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319" r:id="rId3"/>
    <p:sldId id="320" r:id="rId4"/>
    <p:sldId id="321" r:id="rId5"/>
    <p:sldId id="322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52AADA6-018F-4728-8119-401C205C680C}" type="datetimeFigureOut">
              <a:rPr lang="ar-JO" smtClean="0"/>
              <a:t>25/05/1443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6616BBF-A1CB-4C37-97DD-308DDF9F272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9473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14625" y="514350"/>
            <a:ext cx="371475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altLang="ar-JO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0598DA-3236-43DB-BEE6-C0BF47E4CB70}" type="slidenum">
              <a:rPr kumimoji="0" lang="ar-JO" altLang="ar-J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ar-JO" altLang="ar-J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14625" y="514350"/>
            <a:ext cx="371475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altLang="ar-JO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0598DA-3236-43DB-BEE6-C0BF47E4CB70}" type="slidenum">
              <a:rPr kumimoji="0" lang="ar-JO" altLang="ar-J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JO" altLang="ar-J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14625" y="514350"/>
            <a:ext cx="371475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altLang="ar-JO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0598DA-3236-43DB-BEE6-C0BF47E4CB70}" type="slidenum">
              <a:rPr kumimoji="0" lang="ar-JO" altLang="ar-J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JO" altLang="ar-J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14625" y="514350"/>
            <a:ext cx="371475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altLang="ar-JO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0598DA-3236-43DB-BEE6-C0BF47E4CB70}" type="slidenum">
              <a:rPr kumimoji="0" lang="ar-JO" altLang="ar-J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JO" altLang="ar-J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995B-391C-4285-A35D-87E884E0EE60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DB7E6-0557-47B5-A505-0A4E6DE8A3AF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2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FD67-5D10-4DA7-9329-A3EBAEA3C42F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169C2-59C5-45EB-BC37-092F7D3F948D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3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7ED9-853E-427F-ADF7-AB3D7C7D7A03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01D9-5355-4DF6-9AF6-21EAB8287F1D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6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83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01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3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1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67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86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4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BDED-F609-44CC-B332-F65D46F60C70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0CCC-0962-4C8D-BEEA-54C5DD89218F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249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56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67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7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1F69-0A86-403B-865C-6430FB72017E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ACE7-4ECE-4B1D-9D42-74EF1207AA24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68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1AF4D-475B-4903-BC1B-58DC6D4234EE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7EF1-834A-4E08-B94B-DE860FA59CDC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2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4ADF-F1A6-402F-A00E-2323663B55CD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3255C-1EE6-4C6F-9F52-5ED16F9F3FEA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7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41900-FB5C-4DD5-8E69-CCE05022E0CB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F6E4-2371-4D7E-963E-A91F2BE0883F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A0C68-3465-413C-858A-B8CC0C8B4A8A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89AD6-17E5-4758-A02D-8455501C3171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33DFC-C122-4459-A57A-F8E359FA9A0F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CA8AE-9BF3-42DA-AEEB-422F9F8E241A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30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6D566-1CFF-455C-93F4-837030D74DF4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615D4-70B2-4B3E-A013-14469F0B5B83}" type="slidenum">
              <a:rPr lang="ar-J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86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text styles</a:t>
            </a:r>
          </a:p>
          <a:p>
            <a:pPr lvl="1"/>
            <a:r>
              <a:rPr lang="en-US" altLang="ar-JO"/>
              <a:t>Second level</a:t>
            </a:r>
          </a:p>
          <a:p>
            <a:pPr lvl="2"/>
            <a:r>
              <a:rPr lang="en-US" altLang="ar-JO"/>
              <a:t>Third level</a:t>
            </a:r>
          </a:p>
          <a:p>
            <a:pPr lvl="3"/>
            <a:r>
              <a:rPr lang="en-US" altLang="ar-JO"/>
              <a:t>Fourth level</a:t>
            </a:r>
          </a:p>
          <a:p>
            <a:pPr lvl="4"/>
            <a:r>
              <a:rPr lang="en-US" altLang="ar-J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A1B28689-5492-45FD-84E6-FADDB89D911B}" type="datetimeFigureOut">
              <a:rPr lang="ar-JO">
                <a:solidFill>
                  <a:prstClr val="black">
                    <a:tint val="75000"/>
                  </a:prstClr>
                </a:solidFill>
              </a:rPr>
              <a:pPr rtl="1">
                <a:defRPr/>
              </a:pPr>
              <a:t>25/05/1443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39203900-649E-4108-9262-2C4D85892A90}" type="slidenum">
              <a:rPr lang="ar-JO">
                <a:solidFill>
                  <a:prstClr val="black">
                    <a:tint val="75000"/>
                  </a:prstClr>
                </a:solidFill>
              </a:rPr>
              <a:pPr rtl="1">
                <a:defRPr/>
              </a:pPr>
              <a:t>‹#›</a:t>
            </a:fld>
            <a:endParaRPr lang="ar-J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6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ED55-48C6-490E-8EA2-D2B4D4263BB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79F79-FEF2-4826-A114-4D241EF8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3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82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662696"/>
              </p:ext>
            </p:extLst>
          </p:nvPr>
        </p:nvGraphicFramePr>
        <p:xfrm>
          <a:off x="37718" y="1269831"/>
          <a:ext cx="9768417" cy="4590208"/>
        </p:xfrm>
        <a:graphic>
          <a:graphicData uri="http://schemas.openxmlformats.org/drawingml/2006/table">
            <a:tbl>
              <a:tblPr rtl="1"/>
              <a:tblGrid>
                <a:gridCol w="487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2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0594"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الرقم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النتاجات العامة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مصادر التعلم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استراتيجيات التدريس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التقويم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الانشطة المرافقة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التامل الذاتي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94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الاستراتيجيات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الادوات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52">
                <a:tc>
                  <a:txBody>
                    <a:bodyPr/>
                    <a:lstStyle/>
                    <a:p>
                      <a:r>
                        <a:rPr lang="ar-JO" sz="1800" dirty="0"/>
                        <a:t>1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يذكر  أركان الإسلام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التدريس المباشر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JO" sz="1200" b="0" dirty="0"/>
                        <a:t>قائمة الرصد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أشعر بالرضا عن ............................................................................... التحديات............................................. مقترحات التحسين.......................................................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460">
                <a:tc>
                  <a:txBody>
                    <a:bodyPr/>
                    <a:lstStyle/>
                    <a:p>
                      <a:r>
                        <a:rPr lang="ar-JO" sz="1800" dirty="0"/>
                        <a:t>2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معرفة المفاهيم والمصطلحات الآتية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-احد      كفوا </a:t>
                      </a:r>
                    </a:p>
                    <a:p>
                      <a:pPr algn="r" rtl="1"/>
                      <a:r>
                        <a:rPr lang="ar-SA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الصمد </a:t>
                      </a:r>
                      <a:endParaRPr lang="ar-SA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SA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حل المشكلات</a:t>
                      </a:r>
                    </a:p>
                    <a:p>
                      <a:pPr algn="r"/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20">
                <a:tc>
                  <a:txBody>
                    <a:bodyPr/>
                    <a:lstStyle/>
                    <a:p>
                      <a:r>
                        <a:rPr lang="ar-JO" sz="1800" dirty="0"/>
                        <a:t>3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يتعرف ان الإسلام. هو الدين الذي جاء به سيدنا محمد صلى الله عليه وسلم  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حل المشكلات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r>
                        <a:rPr lang="ar-JO" sz="1800" dirty="0"/>
                        <a:t>4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يبين أهمية الصلاة على سيدنا. محمد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التدريس المباشر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16" name="Text Box 73"/>
          <p:cNvSpPr txBox="1">
            <a:spLocks noChangeArrowheads="1"/>
          </p:cNvSpPr>
          <p:nvPr/>
        </p:nvSpPr>
        <p:spPr bwMode="auto">
          <a:xfrm>
            <a:off x="547454" y="304800"/>
            <a:ext cx="8748946" cy="81522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الصف:الاول الاساسي              الفصل الدراسي:  الثاني             المبحث : التربية الاسلامية</a:t>
            </a:r>
          </a:p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عنوان </a:t>
            </a:r>
            <a:r>
              <a:rPr kumimoji="0" 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الدروس </a:t>
            </a:r>
            <a:r>
              <a: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:سورة الإخلاص أركان الإسلام رسولي سيدنا محمد الصلاة على النبي </a:t>
            </a:r>
            <a:endParaRPr kumimoji="0" lang="ar-JO" alt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الصفحات</a:t>
            </a: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:   </a:t>
            </a:r>
            <a:r>
              <a:rPr kumimoji="0" lang="ar-SA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8_25</a:t>
            </a: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عدد </a:t>
            </a: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الحصص:</a:t>
            </a:r>
            <a:r>
              <a:rPr kumimoji="0" lang="ar-SA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                 </a:t>
            </a: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الفترة الزمنية من                 الى</a:t>
            </a:r>
            <a:endParaRPr kumimoji="0" lang="en-US" alt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7" name="Text Box 74"/>
          <p:cNvSpPr txBox="1">
            <a:spLocks noChangeArrowheads="1"/>
          </p:cNvSpPr>
          <p:nvPr/>
        </p:nvSpPr>
        <p:spPr bwMode="auto">
          <a:xfrm>
            <a:off x="4468021" y="1"/>
            <a:ext cx="1231427" cy="3332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الخطة الفصلية</a:t>
            </a:r>
            <a:endParaRPr kumimoji="0" lang="en-US" altLang="ar-J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8" name="Text Box 75"/>
          <p:cNvSpPr txBox="1">
            <a:spLocks noChangeArrowheads="1"/>
          </p:cNvSpPr>
          <p:nvPr/>
        </p:nvSpPr>
        <p:spPr bwMode="auto">
          <a:xfrm>
            <a:off x="6972318" y="6056314"/>
            <a:ext cx="2707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معلومات عن الطلبة:................</a:t>
            </a:r>
            <a:endParaRPr kumimoji="0" lang="en-US" altLang="ar-J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9" name="Text Box 76"/>
          <p:cNvSpPr txBox="1">
            <a:spLocks noChangeArrowheads="1"/>
          </p:cNvSpPr>
          <p:nvPr/>
        </p:nvSpPr>
        <p:spPr bwMode="auto">
          <a:xfrm>
            <a:off x="7155932" y="6309158"/>
            <a:ext cx="22744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إعداد المعلمات: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Form#QF71-1-47 </a:t>
            </a:r>
            <a:r>
              <a:rPr kumimoji="0" lang="en-US" altLang="ar-J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rev.a</a:t>
            </a:r>
            <a:endParaRPr kumimoji="0" lang="en-US" alt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20" name="TextBox 8"/>
          <p:cNvSpPr txBox="1">
            <a:spLocks noChangeArrowheads="1"/>
          </p:cNvSpPr>
          <p:nvPr/>
        </p:nvSpPr>
        <p:spPr bwMode="auto">
          <a:xfrm>
            <a:off x="574665" y="6102782"/>
            <a:ext cx="49904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مديرة المدرسة/الاسم والتوقيع :               /               التاريخ: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المشرف التربوي/الاسم والتوقيع:                             التاريخ: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82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23774"/>
              </p:ext>
            </p:extLst>
          </p:nvPr>
        </p:nvGraphicFramePr>
        <p:xfrm>
          <a:off x="-88306" y="1293064"/>
          <a:ext cx="9768417" cy="4590208"/>
        </p:xfrm>
        <a:graphic>
          <a:graphicData uri="http://schemas.openxmlformats.org/drawingml/2006/table">
            <a:tbl>
              <a:tblPr rtl="1"/>
              <a:tblGrid>
                <a:gridCol w="487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2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0594"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الرقم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النتاجات العامة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مصادر التعلم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استراتيجيات التدريس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التقويم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الانشطة المرافقة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التامل الذاتي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94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الاستراتيجيات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الادوات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52">
                <a:tc>
                  <a:txBody>
                    <a:bodyPr/>
                    <a:lstStyle/>
                    <a:p>
                      <a:r>
                        <a:rPr lang="ar-JO" sz="1800" dirty="0"/>
                        <a:t>1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Times New Roman"/>
                          <a:ea typeface="Times New Roman"/>
                        </a:rPr>
                        <a:t>معرفة المصطلحات  </a:t>
                      </a:r>
                      <a:r>
                        <a:rPr lang="ar-SA" sz="1200" b="0">
                          <a:latin typeface="Times New Roman"/>
                          <a:ea typeface="Times New Roman"/>
                        </a:rPr>
                        <a:t>والمفاهيم الجديدة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الفلق، غاسق 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حفظ سورة الفلق 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التدريس المباشر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JO" sz="1200" b="0" dirty="0"/>
                        <a:t>قائمة الرصد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أشعر بالرضا عن ............................................................................... التحديات............................................. مقترحات التحسين.......................................................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460">
                <a:tc>
                  <a:txBody>
                    <a:bodyPr/>
                    <a:lstStyle/>
                    <a:p>
                      <a:r>
                        <a:rPr lang="ar-JO" sz="1800" dirty="0"/>
                        <a:t>2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يذكر مظاهر رحمة الله بالإنسان والحيوان 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حل المشكلات</a:t>
                      </a:r>
                    </a:p>
                    <a:p>
                      <a:pPr algn="r"/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20">
                <a:tc>
                  <a:txBody>
                    <a:bodyPr/>
                    <a:lstStyle/>
                    <a:p>
                      <a:r>
                        <a:rPr lang="ar-JO" sz="1800" dirty="0"/>
                        <a:t>3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يذكر المواقف التي بقول بها الحمدلله 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200" b="0"/>
                        <a:t>التدريس امباشر</a:t>
                      </a:r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r>
                        <a:rPr lang="ar-JO" sz="1800" dirty="0"/>
                        <a:t>4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يقدر النعم التي أنعم الله بها على الإنسان 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التدريس المباشر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16" name="Text Box 73"/>
          <p:cNvSpPr txBox="1">
            <a:spLocks noChangeArrowheads="1"/>
          </p:cNvSpPr>
          <p:nvPr/>
        </p:nvSpPr>
        <p:spPr bwMode="auto">
          <a:xfrm>
            <a:off x="547454" y="304800"/>
            <a:ext cx="8748946" cy="81522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الصف:الاول الاساسي              الفصل الدراسي:  الثاني             المبحث : التربية الاسلامية</a:t>
            </a:r>
          </a:p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عنوان </a:t>
            </a:r>
            <a:r>
              <a:rPr kumimoji="0" 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الدروس </a:t>
            </a:r>
            <a:r>
              <a: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:سورة الفلق، </a:t>
            </a:r>
            <a:r>
              <a:rPr kumimoji="0" 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من أسماء الله تعالي الرحيم، الحمدلله </a:t>
            </a:r>
            <a:endParaRPr kumimoji="0" 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الصفحات: 11-19                   عدد الحصص:8                     الفترة الزمنية من                 الى</a:t>
            </a:r>
            <a:endParaRPr kumimoji="0" lang="en-US" alt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7" name="Text Box 74"/>
          <p:cNvSpPr txBox="1">
            <a:spLocks noChangeArrowheads="1"/>
          </p:cNvSpPr>
          <p:nvPr/>
        </p:nvSpPr>
        <p:spPr bwMode="auto">
          <a:xfrm>
            <a:off x="4468021" y="1"/>
            <a:ext cx="1231427" cy="3332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الخطة الفصلية</a:t>
            </a:r>
            <a:endParaRPr kumimoji="0" lang="en-US" altLang="ar-J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8" name="Text Box 75"/>
          <p:cNvSpPr txBox="1">
            <a:spLocks noChangeArrowheads="1"/>
          </p:cNvSpPr>
          <p:nvPr/>
        </p:nvSpPr>
        <p:spPr bwMode="auto">
          <a:xfrm>
            <a:off x="6972318" y="6056314"/>
            <a:ext cx="2707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معلومات عن الطلبة:................</a:t>
            </a:r>
            <a:endParaRPr kumimoji="0" lang="en-US" altLang="ar-J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9" name="Text Box 76"/>
          <p:cNvSpPr txBox="1">
            <a:spLocks noChangeArrowheads="1"/>
          </p:cNvSpPr>
          <p:nvPr/>
        </p:nvSpPr>
        <p:spPr bwMode="auto">
          <a:xfrm>
            <a:off x="7155932" y="6309158"/>
            <a:ext cx="22744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إعداد المعلمات: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Form#QF71-1-47 </a:t>
            </a:r>
            <a:r>
              <a:rPr kumimoji="0" lang="en-US" altLang="ar-J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rev.a</a:t>
            </a:r>
            <a:endParaRPr kumimoji="0" lang="en-US" alt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20" name="TextBox 8"/>
          <p:cNvSpPr txBox="1">
            <a:spLocks noChangeArrowheads="1"/>
          </p:cNvSpPr>
          <p:nvPr/>
        </p:nvSpPr>
        <p:spPr bwMode="auto">
          <a:xfrm>
            <a:off x="574665" y="6102782"/>
            <a:ext cx="49904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مديرة المدرسة/الاسم والتوقيع :               /               التاريخ: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المشرف التربوي/الاسم والتوقيع:                             التاريخ: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82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18484"/>
              </p:ext>
            </p:extLst>
          </p:nvPr>
        </p:nvGraphicFramePr>
        <p:xfrm>
          <a:off x="61921" y="1219200"/>
          <a:ext cx="9768417" cy="4590208"/>
        </p:xfrm>
        <a:graphic>
          <a:graphicData uri="http://schemas.openxmlformats.org/drawingml/2006/table">
            <a:tbl>
              <a:tblPr rtl="1"/>
              <a:tblGrid>
                <a:gridCol w="487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2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0594"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الرقم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النتاجات العامة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مصادر التعلم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استراتيجيات التدريس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التقويم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الانشطة المرافقة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التامل الذاتي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94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الاستراتيجيات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الادوات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52">
                <a:tc>
                  <a:txBody>
                    <a:bodyPr/>
                    <a:lstStyle/>
                    <a:p>
                      <a:r>
                        <a:rPr lang="ar-JO" sz="1800" dirty="0"/>
                        <a:t>1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0" dirty="0">
                          <a:latin typeface="Times New Roman"/>
                          <a:ea typeface="Times New Roman"/>
                        </a:rPr>
                        <a:t>حفظ </a:t>
                      </a:r>
                      <a:r>
                        <a:rPr lang="ar-JO" sz="1200" b="0">
                          <a:latin typeface="Times New Roman"/>
                          <a:ea typeface="Times New Roman"/>
                        </a:rPr>
                        <a:t>سورة </a:t>
                      </a:r>
                      <a:r>
                        <a:rPr lang="ar-SA" sz="1200" b="0">
                          <a:latin typeface="Times New Roman"/>
                          <a:ea typeface="Times New Roman"/>
                        </a:rPr>
                        <a:t>الكوثر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التدريس المباشر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JO" sz="1200" b="0" dirty="0"/>
                        <a:t>قائمة الرصد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أشعر بالرضا عن ............................................................................... التحديات............................................. مقترحات التحسين.......................................................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460">
                <a:tc>
                  <a:txBody>
                    <a:bodyPr/>
                    <a:lstStyle/>
                    <a:p>
                      <a:r>
                        <a:rPr lang="ar-JO" sz="1800" dirty="0"/>
                        <a:t>2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يبين معاني النفردات الجديدة:الكوثر انحر قط  عاب 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حل المشكلات</a:t>
                      </a:r>
                    </a:p>
                    <a:p>
                      <a:pPr algn="r"/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20">
                <a:tc>
                  <a:txBody>
                    <a:bodyPr/>
                    <a:lstStyle/>
                    <a:p>
                      <a:r>
                        <a:rPr lang="ar-JO" sz="1800" dirty="0"/>
                        <a:t>3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0" dirty="0">
                          <a:latin typeface="Times New Roman"/>
                          <a:ea typeface="Times New Roman"/>
                        </a:rPr>
                        <a:t>تقدير عظمة الخالق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حل المشكلات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r>
                        <a:rPr lang="ar-JO" sz="1800" dirty="0"/>
                        <a:t>4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يبين أحداث رضاعة سيدنا محمد 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التدريس المباشر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16" name="Text Box 73"/>
          <p:cNvSpPr txBox="1">
            <a:spLocks noChangeArrowheads="1"/>
          </p:cNvSpPr>
          <p:nvPr/>
        </p:nvSpPr>
        <p:spPr bwMode="auto">
          <a:xfrm>
            <a:off x="547454" y="304800"/>
            <a:ext cx="8748946" cy="81522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الصف:الاول الاساسي              الفصل الدراسي:  الثاني             المبحث : التربية الاسلامية</a:t>
            </a:r>
          </a:p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عنوان الدروس </a:t>
            </a:r>
            <a:r>
              <a:rPr kumimoji="0" 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سورة </a:t>
            </a:r>
            <a:r>
              <a: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الكوثر نعمة الطعام رضاعة سيدنا.</a:t>
            </a:r>
            <a:r>
              <a:rPr kumimoji="0" 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محمد</a:t>
            </a:r>
            <a:endParaRPr kumimoji="0" 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الصفحات: 11-26                   عدد الحصص:8                     الفترة الزمنية من                 الى</a:t>
            </a:r>
            <a:endParaRPr kumimoji="0" lang="en-US" alt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7" name="Text Box 74"/>
          <p:cNvSpPr txBox="1">
            <a:spLocks noChangeArrowheads="1"/>
          </p:cNvSpPr>
          <p:nvPr/>
        </p:nvSpPr>
        <p:spPr bwMode="auto">
          <a:xfrm>
            <a:off x="4468021" y="1"/>
            <a:ext cx="1231427" cy="3332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الخطة الفصلية</a:t>
            </a:r>
            <a:endParaRPr kumimoji="0" lang="en-US" altLang="ar-J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8" name="Text Box 75"/>
          <p:cNvSpPr txBox="1">
            <a:spLocks noChangeArrowheads="1"/>
          </p:cNvSpPr>
          <p:nvPr/>
        </p:nvSpPr>
        <p:spPr bwMode="auto">
          <a:xfrm>
            <a:off x="6972318" y="6056314"/>
            <a:ext cx="2707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معلومات عن الطلبة:................</a:t>
            </a:r>
            <a:endParaRPr kumimoji="0" lang="en-US" altLang="ar-J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9" name="Text Box 76"/>
          <p:cNvSpPr txBox="1">
            <a:spLocks noChangeArrowheads="1"/>
          </p:cNvSpPr>
          <p:nvPr/>
        </p:nvSpPr>
        <p:spPr bwMode="auto">
          <a:xfrm>
            <a:off x="7155932" y="6309158"/>
            <a:ext cx="22744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إعداد المعلمات: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Form#QF71-1-47 </a:t>
            </a:r>
            <a:r>
              <a:rPr kumimoji="0" lang="en-US" altLang="ar-J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rev.a</a:t>
            </a:r>
            <a:endParaRPr kumimoji="0" lang="en-US" alt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20" name="TextBox 8"/>
          <p:cNvSpPr txBox="1">
            <a:spLocks noChangeArrowheads="1"/>
          </p:cNvSpPr>
          <p:nvPr/>
        </p:nvSpPr>
        <p:spPr bwMode="auto">
          <a:xfrm>
            <a:off x="574665" y="6102782"/>
            <a:ext cx="49904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مديرة المدرسة/الاسم والتوقيع :               /               التاريخ: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المشرف التربوي/الاسم والتوقيع:                             التاريخ: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82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71573"/>
              </p:ext>
            </p:extLst>
          </p:nvPr>
        </p:nvGraphicFramePr>
        <p:xfrm>
          <a:off x="61921" y="1219200"/>
          <a:ext cx="9768417" cy="4590208"/>
        </p:xfrm>
        <a:graphic>
          <a:graphicData uri="http://schemas.openxmlformats.org/drawingml/2006/table">
            <a:tbl>
              <a:tblPr rtl="1"/>
              <a:tblGrid>
                <a:gridCol w="487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2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0594"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الرقم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النتاجات العامة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مصادر التعلم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استراتيجيات التدريس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التقويم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الانشطة المرافقة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التامل الذاتي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94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الاستراتيجيات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الادوات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52">
                <a:tc>
                  <a:txBody>
                    <a:bodyPr/>
                    <a:lstStyle/>
                    <a:p>
                      <a:r>
                        <a:rPr lang="ar-JO" sz="1800" dirty="0"/>
                        <a:t>1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0">
                          <a:latin typeface="Times New Roman"/>
                          <a:ea typeface="Times New Roman"/>
                        </a:rPr>
                        <a:t>تقدير </a:t>
                      </a:r>
                      <a:r>
                        <a:rPr lang="ar-SA" sz="1200" b="0">
                          <a:latin typeface="Times New Roman"/>
                          <a:ea typeface="Times New Roman"/>
                        </a:rPr>
                        <a:t>ألماء 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التدريس المباشر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JO" sz="1200" b="0" dirty="0"/>
                        <a:t>قائمة الرصد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أشعر بالرضا عن ............................................................................... التحديات............................................. مقترحات التحسين.......................................................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460">
                <a:tc>
                  <a:txBody>
                    <a:bodyPr/>
                    <a:lstStyle/>
                    <a:p>
                      <a:r>
                        <a:rPr lang="ar-JO" sz="1800" dirty="0"/>
                        <a:t>2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التعرف على المفاهيم الجديدة 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الوسواس الخناس 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حل المشكلات</a:t>
                      </a:r>
                    </a:p>
                    <a:p>
                      <a:pPr algn="r"/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20">
                <a:tc>
                  <a:txBody>
                    <a:bodyPr/>
                    <a:lstStyle/>
                    <a:p>
                      <a:r>
                        <a:rPr lang="ar-JO" sz="1800" dirty="0"/>
                        <a:t>3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0" dirty="0">
                          <a:latin typeface="Times New Roman"/>
                          <a:ea typeface="Times New Roman"/>
                        </a:rPr>
                        <a:t>تلاوة سورة الناس غيبا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حل المشكلات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r>
                        <a:rPr lang="ar-JO" sz="1800" dirty="0"/>
                        <a:t>4</a:t>
                      </a:r>
                    </a:p>
                  </a:txBody>
                  <a:tcPr marL="91445" marR="9144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Times New Roman"/>
                          <a:ea typeface="Times New Roman"/>
                        </a:rPr>
                        <a:t>يشكر الله على النعم التي انعمها علينا </a:t>
                      </a:r>
                      <a:endParaRPr lang="en-US" sz="1200" b="0" dirty="0">
                        <a:latin typeface="Times New Roman"/>
                        <a:ea typeface="Times New Roman"/>
                      </a:endParaRP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الكتاب المدرسي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التدريس المباشر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200" b="0" dirty="0"/>
                        <a:t>الملاحظة</a:t>
                      </a:r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0" dirty="0"/>
                        <a:t>قائمة الرصد</a:t>
                      </a:r>
                    </a:p>
                    <a:p>
                      <a:endParaRPr lang="ar-JO" sz="1200" b="0" dirty="0"/>
                    </a:p>
                  </a:txBody>
                  <a:tcPr marL="91445" marR="9144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16" name="Text Box 73"/>
          <p:cNvSpPr txBox="1">
            <a:spLocks noChangeArrowheads="1"/>
          </p:cNvSpPr>
          <p:nvPr/>
        </p:nvSpPr>
        <p:spPr bwMode="auto">
          <a:xfrm>
            <a:off x="547454" y="304800"/>
            <a:ext cx="8748946" cy="81522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الصف:الاول الاساسي              الفصل الدراسي:  الثاني             المبحث : التربية الاسلامية</a:t>
            </a:r>
          </a:p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عنوان الدروس</a:t>
            </a:r>
            <a:r>
              <a: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</a:t>
            </a:r>
            <a:r>
              <a:rPr kumimoji="0" 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سورة </a:t>
            </a:r>
            <a:r>
              <a:rPr kumimoji="0" 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الناس </a:t>
            </a:r>
            <a:r>
              <a:rPr lang="ar-SA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نعمة الماء </a:t>
            </a:r>
            <a:endParaRPr kumimoji="0" 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الصفحات: 38-48                 عدد الحصص:8                     الفترة الزمنية من                 الى</a:t>
            </a:r>
            <a:endParaRPr kumimoji="0" lang="en-US" alt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7" name="Text Box 74"/>
          <p:cNvSpPr txBox="1">
            <a:spLocks noChangeArrowheads="1"/>
          </p:cNvSpPr>
          <p:nvPr/>
        </p:nvSpPr>
        <p:spPr bwMode="auto">
          <a:xfrm>
            <a:off x="4468021" y="1"/>
            <a:ext cx="1231427" cy="3332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الخطة الفصلية</a:t>
            </a:r>
            <a:endParaRPr kumimoji="0" lang="en-US" altLang="ar-J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8" name="Text Box 75"/>
          <p:cNvSpPr txBox="1">
            <a:spLocks noChangeArrowheads="1"/>
          </p:cNvSpPr>
          <p:nvPr/>
        </p:nvSpPr>
        <p:spPr bwMode="auto">
          <a:xfrm>
            <a:off x="6972318" y="6056314"/>
            <a:ext cx="2707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معلومات عن الطلبة:................</a:t>
            </a:r>
            <a:endParaRPr kumimoji="0" lang="en-US" altLang="ar-J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9" name="Text Box 76"/>
          <p:cNvSpPr txBox="1">
            <a:spLocks noChangeArrowheads="1"/>
          </p:cNvSpPr>
          <p:nvPr/>
        </p:nvSpPr>
        <p:spPr bwMode="auto">
          <a:xfrm>
            <a:off x="7155932" y="6309158"/>
            <a:ext cx="22744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إعداد المعلمات: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Form#QF71-1-47 </a:t>
            </a:r>
            <a:r>
              <a:rPr kumimoji="0" lang="en-US" altLang="ar-J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rev.a</a:t>
            </a:r>
            <a:endParaRPr kumimoji="0" lang="en-US" alt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20" name="TextBox 8"/>
          <p:cNvSpPr txBox="1">
            <a:spLocks noChangeArrowheads="1"/>
          </p:cNvSpPr>
          <p:nvPr/>
        </p:nvSpPr>
        <p:spPr bwMode="auto">
          <a:xfrm>
            <a:off x="574665" y="6102782"/>
            <a:ext cx="49904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مديرة المدرسة/الاسم والتوقيع :               /               التاريخ: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ar-J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المشرف التربوي/الاسم والتوقيع:                             التاريخ: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540</Words>
  <Application>Microsoft Office PowerPoint</Application>
  <PresentationFormat>A4 Paper (210x297 mm)</PresentationFormat>
  <Paragraphs>201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maysoon awawdeh</dc:creator>
  <cp:lastModifiedBy>master</cp:lastModifiedBy>
  <cp:revision>20</cp:revision>
  <dcterms:created xsi:type="dcterms:W3CDTF">2019-01-01T16:00:38Z</dcterms:created>
  <dcterms:modified xsi:type="dcterms:W3CDTF">2021-12-29T18:46:06Z</dcterms:modified>
</cp:coreProperties>
</file>