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sldIdLst>
    <p:sldId id="264" r:id="rId2"/>
    <p:sldId id="265" r:id="rId3"/>
    <p:sldId id="266" r:id="rId4"/>
    <p:sldId id="269" r:id="rId5"/>
    <p:sldId id="270" r:id="rId6"/>
    <p:sldId id="271" r:id="rId7"/>
    <p:sldId id="272" r:id="rId8"/>
    <p:sldId id="267" r:id="rId9"/>
    <p:sldId id="274" r:id="rId10"/>
    <p:sldId id="273" r:id="rId11"/>
    <p:sldId id="268" r:id="rId12"/>
    <p:sldId id="277" r:id="rId13"/>
    <p:sldId id="278" r:id="rId14"/>
    <p:sldId id="279" r:id="rId1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2004DA3-78F7-4FD1-BAA5-C40ED88FBA46}" type="datetimeFigureOut">
              <a:rPr lang="ar-JO" smtClean="0"/>
              <a:t>09/03/1442</a:t>
            </a:fld>
            <a:endParaRPr lang="ar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JO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291183-82C2-45B3-B581-C73D56AB747C}" type="slidenum">
              <a:rPr lang="ar-JO" smtClean="0"/>
              <a:t>‹#›</a:t>
            </a:fld>
            <a:endParaRPr lang="ar-JO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2413" cy="685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95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48680"/>
            <a:ext cx="5449788" cy="3250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813271" y="764704"/>
            <a:ext cx="4352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3200" dirty="0">
                <a:solidFill>
                  <a:schemeClr val="bg1"/>
                </a:solidFill>
              </a:rPr>
              <a:t> 2)تنظيف الطبيعة من النفايات .</a:t>
            </a:r>
          </a:p>
        </p:txBody>
      </p:sp>
    </p:spTree>
    <p:extLst>
      <p:ext uri="{BB962C8B-B14F-4D97-AF65-F5344CB8AC3E}">
        <p14:creationId xmlns:p14="http://schemas.microsoft.com/office/powerpoint/2010/main" val="1748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275856" y="692696"/>
            <a:ext cx="519084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3) </a:t>
            </a:r>
            <a:r>
              <a:rPr lang="ar-SA" sz="4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تقليل </a:t>
            </a:r>
            <a:r>
              <a:rPr lang="ar-SA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الاعتماد </a:t>
            </a:r>
            <a:r>
              <a:rPr lang="ar-SA" sz="4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على </a:t>
            </a:r>
            <a:r>
              <a:rPr lang="ar-SA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استيراد</a:t>
            </a:r>
          </a:p>
          <a:p>
            <a:pPr algn="ctr"/>
            <a:r>
              <a:rPr lang="ar-SA" sz="4000" b="1" dirty="0" smtClean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ar-SA" sz="4000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المواد من الخارج .</a:t>
            </a:r>
          </a:p>
        </p:txBody>
      </p:sp>
    </p:spTree>
    <p:extLst>
      <p:ext uri="{BB962C8B-B14F-4D97-AF65-F5344CB8AC3E}">
        <p14:creationId xmlns:p14="http://schemas.microsoft.com/office/powerpoint/2010/main" val="41602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400" y="620688"/>
            <a:ext cx="3816424" cy="2808312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4769320" y="845891"/>
            <a:ext cx="22765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</a:rPr>
              <a:t> 4)الحفاظ على </a:t>
            </a:r>
            <a:r>
              <a:rPr lang="ar-SA" sz="2400" b="1" dirty="0" smtClean="0">
                <a:solidFill>
                  <a:schemeClr val="bg1"/>
                </a:solidFill>
              </a:rPr>
              <a:t>البيئة</a:t>
            </a:r>
          </a:p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400" b="1" dirty="0">
                <a:solidFill>
                  <a:schemeClr val="bg1"/>
                </a:solidFill>
              </a:rPr>
              <a:t>من التلوث . </a:t>
            </a:r>
          </a:p>
        </p:txBody>
      </p:sp>
    </p:spTree>
    <p:extLst>
      <p:ext uri="{BB962C8B-B14F-4D97-AF65-F5344CB8AC3E}">
        <p14:creationId xmlns:p14="http://schemas.microsoft.com/office/powerpoint/2010/main" val="283860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موجة مزدوجة 2"/>
          <p:cNvSpPr/>
          <p:nvPr/>
        </p:nvSpPr>
        <p:spPr>
          <a:xfrm>
            <a:off x="2790123" y="476672"/>
            <a:ext cx="5544616" cy="1836204"/>
          </a:xfrm>
          <a:prstGeom prst="doubleWav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أهم المواد التي ممكن إعادة تصنيعها (تدويرها ) </a:t>
            </a:r>
          </a:p>
          <a:p>
            <a:pPr algn="ctr"/>
            <a:r>
              <a:rPr lang="ar-SA" sz="2800" dirty="0" smtClean="0">
                <a:solidFill>
                  <a:srgbClr val="00B050"/>
                </a:solidFill>
              </a:rPr>
              <a:t>الورق الزجاج بلاستيك</a:t>
            </a:r>
            <a:r>
              <a:rPr lang="ar-SA" sz="2800" dirty="0">
                <a:solidFill>
                  <a:srgbClr val="00B050"/>
                </a:solidFill>
              </a:rPr>
              <a:t> </a:t>
            </a:r>
            <a:r>
              <a:rPr lang="ar-SA" sz="2800" dirty="0" smtClean="0">
                <a:solidFill>
                  <a:srgbClr val="00B050"/>
                </a:solidFill>
              </a:rPr>
              <a:t>المعادن </a:t>
            </a:r>
            <a:endParaRPr lang="ar-SA" sz="2800" dirty="0">
              <a:solidFill>
                <a:srgbClr val="00B05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18262"/>
            <a:ext cx="8096250" cy="1696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8865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1" y="1124744"/>
            <a:ext cx="5472608" cy="297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1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سحابة 3"/>
          <p:cNvSpPr/>
          <p:nvPr/>
        </p:nvSpPr>
        <p:spPr>
          <a:xfrm>
            <a:off x="3851920" y="332656"/>
            <a:ext cx="4680520" cy="1800200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3200" dirty="0"/>
              <a:t>هم الموارد الطبيعية </a:t>
            </a:r>
            <a:r>
              <a:rPr lang="ar-SA" sz="3200" dirty="0" smtClean="0"/>
              <a:t>في وطني ؟</a:t>
            </a:r>
            <a:endParaRPr lang="ar-SA" sz="3200" dirty="0"/>
          </a:p>
        </p:txBody>
      </p:sp>
      <p:sp>
        <p:nvSpPr>
          <p:cNvPr id="6" name="سهم للأسفل 5"/>
          <p:cNvSpPr/>
          <p:nvPr/>
        </p:nvSpPr>
        <p:spPr>
          <a:xfrm>
            <a:off x="6192180" y="2708920"/>
            <a:ext cx="2448272" cy="15841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/>
              <a:t>1- المياه </a:t>
            </a:r>
          </a:p>
        </p:txBody>
      </p:sp>
      <p:sp>
        <p:nvSpPr>
          <p:cNvPr id="7" name="سهم للأسفل 6"/>
          <p:cNvSpPr/>
          <p:nvPr/>
        </p:nvSpPr>
        <p:spPr>
          <a:xfrm>
            <a:off x="3059832" y="2636912"/>
            <a:ext cx="2520280" cy="18722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2- </a:t>
            </a:r>
            <a:r>
              <a:rPr lang="ar-SA" sz="2400" dirty="0" smtClean="0"/>
              <a:t>الطاقة</a:t>
            </a:r>
            <a:endParaRPr lang="ar-SA" sz="2400" dirty="0"/>
          </a:p>
        </p:txBody>
      </p:sp>
      <p:pic>
        <p:nvPicPr>
          <p:cNvPr id="8" name="صورة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952" y="4866700"/>
            <a:ext cx="2095500" cy="1522065"/>
          </a:xfrm>
          <a:prstGeom prst="rect">
            <a:avLst/>
          </a:prstGeom>
        </p:spPr>
      </p:pic>
      <p:pic>
        <p:nvPicPr>
          <p:cNvPr id="9" name="صورة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724" y="4662470"/>
            <a:ext cx="2205372" cy="1930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2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نجمة ذات 16 نقطة 3"/>
          <p:cNvSpPr/>
          <p:nvPr/>
        </p:nvSpPr>
        <p:spPr>
          <a:xfrm>
            <a:off x="2051720" y="188640"/>
            <a:ext cx="6552728" cy="1800200"/>
          </a:xfrm>
          <a:prstGeom prst="star16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ما هي طرق ترشيد </a:t>
            </a:r>
            <a:r>
              <a:rPr lang="ar-SA" sz="2800" b="1" dirty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الاستهلاك </a:t>
            </a:r>
            <a:r>
              <a:rPr lang="ar-SA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استهلاك الموارد الطبيعية؟</a:t>
            </a:r>
            <a:endParaRPr lang="ar-SA" sz="2800" b="1" dirty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059832" y="2204864"/>
            <a:ext cx="5328592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sz="3200" dirty="0" smtClean="0"/>
              <a:t>1) استخدام أدوات </a:t>
            </a:r>
            <a:r>
              <a:rPr lang="ar-SA" sz="3200" dirty="0"/>
              <a:t>توفير المياه لوقف </a:t>
            </a:r>
          </a:p>
          <a:p>
            <a:pPr algn="ctr"/>
            <a:r>
              <a:rPr lang="ar-SA" sz="3200" dirty="0"/>
              <a:t>هدرها في المنازل .</a:t>
            </a:r>
          </a:p>
          <a:p>
            <a:pPr algn="ctr"/>
            <a:r>
              <a:rPr lang="ar-SA" sz="3200" dirty="0"/>
              <a:t>2)اطفاء المصابيح نهارا وفي</a:t>
            </a:r>
          </a:p>
          <a:p>
            <a:pPr algn="ctr"/>
            <a:r>
              <a:rPr lang="ar-SA" sz="3200" dirty="0"/>
              <a:t> الغرف غير المستخدمة ليلاً.</a:t>
            </a:r>
          </a:p>
          <a:p>
            <a:pPr algn="ctr"/>
            <a:r>
              <a:rPr lang="ar-SA" sz="3200" dirty="0"/>
              <a:t>3) استخدام السخان الشمسي بدلا </a:t>
            </a:r>
          </a:p>
          <a:p>
            <a:pPr algn="ctr"/>
            <a:r>
              <a:rPr lang="ar-SA" sz="3200" dirty="0"/>
              <a:t>من السخان الكهرباء في تسخين الماء </a:t>
            </a:r>
          </a:p>
        </p:txBody>
      </p:sp>
    </p:spTree>
    <p:extLst>
      <p:ext uri="{BB962C8B-B14F-4D97-AF65-F5344CB8AC3E}">
        <p14:creationId xmlns:p14="http://schemas.microsoft.com/office/powerpoint/2010/main" val="87037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8" y="27384"/>
            <a:ext cx="9252520" cy="6858000"/>
          </a:xfrm>
          <a:prstGeom prst="rect">
            <a:avLst/>
          </a:prstGeom>
        </p:spPr>
      </p:pic>
      <p:sp>
        <p:nvSpPr>
          <p:cNvPr id="3" name="وسيلة شرح مع سهم إلى الأسفل 2"/>
          <p:cNvSpPr/>
          <p:nvPr/>
        </p:nvSpPr>
        <p:spPr>
          <a:xfrm>
            <a:off x="2987824" y="188640"/>
            <a:ext cx="5832648" cy="2664296"/>
          </a:xfrm>
          <a:prstGeom prst="downArrowCallout">
            <a:avLst>
              <a:gd name="adj1" fmla="val 17886"/>
              <a:gd name="adj2" fmla="val 25000"/>
              <a:gd name="adj3" fmla="val 25000"/>
              <a:gd name="adj4" fmla="val 6497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الموارد الطبيعية في وطني محدودة </a:t>
            </a:r>
            <a:r>
              <a:rPr lang="ar-SA" sz="28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كالمياه </a:t>
            </a:r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والطاقة ، 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لذا يجب علينا ترشيد استخدامها ،</a:t>
            </a:r>
          </a:p>
          <a:p>
            <a:pPr algn="ctr"/>
            <a:r>
              <a:rPr lang="ar-SA" sz="2800" b="1" dirty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 والحفاظ عليها وذلك باتباع </a:t>
            </a:r>
            <a:r>
              <a:rPr lang="ar-SA" sz="2800" b="1" dirty="0" smtClean="0">
                <a:solidFill>
                  <a:schemeClr val="tx1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الآتي : </a:t>
            </a:r>
            <a:endParaRPr lang="ar-SA" sz="2800" b="1" dirty="0">
              <a:solidFill>
                <a:schemeClr val="tx1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3491880" y="2924944"/>
            <a:ext cx="4896544" cy="252028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/>
              <a:t>1)ترشيد الاستهلاك </a:t>
            </a:r>
          </a:p>
          <a:p>
            <a:pPr algn="ctr"/>
            <a:r>
              <a:rPr lang="ar-SA" sz="4800" dirty="0"/>
              <a:t>2) إعادة الاستخدام</a:t>
            </a:r>
          </a:p>
          <a:p>
            <a:pPr algn="ctr"/>
            <a:r>
              <a:rPr lang="ar-SA" sz="4800" dirty="0"/>
              <a:t>3)التدوير </a:t>
            </a:r>
          </a:p>
        </p:txBody>
      </p:sp>
    </p:spTree>
    <p:extLst>
      <p:ext uri="{BB962C8B-B14F-4D97-AF65-F5344CB8AC3E}">
        <p14:creationId xmlns:p14="http://schemas.microsoft.com/office/powerpoint/2010/main" val="3324070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سهم للأسفل 2"/>
          <p:cNvSpPr/>
          <p:nvPr/>
        </p:nvSpPr>
        <p:spPr>
          <a:xfrm>
            <a:off x="3707904" y="188640"/>
            <a:ext cx="3888432" cy="244827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dirty="0"/>
              <a:t>اعادة الاستخدام :</a:t>
            </a:r>
          </a:p>
        </p:txBody>
      </p:sp>
      <p:sp>
        <p:nvSpPr>
          <p:cNvPr id="4" name="مخطط انسيابي: معالجة متعاقبة 3"/>
          <p:cNvSpPr/>
          <p:nvPr/>
        </p:nvSpPr>
        <p:spPr>
          <a:xfrm>
            <a:off x="6228184" y="2708920"/>
            <a:ext cx="2304256" cy="18722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/>
              <a:t>إعادة استخدام </a:t>
            </a:r>
            <a:r>
              <a:rPr lang="ar-SA" sz="2400" dirty="0" smtClean="0"/>
              <a:t>المياه </a:t>
            </a:r>
            <a:r>
              <a:rPr lang="ar-SA" sz="2400" dirty="0"/>
              <a:t>في ري حديقة المنزل أو المدرسة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031" y="4149080"/>
            <a:ext cx="2172609" cy="2708920"/>
          </a:xfrm>
          <a:prstGeom prst="rect">
            <a:avLst/>
          </a:prstGeom>
        </p:spPr>
      </p:pic>
      <p:sp>
        <p:nvSpPr>
          <p:cNvPr id="6" name="مخطط انسيابي: معالجة متعاقبة 5"/>
          <p:cNvSpPr/>
          <p:nvPr/>
        </p:nvSpPr>
        <p:spPr>
          <a:xfrm>
            <a:off x="3707904" y="2636912"/>
            <a:ext cx="2422477" cy="18722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 </a:t>
            </a:r>
            <a:r>
              <a:rPr lang="ar-SA" sz="2800" dirty="0"/>
              <a:t>التبرع بالملابس الزائدة على الحاجة .</a:t>
            </a:r>
          </a:p>
        </p:txBody>
      </p:sp>
      <p:pic>
        <p:nvPicPr>
          <p:cNvPr id="7" name="صورة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908" y="4792588"/>
            <a:ext cx="2728392" cy="2065412"/>
          </a:xfrm>
          <a:prstGeom prst="rect">
            <a:avLst/>
          </a:prstGeom>
        </p:spPr>
      </p:pic>
      <p:sp>
        <p:nvSpPr>
          <p:cNvPr id="8" name="مخطط انسيابي: معالجة متعاقبة 7"/>
          <p:cNvSpPr/>
          <p:nvPr/>
        </p:nvSpPr>
        <p:spPr>
          <a:xfrm>
            <a:off x="1187624" y="2636912"/>
            <a:ext cx="2376264" cy="1872208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 </a:t>
            </a:r>
            <a:r>
              <a:rPr lang="ar-SA" sz="3200" dirty="0"/>
              <a:t>إهداء القصص بعد قراءتها للأصحاب .</a:t>
            </a: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62" y="4792588"/>
            <a:ext cx="2778426" cy="206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0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4" name="سحابة 3"/>
          <p:cNvSpPr/>
          <p:nvPr/>
        </p:nvSpPr>
        <p:spPr>
          <a:xfrm>
            <a:off x="2699792" y="404664"/>
            <a:ext cx="6048672" cy="4536504"/>
          </a:xfrm>
          <a:prstGeom prst="cloud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SA" sz="3600" b="1" u="sng" dirty="0" smtClean="0"/>
          </a:p>
          <a:p>
            <a:pPr algn="ctr"/>
            <a:r>
              <a:rPr lang="ar-SA" sz="3600" b="1" u="sng" dirty="0" smtClean="0"/>
              <a:t>التدوير </a:t>
            </a:r>
            <a:r>
              <a:rPr lang="ar-SA" sz="3600" b="1" u="sng" dirty="0"/>
              <a:t>: </a:t>
            </a:r>
          </a:p>
          <a:p>
            <a:pPr algn="ctr"/>
            <a:r>
              <a:rPr lang="ar-SA" sz="3600" dirty="0"/>
              <a:t>هو تحويل النفايات إلى مواد جديدة </a:t>
            </a:r>
            <a:r>
              <a:rPr lang="ar-SA" sz="3600" dirty="0" smtClean="0"/>
              <a:t>ومفيدة </a:t>
            </a:r>
            <a:r>
              <a:rPr lang="ar-SA" sz="3600" dirty="0"/>
              <a:t>وذلك بفرزها وإعادة </a:t>
            </a:r>
            <a:r>
              <a:rPr lang="ar-SA" sz="3600" dirty="0" smtClean="0"/>
              <a:t>تصنيعها </a:t>
            </a:r>
            <a:r>
              <a:rPr lang="ar-SA" sz="3600" dirty="0"/>
              <a:t>،واستخدامها مرة </a:t>
            </a:r>
            <a:r>
              <a:rPr lang="ar-SA" sz="3600" dirty="0" smtClean="0"/>
              <a:t>أخرى. </a:t>
            </a:r>
            <a:endParaRPr lang="ar-SA" sz="36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53136"/>
            <a:ext cx="3240360" cy="220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57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sp>
        <p:nvSpPr>
          <p:cNvPr id="3" name="موجة 2"/>
          <p:cNvSpPr/>
          <p:nvPr/>
        </p:nvSpPr>
        <p:spPr>
          <a:xfrm>
            <a:off x="3275856" y="692696"/>
            <a:ext cx="5112568" cy="2088232"/>
          </a:xfrm>
          <a:prstGeom prst="wav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dirty="0"/>
              <a:t>فوائد التدوير :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65" y="2996952"/>
            <a:ext cx="3333750" cy="33337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1602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252520" cy="6858000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910" y="226154"/>
            <a:ext cx="4464174" cy="3240360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5049275" y="332656"/>
            <a:ext cx="27630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ar-SA" sz="2800" dirty="0"/>
              <a:t>1)توفير الطاقة .</a:t>
            </a:r>
          </a:p>
        </p:txBody>
      </p:sp>
    </p:spTree>
    <p:extLst>
      <p:ext uri="{BB962C8B-B14F-4D97-AF65-F5344CB8AC3E}">
        <p14:creationId xmlns:p14="http://schemas.microsoft.com/office/powerpoint/2010/main" val="17485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115</TotalTime>
  <Words>168</Words>
  <Application>Microsoft Office PowerPoint</Application>
  <PresentationFormat>عرض على الشاشة (3:4)‏</PresentationFormat>
  <Paragraphs>32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Solstice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المحافظة على  الموارد  في وطني</dc:title>
  <dc:creator>Bilal</dc:creator>
  <cp:lastModifiedBy>نسيبة</cp:lastModifiedBy>
  <cp:revision>10</cp:revision>
  <dcterms:created xsi:type="dcterms:W3CDTF">2019-10-15T01:41:20Z</dcterms:created>
  <dcterms:modified xsi:type="dcterms:W3CDTF">2020-10-25T19:06:43Z</dcterms:modified>
</cp:coreProperties>
</file>