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55"/>
  </p:notesMasterIdLst>
  <p:sldIdLst>
    <p:sldId id="256" r:id="rId3"/>
    <p:sldId id="258" r:id="rId4"/>
    <p:sldId id="259" r:id="rId5"/>
    <p:sldId id="261" r:id="rId6"/>
    <p:sldId id="307" r:id="rId7"/>
    <p:sldId id="308" r:id="rId8"/>
    <p:sldId id="265" r:id="rId9"/>
    <p:sldId id="260" r:id="rId10"/>
    <p:sldId id="262" r:id="rId11"/>
    <p:sldId id="263" r:id="rId12"/>
    <p:sldId id="264"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Lst>
  <p:sldSz cx="9144000" cy="5143500" type="screen16x9"/>
  <p:notesSz cx="6858000" cy="9144000"/>
  <p:embeddedFontLst>
    <p:embeddedFont>
      <p:font typeface="Proxima Nova Semibold" charset="0"/>
      <p:regular r:id="rId56"/>
      <p:bold r:id="rId57"/>
      <p:boldItalic r:id="rId58"/>
    </p:embeddedFont>
    <p:embeddedFont>
      <p:font typeface="Montserrat Medium" charset="0"/>
      <p:regular r:id="rId59"/>
      <p:bold r:id="rId60"/>
      <p:italic r:id="rId61"/>
      <p:boldItalic r:id="rId62"/>
    </p:embeddedFont>
    <p:embeddedFont>
      <p:font typeface="Roboto Light" charset="0"/>
      <p:regular r:id="rId63"/>
      <p:bold r:id="rId64"/>
      <p:italic r:id="rId65"/>
      <p:boldItalic r:id="rId66"/>
    </p:embeddedFont>
    <p:embeddedFont>
      <p:font typeface="Fjalla One" charset="0"/>
      <p:regular r:id="rId67"/>
    </p:embeddedFont>
    <p:embeddedFont>
      <p:font typeface="Proxima Nova" charset="0"/>
      <p:regular r:id="rId68"/>
      <p:bold r:id="rId69"/>
      <p:italic r:id="rId70"/>
      <p:boldItalic r:id="rId71"/>
    </p:embeddedFont>
    <p:embeddedFont>
      <p:font typeface="Barlow Semi Condensed" charset="0"/>
      <p:regular r:id="rId72"/>
      <p:bold r:id="rId73"/>
      <p:italic r:id="rId74"/>
      <p:boldItalic r:id="rId75"/>
    </p:embeddedFont>
    <p:embeddedFont>
      <p:font typeface="Barlow Semi Condensed Medium" charset="0"/>
      <p:regular r:id="rId76"/>
      <p:bold r:id="rId77"/>
      <p:italic r:id="rId78"/>
      <p:boldItalic r:id="rId79"/>
    </p:embeddedFont>
    <p:embeddedFont>
      <p:font typeface="Amatic SC" charset="-79"/>
      <p:regular r:id="rId80"/>
      <p:bold r:id="rId81"/>
    </p:embeddedFont>
    <p:embeddedFont>
      <p:font typeface="Oswald Regular" charset="0"/>
      <p:regular r:id="rId82"/>
      <p:bold r:id="rId83"/>
    </p:embeddedFont>
    <p:embeddedFont>
      <p:font typeface="Roboto Medium" charset="0"/>
      <p:regular r:id="rId84"/>
      <p:bold r:id="rId85"/>
      <p:italic r:id="rId86"/>
      <p:boldItalic r:id="rId87"/>
    </p:embeddedFont>
    <p:embeddedFont>
      <p:font typeface="Calibri" pitchFamily="34" charset="0"/>
      <p:regular r:id="rId88"/>
      <p:bold r:id="rId89"/>
      <p:italic r:id="rId90"/>
      <p:boldItalic r:id="rId91"/>
    </p:embeddedFont>
    <p:embeddedFont>
      <p:font typeface="Oswald" charset="0"/>
      <p:regular r:id="rId92"/>
      <p:bold r:id="rId93"/>
    </p:embeddedFont>
    <p:embeddedFont>
      <p:font typeface="Roboto" charset="0"/>
      <p:regular r:id="rId94"/>
      <p:bold r:id="rId95"/>
      <p:italic r:id="rId96"/>
      <p:boldItalic r:id="rId97"/>
    </p:embeddedFont>
    <p:embeddedFont>
      <p:font typeface="abo2sadam" pitchFamily="2" charset="-78"/>
      <p:regular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5408F"/>
    <a:srgbClr val="FF0000"/>
    <a:srgbClr val="5D56A4"/>
    <a:srgbClr val="8680BC"/>
    <a:srgbClr val="D0450E"/>
    <a:srgbClr val="F16933"/>
    <a:srgbClr val="DF4A0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FEA9622B-669A-4FF7-A343-C17ED3CF8968}">
  <a:tblStyle styleId="{FEA9622B-669A-4FF7-A343-C17ED3CF896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31718FE-74D5-47FF-A030-8F7C6DD15B8B}" styleName="Table_1">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462"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63" Type="http://schemas.openxmlformats.org/officeDocument/2006/relationships/font" Target="fonts/font8.fntdata"/><Relationship Id="rId68" Type="http://schemas.openxmlformats.org/officeDocument/2006/relationships/font" Target="fonts/font13.fntdata"/><Relationship Id="rId76" Type="http://schemas.openxmlformats.org/officeDocument/2006/relationships/font" Target="fonts/font21.fntdata"/><Relationship Id="rId84" Type="http://schemas.openxmlformats.org/officeDocument/2006/relationships/font" Target="fonts/font29.fntdata"/><Relationship Id="rId89" Type="http://schemas.openxmlformats.org/officeDocument/2006/relationships/font" Target="fonts/font34.fntdata"/><Relationship Id="rId97" Type="http://schemas.openxmlformats.org/officeDocument/2006/relationships/font" Target="fonts/font42.fntdata"/><Relationship Id="rId7" Type="http://schemas.openxmlformats.org/officeDocument/2006/relationships/slide" Target="slides/slide5.xml"/><Relationship Id="rId71" Type="http://schemas.openxmlformats.org/officeDocument/2006/relationships/font" Target="fonts/font16.fntdata"/><Relationship Id="rId92" Type="http://schemas.openxmlformats.org/officeDocument/2006/relationships/font" Target="fonts/font37.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79" Type="http://schemas.openxmlformats.org/officeDocument/2006/relationships/font" Target="fonts/font24.fntdata"/><Relationship Id="rId87" Type="http://schemas.openxmlformats.org/officeDocument/2006/relationships/font" Target="fonts/font32.fntdata"/><Relationship Id="rId102"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6.fntdata"/><Relationship Id="rId82" Type="http://schemas.openxmlformats.org/officeDocument/2006/relationships/font" Target="fonts/font27.fntdata"/><Relationship Id="rId90" Type="http://schemas.openxmlformats.org/officeDocument/2006/relationships/font" Target="fonts/font35.fntdata"/><Relationship Id="rId95" Type="http://schemas.openxmlformats.org/officeDocument/2006/relationships/font" Target="fonts/font40.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font" Target="fonts/font30.fntdata"/><Relationship Id="rId93" Type="http://schemas.openxmlformats.org/officeDocument/2006/relationships/font" Target="fonts/font38.fntdata"/><Relationship Id="rId98" Type="http://schemas.openxmlformats.org/officeDocument/2006/relationships/font" Target="fonts/font43.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font" Target="fonts/font33.fntdata"/><Relationship Id="rId91" Type="http://schemas.openxmlformats.org/officeDocument/2006/relationships/font" Target="fonts/font36.fntdata"/><Relationship Id="rId96" Type="http://schemas.openxmlformats.org/officeDocument/2006/relationships/font" Target="fonts/font4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font" Target="fonts/font31.fntdata"/><Relationship Id="rId94" Type="http://schemas.openxmlformats.org/officeDocument/2006/relationships/font" Target="fonts/font39.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7191172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a98e5f905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a98e5f905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44368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
        <p:cNvGrpSpPr/>
        <p:nvPr/>
      </p:nvGrpSpPr>
      <p:grpSpPr>
        <a:xfrm>
          <a:off x="0" y="0"/>
          <a:ext cx="0" cy="0"/>
          <a:chOff x="0" y="0"/>
          <a:chExt cx="0" cy="0"/>
        </a:xfrm>
      </p:grpSpPr>
      <p:sp>
        <p:nvSpPr>
          <p:cNvPr id="1182" name="Google Shape;1182;ga9b9cfb6bf_0_2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 name="Google Shape;1183;ga9b9cfb6bf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42666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
        <p:cNvGrpSpPr/>
        <p:nvPr/>
      </p:nvGrpSpPr>
      <p:grpSpPr>
        <a:xfrm>
          <a:off x="0" y="0"/>
          <a:ext cx="0" cy="0"/>
          <a:chOff x="0" y="0"/>
          <a:chExt cx="0" cy="0"/>
        </a:xfrm>
      </p:grpSpPr>
      <p:sp>
        <p:nvSpPr>
          <p:cNvPr id="1193" name="Google Shape;1193;ga12fb63ab0_0_2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4" name="Google Shape;1194;ga12fb63ab0_0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31085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aaff169db5_0_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aaff169db5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35912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a9b9cfb6bf_0_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a9b9cfb6bf_0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85123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6"/>
        <p:cNvGrpSpPr/>
        <p:nvPr/>
      </p:nvGrpSpPr>
      <p:grpSpPr>
        <a:xfrm>
          <a:off x="0" y="0"/>
          <a:ext cx="0" cy="0"/>
          <a:chOff x="0" y="0"/>
          <a:chExt cx="0" cy="0"/>
        </a:xfrm>
      </p:grpSpPr>
      <p:sp>
        <p:nvSpPr>
          <p:cNvPr id="1457" name="Google Shape;1457;ga9b13872d8_0_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 name="Google Shape;1458;ga9b13872d8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49558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ga2af63f82b_0_1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 name="Google Shape;1534;ga2af63f82b_0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65919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
        <p:cNvGrpSpPr/>
        <p:nvPr/>
      </p:nvGrpSpPr>
      <p:grpSpPr>
        <a:xfrm>
          <a:off x="0" y="0"/>
          <a:ext cx="0" cy="0"/>
          <a:chOff x="0" y="0"/>
          <a:chExt cx="0" cy="0"/>
        </a:xfrm>
      </p:grpSpPr>
      <p:sp>
        <p:nvSpPr>
          <p:cNvPr id="1564" name="Google Shape;1564;ga12fb63ab0_0_5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5" name="Google Shape;1565;ga12fb63ab0_0_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3837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
        <p:cNvGrpSpPr/>
        <p:nvPr/>
      </p:nvGrpSpPr>
      <p:grpSpPr>
        <a:xfrm>
          <a:off x="0" y="0"/>
          <a:ext cx="0" cy="0"/>
          <a:chOff x="0" y="0"/>
          <a:chExt cx="0" cy="0"/>
        </a:xfrm>
      </p:grpSpPr>
      <p:sp>
        <p:nvSpPr>
          <p:cNvPr id="1572" name="Google Shape;1572;gaaff169db5_0_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3" name="Google Shape;1573;gaaff169db5_0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40777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
        <p:cNvGrpSpPr/>
        <p:nvPr/>
      </p:nvGrpSpPr>
      <p:grpSpPr>
        <a:xfrm>
          <a:off x="0" y="0"/>
          <a:ext cx="0" cy="0"/>
          <a:chOff x="0" y="0"/>
          <a:chExt cx="0" cy="0"/>
        </a:xfrm>
      </p:grpSpPr>
      <p:sp>
        <p:nvSpPr>
          <p:cNvPr id="1594" name="Google Shape;1594;gaaff169db5_0_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5" name="Google Shape;1595;gaaff169db5_0_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26920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aaff169db5_0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aaff169db5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70279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ga12fb63ab0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ga12fb63ab0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385640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8"/>
        <p:cNvGrpSpPr/>
        <p:nvPr/>
      </p:nvGrpSpPr>
      <p:grpSpPr>
        <a:xfrm>
          <a:off x="0" y="0"/>
          <a:ext cx="0" cy="0"/>
          <a:chOff x="0" y="0"/>
          <a:chExt cx="0" cy="0"/>
        </a:xfrm>
      </p:grpSpPr>
      <p:sp>
        <p:nvSpPr>
          <p:cNvPr id="1719" name="Google Shape;1719;ga2af63f82b_0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0" name="Google Shape;1720;ga2af63f82b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59752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6"/>
        <p:cNvGrpSpPr/>
        <p:nvPr/>
      </p:nvGrpSpPr>
      <p:grpSpPr>
        <a:xfrm>
          <a:off x="0" y="0"/>
          <a:ext cx="0" cy="0"/>
          <a:chOff x="0" y="0"/>
          <a:chExt cx="0" cy="0"/>
        </a:xfrm>
      </p:grpSpPr>
      <p:sp>
        <p:nvSpPr>
          <p:cNvPr id="1767" name="Google Shape;1767;gaaff169db5_0_8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8" name="Google Shape;1768;gaaff169db5_0_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870786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
        <p:cNvGrpSpPr/>
        <p:nvPr/>
      </p:nvGrpSpPr>
      <p:grpSpPr>
        <a:xfrm>
          <a:off x="0" y="0"/>
          <a:ext cx="0" cy="0"/>
          <a:chOff x="0" y="0"/>
          <a:chExt cx="0" cy="0"/>
        </a:xfrm>
      </p:grpSpPr>
      <p:sp>
        <p:nvSpPr>
          <p:cNvPr id="1778" name="Google Shape;1778;gab0d45405a_0_6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9" name="Google Shape;1779;gab0d45405a_0_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34315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5"/>
        <p:cNvGrpSpPr/>
        <p:nvPr/>
      </p:nvGrpSpPr>
      <p:grpSpPr>
        <a:xfrm>
          <a:off x="0" y="0"/>
          <a:ext cx="0" cy="0"/>
          <a:chOff x="0" y="0"/>
          <a:chExt cx="0" cy="0"/>
        </a:xfrm>
      </p:grpSpPr>
      <p:sp>
        <p:nvSpPr>
          <p:cNvPr id="1826" name="Google Shape;1826;ga9b9cfb6bf_0_1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7" name="Google Shape;1827;ga9b9cfb6bf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9988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8"/>
        <p:cNvGrpSpPr/>
        <p:nvPr/>
      </p:nvGrpSpPr>
      <p:grpSpPr>
        <a:xfrm>
          <a:off x="0" y="0"/>
          <a:ext cx="0" cy="0"/>
          <a:chOff x="0" y="0"/>
          <a:chExt cx="0" cy="0"/>
        </a:xfrm>
      </p:grpSpPr>
      <p:sp>
        <p:nvSpPr>
          <p:cNvPr id="1839" name="Google Shape;1839;ga12fb63ab0_0_28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0" name="Google Shape;1840;ga12fb63ab0_0_2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636606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2"/>
        <p:cNvGrpSpPr/>
        <p:nvPr/>
      </p:nvGrpSpPr>
      <p:grpSpPr>
        <a:xfrm>
          <a:off x="0" y="0"/>
          <a:ext cx="0" cy="0"/>
          <a:chOff x="0" y="0"/>
          <a:chExt cx="0" cy="0"/>
        </a:xfrm>
      </p:grpSpPr>
      <p:sp>
        <p:nvSpPr>
          <p:cNvPr id="1913" name="Google Shape;1913;ga9b9cfb6bf_0_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4" name="Google Shape;1914;ga9b9cfb6bf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99779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
        <p:cNvGrpSpPr/>
        <p:nvPr/>
      </p:nvGrpSpPr>
      <p:grpSpPr>
        <a:xfrm>
          <a:off x="0" y="0"/>
          <a:ext cx="0" cy="0"/>
          <a:chOff x="0" y="0"/>
          <a:chExt cx="0" cy="0"/>
        </a:xfrm>
      </p:grpSpPr>
      <p:sp>
        <p:nvSpPr>
          <p:cNvPr id="1919" name="Google Shape;1919;gab0d45405a_0_4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0" name="Google Shape;1920;gab0d45405a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8780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a2af63f82b_0_6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a2af63f82b_0_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03290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6"/>
        <p:cNvGrpSpPr/>
        <p:nvPr/>
      </p:nvGrpSpPr>
      <p:grpSpPr>
        <a:xfrm>
          <a:off x="0" y="0"/>
          <a:ext cx="0" cy="0"/>
          <a:chOff x="0" y="0"/>
          <a:chExt cx="0" cy="0"/>
        </a:xfrm>
      </p:grpSpPr>
      <p:sp>
        <p:nvSpPr>
          <p:cNvPr id="2147" name="Google Shape;2147;ga2af63f82b_0_6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8" name="Google Shape;2148;ga2af63f82b_0_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825899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2"/>
        <p:cNvGrpSpPr/>
        <p:nvPr/>
      </p:nvGrpSpPr>
      <p:grpSpPr>
        <a:xfrm>
          <a:off x="0" y="0"/>
          <a:ext cx="0" cy="0"/>
          <a:chOff x="0" y="0"/>
          <a:chExt cx="0" cy="0"/>
        </a:xfrm>
      </p:grpSpPr>
      <p:sp>
        <p:nvSpPr>
          <p:cNvPr id="2173" name="Google Shape;2173;ga2af63f82b_0_3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4" name="Google Shape;2174;ga2af63f82b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22156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
        <p:cNvGrpSpPr/>
        <p:nvPr/>
      </p:nvGrpSpPr>
      <p:grpSpPr>
        <a:xfrm>
          <a:off x="0" y="0"/>
          <a:ext cx="0" cy="0"/>
          <a:chOff x="0" y="0"/>
          <a:chExt cx="0" cy="0"/>
        </a:xfrm>
      </p:grpSpPr>
      <p:sp>
        <p:nvSpPr>
          <p:cNvPr id="608" name="Google Shape;608;ga12fb63ab0_0_2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 name="Google Shape;609;ga12fb63ab0_0_2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99612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1"/>
        <p:cNvGrpSpPr/>
        <p:nvPr/>
      </p:nvGrpSpPr>
      <p:grpSpPr>
        <a:xfrm>
          <a:off x="0" y="0"/>
          <a:ext cx="0" cy="0"/>
          <a:chOff x="0" y="0"/>
          <a:chExt cx="0" cy="0"/>
        </a:xfrm>
      </p:grpSpPr>
      <p:sp>
        <p:nvSpPr>
          <p:cNvPr id="2252" name="Google Shape;2252;gaaff169db5_0_4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3" name="Google Shape;2253;gaaff169db5_0_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074643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3"/>
        <p:cNvGrpSpPr/>
        <p:nvPr/>
      </p:nvGrpSpPr>
      <p:grpSpPr>
        <a:xfrm>
          <a:off x="0" y="0"/>
          <a:ext cx="0" cy="0"/>
          <a:chOff x="0" y="0"/>
          <a:chExt cx="0" cy="0"/>
        </a:xfrm>
      </p:grpSpPr>
      <p:sp>
        <p:nvSpPr>
          <p:cNvPr id="2264" name="Google Shape;2264;gaaff169db5_0_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5" name="Google Shape;2265;gaaff169db5_0_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30381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5"/>
        <p:cNvGrpSpPr/>
        <p:nvPr/>
      </p:nvGrpSpPr>
      <p:grpSpPr>
        <a:xfrm>
          <a:off x="0" y="0"/>
          <a:ext cx="0" cy="0"/>
          <a:chOff x="0" y="0"/>
          <a:chExt cx="0" cy="0"/>
        </a:xfrm>
      </p:grpSpPr>
      <p:sp>
        <p:nvSpPr>
          <p:cNvPr id="2276" name="Google Shape;2276;ga12fb63ab0_0_22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7" name="Google Shape;2277;ga12fb63ab0_0_2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5627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a29f8a4c4a_4_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a29f8a4c4a_4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974690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0"/>
        <p:cNvGrpSpPr/>
        <p:nvPr/>
      </p:nvGrpSpPr>
      <p:grpSpPr>
        <a:xfrm>
          <a:off x="0" y="0"/>
          <a:ext cx="0" cy="0"/>
          <a:chOff x="0" y="0"/>
          <a:chExt cx="0" cy="0"/>
        </a:xfrm>
      </p:grpSpPr>
      <p:sp>
        <p:nvSpPr>
          <p:cNvPr id="2851" name="Google Shape;2851;gac248d9ce7_2_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2" name="Google Shape;2852;gac248d9ce7_2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60953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5"/>
        <p:cNvGrpSpPr/>
        <p:nvPr/>
      </p:nvGrpSpPr>
      <p:grpSpPr>
        <a:xfrm>
          <a:off x="0" y="0"/>
          <a:ext cx="0" cy="0"/>
          <a:chOff x="0" y="0"/>
          <a:chExt cx="0" cy="0"/>
        </a:xfrm>
      </p:grpSpPr>
      <p:sp>
        <p:nvSpPr>
          <p:cNvPr id="3416" name="Google Shape;3416;ga29f8a4c4a_4_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7" name="Google Shape;3417;ga29f8a4c4a_4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40457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2"/>
        <p:cNvGrpSpPr/>
        <p:nvPr/>
      </p:nvGrpSpPr>
      <p:grpSpPr>
        <a:xfrm>
          <a:off x="0" y="0"/>
          <a:ext cx="0" cy="0"/>
          <a:chOff x="0" y="0"/>
          <a:chExt cx="0" cy="0"/>
        </a:xfrm>
      </p:grpSpPr>
      <p:sp>
        <p:nvSpPr>
          <p:cNvPr id="3423" name="Google Shape;3423;gaaff169db5_0_8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424" name="Google Shape;3424;gaaff169db5_0_89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2608918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9"/>
        <p:cNvGrpSpPr/>
        <p:nvPr/>
      </p:nvGrpSpPr>
      <p:grpSpPr>
        <a:xfrm>
          <a:off x="0" y="0"/>
          <a:ext cx="0" cy="0"/>
          <a:chOff x="0" y="0"/>
          <a:chExt cx="0" cy="0"/>
        </a:xfrm>
      </p:grpSpPr>
      <p:sp>
        <p:nvSpPr>
          <p:cNvPr id="3430" name="Google Shape;3430;gaaff169db5_0_8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431" name="Google Shape;3431;gaaff169db5_0_89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7228416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8"/>
        <p:cNvGrpSpPr/>
        <p:nvPr/>
      </p:nvGrpSpPr>
      <p:grpSpPr>
        <a:xfrm>
          <a:off x="0" y="0"/>
          <a:ext cx="0" cy="0"/>
          <a:chOff x="0" y="0"/>
          <a:chExt cx="0" cy="0"/>
        </a:xfrm>
      </p:grpSpPr>
      <p:sp>
        <p:nvSpPr>
          <p:cNvPr id="3449" name="Google Shape;3449;gaaff169db5_0_9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450" name="Google Shape;3450;gaaff169db5_0_9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5509720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4"/>
        <p:cNvGrpSpPr/>
        <p:nvPr/>
      </p:nvGrpSpPr>
      <p:grpSpPr>
        <a:xfrm>
          <a:off x="0" y="0"/>
          <a:ext cx="0" cy="0"/>
          <a:chOff x="0" y="0"/>
          <a:chExt cx="0" cy="0"/>
        </a:xfrm>
      </p:grpSpPr>
      <p:sp>
        <p:nvSpPr>
          <p:cNvPr id="3465" name="Google Shape;3465;ga29f8a4c4a_2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466" name="Google Shape;3466;ga29f8a4c4a_2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7687667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
        <p:cNvGrpSpPr/>
        <p:nvPr/>
      </p:nvGrpSpPr>
      <p:grpSpPr>
        <a:xfrm>
          <a:off x="0" y="0"/>
          <a:ext cx="0" cy="0"/>
          <a:chOff x="0" y="0"/>
          <a:chExt cx="0" cy="0"/>
        </a:xfrm>
      </p:grpSpPr>
      <p:sp>
        <p:nvSpPr>
          <p:cNvPr id="1028" name="Google Shape;1028;ga12fb63ab0_0_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 name="Google Shape;1029;ga12fb63ab0_0_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717893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1"/>
        <p:cNvGrpSpPr/>
        <p:nvPr/>
      </p:nvGrpSpPr>
      <p:grpSpPr>
        <a:xfrm>
          <a:off x="0" y="0"/>
          <a:ext cx="0" cy="0"/>
          <a:chOff x="0" y="0"/>
          <a:chExt cx="0" cy="0"/>
        </a:xfrm>
      </p:grpSpPr>
      <p:sp>
        <p:nvSpPr>
          <p:cNvPr id="3802" name="Google Shape;3802;ga29f8a4c4a_2_3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03" name="Google Shape;3803;ga29f8a4c4a_2_3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93969900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1"/>
        <p:cNvGrpSpPr/>
        <p:nvPr/>
      </p:nvGrpSpPr>
      <p:grpSpPr>
        <a:xfrm>
          <a:off x="0" y="0"/>
          <a:ext cx="0" cy="0"/>
          <a:chOff x="0" y="0"/>
          <a:chExt cx="0" cy="0"/>
        </a:xfrm>
      </p:grpSpPr>
      <p:sp>
        <p:nvSpPr>
          <p:cNvPr id="10302" name="Google Shape;10302;ga29f8a4c4a_2_68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03" name="Google Shape;10303;ga29f8a4c4a_2_68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92180083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8"/>
        <p:cNvGrpSpPr/>
        <p:nvPr/>
      </p:nvGrpSpPr>
      <p:grpSpPr>
        <a:xfrm>
          <a:off x="0" y="0"/>
          <a:ext cx="0" cy="0"/>
          <a:chOff x="0" y="0"/>
          <a:chExt cx="0" cy="0"/>
        </a:xfrm>
      </p:grpSpPr>
      <p:sp>
        <p:nvSpPr>
          <p:cNvPr id="10729" name="Google Shape;10729;ga29f8a4c4a_2_72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30" name="Google Shape;10730;ga29f8a4c4a_2_726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8297230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1"/>
        <p:cNvGrpSpPr/>
        <p:nvPr/>
      </p:nvGrpSpPr>
      <p:grpSpPr>
        <a:xfrm>
          <a:off x="0" y="0"/>
          <a:ext cx="0" cy="0"/>
          <a:chOff x="0" y="0"/>
          <a:chExt cx="0" cy="0"/>
        </a:xfrm>
      </p:grpSpPr>
      <p:sp>
        <p:nvSpPr>
          <p:cNvPr id="10892" name="Google Shape;10892;ga29f8a4c4a_2_74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93" name="Google Shape;10893;ga29f8a4c4a_2_74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498477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3"/>
        <p:cNvGrpSpPr/>
        <p:nvPr/>
      </p:nvGrpSpPr>
      <p:grpSpPr>
        <a:xfrm>
          <a:off x="0" y="0"/>
          <a:ext cx="0" cy="0"/>
          <a:chOff x="0" y="0"/>
          <a:chExt cx="0" cy="0"/>
        </a:xfrm>
      </p:grpSpPr>
      <p:sp>
        <p:nvSpPr>
          <p:cNvPr id="11294" name="Google Shape;11294;ga29f8a4c4a_2_7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295" name="Google Shape;11295;ga29f8a4c4a_2_78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708265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4"/>
        <p:cNvGrpSpPr/>
        <p:nvPr/>
      </p:nvGrpSpPr>
      <p:grpSpPr>
        <a:xfrm>
          <a:off x="0" y="0"/>
          <a:ext cx="0" cy="0"/>
          <a:chOff x="0" y="0"/>
          <a:chExt cx="0" cy="0"/>
        </a:xfrm>
      </p:grpSpPr>
      <p:sp>
        <p:nvSpPr>
          <p:cNvPr id="11665" name="Google Shape;11665;ga29f8a4c4a_2_81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666" name="Google Shape;11666;ga29f8a4c4a_2_819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418999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41"/>
        <p:cNvGrpSpPr/>
        <p:nvPr/>
      </p:nvGrpSpPr>
      <p:grpSpPr>
        <a:xfrm>
          <a:off x="0" y="0"/>
          <a:ext cx="0" cy="0"/>
          <a:chOff x="0" y="0"/>
          <a:chExt cx="0" cy="0"/>
        </a:xfrm>
      </p:grpSpPr>
      <p:sp>
        <p:nvSpPr>
          <p:cNvPr id="12042" name="Google Shape;12042;ga29f8a4c4a_2_85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043" name="Google Shape;12043;ga29f8a4c4a_2_857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150705463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2"/>
        <p:cNvGrpSpPr/>
        <p:nvPr/>
      </p:nvGrpSpPr>
      <p:grpSpPr>
        <a:xfrm>
          <a:off x="0" y="0"/>
          <a:ext cx="0" cy="0"/>
          <a:chOff x="0" y="0"/>
          <a:chExt cx="0" cy="0"/>
        </a:xfrm>
      </p:grpSpPr>
      <p:sp>
        <p:nvSpPr>
          <p:cNvPr id="12473" name="Google Shape;12473;ga29f8a4c4a_2_90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474" name="Google Shape;12474;ga29f8a4c4a_2_900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134306785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65"/>
        <p:cNvGrpSpPr/>
        <p:nvPr/>
      </p:nvGrpSpPr>
      <p:grpSpPr>
        <a:xfrm>
          <a:off x="0" y="0"/>
          <a:ext cx="0" cy="0"/>
          <a:chOff x="0" y="0"/>
          <a:chExt cx="0" cy="0"/>
        </a:xfrm>
      </p:grpSpPr>
      <p:sp>
        <p:nvSpPr>
          <p:cNvPr id="13266" name="Google Shape;13266;ga29f8a4c4a_2_97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267" name="Google Shape;13267;ga29f8a4c4a_2_979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190438737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6"/>
        <p:cNvGrpSpPr/>
        <p:nvPr/>
      </p:nvGrpSpPr>
      <p:grpSpPr>
        <a:xfrm>
          <a:off x="0" y="0"/>
          <a:ext cx="0" cy="0"/>
          <a:chOff x="0" y="0"/>
          <a:chExt cx="0" cy="0"/>
        </a:xfrm>
      </p:grpSpPr>
      <p:sp>
        <p:nvSpPr>
          <p:cNvPr id="14007" name="Google Shape;14007;ga29f8a4c4a_2_105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08" name="Google Shape;14008;ga29f8a4c4a_2_105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4462956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
        <p:cNvGrpSpPr/>
        <p:nvPr/>
      </p:nvGrpSpPr>
      <p:grpSpPr>
        <a:xfrm>
          <a:off x="0" y="0"/>
          <a:ext cx="0" cy="0"/>
          <a:chOff x="0" y="0"/>
          <a:chExt cx="0" cy="0"/>
        </a:xfrm>
      </p:grpSpPr>
      <p:sp>
        <p:nvSpPr>
          <p:cNvPr id="1028" name="Google Shape;1028;ga12fb63ab0_0_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 name="Google Shape;1029;ga12fb63ab0_0_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03032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99"/>
        <p:cNvGrpSpPr/>
        <p:nvPr/>
      </p:nvGrpSpPr>
      <p:grpSpPr>
        <a:xfrm>
          <a:off x="0" y="0"/>
          <a:ext cx="0" cy="0"/>
          <a:chOff x="0" y="0"/>
          <a:chExt cx="0" cy="0"/>
        </a:xfrm>
      </p:grpSpPr>
      <p:sp>
        <p:nvSpPr>
          <p:cNvPr id="14700" name="Google Shape;14700;ga29f8a4c4a_2_112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701" name="Google Shape;14701;ga29f8a4c4a_2_112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394344504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01"/>
        <p:cNvGrpSpPr/>
        <p:nvPr/>
      </p:nvGrpSpPr>
      <p:grpSpPr>
        <a:xfrm>
          <a:off x="0" y="0"/>
          <a:ext cx="0" cy="0"/>
          <a:chOff x="0" y="0"/>
          <a:chExt cx="0" cy="0"/>
        </a:xfrm>
      </p:grpSpPr>
      <p:sp>
        <p:nvSpPr>
          <p:cNvPr id="15002" name="Google Shape;15002;ga29f8a4c4a_2_11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003" name="Google Shape;15003;ga29f8a4c4a_2_115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4899214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5"/>
        <p:cNvGrpSpPr/>
        <p:nvPr/>
      </p:nvGrpSpPr>
      <p:grpSpPr>
        <a:xfrm>
          <a:off x="0" y="0"/>
          <a:ext cx="0" cy="0"/>
          <a:chOff x="0" y="0"/>
          <a:chExt cx="0" cy="0"/>
        </a:xfrm>
      </p:grpSpPr>
      <p:sp>
        <p:nvSpPr>
          <p:cNvPr id="15636" name="Google Shape;15636;ga29f8a4c4a_2_121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637" name="Google Shape;15637;ga29f8a4c4a_2_121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5838669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
        <p:cNvGrpSpPr/>
        <p:nvPr/>
      </p:nvGrpSpPr>
      <p:grpSpPr>
        <a:xfrm>
          <a:off x="0" y="0"/>
          <a:ext cx="0" cy="0"/>
          <a:chOff x="0" y="0"/>
          <a:chExt cx="0" cy="0"/>
        </a:xfrm>
      </p:grpSpPr>
      <p:sp>
        <p:nvSpPr>
          <p:cNvPr id="608" name="Google Shape;608;ga12fb63ab0_0_2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 name="Google Shape;609;ga12fb63ab0_0_2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70892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a9b9cfb6bf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a9b9cfb6bf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12120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
        <p:cNvGrpSpPr/>
        <p:nvPr/>
      </p:nvGrpSpPr>
      <p:grpSpPr>
        <a:xfrm>
          <a:off x="0" y="0"/>
          <a:ext cx="0" cy="0"/>
          <a:chOff x="0" y="0"/>
          <a:chExt cx="0" cy="0"/>
        </a:xfrm>
      </p:grpSpPr>
      <p:sp>
        <p:nvSpPr>
          <p:cNvPr id="697" name="Google Shape;697;ga9b9cfb6b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 name="Google Shape;698;ga9b9cfb6b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24776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
        <p:cNvGrpSpPr/>
        <p:nvPr/>
      </p:nvGrpSpPr>
      <p:grpSpPr>
        <a:xfrm>
          <a:off x="0" y="0"/>
          <a:ext cx="0" cy="0"/>
          <a:chOff x="0" y="0"/>
          <a:chExt cx="0" cy="0"/>
        </a:xfrm>
      </p:grpSpPr>
      <p:sp>
        <p:nvSpPr>
          <p:cNvPr id="1039" name="Google Shape;1039;ga9b9cfb6bf_0_2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 name="Google Shape;1040;ga9b9cfb6bf_0_2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25398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5" Type="http://schemas.openxmlformats.org/officeDocument/2006/relationships/hyperlink" Target="https://stories.freepik.com/" TargetMode="External"/><Relationship Id="rId4" Type="http://schemas.openxmlformats.org/officeDocument/2006/relationships/hyperlink" Target="https://www.freepik.com/"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97500" y="1239750"/>
            <a:ext cx="4178100" cy="2184600"/>
          </a:xfrm>
          <a:prstGeom prst="rect">
            <a:avLst/>
          </a:prstGeom>
        </p:spPr>
        <p:txBody>
          <a:bodyPr spcFirstLastPara="1" wrap="square" lIns="91425" tIns="0" rIns="91425" bIns="0" anchor="b" anchorCtr="0">
            <a:noAutofit/>
          </a:bodyPr>
          <a:lstStyle>
            <a:lvl1pPr lvl="0">
              <a:lnSpc>
                <a:spcPct val="80000"/>
              </a:lnSpc>
              <a:spcBef>
                <a:spcPts val="0"/>
              </a:spcBef>
              <a:spcAft>
                <a:spcPts val="0"/>
              </a:spcAft>
              <a:buSzPts val="6000"/>
              <a:buNone/>
              <a:defRPr sz="6000"/>
            </a:lvl1pPr>
            <a:lvl2pPr lvl="1" algn="ctr">
              <a:spcBef>
                <a:spcPts val="0"/>
              </a:spcBef>
              <a:spcAft>
                <a:spcPts val="0"/>
              </a:spcAft>
              <a:buSzPts val="6600"/>
              <a:buNone/>
              <a:defRPr sz="6600"/>
            </a:lvl2pPr>
            <a:lvl3pPr lvl="2" algn="ctr">
              <a:spcBef>
                <a:spcPts val="0"/>
              </a:spcBef>
              <a:spcAft>
                <a:spcPts val="0"/>
              </a:spcAft>
              <a:buSzPts val="6600"/>
              <a:buNone/>
              <a:defRPr sz="6600"/>
            </a:lvl3pPr>
            <a:lvl4pPr lvl="3" algn="ctr">
              <a:spcBef>
                <a:spcPts val="0"/>
              </a:spcBef>
              <a:spcAft>
                <a:spcPts val="0"/>
              </a:spcAft>
              <a:buSzPts val="6600"/>
              <a:buNone/>
              <a:defRPr sz="6600"/>
            </a:lvl4pPr>
            <a:lvl5pPr lvl="4" algn="ctr">
              <a:spcBef>
                <a:spcPts val="0"/>
              </a:spcBef>
              <a:spcAft>
                <a:spcPts val="0"/>
              </a:spcAft>
              <a:buSzPts val="6600"/>
              <a:buNone/>
              <a:defRPr sz="6600"/>
            </a:lvl5pPr>
            <a:lvl6pPr lvl="5" algn="ctr">
              <a:spcBef>
                <a:spcPts val="0"/>
              </a:spcBef>
              <a:spcAft>
                <a:spcPts val="0"/>
              </a:spcAft>
              <a:buSzPts val="6600"/>
              <a:buNone/>
              <a:defRPr sz="6600"/>
            </a:lvl6pPr>
            <a:lvl7pPr lvl="6" algn="ctr">
              <a:spcBef>
                <a:spcPts val="0"/>
              </a:spcBef>
              <a:spcAft>
                <a:spcPts val="0"/>
              </a:spcAft>
              <a:buSzPts val="6600"/>
              <a:buNone/>
              <a:defRPr sz="6600"/>
            </a:lvl7pPr>
            <a:lvl8pPr lvl="7" algn="ctr">
              <a:spcBef>
                <a:spcPts val="0"/>
              </a:spcBef>
              <a:spcAft>
                <a:spcPts val="0"/>
              </a:spcAft>
              <a:buSzPts val="6600"/>
              <a:buNone/>
              <a:defRPr sz="6600"/>
            </a:lvl8pPr>
            <a:lvl9pPr lvl="8" algn="ctr">
              <a:spcBef>
                <a:spcPts val="0"/>
              </a:spcBef>
              <a:spcAft>
                <a:spcPts val="0"/>
              </a:spcAft>
              <a:buSzPts val="6600"/>
              <a:buNone/>
              <a:defRPr sz="6600"/>
            </a:lvl9pPr>
          </a:lstStyle>
          <a:p>
            <a:endParaRPr/>
          </a:p>
        </p:txBody>
      </p:sp>
      <p:sp>
        <p:nvSpPr>
          <p:cNvPr id="10" name="Google Shape;10;p2"/>
          <p:cNvSpPr txBox="1">
            <a:spLocks noGrp="1"/>
          </p:cNvSpPr>
          <p:nvPr>
            <p:ph type="subTitle" idx="1"/>
          </p:nvPr>
        </p:nvSpPr>
        <p:spPr>
          <a:xfrm>
            <a:off x="997500" y="3457950"/>
            <a:ext cx="4363800" cy="4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800"/>
              <a:buNone/>
              <a:defRPr>
                <a:solidFill>
                  <a:schemeClr val="dk1"/>
                </a:solidFill>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11" name="Google Shape;11;p2"/>
          <p:cNvSpPr/>
          <p:nvPr/>
        </p:nvSpPr>
        <p:spPr>
          <a:xfrm>
            <a:off x="-632" y="791"/>
            <a:ext cx="2305727" cy="1322421"/>
          </a:xfrm>
          <a:custGeom>
            <a:avLst/>
            <a:gdLst/>
            <a:ahLst/>
            <a:cxnLst/>
            <a:rect l="l" t="t" r="r" b="b"/>
            <a:pathLst>
              <a:path w="51817" h="29719" extrusionOk="0">
                <a:moveTo>
                  <a:pt x="1" y="1"/>
                </a:moveTo>
                <a:lnTo>
                  <a:pt x="1" y="29719"/>
                </a:lnTo>
                <a:lnTo>
                  <a:pt x="518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235550" y="2783300"/>
            <a:ext cx="181600" cy="207475"/>
          </a:xfrm>
          <a:custGeom>
            <a:avLst/>
            <a:gdLst/>
            <a:ahLst/>
            <a:cxnLst/>
            <a:rect l="l" t="t" r="r" b="b"/>
            <a:pathLst>
              <a:path w="7264" h="8299" extrusionOk="0">
                <a:moveTo>
                  <a:pt x="1" y="0"/>
                </a:moveTo>
                <a:lnTo>
                  <a:pt x="1" y="8299"/>
                </a:lnTo>
                <a:lnTo>
                  <a:pt x="7264" y="419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flipH="1">
            <a:off x="7638964" y="4296107"/>
            <a:ext cx="3067551" cy="1750525"/>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flipH="1">
            <a:off x="8351606" y="4470150"/>
            <a:ext cx="474274" cy="542098"/>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400000" flipH="1">
            <a:off x="-178850" y="440475"/>
            <a:ext cx="1542000" cy="603900"/>
          </a:xfrm>
          <a:prstGeom prst="homePlate">
            <a:avLst>
              <a:gd name="adj" fmla="val 2760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3551601" flipH="1">
            <a:off x="490749" y="-203034"/>
            <a:ext cx="1588808" cy="898009"/>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5400000">
            <a:off x="-547325" y="1888000"/>
            <a:ext cx="1090800" cy="8481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3551601" flipH="1">
            <a:off x="6636974" y="4607028"/>
            <a:ext cx="1588808" cy="898009"/>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27"/>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28"/>
        <p:cNvGrpSpPr/>
        <p:nvPr/>
      </p:nvGrpSpPr>
      <p:grpSpPr>
        <a:xfrm>
          <a:off x="0" y="0"/>
          <a:ext cx="0" cy="0"/>
          <a:chOff x="0" y="0"/>
          <a:chExt cx="0" cy="0"/>
        </a:xfrm>
      </p:grpSpPr>
      <p:sp>
        <p:nvSpPr>
          <p:cNvPr id="129" name="Google Shape;129;p13"/>
          <p:cNvSpPr/>
          <p:nvPr/>
        </p:nvSpPr>
        <p:spPr>
          <a:xfrm rot="-5400000">
            <a:off x="8444100" y="185850"/>
            <a:ext cx="1409400" cy="1228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3"/>
          <p:cNvSpPr/>
          <p:nvPr/>
        </p:nvSpPr>
        <p:spPr>
          <a:xfrm flipH="1">
            <a:off x="7144786" y="503397"/>
            <a:ext cx="1233851" cy="704854"/>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3"/>
          <p:cNvSpPr txBox="1">
            <a:spLocks noGrp="1"/>
          </p:cNvSpPr>
          <p:nvPr>
            <p:ph type="title" hasCustomPrompt="1"/>
          </p:nvPr>
        </p:nvSpPr>
        <p:spPr>
          <a:xfrm>
            <a:off x="570850" y="1757301"/>
            <a:ext cx="1214400" cy="9351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600"/>
              <a:buNone/>
              <a:defRPr sz="7500"/>
            </a:lvl1pPr>
            <a:lvl2pPr lvl="1" algn="r" rtl="0">
              <a:spcBef>
                <a:spcPts val="0"/>
              </a:spcBef>
              <a:spcAft>
                <a:spcPts val="0"/>
              </a:spcAft>
              <a:buSzPts val="5600"/>
              <a:buNone/>
              <a:defRPr sz="5600"/>
            </a:lvl2pPr>
            <a:lvl3pPr lvl="2" algn="r" rtl="0">
              <a:spcBef>
                <a:spcPts val="0"/>
              </a:spcBef>
              <a:spcAft>
                <a:spcPts val="0"/>
              </a:spcAft>
              <a:buSzPts val="5600"/>
              <a:buNone/>
              <a:defRPr sz="5600"/>
            </a:lvl3pPr>
            <a:lvl4pPr lvl="3" algn="r" rtl="0">
              <a:spcBef>
                <a:spcPts val="0"/>
              </a:spcBef>
              <a:spcAft>
                <a:spcPts val="0"/>
              </a:spcAft>
              <a:buSzPts val="5600"/>
              <a:buNone/>
              <a:defRPr sz="5600"/>
            </a:lvl4pPr>
            <a:lvl5pPr lvl="4" algn="r" rtl="0">
              <a:spcBef>
                <a:spcPts val="0"/>
              </a:spcBef>
              <a:spcAft>
                <a:spcPts val="0"/>
              </a:spcAft>
              <a:buSzPts val="5600"/>
              <a:buNone/>
              <a:defRPr sz="5600"/>
            </a:lvl5pPr>
            <a:lvl6pPr lvl="5" algn="r" rtl="0">
              <a:spcBef>
                <a:spcPts val="0"/>
              </a:spcBef>
              <a:spcAft>
                <a:spcPts val="0"/>
              </a:spcAft>
              <a:buSzPts val="5600"/>
              <a:buNone/>
              <a:defRPr sz="5600"/>
            </a:lvl6pPr>
            <a:lvl7pPr lvl="6" algn="r" rtl="0">
              <a:spcBef>
                <a:spcPts val="0"/>
              </a:spcBef>
              <a:spcAft>
                <a:spcPts val="0"/>
              </a:spcAft>
              <a:buSzPts val="5600"/>
              <a:buNone/>
              <a:defRPr sz="5600"/>
            </a:lvl7pPr>
            <a:lvl8pPr lvl="7" algn="r" rtl="0">
              <a:spcBef>
                <a:spcPts val="0"/>
              </a:spcBef>
              <a:spcAft>
                <a:spcPts val="0"/>
              </a:spcAft>
              <a:buSzPts val="5600"/>
              <a:buNone/>
              <a:defRPr sz="5600"/>
            </a:lvl8pPr>
            <a:lvl9pPr lvl="8" algn="r" rtl="0">
              <a:spcBef>
                <a:spcPts val="0"/>
              </a:spcBef>
              <a:spcAft>
                <a:spcPts val="0"/>
              </a:spcAft>
              <a:buSzPts val="5600"/>
              <a:buNone/>
              <a:defRPr sz="5600"/>
            </a:lvl9pPr>
          </a:lstStyle>
          <a:p>
            <a:r>
              <a:t>xx%</a:t>
            </a:r>
          </a:p>
        </p:txBody>
      </p:sp>
      <p:sp>
        <p:nvSpPr>
          <p:cNvPr id="132" name="Google Shape;132;p13"/>
          <p:cNvSpPr txBox="1">
            <a:spLocks noGrp="1"/>
          </p:cNvSpPr>
          <p:nvPr>
            <p:ph type="title" idx="2" hasCustomPrompt="1"/>
          </p:nvPr>
        </p:nvSpPr>
        <p:spPr>
          <a:xfrm>
            <a:off x="570850" y="3089801"/>
            <a:ext cx="1214400" cy="9351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600"/>
              <a:buNone/>
              <a:defRPr sz="7500"/>
            </a:lvl1pPr>
            <a:lvl2pPr lvl="1" algn="r" rtl="0">
              <a:spcBef>
                <a:spcPts val="0"/>
              </a:spcBef>
              <a:spcAft>
                <a:spcPts val="0"/>
              </a:spcAft>
              <a:buSzPts val="5600"/>
              <a:buNone/>
              <a:defRPr sz="5600"/>
            </a:lvl2pPr>
            <a:lvl3pPr lvl="2" algn="r" rtl="0">
              <a:spcBef>
                <a:spcPts val="0"/>
              </a:spcBef>
              <a:spcAft>
                <a:spcPts val="0"/>
              </a:spcAft>
              <a:buSzPts val="5600"/>
              <a:buNone/>
              <a:defRPr sz="5600"/>
            </a:lvl3pPr>
            <a:lvl4pPr lvl="3" algn="r" rtl="0">
              <a:spcBef>
                <a:spcPts val="0"/>
              </a:spcBef>
              <a:spcAft>
                <a:spcPts val="0"/>
              </a:spcAft>
              <a:buSzPts val="5600"/>
              <a:buNone/>
              <a:defRPr sz="5600"/>
            </a:lvl4pPr>
            <a:lvl5pPr lvl="4" algn="r" rtl="0">
              <a:spcBef>
                <a:spcPts val="0"/>
              </a:spcBef>
              <a:spcAft>
                <a:spcPts val="0"/>
              </a:spcAft>
              <a:buSzPts val="5600"/>
              <a:buNone/>
              <a:defRPr sz="5600"/>
            </a:lvl5pPr>
            <a:lvl6pPr lvl="5" algn="r" rtl="0">
              <a:spcBef>
                <a:spcPts val="0"/>
              </a:spcBef>
              <a:spcAft>
                <a:spcPts val="0"/>
              </a:spcAft>
              <a:buSzPts val="5600"/>
              <a:buNone/>
              <a:defRPr sz="5600"/>
            </a:lvl6pPr>
            <a:lvl7pPr lvl="6" algn="r" rtl="0">
              <a:spcBef>
                <a:spcPts val="0"/>
              </a:spcBef>
              <a:spcAft>
                <a:spcPts val="0"/>
              </a:spcAft>
              <a:buSzPts val="5600"/>
              <a:buNone/>
              <a:defRPr sz="5600"/>
            </a:lvl7pPr>
            <a:lvl8pPr lvl="7" algn="r" rtl="0">
              <a:spcBef>
                <a:spcPts val="0"/>
              </a:spcBef>
              <a:spcAft>
                <a:spcPts val="0"/>
              </a:spcAft>
              <a:buSzPts val="5600"/>
              <a:buNone/>
              <a:defRPr sz="5600"/>
            </a:lvl8pPr>
            <a:lvl9pPr lvl="8" algn="r" rtl="0">
              <a:spcBef>
                <a:spcPts val="0"/>
              </a:spcBef>
              <a:spcAft>
                <a:spcPts val="0"/>
              </a:spcAft>
              <a:buSzPts val="5600"/>
              <a:buNone/>
              <a:defRPr sz="5600"/>
            </a:lvl9pPr>
          </a:lstStyle>
          <a:p>
            <a:r>
              <a:t>xx%</a:t>
            </a:r>
          </a:p>
        </p:txBody>
      </p:sp>
      <p:sp>
        <p:nvSpPr>
          <p:cNvPr id="133" name="Google Shape;133;p13"/>
          <p:cNvSpPr txBox="1">
            <a:spLocks noGrp="1"/>
          </p:cNvSpPr>
          <p:nvPr>
            <p:ph type="title" idx="3" hasCustomPrompt="1"/>
          </p:nvPr>
        </p:nvSpPr>
        <p:spPr>
          <a:xfrm>
            <a:off x="4707975" y="1757301"/>
            <a:ext cx="1214400" cy="9351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600"/>
              <a:buNone/>
              <a:defRPr sz="7500"/>
            </a:lvl1pPr>
            <a:lvl2pPr lvl="1" algn="r" rtl="0">
              <a:spcBef>
                <a:spcPts val="0"/>
              </a:spcBef>
              <a:spcAft>
                <a:spcPts val="0"/>
              </a:spcAft>
              <a:buSzPts val="5600"/>
              <a:buNone/>
              <a:defRPr sz="5600"/>
            </a:lvl2pPr>
            <a:lvl3pPr lvl="2" algn="r" rtl="0">
              <a:spcBef>
                <a:spcPts val="0"/>
              </a:spcBef>
              <a:spcAft>
                <a:spcPts val="0"/>
              </a:spcAft>
              <a:buSzPts val="5600"/>
              <a:buNone/>
              <a:defRPr sz="5600"/>
            </a:lvl3pPr>
            <a:lvl4pPr lvl="3" algn="r" rtl="0">
              <a:spcBef>
                <a:spcPts val="0"/>
              </a:spcBef>
              <a:spcAft>
                <a:spcPts val="0"/>
              </a:spcAft>
              <a:buSzPts val="5600"/>
              <a:buNone/>
              <a:defRPr sz="5600"/>
            </a:lvl4pPr>
            <a:lvl5pPr lvl="4" algn="r" rtl="0">
              <a:spcBef>
                <a:spcPts val="0"/>
              </a:spcBef>
              <a:spcAft>
                <a:spcPts val="0"/>
              </a:spcAft>
              <a:buSzPts val="5600"/>
              <a:buNone/>
              <a:defRPr sz="5600"/>
            </a:lvl5pPr>
            <a:lvl6pPr lvl="5" algn="r" rtl="0">
              <a:spcBef>
                <a:spcPts val="0"/>
              </a:spcBef>
              <a:spcAft>
                <a:spcPts val="0"/>
              </a:spcAft>
              <a:buSzPts val="5600"/>
              <a:buNone/>
              <a:defRPr sz="5600"/>
            </a:lvl6pPr>
            <a:lvl7pPr lvl="6" algn="r" rtl="0">
              <a:spcBef>
                <a:spcPts val="0"/>
              </a:spcBef>
              <a:spcAft>
                <a:spcPts val="0"/>
              </a:spcAft>
              <a:buSzPts val="5600"/>
              <a:buNone/>
              <a:defRPr sz="5600"/>
            </a:lvl7pPr>
            <a:lvl8pPr lvl="7" algn="r" rtl="0">
              <a:spcBef>
                <a:spcPts val="0"/>
              </a:spcBef>
              <a:spcAft>
                <a:spcPts val="0"/>
              </a:spcAft>
              <a:buSzPts val="5600"/>
              <a:buNone/>
              <a:defRPr sz="5600"/>
            </a:lvl8pPr>
            <a:lvl9pPr lvl="8" algn="r" rtl="0">
              <a:spcBef>
                <a:spcPts val="0"/>
              </a:spcBef>
              <a:spcAft>
                <a:spcPts val="0"/>
              </a:spcAft>
              <a:buSzPts val="5600"/>
              <a:buNone/>
              <a:defRPr sz="5600"/>
            </a:lvl9pPr>
          </a:lstStyle>
          <a:p>
            <a:r>
              <a:t>xx%</a:t>
            </a:r>
          </a:p>
        </p:txBody>
      </p:sp>
      <p:sp>
        <p:nvSpPr>
          <p:cNvPr id="134" name="Google Shape;134;p13"/>
          <p:cNvSpPr txBox="1">
            <a:spLocks noGrp="1"/>
          </p:cNvSpPr>
          <p:nvPr>
            <p:ph type="title" idx="4" hasCustomPrompt="1"/>
          </p:nvPr>
        </p:nvSpPr>
        <p:spPr>
          <a:xfrm>
            <a:off x="4694675" y="3089801"/>
            <a:ext cx="1214400" cy="9351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600"/>
              <a:buNone/>
              <a:defRPr sz="7500"/>
            </a:lvl1pPr>
            <a:lvl2pPr lvl="1" algn="r" rtl="0">
              <a:spcBef>
                <a:spcPts val="0"/>
              </a:spcBef>
              <a:spcAft>
                <a:spcPts val="0"/>
              </a:spcAft>
              <a:buSzPts val="5600"/>
              <a:buNone/>
              <a:defRPr sz="5600"/>
            </a:lvl2pPr>
            <a:lvl3pPr lvl="2" algn="r" rtl="0">
              <a:spcBef>
                <a:spcPts val="0"/>
              </a:spcBef>
              <a:spcAft>
                <a:spcPts val="0"/>
              </a:spcAft>
              <a:buSzPts val="5600"/>
              <a:buNone/>
              <a:defRPr sz="5600"/>
            </a:lvl3pPr>
            <a:lvl4pPr lvl="3" algn="r" rtl="0">
              <a:spcBef>
                <a:spcPts val="0"/>
              </a:spcBef>
              <a:spcAft>
                <a:spcPts val="0"/>
              </a:spcAft>
              <a:buSzPts val="5600"/>
              <a:buNone/>
              <a:defRPr sz="5600"/>
            </a:lvl4pPr>
            <a:lvl5pPr lvl="4" algn="r" rtl="0">
              <a:spcBef>
                <a:spcPts val="0"/>
              </a:spcBef>
              <a:spcAft>
                <a:spcPts val="0"/>
              </a:spcAft>
              <a:buSzPts val="5600"/>
              <a:buNone/>
              <a:defRPr sz="5600"/>
            </a:lvl5pPr>
            <a:lvl6pPr lvl="5" algn="r" rtl="0">
              <a:spcBef>
                <a:spcPts val="0"/>
              </a:spcBef>
              <a:spcAft>
                <a:spcPts val="0"/>
              </a:spcAft>
              <a:buSzPts val="5600"/>
              <a:buNone/>
              <a:defRPr sz="5600"/>
            </a:lvl6pPr>
            <a:lvl7pPr lvl="6" algn="r" rtl="0">
              <a:spcBef>
                <a:spcPts val="0"/>
              </a:spcBef>
              <a:spcAft>
                <a:spcPts val="0"/>
              </a:spcAft>
              <a:buSzPts val="5600"/>
              <a:buNone/>
              <a:defRPr sz="5600"/>
            </a:lvl7pPr>
            <a:lvl8pPr lvl="7" algn="r" rtl="0">
              <a:spcBef>
                <a:spcPts val="0"/>
              </a:spcBef>
              <a:spcAft>
                <a:spcPts val="0"/>
              </a:spcAft>
              <a:buSzPts val="5600"/>
              <a:buNone/>
              <a:defRPr sz="5600"/>
            </a:lvl8pPr>
            <a:lvl9pPr lvl="8" algn="r" rtl="0">
              <a:spcBef>
                <a:spcPts val="0"/>
              </a:spcBef>
              <a:spcAft>
                <a:spcPts val="0"/>
              </a:spcAft>
              <a:buSzPts val="5600"/>
              <a:buNone/>
              <a:defRPr sz="5600"/>
            </a:lvl9pPr>
          </a:lstStyle>
          <a:p>
            <a:r>
              <a:t>xx%</a:t>
            </a:r>
          </a:p>
        </p:txBody>
      </p:sp>
      <p:sp>
        <p:nvSpPr>
          <p:cNvPr id="135" name="Google Shape;135;p13"/>
          <p:cNvSpPr txBox="1">
            <a:spLocks noGrp="1"/>
          </p:cNvSpPr>
          <p:nvPr>
            <p:ph type="subTitle" idx="1"/>
          </p:nvPr>
        </p:nvSpPr>
        <p:spPr>
          <a:xfrm flipH="1">
            <a:off x="1847450" y="1773425"/>
            <a:ext cx="2426400" cy="29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1pPr>
            <a:lvl2pPr lvl="1"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2pPr>
            <a:lvl3pPr lvl="2"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3pPr>
            <a:lvl4pPr lvl="3"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4pPr>
            <a:lvl5pPr lvl="4"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5pPr>
            <a:lvl6pPr lvl="5"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6pPr>
            <a:lvl7pPr lvl="6"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7pPr>
            <a:lvl8pPr lvl="7"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8pPr>
            <a:lvl9pPr lvl="8"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9pPr>
          </a:lstStyle>
          <a:p>
            <a:endParaRPr/>
          </a:p>
        </p:txBody>
      </p:sp>
      <p:sp>
        <p:nvSpPr>
          <p:cNvPr id="136" name="Google Shape;136;p13"/>
          <p:cNvSpPr txBox="1">
            <a:spLocks noGrp="1"/>
          </p:cNvSpPr>
          <p:nvPr>
            <p:ph type="subTitle" idx="5"/>
          </p:nvPr>
        </p:nvSpPr>
        <p:spPr>
          <a:xfrm>
            <a:off x="1847450" y="2159300"/>
            <a:ext cx="2426400" cy="40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37" name="Google Shape;137;p13"/>
          <p:cNvSpPr txBox="1">
            <a:spLocks noGrp="1"/>
          </p:cNvSpPr>
          <p:nvPr>
            <p:ph type="subTitle" idx="6"/>
          </p:nvPr>
        </p:nvSpPr>
        <p:spPr>
          <a:xfrm flipH="1">
            <a:off x="1847375" y="3105925"/>
            <a:ext cx="2426400" cy="29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1pPr>
            <a:lvl2pPr lvl="1"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2pPr>
            <a:lvl3pPr lvl="2"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3pPr>
            <a:lvl4pPr lvl="3"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4pPr>
            <a:lvl5pPr lvl="4"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5pPr>
            <a:lvl6pPr lvl="5"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6pPr>
            <a:lvl7pPr lvl="6"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7pPr>
            <a:lvl8pPr lvl="7"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8pPr>
            <a:lvl9pPr lvl="8"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9pPr>
          </a:lstStyle>
          <a:p>
            <a:endParaRPr/>
          </a:p>
        </p:txBody>
      </p:sp>
      <p:sp>
        <p:nvSpPr>
          <p:cNvPr id="138" name="Google Shape;138;p13"/>
          <p:cNvSpPr txBox="1">
            <a:spLocks noGrp="1"/>
          </p:cNvSpPr>
          <p:nvPr>
            <p:ph type="subTitle" idx="7"/>
          </p:nvPr>
        </p:nvSpPr>
        <p:spPr>
          <a:xfrm>
            <a:off x="1847450" y="3490000"/>
            <a:ext cx="2426400" cy="40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39" name="Google Shape;139;p13"/>
          <p:cNvSpPr txBox="1">
            <a:spLocks noGrp="1"/>
          </p:cNvSpPr>
          <p:nvPr>
            <p:ph type="subTitle" idx="8"/>
          </p:nvPr>
        </p:nvSpPr>
        <p:spPr>
          <a:xfrm flipH="1">
            <a:off x="5987200" y="1773425"/>
            <a:ext cx="2426400" cy="29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1pPr>
            <a:lvl2pPr lvl="1"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2pPr>
            <a:lvl3pPr lvl="2"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3pPr>
            <a:lvl4pPr lvl="3"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4pPr>
            <a:lvl5pPr lvl="4"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5pPr>
            <a:lvl6pPr lvl="5"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6pPr>
            <a:lvl7pPr lvl="6"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7pPr>
            <a:lvl8pPr lvl="7"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8pPr>
            <a:lvl9pPr lvl="8"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9pPr>
          </a:lstStyle>
          <a:p>
            <a:endParaRPr/>
          </a:p>
        </p:txBody>
      </p:sp>
      <p:sp>
        <p:nvSpPr>
          <p:cNvPr id="140" name="Google Shape;140;p13"/>
          <p:cNvSpPr txBox="1">
            <a:spLocks noGrp="1"/>
          </p:cNvSpPr>
          <p:nvPr>
            <p:ph type="subTitle" idx="9"/>
          </p:nvPr>
        </p:nvSpPr>
        <p:spPr>
          <a:xfrm>
            <a:off x="5987200" y="2159300"/>
            <a:ext cx="2426400" cy="40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141" name="Google Shape;141;p13"/>
          <p:cNvSpPr txBox="1">
            <a:spLocks noGrp="1"/>
          </p:cNvSpPr>
          <p:nvPr>
            <p:ph type="subTitle" idx="13"/>
          </p:nvPr>
        </p:nvSpPr>
        <p:spPr>
          <a:xfrm flipH="1">
            <a:off x="5987200" y="3105925"/>
            <a:ext cx="2426400" cy="29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1pPr>
            <a:lvl2pPr lvl="1"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2pPr>
            <a:lvl3pPr lvl="2"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3pPr>
            <a:lvl4pPr lvl="3"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4pPr>
            <a:lvl5pPr lvl="4"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5pPr>
            <a:lvl6pPr lvl="5"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6pPr>
            <a:lvl7pPr lvl="6"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7pPr>
            <a:lvl8pPr lvl="7"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8pPr>
            <a:lvl9pPr lvl="8" rtl="0">
              <a:lnSpc>
                <a:spcPct val="100000"/>
              </a:lnSpc>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9pPr>
          </a:lstStyle>
          <a:p>
            <a:endParaRPr/>
          </a:p>
        </p:txBody>
      </p:sp>
      <p:sp>
        <p:nvSpPr>
          <p:cNvPr id="142" name="Google Shape;142;p13"/>
          <p:cNvSpPr txBox="1">
            <a:spLocks noGrp="1"/>
          </p:cNvSpPr>
          <p:nvPr>
            <p:ph type="subTitle" idx="14"/>
          </p:nvPr>
        </p:nvSpPr>
        <p:spPr>
          <a:xfrm>
            <a:off x="5987200" y="3490000"/>
            <a:ext cx="2426400" cy="40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143" name="Google Shape;143;p13"/>
          <p:cNvSpPr txBox="1">
            <a:spLocks noGrp="1"/>
          </p:cNvSpPr>
          <p:nvPr>
            <p:ph type="title" idx="15"/>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44" name="Google Shape;144;p13"/>
          <p:cNvSpPr/>
          <p:nvPr/>
        </p:nvSpPr>
        <p:spPr>
          <a:xfrm>
            <a:off x="-1547911" y="4277057"/>
            <a:ext cx="3067551" cy="1750525"/>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3"/>
          <p:cNvSpPr/>
          <p:nvPr/>
        </p:nvSpPr>
        <p:spPr>
          <a:xfrm>
            <a:off x="332725" y="4451100"/>
            <a:ext cx="474274" cy="542098"/>
          </a:xfrm>
          <a:custGeom>
            <a:avLst/>
            <a:gdLst/>
            <a:ahLst/>
            <a:cxnLst/>
            <a:rect l="l" t="t" r="r" b="b"/>
            <a:pathLst>
              <a:path w="8657" h="9895" extrusionOk="0">
                <a:moveTo>
                  <a:pt x="8656" y="1"/>
                </a:moveTo>
                <a:lnTo>
                  <a:pt x="0" y="4894"/>
                </a:lnTo>
                <a:lnTo>
                  <a:pt x="8656" y="9895"/>
                </a:lnTo>
                <a:lnTo>
                  <a:pt x="86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3"/>
          <p:cNvSpPr/>
          <p:nvPr/>
        </p:nvSpPr>
        <p:spPr>
          <a:xfrm rot="-5400000">
            <a:off x="8229950" y="1077400"/>
            <a:ext cx="991200" cy="503400"/>
          </a:xfrm>
          <a:prstGeom prst="hexagon">
            <a:avLst>
              <a:gd name="adj" fmla="val 28631"/>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3"/>
          <p:cNvSpPr/>
          <p:nvPr/>
        </p:nvSpPr>
        <p:spPr>
          <a:xfrm rot="3551518">
            <a:off x="7751616" y="750394"/>
            <a:ext cx="891655" cy="50392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3"/>
          <p:cNvSpPr/>
          <p:nvPr/>
        </p:nvSpPr>
        <p:spPr>
          <a:xfrm rot="3551486">
            <a:off x="8741563" y="861356"/>
            <a:ext cx="1520462" cy="859275"/>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Numbers and text">
  <p:cSld name="CUSTOM_7">
    <p:spTree>
      <p:nvGrpSpPr>
        <p:cNvPr id="1" name="Shape 149"/>
        <p:cNvGrpSpPr/>
        <p:nvPr/>
      </p:nvGrpSpPr>
      <p:grpSpPr>
        <a:xfrm>
          <a:off x="0" y="0"/>
          <a:ext cx="0" cy="0"/>
          <a:chOff x="0" y="0"/>
          <a:chExt cx="0" cy="0"/>
        </a:xfrm>
      </p:grpSpPr>
      <p:sp>
        <p:nvSpPr>
          <p:cNvPr id="150" name="Google Shape;150;p14"/>
          <p:cNvSpPr txBox="1">
            <a:spLocks noGrp="1"/>
          </p:cNvSpPr>
          <p:nvPr>
            <p:ph type="title" hasCustomPrompt="1"/>
          </p:nvPr>
        </p:nvSpPr>
        <p:spPr>
          <a:xfrm>
            <a:off x="720000" y="827900"/>
            <a:ext cx="4032600" cy="619800"/>
          </a:xfrm>
          <a:prstGeom prst="rect">
            <a:avLst/>
          </a:prstGeom>
        </p:spPr>
        <p:txBody>
          <a:bodyPr spcFirstLastPara="1" wrap="square" lIns="91425" tIns="0" rIns="91425" bIns="0" anchor="ctr" anchorCtr="0">
            <a:noAutofit/>
          </a:bodyPr>
          <a:lstStyle>
            <a:lvl1pPr lvl="0" rtl="0">
              <a:spcBef>
                <a:spcPts val="0"/>
              </a:spcBef>
              <a:spcAft>
                <a:spcPts val="0"/>
              </a:spcAft>
              <a:buClr>
                <a:schemeClr val="lt2"/>
              </a:buClr>
              <a:buSzPts val="12000"/>
              <a:buNone/>
              <a:defRPr sz="48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51" name="Google Shape;151;p14"/>
          <p:cNvSpPr txBox="1">
            <a:spLocks noGrp="1"/>
          </p:cNvSpPr>
          <p:nvPr>
            <p:ph type="subTitle" idx="1"/>
          </p:nvPr>
        </p:nvSpPr>
        <p:spPr>
          <a:xfrm>
            <a:off x="720000" y="1414925"/>
            <a:ext cx="4029300" cy="42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2" name="Google Shape;152;p14"/>
          <p:cNvSpPr txBox="1">
            <a:spLocks noGrp="1"/>
          </p:cNvSpPr>
          <p:nvPr>
            <p:ph type="title" idx="2" hasCustomPrompt="1"/>
          </p:nvPr>
        </p:nvSpPr>
        <p:spPr>
          <a:xfrm>
            <a:off x="720000" y="2174625"/>
            <a:ext cx="4032600" cy="619800"/>
          </a:xfrm>
          <a:prstGeom prst="rect">
            <a:avLst/>
          </a:prstGeom>
        </p:spPr>
        <p:txBody>
          <a:bodyPr spcFirstLastPara="1" wrap="square" lIns="91425" tIns="0" rIns="91425" bIns="91425" anchor="ctr" anchorCtr="0">
            <a:noAutofit/>
          </a:bodyPr>
          <a:lstStyle>
            <a:lvl1pPr lvl="0" rtl="0">
              <a:spcBef>
                <a:spcPts val="0"/>
              </a:spcBef>
              <a:spcAft>
                <a:spcPts val="0"/>
              </a:spcAft>
              <a:buClr>
                <a:schemeClr val="lt2"/>
              </a:buClr>
              <a:buSzPts val="12000"/>
              <a:buNone/>
              <a:defRPr sz="48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53" name="Google Shape;153;p14"/>
          <p:cNvSpPr txBox="1">
            <a:spLocks noGrp="1"/>
          </p:cNvSpPr>
          <p:nvPr>
            <p:ph type="subTitle" idx="3"/>
          </p:nvPr>
        </p:nvSpPr>
        <p:spPr>
          <a:xfrm>
            <a:off x="720000" y="2761663"/>
            <a:ext cx="4029300" cy="42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4" name="Google Shape;154;p14"/>
          <p:cNvSpPr txBox="1">
            <a:spLocks noGrp="1"/>
          </p:cNvSpPr>
          <p:nvPr>
            <p:ph type="title" idx="4" hasCustomPrompt="1"/>
          </p:nvPr>
        </p:nvSpPr>
        <p:spPr>
          <a:xfrm>
            <a:off x="720000" y="3511847"/>
            <a:ext cx="4032600" cy="619800"/>
          </a:xfrm>
          <a:prstGeom prst="rect">
            <a:avLst/>
          </a:prstGeom>
        </p:spPr>
        <p:txBody>
          <a:bodyPr spcFirstLastPara="1" wrap="square" lIns="91425" tIns="0" rIns="91425" bIns="91425" anchor="ctr" anchorCtr="0">
            <a:noAutofit/>
          </a:bodyPr>
          <a:lstStyle>
            <a:lvl1pPr lvl="0" rtl="0">
              <a:spcBef>
                <a:spcPts val="0"/>
              </a:spcBef>
              <a:spcAft>
                <a:spcPts val="0"/>
              </a:spcAft>
              <a:buClr>
                <a:schemeClr val="lt2"/>
              </a:buClr>
              <a:buSzPts val="12000"/>
              <a:buNone/>
              <a:defRPr sz="48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55" name="Google Shape;155;p14"/>
          <p:cNvSpPr txBox="1">
            <a:spLocks noGrp="1"/>
          </p:cNvSpPr>
          <p:nvPr>
            <p:ph type="subTitle" idx="5"/>
          </p:nvPr>
        </p:nvSpPr>
        <p:spPr>
          <a:xfrm>
            <a:off x="720000" y="4098875"/>
            <a:ext cx="4032600" cy="42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6" name="Google Shape;156;p14"/>
          <p:cNvSpPr/>
          <p:nvPr/>
        </p:nvSpPr>
        <p:spPr>
          <a:xfrm rot="-5400000">
            <a:off x="6580115" y="-306225"/>
            <a:ext cx="1379100" cy="11574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4"/>
          <p:cNvSpPr/>
          <p:nvPr/>
        </p:nvSpPr>
        <p:spPr>
          <a:xfrm rot="10800000">
            <a:off x="7382225" y="-343491"/>
            <a:ext cx="1971900" cy="6363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4"/>
          <p:cNvSpPr/>
          <p:nvPr/>
        </p:nvSpPr>
        <p:spPr>
          <a:xfrm rot="-5400000">
            <a:off x="8250379" y="129185"/>
            <a:ext cx="320194" cy="366450"/>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4"/>
          <p:cNvSpPr/>
          <p:nvPr/>
        </p:nvSpPr>
        <p:spPr>
          <a:xfrm rot="3573526">
            <a:off x="5881859" y="-217893"/>
            <a:ext cx="1128794" cy="642746"/>
          </a:xfrm>
          <a:custGeom>
            <a:avLst/>
            <a:gdLst/>
            <a:ahLst/>
            <a:cxnLst/>
            <a:rect l="l" t="t" r="r" b="b"/>
            <a:pathLst>
              <a:path w="20539" h="11693" extrusionOk="0">
                <a:moveTo>
                  <a:pt x="17157" y="0"/>
                </a:moveTo>
                <a:lnTo>
                  <a:pt x="0" y="9775"/>
                </a:lnTo>
                <a:lnTo>
                  <a:pt x="3382" y="11692"/>
                </a:lnTo>
                <a:lnTo>
                  <a:pt x="20538" y="1953"/>
                </a:lnTo>
                <a:lnTo>
                  <a:pt x="171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160"/>
        <p:cNvGrpSpPr/>
        <p:nvPr/>
      </p:nvGrpSpPr>
      <p:grpSpPr>
        <a:xfrm>
          <a:off x="0" y="0"/>
          <a:ext cx="0" cy="0"/>
          <a:chOff x="0" y="0"/>
          <a:chExt cx="0" cy="0"/>
        </a:xfrm>
      </p:grpSpPr>
      <p:sp>
        <p:nvSpPr>
          <p:cNvPr id="161" name="Google Shape;161;p15"/>
          <p:cNvSpPr txBox="1">
            <a:spLocks noGrp="1"/>
          </p:cNvSpPr>
          <p:nvPr>
            <p:ph type="ctrTitle"/>
          </p:nvPr>
        </p:nvSpPr>
        <p:spPr>
          <a:xfrm flipH="1">
            <a:off x="784575" y="2658300"/>
            <a:ext cx="2195400" cy="3195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accent4"/>
              </a:buClr>
              <a:buSzPts val="2400"/>
              <a:buNone/>
              <a:defRPr sz="2000">
                <a:solidFill>
                  <a:schemeClr val="accent4"/>
                </a:solidFill>
              </a:defRPr>
            </a:lvl1pPr>
            <a:lvl2pPr lvl="1" algn="ctr" rtl="0">
              <a:spcBef>
                <a:spcPts val="0"/>
              </a:spcBef>
              <a:spcAft>
                <a:spcPts val="0"/>
              </a:spcAft>
              <a:buClr>
                <a:schemeClr val="accent4"/>
              </a:buClr>
              <a:buSzPts val="1800"/>
              <a:buNone/>
              <a:defRPr sz="1800">
                <a:solidFill>
                  <a:schemeClr val="accent4"/>
                </a:solidFill>
              </a:defRPr>
            </a:lvl2pPr>
            <a:lvl3pPr lvl="2" algn="ctr" rtl="0">
              <a:spcBef>
                <a:spcPts val="0"/>
              </a:spcBef>
              <a:spcAft>
                <a:spcPts val="0"/>
              </a:spcAft>
              <a:buClr>
                <a:schemeClr val="accent4"/>
              </a:buClr>
              <a:buSzPts val="1800"/>
              <a:buNone/>
              <a:defRPr sz="1800">
                <a:solidFill>
                  <a:schemeClr val="accent4"/>
                </a:solidFill>
              </a:defRPr>
            </a:lvl3pPr>
            <a:lvl4pPr lvl="3" algn="ctr" rtl="0">
              <a:spcBef>
                <a:spcPts val="0"/>
              </a:spcBef>
              <a:spcAft>
                <a:spcPts val="0"/>
              </a:spcAft>
              <a:buClr>
                <a:schemeClr val="accent4"/>
              </a:buClr>
              <a:buSzPts val="1800"/>
              <a:buNone/>
              <a:defRPr sz="1800">
                <a:solidFill>
                  <a:schemeClr val="accent4"/>
                </a:solidFill>
              </a:defRPr>
            </a:lvl4pPr>
            <a:lvl5pPr lvl="4" algn="ctr" rtl="0">
              <a:spcBef>
                <a:spcPts val="0"/>
              </a:spcBef>
              <a:spcAft>
                <a:spcPts val="0"/>
              </a:spcAft>
              <a:buClr>
                <a:schemeClr val="accent4"/>
              </a:buClr>
              <a:buSzPts val="1800"/>
              <a:buNone/>
              <a:defRPr sz="1800">
                <a:solidFill>
                  <a:schemeClr val="accent4"/>
                </a:solidFill>
              </a:defRPr>
            </a:lvl5pPr>
            <a:lvl6pPr lvl="5" algn="ctr" rtl="0">
              <a:spcBef>
                <a:spcPts val="0"/>
              </a:spcBef>
              <a:spcAft>
                <a:spcPts val="0"/>
              </a:spcAft>
              <a:buClr>
                <a:schemeClr val="accent4"/>
              </a:buClr>
              <a:buSzPts val="1800"/>
              <a:buNone/>
              <a:defRPr sz="1800">
                <a:solidFill>
                  <a:schemeClr val="accent4"/>
                </a:solidFill>
              </a:defRPr>
            </a:lvl6pPr>
            <a:lvl7pPr lvl="6" algn="ctr" rtl="0">
              <a:spcBef>
                <a:spcPts val="0"/>
              </a:spcBef>
              <a:spcAft>
                <a:spcPts val="0"/>
              </a:spcAft>
              <a:buClr>
                <a:schemeClr val="accent4"/>
              </a:buClr>
              <a:buSzPts val="1800"/>
              <a:buNone/>
              <a:defRPr sz="1800">
                <a:solidFill>
                  <a:schemeClr val="accent4"/>
                </a:solidFill>
              </a:defRPr>
            </a:lvl7pPr>
            <a:lvl8pPr lvl="7" algn="ctr" rtl="0">
              <a:spcBef>
                <a:spcPts val="0"/>
              </a:spcBef>
              <a:spcAft>
                <a:spcPts val="0"/>
              </a:spcAft>
              <a:buClr>
                <a:schemeClr val="accent4"/>
              </a:buClr>
              <a:buSzPts val="1800"/>
              <a:buNone/>
              <a:defRPr sz="1800">
                <a:solidFill>
                  <a:schemeClr val="accent4"/>
                </a:solidFill>
              </a:defRPr>
            </a:lvl8pPr>
            <a:lvl9pPr lvl="8" algn="ctr" rtl="0">
              <a:spcBef>
                <a:spcPts val="0"/>
              </a:spcBef>
              <a:spcAft>
                <a:spcPts val="0"/>
              </a:spcAft>
              <a:buClr>
                <a:schemeClr val="accent4"/>
              </a:buClr>
              <a:buSzPts val="1800"/>
              <a:buNone/>
              <a:defRPr sz="1800">
                <a:solidFill>
                  <a:schemeClr val="accent4"/>
                </a:solidFill>
              </a:defRPr>
            </a:lvl9pPr>
          </a:lstStyle>
          <a:p>
            <a:endParaRPr/>
          </a:p>
        </p:txBody>
      </p:sp>
      <p:sp>
        <p:nvSpPr>
          <p:cNvPr id="162" name="Google Shape;162;p15"/>
          <p:cNvSpPr txBox="1">
            <a:spLocks noGrp="1"/>
          </p:cNvSpPr>
          <p:nvPr>
            <p:ph type="subTitle" idx="1"/>
          </p:nvPr>
        </p:nvSpPr>
        <p:spPr>
          <a:xfrm flipH="1">
            <a:off x="784550" y="3049025"/>
            <a:ext cx="2195400" cy="7647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Clr>
                <a:schemeClr val="accent4"/>
              </a:buClr>
              <a:buSzPts val="1600"/>
              <a:buNone/>
              <a:defRPr sz="1600">
                <a:solidFill>
                  <a:schemeClr val="accent4"/>
                </a:solidFill>
              </a:defRPr>
            </a:lvl1pPr>
            <a:lvl2pPr lvl="1" algn="ctr" rtl="0">
              <a:lnSpc>
                <a:spcPct val="100000"/>
              </a:lnSpc>
              <a:spcBef>
                <a:spcPts val="0"/>
              </a:spcBef>
              <a:spcAft>
                <a:spcPts val="0"/>
              </a:spcAft>
              <a:buClr>
                <a:schemeClr val="accent4"/>
              </a:buClr>
              <a:buSzPts val="1600"/>
              <a:buNone/>
              <a:defRPr sz="1600">
                <a:solidFill>
                  <a:schemeClr val="accent4"/>
                </a:solidFill>
              </a:defRPr>
            </a:lvl2pPr>
            <a:lvl3pPr lvl="2" algn="ctr" rtl="0">
              <a:lnSpc>
                <a:spcPct val="100000"/>
              </a:lnSpc>
              <a:spcBef>
                <a:spcPts val="0"/>
              </a:spcBef>
              <a:spcAft>
                <a:spcPts val="0"/>
              </a:spcAft>
              <a:buClr>
                <a:schemeClr val="accent4"/>
              </a:buClr>
              <a:buSzPts val="1600"/>
              <a:buNone/>
              <a:defRPr sz="1600">
                <a:solidFill>
                  <a:schemeClr val="accent4"/>
                </a:solidFill>
              </a:defRPr>
            </a:lvl3pPr>
            <a:lvl4pPr lvl="3" algn="ctr" rtl="0">
              <a:lnSpc>
                <a:spcPct val="100000"/>
              </a:lnSpc>
              <a:spcBef>
                <a:spcPts val="0"/>
              </a:spcBef>
              <a:spcAft>
                <a:spcPts val="0"/>
              </a:spcAft>
              <a:buClr>
                <a:schemeClr val="accent4"/>
              </a:buClr>
              <a:buSzPts val="1600"/>
              <a:buNone/>
              <a:defRPr sz="1600">
                <a:solidFill>
                  <a:schemeClr val="accent4"/>
                </a:solidFill>
              </a:defRPr>
            </a:lvl4pPr>
            <a:lvl5pPr lvl="4" algn="ctr" rtl="0">
              <a:lnSpc>
                <a:spcPct val="100000"/>
              </a:lnSpc>
              <a:spcBef>
                <a:spcPts val="0"/>
              </a:spcBef>
              <a:spcAft>
                <a:spcPts val="0"/>
              </a:spcAft>
              <a:buClr>
                <a:schemeClr val="accent4"/>
              </a:buClr>
              <a:buSzPts val="1600"/>
              <a:buNone/>
              <a:defRPr sz="1600">
                <a:solidFill>
                  <a:schemeClr val="accent4"/>
                </a:solidFill>
              </a:defRPr>
            </a:lvl5pPr>
            <a:lvl6pPr lvl="5" algn="ctr" rtl="0">
              <a:lnSpc>
                <a:spcPct val="100000"/>
              </a:lnSpc>
              <a:spcBef>
                <a:spcPts val="0"/>
              </a:spcBef>
              <a:spcAft>
                <a:spcPts val="0"/>
              </a:spcAft>
              <a:buClr>
                <a:schemeClr val="accent4"/>
              </a:buClr>
              <a:buSzPts val="1600"/>
              <a:buNone/>
              <a:defRPr sz="1600">
                <a:solidFill>
                  <a:schemeClr val="accent4"/>
                </a:solidFill>
              </a:defRPr>
            </a:lvl6pPr>
            <a:lvl7pPr lvl="6" algn="ctr" rtl="0">
              <a:lnSpc>
                <a:spcPct val="100000"/>
              </a:lnSpc>
              <a:spcBef>
                <a:spcPts val="0"/>
              </a:spcBef>
              <a:spcAft>
                <a:spcPts val="0"/>
              </a:spcAft>
              <a:buClr>
                <a:schemeClr val="accent4"/>
              </a:buClr>
              <a:buSzPts val="1600"/>
              <a:buNone/>
              <a:defRPr sz="1600">
                <a:solidFill>
                  <a:schemeClr val="accent4"/>
                </a:solidFill>
              </a:defRPr>
            </a:lvl7pPr>
            <a:lvl8pPr lvl="7" algn="ctr" rtl="0">
              <a:lnSpc>
                <a:spcPct val="100000"/>
              </a:lnSpc>
              <a:spcBef>
                <a:spcPts val="0"/>
              </a:spcBef>
              <a:spcAft>
                <a:spcPts val="0"/>
              </a:spcAft>
              <a:buClr>
                <a:schemeClr val="accent4"/>
              </a:buClr>
              <a:buSzPts val="1600"/>
              <a:buNone/>
              <a:defRPr sz="1600">
                <a:solidFill>
                  <a:schemeClr val="accent4"/>
                </a:solidFill>
              </a:defRPr>
            </a:lvl8pPr>
            <a:lvl9pPr lvl="8" algn="ctr" rtl="0">
              <a:lnSpc>
                <a:spcPct val="100000"/>
              </a:lnSpc>
              <a:spcBef>
                <a:spcPts val="0"/>
              </a:spcBef>
              <a:spcAft>
                <a:spcPts val="0"/>
              </a:spcAft>
              <a:buClr>
                <a:schemeClr val="accent4"/>
              </a:buClr>
              <a:buSzPts val="1600"/>
              <a:buNone/>
              <a:defRPr sz="1600">
                <a:solidFill>
                  <a:schemeClr val="accent4"/>
                </a:solidFill>
              </a:defRPr>
            </a:lvl9pPr>
          </a:lstStyle>
          <a:p>
            <a:endParaRPr/>
          </a:p>
        </p:txBody>
      </p:sp>
      <p:sp>
        <p:nvSpPr>
          <p:cNvPr id="163" name="Google Shape;163;p15"/>
          <p:cNvSpPr txBox="1">
            <a:spLocks noGrp="1"/>
          </p:cNvSpPr>
          <p:nvPr>
            <p:ph type="ctrTitle" idx="2"/>
          </p:nvPr>
        </p:nvSpPr>
        <p:spPr>
          <a:xfrm flipH="1">
            <a:off x="3474296" y="2658300"/>
            <a:ext cx="2195400" cy="3195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accent4"/>
              </a:buClr>
              <a:buSzPts val="2400"/>
              <a:buNone/>
              <a:defRPr sz="2000">
                <a:solidFill>
                  <a:schemeClr val="accent4"/>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4" name="Google Shape;164;p15"/>
          <p:cNvSpPr txBox="1">
            <a:spLocks noGrp="1"/>
          </p:cNvSpPr>
          <p:nvPr>
            <p:ph type="subTitle" idx="3"/>
          </p:nvPr>
        </p:nvSpPr>
        <p:spPr>
          <a:xfrm flipH="1">
            <a:off x="3474283" y="3049025"/>
            <a:ext cx="2195400" cy="7647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Clr>
                <a:schemeClr val="accent4"/>
              </a:buClr>
              <a:buSzPts val="1600"/>
              <a:buNone/>
              <a:defRPr sz="1600">
                <a:solidFill>
                  <a:schemeClr val="accent4"/>
                </a:solidFill>
              </a:defRPr>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endParaRPr/>
          </a:p>
        </p:txBody>
      </p:sp>
      <p:sp>
        <p:nvSpPr>
          <p:cNvPr id="165" name="Google Shape;165;p15"/>
          <p:cNvSpPr txBox="1">
            <a:spLocks noGrp="1"/>
          </p:cNvSpPr>
          <p:nvPr>
            <p:ph type="ctrTitle" idx="4"/>
          </p:nvPr>
        </p:nvSpPr>
        <p:spPr>
          <a:xfrm flipH="1">
            <a:off x="6164000" y="2658300"/>
            <a:ext cx="2195400" cy="3195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accent4"/>
              </a:buClr>
              <a:buSzPts val="2400"/>
              <a:buNone/>
              <a:defRPr sz="2000">
                <a:solidFill>
                  <a:schemeClr val="accent4"/>
                </a:solidFill>
              </a:defRPr>
            </a:lvl1pPr>
            <a:lvl2pPr lvl="1" algn="ctr" rtl="0">
              <a:spcBef>
                <a:spcPts val="0"/>
              </a:spcBef>
              <a:spcAft>
                <a:spcPts val="0"/>
              </a:spcAft>
              <a:buClr>
                <a:schemeClr val="accent4"/>
              </a:buClr>
              <a:buSzPts val="1800"/>
              <a:buNone/>
              <a:defRPr sz="1800">
                <a:solidFill>
                  <a:schemeClr val="accent4"/>
                </a:solidFill>
              </a:defRPr>
            </a:lvl2pPr>
            <a:lvl3pPr lvl="2" algn="ctr" rtl="0">
              <a:spcBef>
                <a:spcPts val="0"/>
              </a:spcBef>
              <a:spcAft>
                <a:spcPts val="0"/>
              </a:spcAft>
              <a:buClr>
                <a:schemeClr val="accent4"/>
              </a:buClr>
              <a:buSzPts val="1800"/>
              <a:buNone/>
              <a:defRPr sz="1800">
                <a:solidFill>
                  <a:schemeClr val="accent4"/>
                </a:solidFill>
              </a:defRPr>
            </a:lvl3pPr>
            <a:lvl4pPr lvl="3" algn="ctr" rtl="0">
              <a:spcBef>
                <a:spcPts val="0"/>
              </a:spcBef>
              <a:spcAft>
                <a:spcPts val="0"/>
              </a:spcAft>
              <a:buClr>
                <a:schemeClr val="accent4"/>
              </a:buClr>
              <a:buSzPts val="1800"/>
              <a:buNone/>
              <a:defRPr sz="1800">
                <a:solidFill>
                  <a:schemeClr val="accent4"/>
                </a:solidFill>
              </a:defRPr>
            </a:lvl4pPr>
            <a:lvl5pPr lvl="4" algn="ctr" rtl="0">
              <a:spcBef>
                <a:spcPts val="0"/>
              </a:spcBef>
              <a:spcAft>
                <a:spcPts val="0"/>
              </a:spcAft>
              <a:buClr>
                <a:schemeClr val="accent4"/>
              </a:buClr>
              <a:buSzPts val="1800"/>
              <a:buNone/>
              <a:defRPr sz="1800">
                <a:solidFill>
                  <a:schemeClr val="accent4"/>
                </a:solidFill>
              </a:defRPr>
            </a:lvl5pPr>
            <a:lvl6pPr lvl="5" algn="ctr" rtl="0">
              <a:spcBef>
                <a:spcPts val="0"/>
              </a:spcBef>
              <a:spcAft>
                <a:spcPts val="0"/>
              </a:spcAft>
              <a:buClr>
                <a:schemeClr val="accent4"/>
              </a:buClr>
              <a:buSzPts val="1800"/>
              <a:buNone/>
              <a:defRPr sz="1800">
                <a:solidFill>
                  <a:schemeClr val="accent4"/>
                </a:solidFill>
              </a:defRPr>
            </a:lvl6pPr>
            <a:lvl7pPr lvl="6" algn="ctr" rtl="0">
              <a:spcBef>
                <a:spcPts val="0"/>
              </a:spcBef>
              <a:spcAft>
                <a:spcPts val="0"/>
              </a:spcAft>
              <a:buClr>
                <a:schemeClr val="accent4"/>
              </a:buClr>
              <a:buSzPts val="1800"/>
              <a:buNone/>
              <a:defRPr sz="1800">
                <a:solidFill>
                  <a:schemeClr val="accent4"/>
                </a:solidFill>
              </a:defRPr>
            </a:lvl7pPr>
            <a:lvl8pPr lvl="7" algn="ctr" rtl="0">
              <a:spcBef>
                <a:spcPts val="0"/>
              </a:spcBef>
              <a:spcAft>
                <a:spcPts val="0"/>
              </a:spcAft>
              <a:buClr>
                <a:schemeClr val="accent4"/>
              </a:buClr>
              <a:buSzPts val="1800"/>
              <a:buNone/>
              <a:defRPr sz="1800">
                <a:solidFill>
                  <a:schemeClr val="accent4"/>
                </a:solidFill>
              </a:defRPr>
            </a:lvl8pPr>
            <a:lvl9pPr lvl="8" algn="ctr" rtl="0">
              <a:spcBef>
                <a:spcPts val="0"/>
              </a:spcBef>
              <a:spcAft>
                <a:spcPts val="0"/>
              </a:spcAft>
              <a:buClr>
                <a:schemeClr val="accent4"/>
              </a:buClr>
              <a:buSzPts val="1800"/>
              <a:buNone/>
              <a:defRPr sz="1800">
                <a:solidFill>
                  <a:schemeClr val="accent4"/>
                </a:solidFill>
              </a:defRPr>
            </a:lvl9pPr>
          </a:lstStyle>
          <a:p>
            <a:endParaRPr/>
          </a:p>
        </p:txBody>
      </p:sp>
      <p:sp>
        <p:nvSpPr>
          <p:cNvPr id="166" name="Google Shape;166;p15"/>
          <p:cNvSpPr txBox="1">
            <a:spLocks noGrp="1"/>
          </p:cNvSpPr>
          <p:nvPr>
            <p:ph type="subTitle" idx="5"/>
          </p:nvPr>
        </p:nvSpPr>
        <p:spPr>
          <a:xfrm flipH="1">
            <a:off x="6163975" y="3049025"/>
            <a:ext cx="2195400" cy="7647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Clr>
                <a:schemeClr val="accent4"/>
              </a:buClr>
              <a:buSzPts val="1600"/>
              <a:buNone/>
              <a:defRPr sz="1600">
                <a:solidFill>
                  <a:schemeClr val="accent4"/>
                </a:solidFill>
              </a:defRPr>
            </a:lvl1pPr>
            <a:lvl2pPr lvl="1" algn="ctr" rtl="0">
              <a:lnSpc>
                <a:spcPct val="100000"/>
              </a:lnSpc>
              <a:spcBef>
                <a:spcPts val="0"/>
              </a:spcBef>
              <a:spcAft>
                <a:spcPts val="0"/>
              </a:spcAft>
              <a:buClr>
                <a:schemeClr val="accent4"/>
              </a:buClr>
              <a:buSzPts val="1600"/>
              <a:buNone/>
              <a:defRPr sz="1600">
                <a:solidFill>
                  <a:schemeClr val="accent4"/>
                </a:solidFill>
              </a:defRPr>
            </a:lvl2pPr>
            <a:lvl3pPr lvl="2" algn="ctr" rtl="0">
              <a:lnSpc>
                <a:spcPct val="100000"/>
              </a:lnSpc>
              <a:spcBef>
                <a:spcPts val="0"/>
              </a:spcBef>
              <a:spcAft>
                <a:spcPts val="0"/>
              </a:spcAft>
              <a:buClr>
                <a:schemeClr val="accent4"/>
              </a:buClr>
              <a:buSzPts val="1600"/>
              <a:buNone/>
              <a:defRPr sz="1600">
                <a:solidFill>
                  <a:schemeClr val="accent4"/>
                </a:solidFill>
              </a:defRPr>
            </a:lvl3pPr>
            <a:lvl4pPr lvl="3" algn="ctr" rtl="0">
              <a:lnSpc>
                <a:spcPct val="100000"/>
              </a:lnSpc>
              <a:spcBef>
                <a:spcPts val="0"/>
              </a:spcBef>
              <a:spcAft>
                <a:spcPts val="0"/>
              </a:spcAft>
              <a:buClr>
                <a:schemeClr val="accent4"/>
              </a:buClr>
              <a:buSzPts val="1600"/>
              <a:buNone/>
              <a:defRPr sz="1600">
                <a:solidFill>
                  <a:schemeClr val="accent4"/>
                </a:solidFill>
              </a:defRPr>
            </a:lvl4pPr>
            <a:lvl5pPr lvl="4" algn="ctr" rtl="0">
              <a:lnSpc>
                <a:spcPct val="100000"/>
              </a:lnSpc>
              <a:spcBef>
                <a:spcPts val="0"/>
              </a:spcBef>
              <a:spcAft>
                <a:spcPts val="0"/>
              </a:spcAft>
              <a:buClr>
                <a:schemeClr val="accent4"/>
              </a:buClr>
              <a:buSzPts val="1600"/>
              <a:buNone/>
              <a:defRPr sz="1600">
                <a:solidFill>
                  <a:schemeClr val="accent4"/>
                </a:solidFill>
              </a:defRPr>
            </a:lvl5pPr>
            <a:lvl6pPr lvl="5" algn="ctr" rtl="0">
              <a:lnSpc>
                <a:spcPct val="100000"/>
              </a:lnSpc>
              <a:spcBef>
                <a:spcPts val="0"/>
              </a:spcBef>
              <a:spcAft>
                <a:spcPts val="0"/>
              </a:spcAft>
              <a:buClr>
                <a:schemeClr val="accent4"/>
              </a:buClr>
              <a:buSzPts val="1600"/>
              <a:buNone/>
              <a:defRPr sz="1600">
                <a:solidFill>
                  <a:schemeClr val="accent4"/>
                </a:solidFill>
              </a:defRPr>
            </a:lvl6pPr>
            <a:lvl7pPr lvl="6" algn="ctr" rtl="0">
              <a:lnSpc>
                <a:spcPct val="100000"/>
              </a:lnSpc>
              <a:spcBef>
                <a:spcPts val="0"/>
              </a:spcBef>
              <a:spcAft>
                <a:spcPts val="0"/>
              </a:spcAft>
              <a:buClr>
                <a:schemeClr val="accent4"/>
              </a:buClr>
              <a:buSzPts val="1600"/>
              <a:buNone/>
              <a:defRPr sz="1600">
                <a:solidFill>
                  <a:schemeClr val="accent4"/>
                </a:solidFill>
              </a:defRPr>
            </a:lvl7pPr>
            <a:lvl8pPr lvl="7" algn="ctr" rtl="0">
              <a:lnSpc>
                <a:spcPct val="100000"/>
              </a:lnSpc>
              <a:spcBef>
                <a:spcPts val="0"/>
              </a:spcBef>
              <a:spcAft>
                <a:spcPts val="0"/>
              </a:spcAft>
              <a:buClr>
                <a:schemeClr val="accent4"/>
              </a:buClr>
              <a:buSzPts val="1600"/>
              <a:buNone/>
              <a:defRPr sz="1600">
                <a:solidFill>
                  <a:schemeClr val="accent4"/>
                </a:solidFill>
              </a:defRPr>
            </a:lvl8pPr>
            <a:lvl9pPr lvl="8" algn="ctr" rtl="0">
              <a:lnSpc>
                <a:spcPct val="100000"/>
              </a:lnSpc>
              <a:spcBef>
                <a:spcPts val="0"/>
              </a:spcBef>
              <a:spcAft>
                <a:spcPts val="0"/>
              </a:spcAft>
              <a:buClr>
                <a:schemeClr val="accent4"/>
              </a:buClr>
              <a:buSzPts val="1600"/>
              <a:buNone/>
              <a:defRPr sz="1600">
                <a:solidFill>
                  <a:schemeClr val="accent4"/>
                </a:solidFill>
              </a:defRPr>
            </a:lvl9pPr>
          </a:lstStyle>
          <a:p>
            <a:endParaRPr/>
          </a:p>
        </p:txBody>
      </p:sp>
      <p:sp>
        <p:nvSpPr>
          <p:cNvPr id="167" name="Google Shape;167;p15"/>
          <p:cNvSpPr txBox="1">
            <a:spLocks noGrp="1"/>
          </p:cNvSpPr>
          <p:nvPr>
            <p:ph type="title" idx="6"/>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8" name="Google Shape;168;p15"/>
          <p:cNvSpPr/>
          <p:nvPr/>
        </p:nvSpPr>
        <p:spPr>
          <a:xfrm>
            <a:off x="-9525" y="-7450"/>
            <a:ext cx="1295425" cy="742975"/>
          </a:xfrm>
          <a:custGeom>
            <a:avLst/>
            <a:gdLst/>
            <a:ahLst/>
            <a:cxnLst/>
            <a:rect l="l" t="t" r="r" b="b"/>
            <a:pathLst>
              <a:path w="51817" h="29719" extrusionOk="0">
                <a:moveTo>
                  <a:pt x="1" y="1"/>
                </a:moveTo>
                <a:lnTo>
                  <a:pt x="1" y="29719"/>
                </a:lnTo>
                <a:lnTo>
                  <a:pt x="518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5"/>
          <p:cNvSpPr/>
          <p:nvPr/>
        </p:nvSpPr>
        <p:spPr>
          <a:xfrm>
            <a:off x="1175000" y="-92575"/>
            <a:ext cx="1276675" cy="719750"/>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5"/>
          <p:cNvSpPr/>
          <p:nvPr/>
        </p:nvSpPr>
        <p:spPr>
          <a:xfrm flipH="1">
            <a:off x="1371620" y="232738"/>
            <a:ext cx="229751" cy="262598"/>
          </a:xfrm>
          <a:custGeom>
            <a:avLst/>
            <a:gdLst/>
            <a:ahLst/>
            <a:cxnLst/>
            <a:rect l="l" t="t" r="r" b="b"/>
            <a:pathLst>
              <a:path w="3657" h="4180" extrusionOk="0">
                <a:moveTo>
                  <a:pt x="1" y="0"/>
                </a:moveTo>
                <a:lnTo>
                  <a:pt x="1" y="4179"/>
                </a:lnTo>
                <a:lnTo>
                  <a:pt x="3656" y="2108"/>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5"/>
          <p:cNvSpPr/>
          <p:nvPr/>
        </p:nvSpPr>
        <p:spPr>
          <a:xfrm rot="-5400000">
            <a:off x="143788" y="-215950"/>
            <a:ext cx="988800" cy="875700"/>
          </a:xfrm>
          <a:prstGeom prst="hexagon">
            <a:avLst>
              <a:gd name="adj" fmla="val 28631"/>
              <a:gd name="vf" fmla="val 11547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5"/>
          <p:cNvSpPr/>
          <p:nvPr/>
        </p:nvSpPr>
        <p:spPr>
          <a:xfrm rot="-3573830" flipH="1">
            <a:off x="846669" y="122738"/>
            <a:ext cx="507821" cy="289146"/>
          </a:xfrm>
          <a:custGeom>
            <a:avLst/>
            <a:gdLst/>
            <a:ahLst/>
            <a:cxnLst/>
            <a:rect l="l" t="t" r="r" b="b"/>
            <a:pathLst>
              <a:path w="20539" h="11693" extrusionOk="0">
                <a:moveTo>
                  <a:pt x="17157" y="0"/>
                </a:moveTo>
                <a:lnTo>
                  <a:pt x="0" y="9775"/>
                </a:lnTo>
                <a:lnTo>
                  <a:pt x="3382" y="11692"/>
                </a:lnTo>
                <a:lnTo>
                  <a:pt x="20538" y="1953"/>
                </a:lnTo>
                <a:lnTo>
                  <a:pt x="171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_1">
    <p:spTree>
      <p:nvGrpSpPr>
        <p:cNvPr id="1" name="Shape 173"/>
        <p:cNvGrpSpPr/>
        <p:nvPr/>
      </p:nvGrpSpPr>
      <p:grpSpPr>
        <a:xfrm>
          <a:off x="0" y="0"/>
          <a:ext cx="0" cy="0"/>
          <a:chOff x="0" y="0"/>
          <a:chExt cx="0" cy="0"/>
        </a:xfrm>
      </p:grpSpPr>
      <p:sp>
        <p:nvSpPr>
          <p:cNvPr id="174" name="Google Shape;174;p16"/>
          <p:cNvSpPr txBox="1">
            <a:spLocks noGrp="1"/>
          </p:cNvSpPr>
          <p:nvPr>
            <p:ph type="ctrTitle"/>
          </p:nvPr>
        </p:nvSpPr>
        <p:spPr>
          <a:xfrm flipH="1">
            <a:off x="784575" y="2963100"/>
            <a:ext cx="2195400" cy="3195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lt2"/>
              </a:buClr>
              <a:buSzPts val="2400"/>
              <a:buNone/>
              <a:defRPr sz="2000">
                <a:solidFill>
                  <a:schemeClr val="lt2"/>
                </a:solidFill>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175" name="Google Shape;175;p16"/>
          <p:cNvSpPr txBox="1">
            <a:spLocks noGrp="1"/>
          </p:cNvSpPr>
          <p:nvPr>
            <p:ph type="subTitle" idx="1"/>
          </p:nvPr>
        </p:nvSpPr>
        <p:spPr>
          <a:xfrm flipH="1">
            <a:off x="784550" y="3353825"/>
            <a:ext cx="2195400" cy="9324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76" name="Google Shape;176;p16"/>
          <p:cNvSpPr txBox="1">
            <a:spLocks noGrp="1"/>
          </p:cNvSpPr>
          <p:nvPr>
            <p:ph type="ctrTitle" idx="2"/>
          </p:nvPr>
        </p:nvSpPr>
        <p:spPr>
          <a:xfrm flipH="1">
            <a:off x="3474296" y="2963100"/>
            <a:ext cx="2195400" cy="3195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lt2"/>
              </a:buClr>
              <a:buSzPts val="2400"/>
              <a:buNone/>
              <a:defRPr sz="2000">
                <a:solidFill>
                  <a:schemeClr val="lt2"/>
                </a:solidFill>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177" name="Google Shape;177;p16"/>
          <p:cNvSpPr txBox="1">
            <a:spLocks noGrp="1"/>
          </p:cNvSpPr>
          <p:nvPr>
            <p:ph type="subTitle" idx="3"/>
          </p:nvPr>
        </p:nvSpPr>
        <p:spPr>
          <a:xfrm flipH="1">
            <a:off x="3474283" y="3353825"/>
            <a:ext cx="2195400" cy="9324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78" name="Google Shape;178;p16"/>
          <p:cNvSpPr txBox="1">
            <a:spLocks noGrp="1"/>
          </p:cNvSpPr>
          <p:nvPr>
            <p:ph type="ctrTitle" idx="4"/>
          </p:nvPr>
        </p:nvSpPr>
        <p:spPr>
          <a:xfrm flipH="1">
            <a:off x="6164000" y="2963100"/>
            <a:ext cx="2195400" cy="3195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lt2"/>
              </a:buClr>
              <a:buSzPts val="2400"/>
              <a:buNone/>
              <a:defRPr sz="2000">
                <a:solidFill>
                  <a:schemeClr val="lt2"/>
                </a:solidFill>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179" name="Google Shape;179;p16"/>
          <p:cNvSpPr txBox="1">
            <a:spLocks noGrp="1"/>
          </p:cNvSpPr>
          <p:nvPr>
            <p:ph type="subTitle" idx="5"/>
          </p:nvPr>
        </p:nvSpPr>
        <p:spPr>
          <a:xfrm flipH="1">
            <a:off x="6163975" y="3353825"/>
            <a:ext cx="2195400" cy="9324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0" name="Google Shape;180;p16"/>
          <p:cNvSpPr txBox="1">
            <a:spLocks noGrp="1"/>
          </p:cNvSpPr>
          <p:nvPr>
            <p:ph type="title" idx="6"/>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81" name="Google Shape;181;p16"/>
          <p:cNvSpPr/>
          <p:nvPr/>
        </p:nvSpPr>
        <p:spPr>
          <a:xfrm rot="10800000" flipH="1">
            <a:off x="-199774" y="-328465"/>
            <a:ext cx="2035800" cy="656700"/>
          </a:xfrm>
          <a:prstGeom prst="hexagon">
            <a:avLst>
              <a:gd name="adj" fmla="val 28631"/>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rot="5400000" flipH="1">
            <a:off x="609204" y="159295"/>
            <a:ext cx="330592" cy="378351"/>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flipH="1">
            <a:off x="7919637" y="4400549"/>
            <a:ext cx="2668113" cy="1522590"/>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flipH="1">
            <a:off x="8539465" y="4551932"/>
            <a:ext cx="412528" cy="471521"/>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185"/>
        <p:cNvGrpSpPr/>
        <p:nvPr/>
      </p:nvGrpSpPr>
      <p:grpSpPr>
        <a:xfrm>
          <a:off x="0" y="0"/>
          <a:ext cx="0" cy="0"/>
          <a:chOff x="0" y="0"/>
          <a:chExt cx="0" cy="0"/>
        </a:xfrm>
      </p:grpSpPr>
      <p:sp>
        <p:nvSpPr>
          <p:cNvPr id="186" name="Google Shape;186;p17"/>
          <p:cNvSpPr/>
          <p:nvPr/>
        </p:nvSpPr>
        <p:spPr>
          <a:xfrm>
            <a:off x="-1829499" y="-1085198"/>
            <a:ext cx="12802995" cy="7313886"/>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txBox="1">
            <a:spLocks noGrp="1"/>
          </p:cNvSpPr>
          <p:nvPr>
            <p:ph type="title"/>
          </p:nvPr>
        </p:nvSpPr>
        <p:spPr>
          <a:xfrm>
            <a:off x="3271650" y="3325725"/>
            <a:ext cx="2600700" cy="424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endParaRPr/>
          </a:p>
        </p:txBody>
      </p:sp>
      <p:sp>
        <p:nvSpPr>
          <p:cNvPr id="188" name="Google Shape;188;p17"/>
          <p:cNvSpPr txBox="1">
            <a:spLocks noGrp="1"/>
          </p:cNvSpPr>
          <p:nvPr>
            <p:ph type="subTitle" idx="1"/>
          </p:nvPr>
        </p:nvSpPr>
        <p:spPr>
          <a:xfrm>
            <a:off x="2179825" y="1872925"/>
            <a:ext cx="4784100" cy="13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2000"/>
            </a:lvl1pPr>
            <a:lvl2pPr lvl="1" rtl="0">
              <a:spcBef>
                <a:spcPts val="1600"/>
              </a:spcBef>
              <a:spcAft>
                <a:spcPts val="0"/>
              </a:spcAft>
              <a:buSzPts val="2400"/>
              <a:buNone/>
              <a:defRPr sz="2400">
                <a:latin typeface="Roboto"/>
                <a:ea typeface="Roboto"/>
                <a:cs typeface="Roboto"/>
                <a:sym typeface="Roboto"/>
              </a:defRPr>
            </a:lvl2pPr>
            <a:lvl3pPr lvl="2" rtl="0">
              <a:spcBef>
                <a:spcPts val="1600"/>
              </a:spcBef>
              <a:spcAft>
                <a:spcPts val="0"/>
              </a:spcAft>
              <a:buSzPts val="2400"/>
              <a:buNone/>
              <a:defRPr sz="2400">
                <a:latin typeface="Roboto"/>
                <a:ea typeface="Roboto"/>
                <a:cs typeface="Roboto"/>
                <a:sym typeface="Roboto"/>
              </a:defRPr>
            </a:lvl3pPr>
            <a:lvl4pPr lvl="3" rtl="0">
              <a:spcBef>
                <a:spcPts val="1600"/>
              </a:spcBef>
              <a:spcAft>
                <a:spcPts val="0"/>
              </a:spcAft>
              <a:buSzPts val="2400"/>
              <a:buNone/>
              <a:defRPr sz="2400">
                <a:latin typeface="Roboto"/>
                <a:ea typeface="Roboto"/>
                <a:cs typeface="Roboto"/>
                <a:sym typeface="Roboto"/>
              </a:defRPr>
            </a:lvl4pPr>
            <a:lvl5pPr lvl="4" rtl="0">
              <a:spcBef>
                <a:spcPts val="1600"/>
              </a:spcBef>
              <a:spcAft>
                <a:spcPts val="0"/>
              </a:spcAft>
              <a:buSzPts val="2400"/>
              <a:buNone/>
              <a:defRPr sz="2400">
                <a:latin typeface="Roboto"/>
                <a:ea typeface="Roboto"/>
                <a:cs typeface="Roboto"/>
                <a:sym typeface="Roboto"/>
              </a:defRPr>
            </a:lvl5pPr>
            <a:lvl6pPr lvl="5" rtl="0">
              <a:spcBef>
                <a:spcPts val="1600"/>
              </a:spcBef>
              <a:spcAft>
                <a:spcPts val="0"/>
              </a:spcAft>
              <a:buSzPts val="2400"/>
              <a:buNone/>
              <a:defRPr sz="2400">
                <a:latin typeface="Roboto"/>
                <a:ea typeface="Roboto"/>
                <a:cs typeface="Roboto"/>
                <a:sym typeface="Roboto"/>
              </a:defRPr>
            </a:lvl6pPr>
            <a:lvl7pPr lvl="6" rtl="0">
              <a:spcBef>
                <a:spcPts val="1600"/>
              </a:spcBef>
              <a:spcAft>
                <a:spcPts val="0"/>
              </a:spcAft>
              <a:buSzPts val="2400"/>
              <a:buNone/>
              <a:defRPr sz="2400">
                <a:latin typeface="Roboto"/>
                <a:ea typeface="Roboto"/>
                <a:cs typeface="Roboto"/>
                <a:sym typeface="Roboto"/>
              </a:defRPr>
            </a:lvl7pPr>
            <a:lvl8pPr lvl="7" rtl="0">
              <a:spcBef>
                <a:spcPts val="1600"/>
              </a:spcBef>
              <a:spcAft>
                <a:spcPts val="0"/>
              </a:spcAft>
              <a:buSzPts val="2400"/>
              <a:buNone/>
              <a:defRPr sz="2400">
                <a:latin typeface="Roboto"/>
                <a:ea typeface="Roboto"/>
                <a:cs typeface="Roboto"/>
                <a:sym typeface="Roboto"/>
              </a:defRPr>
            </a:lvl8pPr>
            <a:lvl9pPr lvl="8" rtl="0">
              <a:spcBef>
                <a:spcPts val="1600"/>
              </a:spcBef>
              <a:spcAft>
                <a:spcPts val="1600"/>
              </a:spcAft>
              <a:buSzPts val="2400"/>
              <a:buNone/>
              <a:defRPr sz="2400">
                <a:latin typeface="Roboto"/>
                <a:ea typeface="Roboto"/>
                <a:cs typeface="Roboto"/>
                <a:sym typeface="Roboto"/>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89"/>
        <p:cNvGrpSpPr/>
        <p:nvPr/>
      </p:nvGrpSpPr>
      <p:grpSpPr>
        <a:xfrm>
          <a:off x="0" y="0"/>
          <a:ext cx="0" cy="0"/>
          <a:chOff x="0" y="0"/>
          <a:chExt cx="0" cy="0"/>
        </a:xfrm>
      </p:grpSpPr>
      <p:sp>
        <p:nvSpPr>
          <p:cNvPr id="190" name="Google Shape;190;p18"/>
          <p:cNvSpPr/>
          <p:nvPr/>
        </p:nvSpPr>
        <p:spPr>
          <a:xfrm rot="10800000">
            <a:off x="-385075" y="3537500"/>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8"/>
          <p:cNvSpPr/>
          <p:nvPr/>
        </p:nvSpPr>
        <p:spPr>
          <a:xfrm rot="10800000">
            <a:off x="1026803" y="4579500"/>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8"/>
          <p:cNvSpPr txBox="1">
            <a:spLocks noGrp="1"/>
          </p:cNvSpPr>
          <p:nvPr>
            <p:ph type="title"/>
          </p:nvPr>
        </p:nvSpPr>
        <p:spPr>
          <a:xfrm>
            <a:off x="1724425" y="765050"/>
            <a:ext cx="4937700" cy="844800"/>
          </a:xfrm>
          <a:prstGeom prst="rect">
            <a:avLst/>
          </a:prstGeom>
        </p:spPr>
        <p:txBody>
          <a:bodyPr spcFirstLastPara="1" wrap="square" lIns="91425" tIns="0" rIns="91425" bIns="0" anchor="t" anchorCtr="0">
            <a:noAutofit/>
          </a:bodyPr>
          <a:lstStyle>
            <a:lvl1pPr lvl="0" rtl="0">
              <a:spcBef>
                <a:spcPts val="0"/>
              </a:spcBef>
              <a:spcAft>
                <a:spcPts val="0"/>
              </a:spcAft>
              <a:buNone/>
              <a:defRPr sz="5500">
                <a:solidFill>
                  <a:schemeClr val="lt2"/>
                </a:solidFill>
              </a:defRPr>
            </a:lvl1pPr>
            <a:lvl2pPr lvl="1" rtl="0">
              <a:spcBef>
                <a:spcPts val="0"/>
              </a:spcBef>
              <a:spcAft>
                <a:spcPts val="0"/>
              </a:spcAft>
              <a:buNone/>
              <a:defRPr sz="5500"/>
            </a:lvl2pPr>
            <a:lvl3pPr lvl="2" rtl="0">
              <a:spcBef>
                <a:spcPts val="0"/>
              </a:spcBef>
              <a:spcAft>
                <a:spcPts val="0"/>
              </a:spcAft>
              <a:buNone/>
              <a:defRPr sz="5500"/>
            </a:lvl3pPr>
            <a:lvl4pPr lvl="3" rtl="0">
              <a:spcBef>
                <a:spcPts val="0"/>
              </a:spcBef>
              <a:spcAft>
                <a:spcPts val="0"/>
              </a:spcAft>
              <a:buNone/>
              <a:defRPr sz="5500"/>
            </a:lvl4pPr>
            <a:lvl5pPr lvl="4" rtl="0">
              <a:spcBef>
                <a:spcPts val="0"/>
              </a:spcBef>
              <a:spcAft>
                <a:spcPts val="0"/>
              </a:spcAft>
              <a:buNone/>
              <a:defRPr sz="5500"/>
            </a:lvl5pPr>
            <a:lvl6pPr lvl="5" rtl="0">
              <a:spcBef>
                <a:spcPts val="0"/>
              </a:spcBef>
              <a:spcAft>
                <a:spcPts val="0"/>
              </a:spcAft>
              <a:buNone/>
              <a:defRPr sz="5500"/>
            </a:lvl6pPr>
            <a:lvl7pPr lvl="6" rtl="0">
              <a:spcBef>
                <a:spcPts val="0"/>
              </a:spcBef>
              <a:spcAft>
                <a:spcPts val="0"/>
              </a:spcAft>
              <a:buNone/>
              <a:defRPr sz="5500"/>
            </a:lvl7pPr>
            <a:lvl8pPr lvl="7" rtl="0">
              <a:spcBef>
                <a:spcPts val="0"/>
              </a:spcBef>
              <a:spcAft>
                <a:spcPts val="0"/>
              </a:spcAft>
              <a:buNone/>
              <a:defRPr sz="5500"/>
            </a:lvl8pPr>
            <a:lvl9pPr lvl="8" rtl="0">
              <a:spcBef>
                <a:spcPts val="0"/>
              </a:spcBef>
              <a:spcAft>
                <a:spcPts val="0"/>
              </a:spcAft>
              <a:buNone/>
              <a:defRPr sz="5500"/>
            </a:lvl9pPr>
          </a:lstStyle>
          <a:p>
            <a:endParaRPr/>
          </a:p>
        </p:txBody>
      </p:sp>
      <p:sp>
        <p:nvSpPr>
          <p:cNvPr id="193" name="Google Shape;193;p18"/>
          <p:cNvSpPr txBox="1">
            <a:spLocks noGrp="1"/>
          </p:cNvSpPr>
          <p:nvPr>
            <p:ph type="subTitle" idx="1"/>
          </p:nvPr>
        </p:nvSpPr>
        <p:spPr>
          <a:xfrm>
            <a:off x="1724425" y="1709928"/>
            <a:ext cx="3099900" cy="1435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194" name="Google Shape;194;p18"/>
          <p:cNvSpPr txBox="1"/>
          <p:nvPr/>
        </p:nvSpPr>
        <p:spPr>
          <a:xfrm>
            <a:off x="1724425" y="3588000"/>
            <a:ext cx="4161600" cy="762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b="1">
                <a:solidFill>
                  <a:schemeClr val="lt2"/>
                </a:solidFill>
                <a:latin typeface="Roboto"/>
                <a:ea typeface="Roboto"/>
                <a:cs typeface="Roboto"/>
                <a:sym typeface="Roboto"/>
              </a:rPr>
              <a:t>CREDITS:</a:t>
            </a:r>
            <a:r>
              <a:rPr lang="en" sz="1100">
                <a:solidFill>
                  <a:schemeClr val="dk2"/>
                </a:solidFill>
                <a:latin typeface="Roboto"/>
                <a:ea typeface="Roboto"/>
                <a:cs typeface="Roboto"/>
                <a:sym typeface="Roboto"/>
              </a:rPr>
              <a:t> </a:t>
            </a:r>
            <a:r>
              <a:rPr lang="en" sz="1100">
                <a:solidFill>
                  <a:schemeClr val="dk1"/>
                </a:solidFill>
                <a:latin typeface="Roboto"/>
                <a:ea typeface="Roboto"/>
                <a:cs typeface="Roboto"/>
                <a:sym typeface="Roboto"/>
              </a:rPr>
              <a:t>This presentation template was created by</a:t>
            </a:r>
            <a:r>
              <a:rPr lang="en" sz="1100">
                <a:solidFill>
                  <a:schemeClr val="dk2"/>
                </a:solidFill>
                <a:latin typeface="Roboto"/>
                <a:ea typeface="Roboto"/>
                <a:cs typeface="Roboto"/>
                <a:sym typeface="Roboto"/>
              </a:rPr>
              <a:t> </a:t>
            </a:r>
            <a:r>
              <a:rPr lang="en" sz="1100" b="1">
                <a:solidFill>
                  <a:schemeClr val="lt2"/>
                </a:solidFill>
                <a:uFill>
                  <a:noFill/>
                </a:uFill>
                <a:latin typeface="Roboto"/>
                <a:ea typeface="Roboto"/>
                <a:cs typeface="Roboto"/>
                <a:sym typeface="Roboto"/>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100">
                <a:solidFill>
                  <a:schemeClr val="dk1"/>
                </a:solidFill>
                <a:latin typeface="Roboto"/>
                <a:ea typeface="Roboto"/>
                <a:cs typeface="Roboto"/>
                <a:sym typeface="Roboto"/>
              </a:rPr>
              <a:t>, including icons by</a:t>
            </a:r>
            <a:r>
              <a:rPr lang="en" sz="1100">
                <a:solidFill>
                  <a:schemeClr val="dk2"/>
                </a:solidFill>
                <a:latin typeface="Roboto"/>
                <a:ea typeface="Roboto"/>
                <a:cs typeface="Roboto"/>
                <a:sym typeface="Roboto"/>
              </a:rPr>
              <a:t> </a:t>
            </a:r>
            <a:r>
              <a:rPr lang="en" sz="1100" b="1">
                <a:solidFill>
                  <a:schemeClr val="lt2"/>
                </a:solidFill>
                <a:uFill>
                  <a:noFill/>
                </a:uFill>
                <a:latin typeface="Roboto"/>
                <a:ea typeface="Roboto"/>
                <a:cs typeface="Roboto"/>
                <a:sym typeface="Robot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100">
                <a:solidFill>
                  <a:schemeClr val="dk1"/>
                </a:solidFill>
                <a:latin typeface="Roboto"/>
                <a:ea typeface="Roboto"/>
                <a:cs typeface="Roboto"/>
                <a:sym typeface="Roboto"/>
              </a:rPr>
              <a:t>, infographics &amp; images by</a:t>
            </a:r>
            <a:r>
              <a:rPr lang="en" sz="1100">
                <a:solidFill>
                  <a:schemeClr val="dk2"/>
                </a:solidFill>
                <a:latin typeface="Roboto"/>
                <a:ea typeface="Roboto"/>
                <a:cs typeface="Roboto"/>
                <a:sym typeface="Roboto"/>
              </a:rPr>
              <a:t> </a:t>
            </a:r>
            <a:r>
              <a:rPr lang="en" sz="1100" b="1">
                <a:solidFill>
                  <a:schemeClr val="lt2"/>
                </a:solidFill>
                <a:uFill>
                  <a:noFill/>
                </a:uFill>
                <a:latin typeface="Roboto"/>
                <a:ea typeface="Roboto"/>
                <a:cs typeface="Roboto"/>
                <a:sym typeface="Roboto"/>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100" b="1">
                <a:solidFill>
                  <a:schemeClr val="dk2"/>
                </a:solidFill>
                <a:latin typeface="Roboto"/>
                <a:ea typeface="Roboto"/>
                <a:cs typeface="Roboto"/>
                <a:sym typeface="Roboto"/>
              </a:rPr>
              <a:t> </a:t>
            </a:r>
            <a:r>
              <a:rPr lang="en" sz="1100">
                <a:solidFill>
                  <a:schemeClr val="dk1"/>
                </a:solidFill>
                <a:latin typeface="Roboto"/>
                <a:ea typeface="Roboto"/>
                <a:cs typeface="Roboto"/>
                <a:sym typeface="Roboto"/>
              </a:rPr>
              <a:t>and illustrations by</a:t>
            </a:r>
            <a:r>
              <a:rPr lang="en" sz="1100">
                <a:solidFill>
                  <a:schemeClr val="dk2"/>
                </a:solidFill>
                <a:latin typeface="Roboto"/>
                <a:ea typeface="Roboto"/>
                <a:cs typeface="Roboto"/>
                <a:sym typeface="Roboto"/>
              </a:rPr>
              <a:t> </a:t>
            </a:r>
            <a:r>
              <a:rPr lang="en" sz="1100" b="1">
                <a:solidFill>
                  <a:schemeClr val="lt2"/>
                </a:solidFill>
                <a:uFill>
                  <a:noFill/>
                </a:uFill>
                <a:latin typeface="Roboto"/>
                <a:ea typeface="Roboto"/>
                <a:cs typeface="Roboto"/>
                <a:sym typeface="Roboto"/>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Stories</a:t>
            </a:r>
            <a:endParaRPr b="1">
              <a:solidFill>
                <a:schemeClr val="lt2"/>
              </a:solidFill>
              <a:latin typeface="Roboto"/>
              <a:ea typeface="Roboto"/>
              <a:cs typeface="Roboto"/>
              <a:sym typeface="Roboto"/>
            </a:endParaRPr>
          </a:p>
          <a:p>
            <a:pPr marL="0" lvl="0" indent="0" algn="l" rtl="0">
              <a:spcBef>
                <a:spcPts val="0"/>
              </a:spcBef>
              <a:spcAft>
                <a:spcPts val="0"/>
              </a:spcAft>
              <a:buNone/>
            </a:pPr>
            <a:endParaRPr>
              <a:solidFill>
                <a:schemeClr val="dk2"/>
              </a:solidFill>
              <a:latin typeface="Roboto"/>
              <a:ea typeface="Roboto"/>
              <a:cs typeface="Roboto"/>
              <a:sym typeface="Roboto"/>
            </a:endParaRPr>
          </a:p>
        </p:txBody>
      </p:sp>
      <p:sp>
        <p:nvSpPr>
          <p:cNvPr id="195" name="Google Shape;195;p18"/>
          <p:cNvSpPr/>
          <p:nvPr/>
        </p:nvSpPr>
        <p:spPr>
          <a:xfrm rot="-5400000">
            <a:off x="-436590" y="2454267"/>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8"/>
          <p:cNvSpPr/>
          <p:nvPr/>
        </p:nvSpPr>
        <p:spPr>
          <a:xfrm rot="-5400000">
            <a:off x="405866" y="3010057"/>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8"/>
          <p:cNvSpPr/>
          <p:nvPr/>
        </p:nvSpPr>
        <p:spPr>
          <a:xfrm rot="-5400000">
            <a:off x="1276328" y="4185973"/>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8"/>
          <p:cNvSpPr/>
          <p:nvPr/>
        </p:nvSpPr>
        <p:spPr>
          <a:xfrm rot="-5400000">
            <a:off x="237813" y="2800874"/>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8"/>
          <p:cNvSpPr/>
          <p:nvPr/>
        </p:nvSpPr>
        <p:spPr>
          <a:xfrm rot="-5400000">
            <a:off x="618149" y="4001754"/>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8"/>
          <p:cNvSpPr/>
          <p:nvPr/>
        </p:nvSpPr>
        <p:spPr>
          <a:xfrm rot="-5400000">
            <a:off x="788136" y="4392779"/>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8"/>
          <p:cNvSpPr/>
          <p:nvPr/>
        </p:nvSpPr>
        <p:spPr>
          <a:xfrm rot="10800000">
            <a:off x="-185775" y="3249525"/>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8"/>
          <p:cNvSpPr/>
          <p:nvPr/>
        </p:nvSpPr>
        <p:spPr>
          <a:xfrm rot="-5400000">
            <a:off x="-327601" y="2744358"/>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8"/>
          <p:cNvSpPr/>
          <p:nvPr/>
        </p:nvSpPr>
        <p:spPr>
          <a:xfrm rot="10800000">
            <a:off x="-452500" y="4315050"/>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8"/>
          <p:cNvSpPr/>
          <p:nvPr/>
        </p:nvSpPr>
        <p:spPr>
          <a:xfrm rot="10800000">
            <a:off x="-485750" y="4683474"/>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rot="10800000">
            <a:off x="463375" y="371295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206"/>
        <p:cNvGrpSpPr/>
        <p:nvPr/>
      </p:nvGrpSpPr>
      <p:grpSpPr>
        <a:xfrm>
          <a:off x="0" y="0"/>
          <a:ext cx="0" cy="0"/>
          <a:chOff x="0" y="0"/>
          <a:chExt cx="0" cy="0"/>
        </a:xfrm>
      </p:grpSpPr>
      <p:sp>
        <p:nvSpPr>
          <p:cNvPr id="207" name="Google Shape;207;p19"/>
          <p:cNvSpPr/>
          <p:nvPr/>
        </p:nvSpPr>
        <p:spPr>
          <a:xfrm rot="-5400000">
            <a:off x="8597475" y="396375"/>
            <a:ext cx="1124100" cy="997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9"/>
          <p:cNvSpPr/>
          <p:nvPr/>
        </p:nvSpPr>
        <p:spPr>
          <a:xfrm rot="-3539227" flipH="1">
            <a:off x="8244060" y="-118749"/>
            <a:ext cx="1276598" cy="719707"/>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9"/>
          <p:cNvSpPr txBox="1">
            <a:spLocks noGrp="1"/>
          </p:cNvSpPr>
          <p:nvPr>
            <p:ph type="subTitle" idx="1"/>
          </p:nvPr>
        </p:nvSpPr>
        <p:spPr>
          <a:xfrm>
            <a:off x="720000" y="1968420"/>
            <a:ext cx="2423100" cy="3453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000">
                <a:latin typeface="Oswald Regular"/>
                <a:ea typeface="Oswald Regular"/>
                <a:cs typeface="Oswald Regular"/>
                <a:sym typeface="Oswald Regular"/>
              </a:defRPr>
            </a:lvl1pPr>
            <a:lvl2pPr lvl="1" algn="ctr" rtl="0">
              <a:lnSpc>
                <a:spcPct val="100000"/>
              </a:lnSpc>
              <a:spcBef>
                <a:spcPts val="1600"/>
              </a:spcBef>
              <a:spcAft>
                <a:spcPts val="0"/>
              </a:spcAft>
              <a:buNone/>
              <a:defRPr sz="2000">
                <a:latin typeface="Oswald Regular"/>
                <a:ea typeface="Oswald Regular"/>
                <a:cs typeface="Oswald Regular"/>
                <a:sym typeface="Oswald Regular"/>
              </a:defRPr>
            </a:lvl2pPr>
            <a:lvl3pPr lvl="2" algn="ctr" rtl="0">
              <a:lnSpc>
                <a:spcPct val="100000"/>
              </a:lnSpc>
              <a:spcBef>
                <a:spcPts val="1600"/>
              </a:spcBef>
              <a:spcAft>
                <a:spcPts val="0"/>
              </a:spcAft>
              <a:buNone/>
              <a:defRPr sz="2000">
                <a:latin typeface="Oswald Regular"/>
                <a:ea typeface="Oswald Regular"/>
                <a:cs typeface="Oswald Regular"/>
                <a:sym typeface="Oswald Regular"/>
              </a:defRPr>
            </a:lvl3pPr>
            <a:lvl4pPr lvl="3" algn="ctr" rtl="0">
              <a:lnSpc>
                <a:spcPct val="100000"/>
              </a:lnSpc>
              <a:spcBef>
                <a:spcPts val="1600"/>
              </a:spcBef>
              <a:spcAft>
                <a:spcPts val="0"/>
              </a:spcAft>
              <a:buNone/>
              <a:defRPr sz="2000">
                <a:latin typeface="Oswald Regular"/>
                <a:ea typeface="Oswald Regular"/>
                <a:cs typeface="Oswald Regular"/>
                <a:sym typeface="Oswald Regular"/>
              </a:defRPr>
            </a:lvl4pPr>
            <a:lvl5pPr lvl="4" algn="ctr" rtl="0">
              <a:lnSpc>
                <a:spcPct val="100000"/>
              </a:lnSpc>
              <a:spcBef>
                <a:spcPts val="1600"/>
              </a:spcBef>
              <a:spcAft>
                <a:spcPts val="0"/>
              </a:spcAft>
              <a:buNone/>
              <a:defRPr sz="2000">
                <a:latin typeface="Oswald Regular"/>
                <a:ea typeface="Oswald Regular"/>
                <a:cs typeface="Oswald Regular"/>
                <a:sym typeface="Oswald Regular"/>
              </a:defRPr>
            </a:lvl5pPr>
            <a:lvl6pPr lvl="5" algn="ctr" rtl="0">
              <a:lnSpc>
                <a:spcPct val="100000"/>
              </a:lnSpc>
              <a:spcBef>
                <a:spcPts val="1600"/>
              </a:spcBef>
              <a:spcAft>
                <a:spcPts val="0"/>
              </a:spcAft>
              <a:buNone/>
              <a:defRPr sz="2000">
                <a:latin typeface="Oswald Regular"/>
                <a:ea typeface="Oswald Regular"/>
                <a:cs typeface="Oswald Regular"/>
                <a:sym typeface="Oswald Regular"/>
              </a:defRPr>
            </a:lvl6pPr>
            <a:lvl7pPr lvl="6" algn="ctr" rtl="0">
              <a:lnSpc>
                <a:spcPct val="100000"/>
              </a:lnSpc>
              <a:spcBef>
                <a:spcPts val="1600"/>
              </a:spcBef>
              <a:spcAft>
                <a:spcPts val="0"/>
              </a:spcAft>
              <a:buNone/>
              <a:defRPr sz="2000">
                <a:latin typeface="Oswald Regular"/>
                <a:ea typeface="Oswald Regular"/>
                <a:cs typeface="Oswald Regular"/>
                <a:sym typeface="Oswald Regular"/>
              </a:defRPr>
            </a:lvl7pPr>
            <a:lvl8pPr lvl="7" algn="ctr" rtl="0">
              <a:lnSpc>
                <a:spcPct val="100000"/>
              </a:lnSpc>
              <a:spcBef>
                <a:spcPts val="1600"/>
              </a:spcBef>
              <a:spcAft>
                <a:spcPts val="0"/>
              </a:spcAft>
              <a:buNone/>
              <a:defRPr sz="2000">
                <a:latin typeface="Oswald Regular"/>
                <a:ea typeface="Oswald Regular"/>
                <a:cs typeface="Oswald Regular"/>
                <a:sym typeface="Oswald Regular"/>
              </a:defRPr>
            </a:lvl8pPr>
            <a:lvl9pPr lvl="8" algn="ctr" rtl="0">
              <a:lnSpc>
                <a:spcPct val="100000"/>
              </a:lnSpc>
              <a:spcBef>
                <a:spcPts val="1600"/>
              </a:spcBef>
              <a:spcAft>
                <a:spcPts val="1600"/>
              </a:spcAft>
              <a:buNone/>
              <a:defRPr sz="2000">
                <a:latin typeface="Oswald Regular"/>
                <a:ea typeface="Oswald Regular"/>
                <a:cs typeface="Oswald Regular"/>
                <a:sym typeface="Oswald Regular"/>
              </a:defRPr>
            </a:lvl9pPr>
          </a:lstStyle>
          <a:p>
            <a:endParaRPr/>
          </a:p>
        </p:txBody>
      </p:sp>
      <p:sp>
        <p:nvSpPr>
          <p:cNvPr id="210" name="Google Shape;210;p19"/>
          <p:cNvSpPr txBox="1">
            <a:spLocks noGrp="1"/>
          </p:cNvSpPr>
          <p:nvPr>
            <p:ph type="subTitle" idx="2"/>
          </p:nvPr>
        </p:nvSpPr>
        <p:spPr>
          <a:xfrm>
            <a:off x="720000" y="2291295"/>
            <a:ext cx="2423100" cy="5310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1" name="Google Shape;211;p19"/>
          <p:cNvSpPr txBox="1">
            <a:spLocks noGrp="1"/>
          </p:cNvSpPr>
          <p:nvPr>
            <p:ph type="subTitle" idx="3"/>
          </p:nvPr>
        </p:nvSpPr>
        <p:spPr>
          <a:xfrm>
            <a:off x="3360450" y="1968420"/>
            <a:ext cx="2423100" cy="3453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000">
                <a:latin typeface="Oswald Regular"/>
                <a:ea typeface="Oswald Regular"/>
                <a:cs typeface="Oswald Regular"/>
                <a:sym typeface="Oswald Regular"/>
              </a:defRPr>
            </a:lvl1pPr>
            <a:lvl2pPr lvl="1" algn="ctr" rtl="0">
              <a:lnSpc>
                <a:spcPct val="100000"/>
              </a:lnSpc>
              <a:spcBef>
                <a:spcPts val="1600"/>
              </a:spcBef>
              <a:spcAft>
                <a:spcPts val="0"/>
              </a:spcAft>
              <a:buNone/>
              <a:defRPr sz="2000">
                <a:latin typeface="Oswald Regular"/>
                <a:ea typeface="Oswald Regular"/>
                <a:cs typeface="Oswald Regular"/>
                <a:sym typeface="Oswald Regular"/>
              </a:defRPr>
            </a:lvl2pPr>
            <a:lvl3pPr lvl="2" algn="ctr" rtl="0">
              <a:lnSpc>
                <a:spcPct val="100000"/>
              </a:lnSpc>
              <a:spcBef>
                <a:spcPts val="1600"/>
              </a:spcBef>
              <a:spcAft>
                <a:spcPts val="0"/>
              </a:spcAft>
              <a:buNone/>
              <a:defRPr sz="2000">
                <a:latin typeface="Oswald Regular"/>
                <a:ea typeface="Oswald Regular"/>
                <a:cs typeface="Oswald Regular"/>
                <a:sym typeface="Oswald Regular"/>
              </a:defRPr>
            </a:lvl3pPr>
            <a:lvl4pPr lvl="3" algn="ctr" rtl="0">
              <a:lnSpc>
                <a:spcPct val="100000"/>
              </a:lnSpc>
              <a:spcBef>
                <a:spcPts val="1600"/>
              </a:spcBef>
              <a:spcAft>
                <a:spcPts val="0"/>
              </a:spcAft>
              <a:buNone/>
              <a:defRPr sz="2000">
                <a:latin typeface="Oswald Regular"/>
                <a:ea typeface="Oswald Regular"/>
                <a:cs typeface="Oswald Regular"/>
                <a:sym typeface="Oswald Regular"/>
              </a:defRPr>
            </a:lvl4pPr>
            <a:lvl5pPr lvl="4" algn="ctr" rtl="0">
              <a:lnSpc>
                <a:spcPct val="100000"/>
              </a:lnSpc>
              <a:spcBef>
                <a:spcPts val="1600"/>
              </a:spcBef>
              <a:spcAft>
                <a:spcPts val="0"/>
              </a:spcAft>
              <a:buNone/>
              <a:defRPr sz="2000">
                <a:latin typeface="Oswald Regular"/>
                <a:ea typeface="Oswald Regular"/>
                <a:cs typeface="Oswald Regular"/>
                <a:sym typeface="Oswald Regular"/>
              </a:defRPr>
            </a:lvl5pPr>
            <a:lvl6pPr lvl="5" algn="ctr" rtl="0">
              <a:lnSpc>
                <a:spcPct val="100000"/>
              </a:lnSpc>
              <a:spcBef>
                <a:spcPts val="1600"/>
              </a:spcBef>
              <a:spcAft>
                <a:spcPts val="0"/>
              </a:spcAft>
              <a:buNone/>
              <a:defRPr sz="2000">
                <a:latin typeface="Oswald Regular"/>
                <a:ea typeface="Oswald Regular"/>
                <a:cs typeface="Oswald Regular"/>
                <a:sym typeface="Oswald Regular"/>
              </a:defRPr>
            </a:lvl6pPr>
            <a:lvl7pPr lvl="6" algn="ctr" rtl="0">
              <a:lnSpc>
                <a:spcPct val="100000"/>
              </a:lnSpc>
              <a:spcBef>
                <a:spcPts val="1600"/>
              </a:spcBef>
              <a:spcAft>
                <a:spcPts val="0"/>
              </a:spcAft>
              <a:buNone/>
              <a:defRPr sz="2000">
                <a:latin typeface="Oswald Regular"/>
                <a:ea typeface="Oswald Regular"/>
                <a:cs typeface="Oswald Regular"/>
                <a:sym typeface="Oswald Regular"/>
              </a:defRPr>
            </a:lvl7pPr>
            <a:lvl8pPr lvl="7" algn="ctr" rtl="0">
              <a:lnSpc>
                <a:spcPct val="100000"/>
              </a:lnSpc>
              <a:spcBef>
                <a:spcPts val="1600"/>
              </a:spcBef>
              <a:spcAft>
                <a:spcPts val="0"/>
              </a:spcAft>
              <a:buNone/>
              <a:defRPr sz="2000">
                <a:latin typeface="Oswald Regular"/>
                <a:ea typeface="Oswald Regular"/>
                <a:cs typeface="Oswald Regular"/>
                <a:sym typeface="Oswald Regular"/>
              </a:defRPr>
            </a:lvl8pPr>
            <a:lvl9pPr lvl="8" algn="ctr" rtl="0">
              <a:lnSpc>
                <a:spcPct val="100000"/>
              </a:lnSpc>
              <a:spcBef>
                <a:spcPts val="1600"/>
              </a:spcBef>
              <a:spcAft>
                <a:spcPts val="1600"/>
              </a:spcAft>
              <a:buNone/>
              <a:defRPr sz="2000">
                <a:latin typeface="Oswald Regular"/>
                <a:ea typeface="Oswald Regular"/>
                <a:cs typeface="Oswald Regular"/>
                <a:sym typeface="Oswald Regular"/>
              </a:defRPr>
            </a:lvl9pPr>
          </a:lstStyle>
          <a:p>
            <a:endParaRPr/>
          </a:p>
        </p:txBody>
      </p:sp>
      <p:sp>
        <p:nvSpPr>
          <p:cNvPr id="212" name="Google Shape;212;p19"/>
          <p:cNvSpPr txBox="1">
            <a:spLocks noGrp="1"/>
          </p:cNvSpPr>
          <p:nvPr>
            <p:ph type="subTitle" idx="4"/>
          </p:nvPr>
        </p:nvSpPr>
        <p:spPr>
          <a:xfrm>
            <a:off x="3360450" y="2291295"/>
            <a:ext cx="2423100" cy="5310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3" name="Google Shape;213;p19"/>
          <p:cNvSpPr txBox="1">
            <a:spLocks noGrp="1"/>
          </p:cNvSpPr>
          <p:nvPr>
            <p:ph type="subTitle" idx="5"/>
          </p:nvPr>
        </p:nvSpPr>
        <p:spPr>
          <a:xfrm>
            <a:off x="6000900" y="1968420"/>
            <a:ext cx="2423100" cy="3453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000">
                <a:latin typeface="Oswald Regular"/>
                <a:ea typeface="Oswald Regular"/>
                <a:cs typeface="Oswald Regular"/>
                <a:sym typeface="Oswald Regular"/>
              </a:defRPr>
            </a:lvl1pPr>
            <a:lvl2pPr lvl="1" algn="ctr" rtl="0">
              <a:lnSpc>
                <a:spcPct val="100000"/>
              </a:lnSpc>
              <a:spcBef>
                <a:spcPts val="1600"/>
              </a:spcBef>
              <a:spcAft>
                <a:spcPts val="0"/>
              </a:spcAft>
              <a:buNone/>
              <a:defRPr sz="2000">
                <a:latin typeface="Oswald Regular"/>
                <a:ea typeface="Oswald Regular"/>
                <a:cs typeface="Oswald Regular"/>
                <a:sym typeface="Oswald Regular"/>
              </a:defRPr>
            </a:lvl2pPr>
            <a:lvl3pPr lvl="2" algn="ctr" rtl="0">
              <a:lnSpc>
                <a:spcPct val="100000"/>
              </a:lnSpc>
              <a:spcBef>
                <a:spcPts val="1600"/>
              </a:spcBef>
              <a:spcAft>
                <a:spcPts val="0"/>
              </a:spcAft>
              <a:buNone/>
              <a:defRPr sz="2000">
                <a:latin typeface="Oswald Regular"/>
                <a:ea typeface="Oswald Regular"/>
                <a:cs typeface="Oswald Regular"/>
                <a:sym typeface="Oswald Regular"/>
              </a:defRPr>
            </a:lvl3pPr>
            <a:lvl4pPr lvl="3" algn="ctr" rtl="0">
              <a:lnSpc>
                <a:spcPct val="100000"/>
              </a:lnSpc>
              <a:spcBef>
                <a:spcPts val="1600"/>
              </a:spcBef>
              <a:spcAft>
                <a:spcPts val="0"/>
              </a:spcAft>
              <a:buNone/>
              <a:defRPr sz="2000">
                <a:latin typeface="Oswald Regular"/>
                <a:ea typeface="Oswald Regular"/>
                <a:cs typeface="Oswald Regular"/>
                <a:sym typeface="Oswald Regular"/>
              </a:defRPr>
            </a:lvl4pPr>
            <a:lvl5pPr lvl="4" algn="ctr" rtl="0">
              <a:lnSpc>
                <a:spcPct val="100000"/>
              </a:lnSpc>
              <a:spcBef>
                <a:spcPts val="1600"/>
              </a:spcBef>
              <a:spcAft>
                <a:spcPts val="0"/>
              </a:spcAft>
              <a:buNone/>
              <a:defRPr sz="2000">
                <a:latin typeface="Oswald Regular"/>
                <a:ea typeface="Oswald Regular"/>
                <a:cs typeface="Oswald Regular"/>
                <a:sym typeface="Oswald Regular"/>
              </a:defRPr>
            </a:lvl5pPr>
            <a:lvl6pPr lvl="5" algn="ctr" rtl="0">
              <a:lnSpc>
                <a:spcPct val="100000"/>
              </a:lnSpc>
              <a:spcBef>
                <a:spcPts val="1600"/>
              </a:spcBef>
              <a:spcAft>
                <a:spcPts val="0"/>
              </a:spcAft>
              <a:buNone/>
              <a:defRPr sz="2000">
                <a:latin typeface="Oswald Regular"/>
                <a:ea typeface="Oswald Regular"/>
                <a:cs typeface="Oswald Regular"/>
                <a:sym typeface="Oswald Regular"/>
              </a:defRPr>
            </a:lvl6pPr>
            <a:lvl7pPr lvl="6" algn="ctr" rtl="0">
              <a:lnSpc>
                <a:spcPct val="100000"/>
              </a:lnSpc>
              <a:spcBef>
                <a:spcPts val="1600"/>
              </a:spcBef>
              <a:spcAft>
                <a:spcPts val="0"/>
              </a:spcAft>
              <a:buNone/>
              <a:defRPr sz="2000">
                <a:latin typeface="Oswald Regular"/>
                <a:ea typeface="Oswald Regular"/>
                <a:cs typeface="Oswald Regular"/>
                <a:sym typeface="Oswald Regular"/>
              </a:defRPr>
            </a:lvl7pPr>
            <a:lvl8pPr lvl="7" algn="ctr" rtl="0">
              <a:lnSpc>
                <a:spcPct val="100000"/>
              </a:lnSpc>
              <a:spcBef>
                <a:spcPts val="1600"/>
              </a:spcBef>
              <a:spcAft>
                <a:spcPts val="0"/>
              </a:spcAft>
              <a:buNone/>
              <a:defRPr sz="2000">
                <a:latin typeface="Oswald Regular"/>
                <a:ea typeface="Oswald Regular"/>
                <a:cs typeface="Oswald Regular"/>
                <a:sym typeface="Oswald Regular"/>
              </a:defRPr>
            </a:lvl8pPr>
            <a:lvl9pPr lvl="8" algn="ctr" rtl="0">
              <a:lnSpc>
                <a:spcPct val="100000"/>
              </a:lnSpc>
              <a:spcBef>
                <a:spcPts val="1600"/>
              </a:spcBef>
              <a:spcAft>
                <a:spcPts val="1600"/>
              </a:spcAft>
              <a:buNone/>
              <a:defRPr sz="2000">
                <a:latin typeface="Oswald Regular"/>
                <a:ea typeface="Oswald Regular"/>
                <a:cs typeface="Oswald Regular"/>
                <a:sym typeface="Oswald Regular"/>
              </a:defRPr>
            </a:lvl9pPr>
          </a:lstStyle>
          <a:p>
            <a:endParaRPr/>
          </a:p>
        </p:txBody>
      </p:sp>
      <p:sp>
        <p:nvSpPr>
          <p:cNvPr id="214" name="Google Shape;214;p19"/>
          <p:cNvSpPr txBox="1">
            <a:spLocks noGrp="1"/>
          </p:cNvSpPr>
          <p:nvPr>
            <p:ph type="subTitle" idx="6"/>
          </p:nvPr>
        </p:nvSpPr>
        <p:spPr>
          <a:xfrm>
            <a:off x="6000900" y="2291295"/>
            <a:ext cx="2423100" cy="5310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5" name="Google Shape;215;p19"/>
          <p:cNvSpPr txBox="1">
            <a:spLocks noGrp="1"/>
          </p:cNvSpPr>
          <p:nvPr>
            <p:ph type="subTitle" idx="7"/>
          </p:nvPr>
        </p:nvSpPr>
        <p:spPr>
          <a:xfrm>
            <a:off x="720000" y="3847977"/>
            <a:ext cx="2423100" cy="3453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000">
                <a:latin typeface="Oswald Regular"/>
                <a:ea typeface="Oswald Regular"/>
                <a:cs typeface="Oswald Regular"/>
                <a:sym typeface="Oswald Regular"/>
              </a:defRPr>
            </a:lvl1pPr>
            <a:lvl2pPr lvl="1" algn="ctr" rtl="0">
              <a:lnSpc>
                <a:spcPct val="100000"/>
              </a:lnSpc>
              <a:spcBef>
                <a:spcPts val="1600"/>
              </a:spcBef>
              <a:spcAft>
                <a:spcPts val="0"/>
              </a:spcAft>
              <a:buNone/>
              <a:defRPr sz="2000">
                <a:latin typeface="Oswald Regular"/>
                <a:ea typeface="Oswald Regular"/>
                <a:cs typeface="Oswald Regular"/>
                <a:sym typeface="Oswald Regular"/>
              </a:defRPr>
            </a:lvl2pPr>
            <a:lvl3pPr lvl="2" algn="ctr" rtl="0">
              <a:lnSpc>
                <a:spcPct val="100000"/>
              </a:lnSpc>
              <a:spcBef>
                <a:spcPts val="1600"/>
              </a:spcBef>
              <a:spcAft>
                <a:spcPts val="0"/>
              </a:spcAft>
              <a:buNone/>
              <a:defRPr sz="2000">
                <a:latin typeface="Oswald Regular"/>
                <a:ea typeface="Oswald Regular"/>
                <a:cs typeface="Oswald Regular"/>
                <a:sym typeface="Oswald Regular"/>
              </a:defRPr>
            </a:lvl3pPr>
            <a:lvl4pPr lvl="3" algn="ctr" rtl="0">
              <a:lnSpc>
                <a:spcPct val="100000"/>
              </a:lnSpc>
              <a:spcBef>
                <a:spcPts val="1600"/>
              </a:spcBef>
              <a:spcAft>
                <a:spcPts val="0"/>
              </a:spcAft>
              <a:buNone/>
              <a:defRPr sz="2000">
                <a:latin typeface="Oswald Regular"/>
                <a:ea typeface="Oswald Regular"/>
                <a:cs typeface="Oswald Regular"/>
                <a:sym typeface="Oswald Regular"/>
              </a:defRPr>
            </a:lvl4pPr>
            <a:lvl5pPr lvl="4" algn="ctr" rtl="0">
              <a:lnSpc>
                <a:spcPct val="100000"/>
              </a:lnSpc>
              <a:spcBef>
                <a:spcPts val="1600"/>
              </a:spcBef>
              <a:spcAft>
                <a:spcPts val="0"/>
              </a:spcAft>
              <a:buNone/>
              <a:defRPr sz="2000">
                <a:latin typeface="Oswald Regular"/>
                <a:ea typeface="Oswald Regular"/>
                <a:cs typeface="Oswald Regular"/>
                <a:sym typeface="Oswald Regular"/>
              </a:defRPr>
            </a:lvl5pPr>
            <a:lvl6pPr lvl="5" algn="ctr" rtl="0">
              <a:lnSpc>
                <a:spcPct val="100000"/>
              </a:lnSpc>
              <a:spcBef>
                <a:spcPts val="1600"/>
              </a:spcBef>
              <a:spcAft>
                <a:spcPts val="0"/>
              </a:spcAft>
              <a:buNone/>
              <a:defRPr sz="2000">
                <a:latin typeface="Oswald Regular"/>
                <a:ea typeface="Oswald Regular"/>
                <a:cs typeface="Oswald Regular"/>
                <a:sym typeface="Oswald Regular"/>
              </a:defRPr>
            </a:lvl6pPr>
            <a:lvl7pPr lvl="6" algn="ctr" rtl="0">
              <a:lnSpc>
                <a:spcPct val="100000"/>
              </a:lnSpc>
              <a:spcBef>
                <a:spcPts val="1600"/>
              </a:spcBef>
              <a:spcAft>
                <a:spcPts val="0"/>
              </a:spcAft>
              <a:buNone/>
              <a:defRPr sz="2000">
                <a:latin typeface="Oswald Regular"/>
                <a:ea typeface="Oswald Regular"/>
                <a:cs typeface="Oswald Regular"/>
                <a:sym typeface="Oswald Regular"/>
              </a:defRPr>
            </a:lvl7pPr>
            <a:lvl8pPr lvl="7" algn="ctr" rtl="0">
              <a:lnSpc>
                <a:spcPct val="100000"/>
              </a:lnSpc>
              <a:spcBef>
                <a:spcPts val="1600"/>
              </a:spcBef>
              <a:spcAft>
                <a:spcPts val="0"/>
              </a:spcAft>
              <a:buNone/>
              <a:defRPr sz="2000">
                <a:latin typeface="Oswald Regular"/>
                <a:ea typeface="Oswald Regular"/>
                <a:cs typeface="Oswald Regular"/>
                <a:sym typeface="Oswald Regular"/>
              </a:defRPr>
            </a:lvl8pPr>
            <a:lvl9pPr lvl="8" algn="ctr" rtl="0">
              <a:lnSpc>
                <a:spcPct val="100000"/>
              </a:lnSpc>
              <a:spcBef>
                <a:spcPts val="1600"/>
              </a:spcBef>
              <a:spcAft>
                <a:spcPts val="1600"/>
              </a:spcAft>
              <a:buNone/>
              <a:defRPr sz="2000">
                <a:latin typeface="Oswald Regular"/>
                <a:ea typeface="Oswald Regular"/>
                <a:cs typeface="Oswald Regular"/>
                <a:sym typeface="Oswald Regular"/>
              </a:defRPr>
            </a:lvl9pPr>
          </a:lstStyle>
          <a:p>
            <a:endParaRPr/>
          </a:p>
        </p:txBody>
      </p:sp>
      <p:sp>
        <p:nvSpPr>
          <p:cNvPr id="216" name="Google Shape;216;p19"/>
          <p:cNvSpPr txBox="1">
            <a:spLocks noGrp="1"/>
          </p:cNvSpPr>
          <p:nvPr>
            <p:ph type="subTitle" idx="8"/>
          </p:nvPr>
        </p:nvSpPr>
        <p:spPr>
          <a:xfrm>
            <a:off x="720000" y="4170852"/>
            <a:ext cx="2423100" cy="5310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7" name="Google Shape;217;p19"/>
          <p:cNvSpPr txBox="1">
            <a:spLocks noGrp="1"/>
          </p:cNvSpPr>
          <p:nvPr>
            <p:ph type="subTitle" idx="9"/>
          </p:nvPr>
        </p:nvSpPr>
        <p:spPr>
          <a:xfrm>
            <a:off x="3360450" y="3847977"/>
            <a:ext cx="2423100" cy="3453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000">
                <a:latin typeface="Oswald Regular"/>
                <a:ea typeface="Oswald Regular"/>
                <a:cs typeface="Oswald Regular"/>
                <a:sym typeface="Oswald Regular"/>
              </a:defRPr>
            </a:lvl1pPr>
            <a:lvl2pPr lvl="1" algn="ctr" rtl="0">
              <a:lnSpc>
                <a:spcPct val="100000"/>
              </a:lnSpc>
              <a:spcBef>
                <a:spcPts val="1600"/>
              </a:spcBef>
              <a:spcAft>
                <a:spcPts val="0"/>
              </a:spcAft>
              <a:buNone/>
              <a:defRPr sz="2000">
                <a:latin typeface="Oswald Regular"/>
                <a:ea typeface="Oswald Regular"/>
                <a:cs typeface="Oswald Regular"/>
                <a:sym typeface="Oswald Regular"/>
              </a:defRPr>
            </a:lvl2pPr>
            <a:lvl3pPr lvl="2" algn="ctr" rtl="0">
              <a:lnSpc>
                <a:spcPct val="100000"/>
              </a:lnSpc>
              <a:spcBef>
                <a:spcPts val="1600"/>
              </a:spcBef>
              <a:spcAft>
                <a:spcPts val="0"/>
              </a:spcAft>
              <a:buNone/>
              <a:defRPr sz="2000">
                <a:latin typeface="Oswald Regular"/>
                <a:ea typeface="Oswald Regular"/>
                <a:cs typeface="Oswald Regular"/>
                <a:sym typeface="Oswald Regular"/>
              </a:defRPr>
            </a:lvl3pPr>
            <a:lvl4pPr lvl="3" algn="ctr" rtl="0">
              <a:lnSpc>
                <a:spcPct val="100000"/>
              </a:lnSpc>
              <a:spcBef>
                <a:spcPts val="1600"/>
              </a:spcBef>
              <a:spcAft>
                <a:spcPts val="0"/>
              </a:spcAft>
              <a:buNone/>
              <a:defRPr sz="2000">
                <a:latin typeface="Oswald Regular"/>
                <a:ea typeface="Oswald Regular"/>
                <a:cs typeface="Oswald Regular"/>
                <a:sym typeface="Oswald Regular"/>
              </a:defRPr>
            </a:lvl4pPr>
            <a:lvl5pPr lvl="4" algn="ctr" rtl="0">
              <a:lnSpc>
                <a:spcPct val="100000"/>
              </a:lnSpc>
              <a:spcBef>
                <a:spcPts val="1600"/>
              </a:spcBef>
              <a:spcAft>
                <a:spcPts val="0"/>
              </a:spcAft>
              <a:buNone/>
              <a:defRPr sz="2000">
                <a:latin typeface="Oswald Regular"/>
                <a:ea typeface="Oswald Regular"/>
                <a:cs typeface="Oswald Regular"/>
                <a:sym typeface="Oswald Regular"/>
              </a:defRPr>
            </a:lvl5pPr>
            <a:lvl6pPr lvl="5" algn="ctr" rtl="0">
              <a:lnSpc>
                <a:spcPct val="100000"/>
              </a:lnSpc>
              <a:spcBef>
                <a:spcPts val="1600"/>
              </a:spcBef>
              <a:spcAft>
                <a:spcPts val="0"/>
              </a:spcAft>
              <a:buNone/>
              <a:defRPr sz="2000">
                <a:latin typeface="Oswald Regular"/>
                <a:ea typeface="Oswald Regular"/>
                <a:cs typeface="Oswald Regular"/>
                <a:sym typeface="Oswald Regular"/>
              </a:defRPr>
            </a:lvl6pPr>
            <a:lvl7pPr lvl="6" algn="ctr" rtl="0">
              <a:lnSpc>
                <a:spcPct val="100000"/>
              </a:lnSpc>
              <a:spcBef>
                <a:spcPts val="1600"/>
              </a:spcBef>
              <a:spcAft>
                <a:spcPts val="0"/>
              </a:spcAft>
              <a:buNone/>
              <a:defRPr sz="2000">
                <a:latin typeface="Oswald Regular"/>
                <a:ea typeface="Oswald Regular"/>
                <a:cs typeface="Oswald Regular"/>
                <a:sym typeface="Oswald Regular"/>
              </a:defRPr>
            </a:lvl7pPr>
            <a:lvl8pPr lvl="7" algn="ctr" rtl="0">
              <a:lnSpc>
                <a:spcPct val="100000"/>
              </a:lnSpc>
              <a:spcBef>
                <a:spcPts val="1600"/>
              </a:spcBef>
              <a:spcAft>
                <a:spcPts val="0"/>
              </a:spcAft>
              <a:buNone/>
              <a:defRPr sz="2000">
                <a:latin typeface="Oswald Regular"/>
                <a:ea typeface="Oswald Regular"/>
                <a:cs typeface="Oswald Regular"/>
                <a:sym typeface="Oswald Regular"/>
              </a:defRPr>
            </a:lvl8pPr>
            <a:lvl9pPr lvl="8" algn="ctr" rtl="0">
              <a:lnSpc>
                <a:spcPct val="100000"/>
              </a:lnSpc>
              <a:spcBef>
                <a:spcPts val="1600"/>
              </a:spcBef>
              <a:spcAft>
                <a:spcPts val="1600"/>
              </a:spcAft>
              <a:buNone/>
              <a:defRPr sz="2000">
                <a:latin typeface="Oswald Regular"/>
                <a:ea typeface="Oswald Regular"/>
                <a:cs typeface="Oswald Regular"/>
                <a:sym typeface="Oswald Regular"/>
              </a:defRPr>
            </a:lvl9pPr>
          </a:lstStyle>
          <a:p>
            <a:endParaRPr/>
          </a:p>
        </p:txBody>
      </p:sp>
      <p:sp>
        <p:nvSpPr>
          <p:cNvPr id="218" name="Google Shape;218;p19"/>
          <p:cNvSpPr txBox="1">
            <a:spLocks noGrp="1"/>
          </p:cNvSpPr>
          <p:nvPr>
            <p:ph type="subTitle" idx="13"/>
          </p:nvPr>
        </p:nvSpPr>
        <p:spPr>
          <a:xfrm>
            <a:off x="3360450" y="4170852"/>
            <a:ext cx="2423100" cy="5310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9" name="Google Shape;219;p19"/>
          <p:cNvSpPr txBox="1">
            <a:spLocks noGrp="1"/>
          </p:cNvSpPr>
          <p:nvPr>
            <p:ph type="subTitle" idx="14"/>
          </p:nvPr>
        </p:nvSpPr>
        <p:spPr>
          <a:xfrm>
            <a:off x="6000900" y="3847977"/>
            <a:ext cx="2423100" cy="3453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000">
                <a:latin typeface="Oswald Regular"/>
                <a:ea typeface="Oswald Regular"/>
                <a:cs typeface="Oswald Regular"/>
                <a:sym typeface="Oswald Regular"/>
              </a:defRPr>
            </a:lvl1pPr>
            <a:lvl2pPr lvl="1" algn="ctr" rtl="0">
              <a:lnSpc>
                <a:spcPct val="100000"/>
              </a:lnSpc>
              <a:spcBef>
                <a:spcPts val="1600"/>
              </a:spcBef>
              <a:spcAft>
                <a:spcPts val="0"/>
              </a:spcAft>
              <a:buNone/>
              <a:defRPr sz="2000">
                <a:latin typeface="Oswald Regular"/>
                <a:ea typeface="Oswald Regular"/>
                <a:cs typeface="Oswald Regular"/>
                <a:sym typeface="Oswald Regular"/>
              </a:defRPr>
            </a:lvl2pPr>
            <a:lvl3pPr lvl="2" algn="ctr" rtl="0">
              <a:lnSpc>
                <a:spcPct val="100000"/>
              </a:lnSpc>
              <a:spcBef>
                <a:spcPts val="1600"/>
              </a:spcBef>
              <a:spcAft>
                <a:spcPts val="0"/>
              </a:spcAft>
              <a:buNone/>
              <a:defRPr sz="2000">
                <a:latin typeface="Oswald Regular"/>
                <a:ea typeface="Oswald Regular"/>
                <a:cs typeface="Oswald Regular"/>
                <a:sym typeface="Oswald Regular"/>
              </a:defRPr>
            </a:lvl3pPr>
            <a:lvl4pPr lvl="3" algn="ctr" rtl="0">
              <a:lnSpc>
                <a:spcPct val="100000"/>
              </a:lnSpc>
              <a:spcBef>
                <a:spcPts val="1600"/>
              </a:spcBef>
              <a:spcAft>
                <a:spcPts val="0"/>
              </a:spcAft>
              <a:buNone/>
              <a:defRPr sz="2000">
                <a:latin typeface="Oswald Regular"/>
                <a:ea typeface="Oswald Regular"/>
                <a:cs typeface="Oswald Regular"/>
                <a:sym typeface="Oswald Regular"/>
              </a:defRPr>
            </a:lvl4pPr>
            <a:lvl5pPr lvl="4" algn="ctr" rtl="0">
              <a:lnSpc>
                <a:spcPct val="100000"/>
              </a:lnSpc>
              <a:spcBef>
                <a:spcPts val="1600"/>
              </a:spcBef>
              <a:spcAft>
                <a:spcPts val="0"/>
              </a:spcAft>
              <a:buNone/>
              <a:defRPr sz="2000">
                <a:latin typeface="Oswald Regular"/>
                <a:ea typeface="Oswald Regular"/>
                <a:cs typeface="Oswald Regular"/>
                <a:sym typeface="Oswald Regular"/>
              </a:defRPr>
            </a:lvl5pPr>
            <a:lvl6pPr lvl="5" algn="ctr" rtl="0">
              <a:lnSpc>
                <a:spcPct val="100000"/>
              </a:lnSpc>
              <a:spcBef>
                <a:spcPts val="1600"/>
              </a:spcBef>
              <a:spcAft>
                <a:spcPts val="0"/>
              </a:spcAft>
              <a:buNone/>
              <a:defRPr sz="2000">
                <a:latin typeface="Oswald Regular"/>
                <a:ea typeface="Oswald Regular"/>
                <a:cs typeface="Oswald Regular"/>
                <a:sym typeface="Oswald Regular"/>
              </a:defRPr>
            </a:lvl6pPr>
            <a:lvl7pPr lvl="6" algn="ctr" rtl="0">
              <a:lnSpc>
                <a:spcPct val="100000"/>
              </a:lnSpc>
              <a:spcBef>
                <a:spcPts val="1600"/>
              </a:spcBef>
              <a:spcAft>
                <a:spcPts val="0"/>
              </a:spcAft>
              <a:buNone/>
              <a:defRPr sz="2000">
                <a:latin typeface="Oswald Regular"/>
                <a:ea typeface="Oswald Regular"/>
                <a:cs typeface="Oswald Regular"/>
                <a:sym typeface="Oswald Regular"/>
              </a:defRPr>
            </a:lvl7pPr>
            <a:lvl8pPr lvl="7" algn="ctr" rtl="0">
              <a:lnSpc>
                <a:spcPct val="100000"/>
              </a:lnSpc>
              <a:spcBef>
                <a:spcPts val="1600"/>
              </a:spcBef>
              <a:spcAft>
                <a:spcPts val="0"/>
              </a:spcAft>
              <a:buNone/>
              <a:defRPr sz="2000">
                <a:latin typeface="Oswald Regular"/>
                <a:ea typeface="Oswald Regular"/>
                <a:cs typeface="Oswald Regular"/>
                <a:sym typeface="Oswald Regular"/>
              </a:defRPr>
            </a:lvl8pPr>
            <a:lvl9pPr lvl="8" algn="ctr" rtl="0">
              <a:lnSpc>
                <a:spcPct val="100000"/>
              </a:lnSpc>
              <a:spcBef>
                <a:spcPts val="1600"/>
              </a:spcBef>
              <a:spcAft>
                <a:spcPts val="1600"/>
              </a:spcAft>
              <a:buNone/>
              <a:defRPr sz="2000">
                <a:latin typeface="Oswald Regular"/>
                <a:ea typeface="Oswald Regular"/>
                <a:cs typeface="Oswald Regular"/>
                <a:sym typeface="Oswald Regular"/>
              </a:defRPr>
            </a:lvl9pPr>
          </a:lstStyle>
          <a:p>
            <a:endParaRPr/>
          </a:p>
        </p:txBody>
      </p:sp>
      <p:sp>
        <p:nvSpPr>
          <p:cNvPr id="220" name="Google Shape;220;p19"/>
          <p:cNvSpPr txBox="1">
            <a:spLocks noGrp="1"/>
          </p:cNvSpPr>
          <p:nvPr>
            <p:ph type="subTitle" idx="15"/>
          </p:nvPr>
        </p:nvSpPr>
        <p:spPr>
          <a:xfrm>
            <a:off x="6000900" y="4170852"/>
            <a:ext cx="2423100" cy="5310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21" name="Google Shape;221;p19"/>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2" name="Google Shape;222;p19"/>
          <p:cNvSpPr/>
          <p:nvPr/>
        </p:nvSpPr>
        <p:spPr>
          <a:xfrm>
            <a:off x="8797825" y="1257625"/>
            <a:ext cx="169075" cy="193500"/>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9"/>
          <p:cNvSpPr/>
          <p:nvPr/>
        </p:nvSpPr>
        <p:spPr>
          <a:xfrm rot="-5400000">
            <a:off x="8295600" y="379725"/>
            <a:ext cx="787800" cy="399900"/>
          </a:xfrm>
          <a:prstGeom prst="hexagon">
            <a:avLst>
              <a:gd name="adj" fmla="val 28631"/>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_5">
    <p:spTree>
      <p:nvGrpSpPr>
        <p:cNvPr id="1" name="Shape 224"/>
        <p:cNvGrpSpPr/>
        <p:nvPr/>
      </p:nvGrpSpPr>
      <p:grpSpPr>
        <a:xfrm>
          <a:off x="0" y="0"/>
          <a:ext cx="0" cy="0"/>
          <a:chOff x="0" y="0"/>
          <a:chExt cx="0" cy="0"/>
        </a:xfrm>
      </p:grpSpPr>
      <p:sp>
        <p:nvSpPr>
          <p:cNvPr id="225" name="Google Shape;225;p20"/>
          <p:cNvSpPr/>
          <p:nvPr/>
        </p:nvSpPr>
        <p:spPr>
          <a:xfrm rot="-5400000">
            <a:off x="247309" y="-341540"/>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0"/>
          <p:cNvSpPr/>
          <p:nvPr/>
        </p:nvSpPr>
        <p:spPr>
          <a:xfrm>
            <a:off x="1568433" y="-262489"/>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0"/>
          <p:cNvSpPr/>
          <p:nvPr/>
        </p:nvSpPr>
        <p:spPr>
          <a:xfrm>
            <a:off x="1421405" y="377745"/>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0"/>
          <p:cNvSpPr/>
          <p:nvPr/>
        </p:nvSpPr>
        <p:spPr>
          <a:xfrm>
            <a:off x="1753101" y="218036"/>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0"/>
          <p:cNvSpPr/>
          <p:nvPr/>
        </p:nvSpPr>
        <p:spPr>
          <a:xfrm>
            <a:off x="-14915" y="-300128"/>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0"/>
          <p:cNvSpPr/>
          <p:nvPr/>
        </p:nvSpPr>
        <p:spPr>
          <a:xfrm rot="-5400000">
            <a:off x="929484" y="-2434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0"/>
          <p:cNvSpPr/>
          <p:nvPr/>
        </p:nvSpPr>
        <p:spPr>
          <a:xfrm>
            <a:off x="1294331" y="-154664"/>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0"/>
          <p:cNvSpPr/>
          <p:nvPr/>
        </p:nvSpPr>
        <p:spPr>
          <a:xfrm rot="-5400000">
            <a:off x="-255455" y="-260715"/>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0"/>
          <p:cNvSpPr txBox="1">
            <a:spLocks noGrp="1"/>
          </p:cNvSpPr>
          <p:nvPr>
            <p:ph type="subTitle" idx="1"/>
          </p:nvPr>
        </p:nvSpPr>
        <p:spPr>
          <a:xfrm>
            <a:off x="718125" y="2523375"/>
            <a:ext cx="2888400" cy="153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4" name="Google Shape;234;p20"/>
          <p:cNvSpPr/>
          <p:nvPr/>
        </p:nvSpPr>
        <p:spPr>
          <a:xfrm flipH="1">
            <a:off x="7719914" y="4286582"/>
            <a:ext cx="3067551" cy="1750525"/>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0"/>
          <p:cNvSpPr/>
          <p:nvPr/>
        </p:nvSpPr>
        <p:spPr>
          <a:xfrm flipH="1">
            <a:off x="8432556" y="4460625"/>
            <a:ext cx="474274" cy="542098"/>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0"/>
          <p:cNvSpPr txBox="1">
            <a:spLocks noGrp="1"/>
          </p:cNvSpPr>
          <p:nvPr>
            <p:ph type="title"/>
          </p:nvPr>
        </p:nvSpPr>
        <p:spPr>
          <a:xfrm>
            <a:off x="724800" y="951314"/>
            <a:ext cx="2995800" cy="9873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6">
    <p:spTree>
      <p:nvGrpSpPr>
        <p:cNvPr id="1" name="Shape 237"/>
        <p:cNvGrpSpPr/>
        <p:nvPr/>
      </p:nvGrpSpPr>
      <p:grpSpPr>
        <a:xfrm>
          <a:off x="0" y="0"/>
          <a:ext cx="0" cy="0"/>
          <a:chOff x="0" y="0"/>
          <a:chExt cx="0" cy="0"/>
        </a:xfrm>
      </p:grpSpPr>
      <p:sp>
        <p:nvSpPr>
          <p:cNvPr id="238" name="Google Shape;238;p21"/>
          <p:cNvSpPr txBox="1">
            <a:spLocks noGrp="1"/>
          </p:cNvSpPr>
          <p:nvPr>
            <p:ph type="subTitle" idx="1"/>
          </p:nvPr>
        </p:nvSpPr>
        <p:spPr>
          <a:xfrm>
            <a:off x="4572002" y="1434250"/>
            <a:ext cx="3861600" cy="54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2000"/>
              <a:buFont typeface="Oswald"/>
              <a:buNone/>
              <a:defRPr sz="2000" b="1">
                <a:solidFill>
                  <a:schemeClr val="lt2"/>
                </a:solidFill>
                <a:latin typeface="Oswald"/>
                <a:ea typeface="Oswald"/>
                <a:cs typeface="Oswald"/>
                <a:sym typeface="Oswald"/>
              </a:defRPr>
            </a:lvl1pPr>
            <a:lvl2pPr lvl="1"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2pPr>
            <a:lvl3pPr lvl="2"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3pPr>
            <a:lvl4pPr lvl="3"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4pPr>
            <a:lvl5pPr lvl="4"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5pPr>
            <a:lvl6pPr lvl="5"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6pPr>
            <a:lvl7pPr lvl="6"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7pPr>
            <a:lvl8pPr lvl="7"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8pPr>
            <a:lvl9pPr lvl="8"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9pPr>
          </a:lstStyle>
          <a:p>
            <a:endParaRPr/>
          </a:p>
        </p:txBody>
      </p:sp>
      <p:sp>
        <p:nvSpPr>
          <p:cNvPr id="239" name="Google Shape;239;p21"/>
          <p:cNvSpPr txBox="1">
            <a:spLocks noGrp="1"/>
          </p:cNvSpPr>
          <p:nvPr>
            <p:ph type="subTitle" idx="2"/>
          </p:nvPr>
        </p:nvSpPr>
        <p:spPr>
          <a:xfrm>
            <a:off x="4572000" y="1764050"/>
            <a:ext cx="38616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40" name="Google Shape;240;p21"/>
          <p:cNvSpPr txBox="1">
            <a:spLocks noGrp="1"/>
          </p:cNvSpPr>
          <p:nvPr>
            <p:ph type="subTitle" idx="3"/>
          </p:nvPr>
        </p:nvSpPr>
        <p:spPr>
          <a:xfrm>
            <a:off x="4572002" y="2528804"/>
            <a:ext cx="3861600" cy="54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2000"/>
              <a:buFont typeface="Oswald"/>
              <a:buNone/>
              <a:defRPr sz="2000" b="1">
                <a:solidFill>
                  <a:schemeClr val="lt2"/>
                </a:solidFill>
                <a:latin typeface="Oswald"/>
                <a:ea typeface="Oswald"/>
                <a:cs typeface="Oswald"/>
                <a:sym typeface="Oswald"/>
              </a:defRPr>
            </a:lvl1pPr>
            <a:lvl2pPr lvl="1"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2pPr>
            <a:lvl3pPr lvl="2"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3pPr>
            <a:lvl4pPr lvl="3"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4pPr>
            <a:lvl5pPr lvl="4"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5pPr>
            <a:lvl6pPr lvl="5"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6pPr>
            <a:lvl7pPr lvl="6"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7pPr>
            <a:lvl8pPr lvl="7"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8pPr>
            <a:lvl9pPr lvl="8"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9pPr>
          </a:lstStyle>
          <a:p>
            <a:endParaRPr/>
          </a:p>
        </p:txBody>
      </p:sp>
      <p:sp>
        <p:nvSpPr>
          <p:cNvPr id="241" name="Google Shape;241;p21"/>
          <p:cNvSpPr txBox="1">
            <a:spLocks noGrp="1"/>
          </p:cNvSpPr>
          <p:nvPr>
            <p:ph type="subTitle" idx="4"/>
          </p:nvPr>
        </p:nvSpPr>
        <p:spPr>
          <a:xfrm>
            <a:off x="4572000" y="2858594"/>
            <a:ext cx="38616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42" name="Google Shape;242;p21"/>
          <p:cNvSpPr txBox="1">
            <a:spLocks noGrp="1"/>
          </p:cNvSpPr>
          <p:nvPr>
            <p:ph type="subTitle" idx="5"/>
          </p:nvPr>
        </p:nvSpPr>
        <p:spPr>
          <a:xfrm>
            <a:off x="4572002" y="3623345"/>
            <a:ext cx="3861600" cy="54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2000"/>
              <a:buFont typeface="Oswald"/>
              <a:buNone/>
              <a:defRPr sz="2000" b="1">
                <a:solidFill>
                  <a:schemeClr val="lt2"/>
                </a:solidFill>
                <a:latin typeface="Oswald"/>
                <a:ea typeface="Oswald"/>
                <a:cs typeface="Oswald"/>
                <a:sym typeface="Oswald"/>
              </a:defRPr>
            </a:lvl1pPr>
            <a:lvl2pPr lvl="1"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2pPr>
            <a:lvl3pPr lvl="2"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3pPr>
            <a:lvl4pPr lvl="3"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4pPr>
            <a:lvl5pPr lvl="4"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5pPr>
            <a:lvl6pPr lvl="5"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6pPr>
            <a:lvl7pPr lvl="6"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7pPr>
            <a:lvl8pPr lvl="7"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8pPr>
            <a:lvl9pPr lvl="8"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9pPr>
          </a:lstStyle>
          <a:p>
            <a:endParaRPr/>
          </a:p>
        </p:txBody>
      </p:sp>
      <p:sp>
        <p:nvSpPr>
          <p:cNvPr id="243" name="Google Shape;243;p21"/>
          <p:cNvSpPr txBox="1">
            <a:spLocks noGrp="1"/>
          </p:cNvSpPr>
          <p:nvPr>
            <p:ph type="subTitle" idx="6"/>
          </p:nvPr>
        </p:nvSpPr>
        <p:spPr>
          <a:xfrm>
            <a:off x="4572000" y="3953125"/>
            <a:ext cx="38616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44" name="Google Shape;244;p21"/>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45" name="Google Shape;245;p21"/>
          <p:cNvSpPr/>
          <p:nvPr/>
        </p:nvSpPr>
        <p:spPr>
          <a:xfrm rot="5400000" flipH="1">
            <a:off x="-833769" y="413775"/>
            <a:ext cx="1650600" cy="14652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1"/>
          <p:cNvSpPr/>
          <p:nvPr/>
        </p:nvSpPr>
        <p:spPr>
          <a:xfrm flipH="1">
            <a:off x="274368" y="1678420"/>
            <a:ext cx="248287" cy="284155"/>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1"/>
          <p:cNvSpPr/>
          <p:nvPr/>
        </p:nvSpPr>
        <p:spPr>
          <a:xfrm rot="5400000" flipH="1">
            <a:off x="103252" y="389198"/>
            <a:ext cx="1156800" cy="58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1"/>
          <p:cNvSpPr/>
          <p:nvPr/>
        </p:nvSpPr>
        <p:spPr>
          <a:xfrm rot="3539163">
            <a:off x="-538812" y="-342745"/>
            <a:ext cx="1874699" cy="1056897"/>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1"/>
          <p:cNvSpPr/>
          <p:nvPr/>
        </p:nvSpPr>
        <p:spPr>
          <a:xfrm rot="10800000">
            <a:off x="7817876" y="4382989"/>
            <a:ext cx="1326127" cy="760509"/>
          </a:xfrm>
          <a:custGeom>
            <a:avLst/>
            <a:gdLst/>
            <a:ahLst/>
            <a:cxnLst/>
            <a:rect l="l" t="t" r="r" b="b"/>
            <a:pathLst>
              <a:path w="51817" h="29719" extrusionOk="0">
                <a:moveTo>
                  <a:pt x="1" y="1"/>
                </a:moveTo>
                <a:lnTo>
                  <a:pt x="1" y="29719"/>
                </a:lnTo>
                <a:lnTo>
                  <a:pt x="51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1"/>
          <p:cNvSpPr/>
          <p:nvPr/>
        </p:nvSpPr>
        <p:spPr>
          <a:xfrm>
            <a:off x="8560591" y="4492420"/>
            <a:ext cx="333872" cy="381464"/>
          </a:xfrm>
          <a:custGeom>
            <a:avLst/>
            <a:gdLst/>
            <a:ahLst/>
            <a:cxnLst/>
            <a:rect l="l" t="t" r="r" b="b"/>
            <a:pathLst>
              <a:path w="7264" h="8299" extrusionOk="0">
                <a:moveTo>
                  <a:pt x="1" y="0"/>
                </a:moveTo>
                <a:lnTo>
                  <a:pt x="1" y="8299"/>
                </a:lnTo>
                <a:lnTo>
                  <a:pt x="7264" y="4191"/>
                </a:lnTo>
                <a:lnTo>
                  <a:pt x="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sp>
        <p:nvSpPr>
          <p:cNvPr id="20" name="Google Shape;20;p3"/>
          <p:cNvSpPr/>
          <p:nvPr/>
        </p:nvSpPr>
        <p:spPr>
          <a:xfrm rot="-5400000">
            <a:off x="3799550" y="-545200"/>
            <a:ext cx="1567200" cy="12183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txBox="1">
            <a:spLocks noGrp="1"/>
          </p:cNvSpPr>
          <p:nvPr>
            <p:ph type="ctrTitle"/>
          </p:nvPr>
        </p:nvSpPr>
        <p:spPr>
          <a:xfrm>
            <a:off x="5304750" y="2925700"/>
            <a:ext cx="3128700" cy="12561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2"/>
              </a:buClr>
              <a:buSzPts val="2400"/>
              <a:buNone/>
              <a:defRPr sz="4800">
                <a:solidFill>
                  <a:schemeClr val="lt2"/>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22" name="Google Shape;22;p3"/>
          <p:cNvSpPr txBox="1">
            <a:spLocks noGrp="1"/>
          </p:cNvSpPr>
          <p:nvPr>
            <p:ph type="subTitle" idx="1"/>
          </p:nvPr>
        </p:nvSpPr>
        <p:spPr>
          <a:xfrm>
            <a:off x="5667825" y="4029225"/>
            <a:ext cx="27657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500"/>
              <a:buNone/>
              <a:defRPr sz="16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3" name="Google Shape;23;p3"/>
          <p:cNvSpPr txBox="1">
            <a:spLocks noGrp="1"/>
          </p:cNvSpPr>
          <p:nvPr>
            <p:ph type="title" idx="2" hasCustomPrompt="1"/>
          </p:nvPr>
        </p:nvSpPr>
        <p:spPr>
          <a:xfrm>
            <a:off x="6725025" y="1471085"/>
            <a:ext cx="1708500" cy="1371600"/>
          </a:xfrm>
          <a:prstGeom prst="rect">
            <a:avLst/>
          </a:prstGeom>
          <a:noFill/>
        </p:spPr>
        <p:txBody>
          <a:bodyPr spcFirstLastPara="1" wrap="square" lIns="91425" tIns="91425" rIns="91425" bIns="91425" anchor="t" anchorCtr="0">
            <a:noAutofit/>
          </a:bodyPr>
          <a:lstStyle>
            <a:lvl1pPr lvl="0" algn="r" rtl="0">
              <a:lnSpc>
                <a:spcPct val="115000"/>
              </a:lnSpc>
              <a:spcBef>
                <a:spcPts val="0"/>
              </a:spcBef>
              <a:spcAft>
                <a:spcPts val="0"/>
              </a:spcAft>
              <a:buSzPts val="5500"/>
              <a:buNone/>
              <a:defRPr sz="10400"/>
            </a:lvl1pPr>
            <a:lvl2pPr lvl="1"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2pPr>
            <a:lvl3pPr lvl="2"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3pPr>
            <a:lvl4pPr lvl="3"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4pPr>
            <a:lvl5pPr lvl="4"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5pPr>
            <a:lvl6pPr lvl="5"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6pPr>
            <a:lvl7pPr lvl="6"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7pPr>
            <a:lvl8pPr lvl="7"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8pPr>
            <a:lvl9pPr lvl="8" algn="ctr" rtl="0">
              <a:spcBef>
                <a:spcPts val="0"/>
              </a:spcBef>
              <a:spcAft>
                <a:spcPts val="0"/>
              </a:spcAft>
              <a:buClr>
                <a:srgbClr val="434343"/>
              </a:buClr>
              <a:buSzPts val="5500"/>
              <a:buFont typeface="Oswald Regular"/>
              <a:buNone/>
              <a:defRPr sz="5500">
                <a:solidFill>
                  <a:srgbClr val="434343"/>
                </a:solidFill>
                <a:latin typeface="Oswald Regular"/>
                <a:ea typeface="Oswald Regular"/>
                <a:cs typeface="Oswald Regular"/>
                <a:sym typeface="Oswald Regular"/>
              </a:defRPr>
            </a:lvl9pPr>
          </a:lstStyle>
          <a:p>
            <a:r>
              <a:t>xx%</a:t>
            </a:r>
          </a:p>
        </p:txBody>
      </p:sp>
      <p:sp>
        <p:nvSpPr>
          <p:cNvPr id="24" name="Google Shape;24;p3"/>
          <p:cNvSpPr/>
          <p:nvPr/>
        </p:nvSpPr>
        <p:spPr>
          <a:xfrm flipH="1">
            <a:off x="5188703" y="628026"/>
            <a:ext cx="310997" cy="354197"/>
          </a:xfrm>
          <a:custGeom>
            <a:avLst/>
            <a:gdLst/>
            <a:ahLst/>
            <a:cxnLst/>
            <a:rect l="l" t="t" r="r" b="b"/>
            <a:pathLst>
              <a:path w="4371" h="4978" extrusionOk="0">
                <a:moveTo>
                  <a:pt x="4371" y="0"/>
                </a:moveTo>
                <a:lnTo>
                  <a:pt x="1" y="2465"/>
                </a:lnTo>
                <a:lnTo>
                  <a:pt x="4371" y="4977"/>
                </a:lnTo>
                <a:lnTo>
                  <a:pt x="437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flipH="1">
            <a:off x="5373429" y="168477"/>
            <a:ext cx="690551" cy="788764"/>
          </a:xfrm>
          <a:custGeom>
            <a:avLst/>
            <a:gdLst/>
            <a:ahLst/>
            <a:cxnLst/>
            <a:rect l="l" t="t" r="r" b="b"/>
            <a:pathLst>
              <a:path w="15574" h="17789" extrusionOk="0">
                <a:moveTo>
                  <a:pt x="0" y="1"/>
                </a:moveTo>
                <a:lnTo>
                  <a:pt x="0" y="17789"/>
                </a:lnTo>
                <a:lnTo>
                  <a:pt x="15574" y="880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flipH="1">
            <a:off x="5831263" y="144023"/>
            <a:ext cx="1200550" cy="685807"/>
          </a:xfrm>
          <a:custGeom>
            <a:avLst/>
            <a:gdLst/>
            <a:ahLst/>
            <a:cxnLst/>
            <a:rect l="l" t="t" r="r" b="b"/>
            <a:pathLst>
              <a:path w="27076" h="15467" extrusionOk="0">
                <a:moveTo>
                  <a:pt x="13538" y="1"/>
                </a:moveTo>
                <a:lnTo>
                  <a:pt x="1" y="7645"/>
                </a:lnTo>
                <a:lnTo>
                  <a:pt x="13538" y="15467"/>
                </a:lnTo>
                <a:lnTo>
                  <a:pt x="27076" y="7645"/>
                </a:lnTo>
                <a:lnTo>
                  <a:pt x="13538" y="1"/>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rot="3551756">
            <a:off x="4891715" y="90762"/>
            <a:ext cx="1000217" cy="565307"/>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CUSTOM_6_1">
    <p:spTree>
      <p:nvGrpSpPr>
        <p:cNvPr id="1" name="Shape 251"/>
        <p:cNvGrpSpPr/>
        <p:nvPr/>
      </p:nvGrpSpPr>
      <p:grpSpPr>
        <a:xfrm>
          <a:off x="0" y="0"/>
          <a:ext cx="0" cy="0"/>
          <a:chOff x="0" y="0"/>
          <a:chExt cx="0" cy="0"/>
        </a:xfrm>
      </p:grpSpPr>
      <p:sp>
        <p:nvSpPr>
          <p:cNvPr id="252" name="Google Shape;252;p22"/>
          <p:cNvSpPr txBox="1">
            <a:spLocks noGrp="1"/>
          </p:cNvSpPr>
          <p:nvPr>
            <p:ph type="subTitle" idx="1"/>
          </p:nvPr>
        </p:nvSpPr>
        <p:spPr>
          <a:xfrm>
            <a:off x="3079051" y="1510450"/>
            <a:ext cx="2985900" cy="54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2000"/>
              <a:buFont typeface="Oswald"/>
              <a:buNone/>
              <a:defRPr sz="2000" b="1">
                <a:solidFill>
                  <a:schemeClr val="lt2"/>
                </a:solidFill>
                <a:latin typeface="Oswald"/>
                <a:ea typeface="Oswald"/>
                <a:cs typeface="Oswald"/>
                <a:sym typeface="Oswald"/>
              </a:defRPr>
            </a:lvl1pPr>
            <a:lvl2pPr lvl="1"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2pPr>
            <a:lvl3pPr lvl="2"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3pPr>
            <a:lvl4pPr lvl="3"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4pPr>
            <a:lvl5pPr lvl="4"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5pPr>
            <a:lvl6pPr lvl="5"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6pPr>
            <a:lvl7pPr lvl="6"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7pPr>
            <a:lvl8pPr lvl="7"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8pPr>
            <a:lvl9pPr lvl="8"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9pPr>
          </a:lstStyle>
          <a:p>
            <a:endParaRPr/>
          </a:p>
        </p:txBody>
      </p:sp>
      <p:sp>
        <p:nvSpPr>
          <p:cNvPr id="253" name="Google Shape;253;p22"/>
          <p:cNvSpPr txBox="1">
            <a:spLocks noGrp="1"/>
          </p:cNvSpPr>
          <p:nvPr>
            <p:ph type="subTitle" idx="2"/>
          </p:nvPr>
        </p:nvSpPr>
        <p:spPr>
          <a:xfrm>
            <a:off x="3079049" y="1840248"/>
            <a:ext cx="2985900" cy="6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a:endParaRPr/>
          </a:p>
        </p:txBody>
      </p:sp>
      <p:sp>
        <p:nvSpPr>
          <p:cNvPr id="254" name="Google Shape;254;p22"/>
          <p:cNvSpPr txBox="1">
            <a:spLocks noGrp="1"/>
          </p:cNvSpPr>
          <p:nvPr>
            <p:ph type="subTitle" idx="3"/>
          </p:nvPr>
        </p:nvSpPr>
        <p:spPr>
          <a:xfrm>
            <a:off x="3079051" y="2971712"/>
            <a:ext cx="2985900" cy="54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2000"/>
              <a:buFont typeface="Oswald"/>
              <a:buNone/>
              <a:defRPr sz="2000" b="1">
                <a:solidFill>
                  <a:schemeClr val="lt2"/>
                </a:solidFill>
                <a:latin typeface="Oswald"/>
                <a:ea typeface="Oswald"/>
                <a:cs typeface="Oswald"/>
                <a:sym typeface="Oswald"/>
              </a:defRPr>
            </a:lvl1pPr>
            <a:lvl2pPr lvl="1"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2pPr>
            <a:lvl3pPr lvl="2"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3pPr>
            <a:lvl4pPr lvl="3"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4pPr>
            <a:lvl5pPr lvl="4"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5pPr>
            <a:lvl6pPr lvl="5"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6pPr>
            <a:lvl7pPr lvl="6"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7pPr>
            <a:lvl8pPr lvl="7"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8pPr>
            <a:lvl9pPr lvl="8" algn="ctr" rtl="0">
              <a:lnSpc>
                <a:spcPct val="100000"/>
              </a:lnSpc>
              <a:spcBef>
                <a:spcPts val="0"/>
              </a:spcBef>
              <a:spcAft>
                <a:spcPts val="0"/>
              </a:spcAft>
              <a:buClr>
                <a:schemeClr val="lt2"/>
              </a:buClr>
              <a:buSzPts val="2000"/>
              <a:buFont typeface="Oswald"/>
              <a:buNone/>
              <a:defRPr sz="2000">
                <a:solidFill>
                  <a:schemeClr val="lt2"/>
                </a:solidFill>
                <a:latin typeface="Oswald"/>
                <a:ea typeface="Oswald"/>
                <a:cs typeface="Oswald"/>
                <a:sym typeface="Oswald"/>
              </a:defRPr>
            </a:lvl9pPr>
          </a:lstStyle>
          <a:p>
            <a:endParaRPr/>
          </a:p>
        </p:txBody>
      </p:sp>
      <p:sp>
        <p:nvSpPr>
          <p:cNvPr id="255" name="Google Shape;255;p22"/>
          <p:cNvSpPr txBox="1">
            <a:spLocks noGrp="1"/>
          </p:cNvSpPr>
          <p:nvPr>
            <p:ph type="subTitle" idx="4"/>
          </p:nvPr>
        </p:nvSpPr>
        <p:spPr>
          <a:xfrm>
            <a:off x="3079049" y="3301500"/>
            <a:ext cx="2985900" cy="6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a:endParaRPr/>
          </a:p>
        </p:txBody>
      </p:sp>
      <p:sp>
        <p:nvSpPr>
          <p:cNvPr id="256" name="Google Shape;256;p22"/>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
  <p:cSld name="CUSTOM_8">
    <p:spTree>
      <p:nvGrpSpPr>
        <p:cNvPr id="1" name="Shape 257"/>
        <p:cNvGrpSpPr/>
        <p:nvPr/>
      </p:nvGrpSpPr>
      <p:grpSpPr>
        <a:xfrm>
          <a:off x="0" y="0"/>
          <a:ext cx="0" cy="0"/>
          <a:chOff x="0" y="0"/>
          <a:chExt cx="0" cy="0"/>
        </a:xfrm>
      </p:grpSpPr>
      <p:sp>
        <p:nvSpPr>
          <p:cNvPr id="258" name="Google Shape;258;p23"/>
          <p:cNvSpPr/>
          <p:nvPr/>
        </p:nvSpPr>
        <p:spPr>
          <a:xfrm rot="-5400000">
            <a:off x="8489814" y="549262"/>
            <a:ext cx="1331100" cy="11817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3"/>
          <p:cNvSpPr/>
          <p:nvPr/>
        </p:nvSpPr>
        <p:spPr>
          <a:xfrm>
            <a:off x="8726992" y="1569170"/>
            <a:ext cx="200219" cy="229143"/>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3"/>
          <p:cNvSpPr/>
          <p:nvPr/>
        </p:nvSpPr>
        <p:spPr>
          <a:xfrm rot="-5400000">
            <a:off x="8132270" y="529438"/>
            <a:ext cx="933000" cy="4737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3"/>
          <p:cNvSpPr/>
          <p:nvPr/>
        </p:nvSpPr>
        <p:spPr>
          <a:xfrm rot="-3539287" flipH="1">
            <a:off x="8071220" y="-60781"/>
            <a:ext cx="1511792" cy="852302"/>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3"/>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2">
  <p:cSld name="CUSTOM_8_1">
    <p:spTree>
      <p:nvGrpSpPr>
        <p:cNvPr id="1" name="Shape 263"/>
        <p:cNvGrpSpPr/>
        <p:nvPr/>
      </p:nvGrpSpPr>
      <p:grpSpPr>
        <a:xfrm>
          <a:off x="0" y="0"/>
          <a:ext cx="0" cy="0"/>
          <a:chOff x="0" y="0"/>
          <a:chExt cx="0" cy="0"/>
        </a:xfrm>
      </p:grpSpPr>
      <p:sp>
        <p:nvSpPr>
          <p:cNvPr id="264" name="Google Shape;264;p24"/>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65" name="Google Shape;265;p24"/>
          <p:cNvSpPr/>
          <p:nvPr/>
        </p:nvSpPr>
        <p:spPr>
          <a:xfrm rot="-5400000" flipH="1">
            <a:off x="-339218" y="326447"/>
            <a:ext cx="1557101" cy="893056"/>
          </a:xfrm>
          <a:custGeom>
            <a:avLst/>
            <a:gdLst/>
            <a:ahLst/>
            <a:cxnLst/>
            <a:rect l="l" t="t" r="r" b="b"/>
            <a:pathLst>
              <a:path w="51817" h="29719" extrusionOk="0">
                <a:moveTo>
                  <a:pt x="1" y="1"/>
                </a:moveTo>
                <a:lnTo>
                  <a:pt x="1" y="29719"/>
                </a:lnTo>
                <a:lnTo>
                  <a:pt x="518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4"/>
          <p:cNvSpPr/>
          <p:nvPr/>
        </p:nvSpPr>
        <p:spPr>
          <a:xfrm rot="-5400000" flipH="1">
            <a:off x="-444227" y="1752937"/>
            <a:ext cx="1534563" cy="865140"/>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4"/>
          <p:cNvSpPr/>
          <p:nvPr/>
        </p:nvSpPr>
        <p:spPr>
          <a:xfrm rot="-5400000">
            <a:off x="301250" y="1634824"/>
            <a:ext cx="276158" cy="315642"/>
          </a:xfrm>
          <a:custGeom>
            <a:avLst/>
            <a:gdLst/>
            <a:ahLst/>
            <a:cxnLst/>
            <a:rect l="l" t="t" r="r" b="b"/>
            <a:pathLst>
              <a:path w="3657" h="4180" extrusionOk="0">
                <a:moveTo>
                  <a:pt x="1" y="0"/>
                </a:moveTo>
                <a:lnTo>
                  <a:pt x="1" y="4179"/>
                </a:lnTo>
                <a:lnTo>
                  <a:pt x="3656" y="2108"/>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4"/>
          <p:cNvSpPr/>
          <p:nvPr/>
        </p:nvSpPr>
        <p:spPr>
          <a:xfrm flipH="1">
            <a:off x="-325855" y="246680"/>
            <a:ext cx="1188600" cy="1052400"/>
          </a:xfrm>
          <a:prstGeom prst="hexagon">
            <a:avLst>
              <a:gd name="adj" fmla="val 28631"/>
              <a:gd name="vf" fmla="val 11547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4"/>
          <p:cNvSpPr/>
          <p:nvPr/>
        </p:nvSpPr>
        <p:spPr>
          <a:xfrm rot="-1826085">
            <a:off x="17866" y="1154997"/>
            <a:ext cx="610424" cy="347559"/>
          </a:xfrm>
          <a:custGeom>
            <a:avLst/>
            <a:gdLst/>
            <a:ahLst/>
            <a:cxnLst/>
            <a:rect l="l" t="t" r="r" b="b"/>
            <a:pathLst>
              <a:path w="20539" h="11693" extrusionOk="0">
                <a:moveTo>
                  <a:pt x="17157" y="0"/>
                </a:moveTo>
                <a:lnTo>
                  <a:pt x="0" y="9775"/>
                </a:lnTo>
                <a:lnTo>
                  <a:pt x="3382" y="11692"/>
                </a:lnTo>
                <a:lnTo>
                  <a:pt x="20538" y="1953"/>
                </a:lnTo>
                <a:lnTo>
                  <a:pt x="171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3">
  <p:cSld name="CUSTOM_8_1_1">
    <p:spTree>
      <p:nvGrpSpPr>
        <p:cNvPr id="1" name="Shape 270"/>
        <p:cNvGrpSpPr/>
        <p:nvPr/>
      </p:nvGrpSpPr>
      <p:grpSpPr>
        <a:xfrm>
          <a:off x="0" y="0"/>
          <a:ext cx="0" cy="0"/>
          <a:chOff x="0" y="0"/>
          <a:chExt cx="0" cy="0"/>
        </a:xfrm>
      </p:grpSpPr>
      <p:sp>
        <p:nvSpPr>
          <p:cNvPr id="271" name="Google Shape;271;p25"/>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72" name="Google Shape;272;p25"/>
          <p:cNvSpPr/>
          <p:nvPr/>
        </p:nvSpPr>
        <p:spPr>
          <a:xfrm rot="5400000" flipH="1">
            <a:off x="7586066" y="-341540"/>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5"/>
          <p:cNvSpPr/>
          <p:nvPr/>
        </p:nvSpPr>
        <p:spPr>
          <a:xfrm rot="5400000" flipH="1">
            <a:off x="8595216" y="1103188"/>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5"/>
          <p:cNvSpPr/>
          <p:nvPr/>
        </p:nvSpPr>
        <p:spPr>
          <a:xfrm flipH="1">
            <a:off x="6372268" y="-262489"/>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5"/>
          <p:cNvSpPr/>
          <p:nvPr/>
        </p:nvSpPr>
        <p:spPr>
          <a:xfrm flipH="1">
            <a:off x="7130279" y="377745"/>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5"/>
          <p:cNvSpPr/>
          <p:nvPr/>
        </p:nvSpPr>
        <p:spPr>
          <a:xfrm flipH="1">
            <a:off x="8298752" y="1255651"/>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5"/>
          <p:cNvSpPr/>
          <p:nvPr/>
        </p:nvSpPr>
        <p:spPr>
          <a:xfrm flipH="1">
            <a:off x="6912752" y="218036"/>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5"/>
          <p:cNvSpPr/>
          <p:nvPr/>
        </p:nvSpPr>
        <p:spPr>
          <a:xfrm flipH="1">
            <a:off x="9012133" y="-300128"/>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5"/>
          <p:cNvSpPr/>
          <p:nvPr/>
        </p:nvSpPr>
        <p:spPr>
          <a:xfrm flipH="1">
            <a:off x="8233974" y="1039042"/>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5"/>
          <p:cNvSpPr/>
          <p:nvPr/>
        </p:nvSpPr>
        <p:spPr>
          <a:xfrm rot="5400000" flipH="1">
            <a:off x="7180191" y="-2434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5"/>
          <p:cNvSpPr/>
          <p:nvPr/>
        </p:nvSpPr>
        <p:spPr>
          <a:xfrm flipH="1">
            <a:off x="6663523" y="-154664"/>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5"/>
          <p:cNvSpPr/>
          <p:nvPr/>
        </p:nvSpPr>
        <p:spPr>
          <a:xfrm rot="5400000" flipH="1">
            <a:off x="7898766" y="55885"/>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5"/>
          <p:cNvSpPr/>
          <p:nvPr/>
        </p:nvSpPr>
        <p:spPr>
          <a:xfrm rot="5400000" flipH="1">
            <a:off x="8545777" y="-260715"/>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5"/>
          <p:cNvSpPr/>
          <p:nvPr/>
        </p:nvSpPr>
        <p:spPr>
          <a:xfrm rot="5400000" flipH="1">
            <a:off x="7784466" y="48396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5"/>
          <p:cNvSpPr/>
          <p:nvPr/>
        </p:nvSpPr>
        <p:spPr>
          <a:xfrm>
            <a:off x="-1349825" y="4395799"/>
            <a:ext cx="2684761" cy="1532090"/>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5"/>
          <p:cNvSpPr/>
          <p:nvPr/>
        </p:nvSpPr>
        <p:spPr>
          <a:xfrm>
            <a:off x="296140" y="4548126"/>
            <a:ext cx="415103" cy="474465"/>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4">
  <p:cSld name="CUSTOM_8_1_1_1">
    <p:spTree>
      <p:nvGrpSpPr>
        <p:cNvPr id="1" name="Shape 287"/>
        <p:cNvGrpSpPr/>
        <p:nvPr/>
      </p:nvGrpSpPr>
      <p:grpSpPr>
        <a:xfrm>
          <a:off x="0" y="0"/>
          <a:ext cx="0" cy="0"/>
          <a:chOff x="0" y="0"/>
          <a:chExt cx="0" cy="0"/>
        </a:xfrm>
      </p:grpSpPr>
      <p:sp>
        <p:nvSpPr>
          <p:cNvPr id="288" name="Google Shape;288;p26"/>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89" name="Google Shape;289;p26"/>
          <p:cNvSpPr/>
          <p:nvPr/>
        </p:nvSpPr>
        <p:spPr>
          <a:xfrm rot="-5400000">
            <a:off x="598924" y="-341540"/>
            <a:ext cx="966900" cy="859500"/>
          </a:xfrm>
          <a:prstGeom prst="hexagon">
            <a:avLst>
              <a:gd name="adj" fmla="val 28631"/>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6"/>
          <p:cNvSpPr/>
          <p:nvPr/>
        </p:nvSpPr>
        <p:spPr>
          <a:xfrm rot="-5400000">
            <a:off x="-183426" y="1103188"/>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6"/>
          <p:cNvSpPr/>
          <p:nvPr/>
        </p:nvSpPr>
        <p:spPr>
          <a:xfrm>
            <a:off x="1920048" y="-262489"/>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6"/>
          <p:cNvSpPr/>
          <p:nvPr/>
        </p:nvSpPr>
        <p:spPr>
          <a:xfrm>
            <a:off x="1773020" y="377745"/>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6"/>
          <p:cNvSpPr/>
          <p:nvPr/>
        </p:nvSpPr>
        <p:spPr>
          <a:xfrm>
            <a:off x="703425" y="1255651"/>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6"/>
          <p:cNvSpPr/>
          <p:nvPr/>
        </p:nvSpPr>
        <p:spPr>
          <a:xfrm>
            <a:off x="2104716" y="218036"/>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6"/>
          <p:cNvSpPr/>
          <p:nvPr/>
        </p:nvSpPr>
        <p:spPr>
          <a:xfrm>
            <a:off x="-109274" y="-300128"/>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6"/>
          <p:cNvSpPr/>
          <p:nvPr/>
        </p:nvSpPr>
        <p:spPr>
          <a:xfrm>
            <a:off x="-283025" y="1039042"/>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6"/>
          <p:cNvSpPr/>
          <p:nvPr/>
        </p:nvSpPr>
        <p:spPr>
          <a:xfrm rot="-5400000">
            <a:off x="1281099" y="-2434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6"/>
          <p:cNvSpPr/>
          <p:nvPr/>
        </p:nvSpPr>
        <p:spPr>
          <a:xfrm>
            <a:off x="1645947" y="-154664"/>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6"/>
          <p:cNvSpPr/>
          <p:nvPr/>
        </p:nvSpPr>
        <p:spPr>
          <a:xfrm rot="-5400000">
            <a:off x="-277776" y="55885"/>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6"/>
          <p:cNvSpPr/>
          <p:nvPr/>
        </p:nvSpPr>
        <p:spPr>
          <a:xfrm rot="-5400000">
            <a:off x="-330187" y="-260715"/>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6"/>
          <p:cNvSpPr/>
          <p:nvPr/>
        </p:nvSpPr>
        <p:spPr>
          <a:xfrm rot="-5400000">
            <a:off x="808824" y="48396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6"/>
          <p:cNvSpPr/>
          <p:nvPr/>
        </p:nvSpPr>
        <p:spPr>
          <a:xfrm flipH="1">
            <a:off x="7816954" y="4395799"/>
            <a:ext cx="2684761" cy="1532090"/>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6"/>
          <p:cNvSpPr/>
          <p:nvPr/>
        </p:nvSpPr>
        <p:spPr>
          <a:xfrm flipH="1">
            <a:off x="8440647" y="4548126"/>
            <a:ext cx="415103" cy="474465"/>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5">
  <p:cSld name="CUSTOM_11">
    <p:spTree>
      <p:nvGrpSpPr>
        <p:cNvPr id="1" name="Shape 304"/>
        <p:cNvGrpSpPr/>
        <p:nvPr/>
      </p:nvGrpSpPr>
      <p:grpSpPr>
        <a:xfrm>
          <a:off x="0" y="0"/>
          <a:ext cx="0" cy="0"/>
          <a:chOff x="0" y="0"/>
          <a:chExt cx="0" cy="0"/>
        </a:xfrm>
      </p:grpSpPr>
      <p:sp>
        <p:nvSpPr>
          <p:cNvPr id="305" name="Google Shape;305;p27"/>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06" name="Google Shape;306;p27"/>
          <p:cNvSpPr/>
          <p:nvPr/>
        </p:nvSpPr>
        <p:spPr>
          <a:xfrm rot="10800000" flipH="1">
            <a:off x="-199774" y="-328465"/>
            <a:ext cx="2035800" cy="6567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7"/>
          <p:cNvSpPr/>
          <p:nvPr/>
        </p:nvSpPr>
        <p:spPr>
          <a:xfrm rot="5400000" flipH="1">
            <a:off x="609204" y="159295"/>
            <a:ext cx="330592" cy="378351"/>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7"/>
          <p:cNvSpPr/>
          <p:nvPr/>
        </p:nvSpPr>
        <p:spPr>
          <a:xfrm flipH="1">
            <a:off x="7719914" y="4286582"/>
            <a:ext cx="3067551" cy="1750525"/>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7"/>
          <p:cNvSpPr/>
          <p:nvPr/>
        </p:nvSpPr>
        <p:spPr>
          <a:xfrm flipH="1">
            <a:off x="8432556" y="4460625"/>
            <a:ext cx="474274" cy="542098"/>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6">
  <p:cSld name="CUSTOM_11_1">
    <p:spTree>
      <p:nvGrpSpPr>
        <p:cNvPr id="1" name="Shape 310"/>
        <p:cNvGrpSpPr/>
        <p:nvPr/>
      </p:nvGrpSpPr>
      <p:grpSpPr>
        <a:xfrm>
          <a:off x="0" y="0"/>
          <a:ext cx="0" cy="0"/>
          <a:chOff x="0" y="0"/>
          <a:chExt cx="0" cy="0"/>
        </a:xfrm>
      </p:grpSpPr>
      <p:sp>
        <p:nvSpPr>
          <p:cNvPr id="311" name="Google Shape;311;p28"/>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2" name="Google Shape;312;p28"/>
          <p:cNvSpPr/>
          <p:nvPr/>
        </p:nvSpPr>
        <p:spPr>
          <a:xfrm rot="-5400000">
            <a:off x="588851" y="-284877"/>
            <a:ext cx="825900" cy="7341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rot="-5400000">
            <a:off x="-79357" y="949157"/>
            <a:ext cx="632100" cy="4842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1717276" y="-217330"/>
            <a:ext cx="734172" cy="419406"/>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1591697" y="329499"/>
            <a:ext cx="212324" cy="242997"/>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678141" y="1079325"/>
            <a:ext cx="127872" cy="145830"/>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1875003" y="193090"/>
            <a:ext cx="114812" cy="131231"/>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15997" y="-249478"/>
            <a:ext cx="212701" cy="1763959"/>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164400" y="894318"/>
            <a:ext cx="1025737" cy="57977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rot="-5400000">
            <a:off x="1171556" y="-13893"/>
            <a:ext cx="589800" cy="2967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1483162" y="-125236"/>
            <a:ext cx="719517" cy="406741"/>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rot="-5400000">
            <a:off x="-159966" y="54502"/>
            <a:ext cx="1307700" cy="421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rot="-5400000">
            <a:off x="-204794" y="-215800"/>
            <a:ext cx="799800" cy="3978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8"/>
          <p:cNvSpPr/>
          <p:nvPr/>
        </p:nvSpPr>
        <p:spPr>
          <a:xfrm rot="-5400000">
            <a:off x="768178" y="420309"/>
            <a:ext cx="477000" cy="4245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8"/>
          <p:cNvSpPr/>
          <p:nvPr/>
        </p:nvSpPr>
        <p:spPr>
          <a:xfrm flipH="1">
            <a:off x="8075640" y="4543424"/>
            <a:ext cx="2167385" cy="1236856"/>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8"/>
          <p:cNvSpPr/>
          <p:nvPr/>
        </p:nvSpPr>
        <p:spPr>
          <a:xfrm flipH="1">
            <a:off x="8579144" y="4666397"/>
            <a:ext cx="335112" cy="383035"/>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7">
  <p:cSld name="CUSTOM_11_1_1">
    <p:spTree>
      <p:nvGrpSpPr>
        <p:cNvPr id="1" name="Shape 327"/>
        <p:cNvGrpSpPr/>
        <p:nvPr/>
      </p:nvGrpSpPr>
      <p:grpSpPr>
        <a:xfrm>
          <a:off x="0" y="0"/>
          <a:ext cx="0" cy="0"/>
          <a:chOff x="0" y="0"/>
          <a:chExt cx="0" cy="0"/>
        </a:xfrm>
      </p:grpSpPr>
      <p:sp>
        <p:nvSpPr>
          <p:cNvPr id="328" name="Google Shape;328;p29"/>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29" name="Google Shape;329;p29"/>
          <p:cNvSpPr/>
          <p:nvPr/>
        </p:nvSpPr>
        <p:spPr>
          <a:xfrm rot="10800000">
            <a:off x="-362980" y="3653935"/>
            <a:ext cx="904200" cy="8037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9"/>
          <p:cNvSpPr/>
          <p:nvPr/>
        </p:nvSpPr>
        <p:spPr>
          <a:xfrm rot="10800000">
            <a:off x="957403" y="4628164"/>
            <a:ext cx="692100" cy="5304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9"/>
          <p:cNvSpPr/>
          <p:nvPr/>
        </p:nvSpPr>
        <p:spPr>
          <a:xfrm rot="-5400000">
            <a:off x="376663" y="3589200"/>
            <a:ext cx="232478" cy="26606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9"/>
          <p:cNvSpPr/>
          <p:nvPr/>
        </p:nvSpPr>
        <p:spPr>
          <a:xfrm rot="-5400000">
            <a:off x="1190718" y="4260285"/>
            <a:ext cx="140009" cy="159672"/>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9"/>
          <p:cNvSpPr/>
          <p:nvPr/>
        </p:nvSpPr>
        <p:spPr>
          <a:xfrm rot="-5400000">
            <a:off x="219500" y="3393571"/>
            <a:ext cx="125709" cy="143688"/>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9"/>
          <p:cNvSpPr/>
          <p:nvPr/>
        </p:nvSpPr>
        <p:spPr>
          <a:xfrm rot="-5400000">
            <a:off x="575176" y="4088017"/>
            <a:ext cx="232891" cy="1931394"/>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9"/>
          <p:cNvSpPr/>
          <p:nvPr/>
        </p:nvSpPr>
        <p:spPr>
          <a:xfrm rot="-5400000">
            <a:off x="734166" y="4453698"/>
            <a:ext cx="1123100" cy="634803"/>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9"/>
          <p:cNvSpPr/>
          <p:nvPr/>
        </p:nvSpPr>
        <p:spPr>
          <a:xfrm rot="-5400000">
            <a:off x="-309258" y="3340718"/>
            <a:ext cx="787810" cy="445370"/>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9"/>
          <p:cNvSpPr/>
          <p:nvPr/>
        </p:nvSpPr>
        <p:spPr>
          <a:xfrm rot="10800000">
            <a:off x="-425984" y="4381095"/>
            <a:ext cx="1431600" cy="4617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9"/>
          <p:cNvSpPr/>
          <p:nvPr/>
        </p:nvSpPr>
        <p:spPr>
          <a:xfrm rot="10800000">
            <a:off x="-457248" y="4725651"/>
            <a:ext cx="875700" cy="4356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9"/>
          <p:cNvSpPr/>
          <p:nvPr/>
        </p:nvSpPr>
        <p:spPr>
          <a:xfrm rot="10800000">
            <a:off x="430548" y="3817800"/>
            <a:ext cx="522300" cy="4650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9"/>
          <p:cNvSpPr/>
          <p:nvPr/>
        </p:nvSpPr>
        <p:spPr>
          <a:xfrm rot="10800000">
            <a:off x="7677159" y="-859215"/>
            <a:ext cx="2942065" cy="1678939"/>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9"/>
          <p:cNvSpPr/>
          <p:nvPr/>
        </p:nvSpPr>
        <p:spPr>
          <a:xfrm rot="10800000">
            <a:off x="8378914" y="257189"/>
            <a:ext cx="304034" cy="347488"/>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1">
  <p:cSld name="CUSTOM_8_1_1_1_1">
    <p:spTree>
      <p:nvGrpSpPr>
        <p:cNvPr id="1" name="Shape 342"/>
        <p:cNvGrpSpPr/>
        <p:nvPr/>
      </p:nvGrpSpPr>
      <p:grpSpPr>
        <a:xfrm>
          <a:off x="0" y="0"/>
          <a:ext cx="0" cy="0"/>
          <a:chOff x="0" y="0"/>
          <a:chExt cx="0" cy="0"/>
        </a:xfrm>
      </p:grpSpPr>
      <p:sp>
        <p:nvSpPr>
          <p:cNvPr id="343" name="Google Shape;343;p30"/>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44" name="Google Shape;344;p30"/>
          <p:cNvSpPr txBox="1">
            <a:spLocks noGrp="1"/>
          </p:cNvSpPr>
          <p:nvPr>
            <p:ph type="subTitle" idx="1"/>
          </p:nvPr>
        </p:nvSpPr>
        <p:spPr>
          <a:xfrm>
            <a:off x="1101000" y="1885950"/>
            <a:ext cx="3051900" cy="141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5" name="Google Shape;345;p30"/>
          <p:cNvSpPr/>
          <p:nvPr/>
        </p:nvSpPr>
        <p:spPr>
          <a:xfrm rot="-5400000">
            <a:off x="598924" y="-341540"/>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rot="-5400000">
            <a:off x="-183426" y="1103188"/>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1920048" y="-262489"/>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1773020" y="377745"/>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703425" y="1255651"/>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2104716" y="218036"/>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109274" y="-300128"/>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283025" y="1039042"/>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rot="-5400000">
            <a:off x="1281099" y="-2434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1645947" y="-154664"/>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rot="-5400000">
            <a:off x="-277776" y="55885"/>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rot="-5400000">
            <a:off x="-330187" y="-260715"/>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rot="-5400000">
            <a:off x="808824" y="48396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3">
  <p:cSld name="CUSTOM_8_1_1_1_1_1">
    <p:spTree>
      <p:nvGrpSpPr>
        <p:cNvPr id="1" name="Shape 358"/>
        <p:cNvGrpSpPr/>
        <p:nvPr/>
      </p:nvGrpSpPr>
      <p:grpSpPr>
        <a:xfrm>
          <a:off x="0" y="0"/>
          <a:ext cx="0" cy="0"/>
          <a:chOff x="0" y="0"/>
          <a:chExt cx="0" cy="0"/>
        </a:xfrm>
      </p:grpSpPr>
      <p:sp>
        <p:nvSpPr>
          <p:cNvPr id="359" name="Google Shape;359;p31"/>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60" name="Google Shape;360;p31"/>
          <p:cNvSpPr/>
          <p:nvPr/>
        </p:nvSpPr>
        <p:spPr>
          <a:xfrm rot="5400000" flipH="1">
            <a:off x="7493498" y="-341540"/>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1"/>
          <p:cNvSpPr/>
          <p:nvPr/>
        </p:nvSpPr>
        <p:spPr>
          <a:xfrm rot="5400000" flipH="1">
            <a:off x="8502648" y="1103188"/>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1"/>
          <p:cNvSpPr/>
          <p:nvPr/>
        </p:nvSpPr>
        <p:spPr>
          <a:xfrm flipH="1">
            <a:off x="6279700" y="-262489"/>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1"/>
          <p:cNvSpPr/>
          <p:nvPr/>
        </p:nvSpPr>
        <p:spPr>
          <a:xfrm flipH="1">
            <a:off x="7037711" y="377745"/>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1"/>
          <p:cNvSpPr/>
          <p:nvPr/>
        </p:nvSpPr>
        <p:spPr>
          <a:xfrm flipH="1">
            <a:off x="8206184" y="1255651"/>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1"/>
          <p:cNvSpPr/>
          <p:nvPr/>
        </p:nvSpPr>
        <p:spPr>
          <a:xfrm flipH="1">
            <a:off x="6820184" y="218036"/>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1"/>
          <p:cNvSpPr/>
          <p:nvPr/>
        </p:nvSpPr>
        <p:spPr>
          <a:xfrm flipH="1">
            <a:off x="8919565" y="-300128"/>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1"/>
          <p:cNvSpPr/>
          <p:nvPr/>
        </p:nvSpPr>
        <p:spPr>
          <a:xfrm flipH="1">
            <a:off x="8141407" y="1039042"/>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1"/>
          <p:cNvSpPr/>
          <p:nvPr/>
        </p:nvSpPr>
        <p:spPr>
          <a:xfrm rot="5400000" flipH="1">
            <a:off x="7087623" y="-2434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1"/>
          <p:cNvSpPr/>
          <p:nvPr/>
        </p:nvSpPr>
        <p:spPr>
          <a:xfrm flipH="1">
            <a:off x="6570955" y="-154664"/>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1"/>
          <p:cNvSpPr/>
          <p:nvPr/>
        </p:nvSpPr>
        <p:spPr>
          <a:xfrm rot="5400000" flipH="1">
            <a:off x="7806198" y="55885"/>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1"/>
          <p:cNvSpPr/>
          <p:nvPr/>
        </p:nvSpPr>
        <p:spPr>
          <a:xfrm rot="5400000" flipH="1">
            <a:off x="8453209" y="-260715"/>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1"/>
          <p:cNvSpPr/>
          <p:nvPr/>
        </p:nvSpPr>
        <p:spPr>
          <a:xfrm rot="5400000" flipH="1">
            <a:off x="7691898" y="48396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1"/>
          <p:cNvSpPr txBox="1">
            <a:spLocks noGrp="1"/>
          </p:cNvSpPr>
          <p:nvPr>
            <p:ph type="subTitle" idx="1"/>
          </p:nvPr>
        </p:nvSpPr>
        <p:spPr>
          <a:xfrm>
            <a:off x="5253900" y="1885950"/>
            <a:ext cx="3051900" cy="141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sp>
        <p:nvSpPr>
          <p:cNvPr id="37" name="Google Shape;37;p5"/>
          <p:cNvSpPr txBox="1">
            <a:spLocks noGrp="1"/>
          </p:cNvSpPr>
          <p:nvPr>
            <p:ph type="ctrTitle"/>
          </p:nvPr>
        </p:nvSpPr>
        <p:spPr>
          <a:xfrm flipH="1">
            <a:off x="1876125" y="2840625"/>
            <a:ext cx="2101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1pPr>
            <a:lvl2pPr lvl="1"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2pPr>
            <a:lvl3pPr lvl="2"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3pPr>
            <a:lvl4pPr lvl="3"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4pPr>
            <a:lvl5pPr lvl="4"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5pPr>
            <a:lvl6pPr lvl="5"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6pPr>
            <a:lvl7pPr lvl="6"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7pPr>
            <a:lvl8pPr lvl="7"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8pPr>
            <a:lvl9pPr lvl="8"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9pPr>
          </a:lstStyle>
          <a:p>
            <a:endParaRPr/>
          </a:p>
        </p:txBody>
      </p:sp>
      <p:sp>
        <p:nvSpPr>
          <p:cNvPr id="38" name="Google Shape;38;p5"/>
          <p:cNvSpPr txBox="1">
            <a:spLocks noGrp="1"/>
          </p:cNvSpPr>
          <p:nvPr>
            <p:ph type="subTitle" idx="1"/>
          </p:nvPr>
        </p:nvSpPr>
        <p:spPr>
          <a:xfrm flipH="1">
            <a:off x="1876125" y="3433300"/>
            <a:ext cx="2101800" cy="6738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SzPts val="20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9" name="Google Shape;39;p5"/>
          <p:cNvSpPr txBox="1">
            <a:spLocks noGrp="1"/>
          </p:cNvSpPr>
          <p:nvPr>
            <p:ph type="ctrTitle" idx="2"/>
          </p:nvPr>
        </p:nvSpPr>
        <p:spPr>
          <a:xfrm flipH="1">
            <a:off x="5166075" y="2840625"/>
            <a:ext cx="2101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1pPr>
            <a:lvl2pPr lvl="1"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2pPr>
            <a:lvl3pPr lvl="2"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3pPr>
            <a:lvl4pPr lvl="3"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4pPr>
            <a:lvl5pPr lvl="4"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5pPr>
            <a:lvl6pPr lvl="5"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6pPr>
            <a:lvl7pPr lvl="6"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7pPr>
            <a:lvl8pPr lvl="7"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8pPr>
            <a:lvl9pPr lvl="8" algn="ctr" rtl="0">
              <a:spcBef>
                <a:spcPts val="0"/>
              </a:spcBef>
              <a:spcAft>
                <a:spcPts val="0"/>
              </a:spcAft>
              <a:buClr>
                <a:schemeClr val="lt2"/>
              </a:buClr>
              <a:buSzPts val="2000"/>
              <a:buFont typeface="Oswald Regular"/>
              <a:buNone/>
              <a:defRPr sz="2000">
                <a:solidFill>
                  <a:schemeClr val="lt2"/>
                </a:solidFill>
                <a:latin typeface="Oswald Regular"/>
                <a:ea typeface="Oswald Regular"/>
                <a:cs typeface="Oswald Regular"/>
                <a:sym typeface="Oswald Regular"/>
              </a:defRPr>
            </a:lvl9pPr>
          </a:lstStyle>
          <a:p>
            <a:endParaRPr/>
          </a:p>
        </p:txBody>
      </p:sp>
      <p:sp>
        <p:nvSpPr>
          <p:cNvPr id="40" name="Google Shape;40;p5"/>
          <p:cNvSpPr txBox="1">
            <a:spLocks noGrp="1"/>
          </p:cNvSpPr>
          <p:nvPr>
            <p:ph type="subTitle" idx="3"/>
          </p:nvPr>
        </p:nvSpPr>
        <p:spPr>
          <a:xfrm flipH="1">
            <a:off x="5166075" y="3433300"/>
            <a:ext cx="2101800" cy="6738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SzPts val="20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 name="Google Shape;41;p5"/>
          <p:cNvSpPr txBox="1">
            <a:spLocks noGrp="1"/>
          </p:cNvSpPr>
          <p:nvPr>
            <p:ph type="title" idx="4"/>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2" name="Google Shape;42;p5"/>
          <p:cNvSpPr/>
          <p:nvPr/>
        </p:nvSpPr>
        <p:spPr>
          <a:xfrm rot="-5400000">
            <a:off x="8478122" y="3677176"/>
            <a:ext cx="1331100" cy="11817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8715300" y="4697084"/>
            <a:ext cx="200219" cy="229143"/>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rot="-5400000">
            <a:off x="8120578" y="3657352"/>
            <a:ext cx="933000" cy="4737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rot="-3539287" flipH="1">
            <a:off x="8059528" y="3067133"/>
            <a:ext cx="1511792" cy="852302"/>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rot="-5400000" flipH="1">
            <a:off x="-457954" y="450059"/>
            <a:ext cx="2119574" cy="1215656"/>
          </a:xfrm>
          <a:custGeom>
            <a:avLst/>
            <a:gdLst/>
            <a:ahLst/>
            <a:cxnLst/>
            <a:rect l="l" t="t" r="r" b="b"/>
            <a:pathLst>
              <a:path w="51817" h="29719" extrusionOk="0">
                <a:moveTo>
                  <a:pt x="1" y="1"/>
                </a:moveTo>
                <a:lnTo>
                  <a:pt x="1" y="29719"/>
                </a:lnTo>
                <a:lnTo>
                  <a:pt x="518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rot="-5400000" flipH="1">
            <a:off x="-600899" y="2391869"/>
            <a:ext cx="2088896" cy="1177655"/>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rot="-5400000">
            <a:off x="413880" y="2231091"/>
            <a:ext cx="375921" cy="429673"/>
          </a:xfrm>
          <a:custGeom>
            <a:avLst/>
            <a:gdLst/>
            <a:ahLst/>
            <a:cxnLst/>
            <a:rect l="l" t="t" r="r" b="b"/>
            <a:pathLst>
              <a:path w="3657" h="4180" extrusionOk="0">
                <a:moveTo>
                  <a:pt x="1" y="0"/>
                </a:moveTo>
                <a:lnTo>
                  <a:pt x="1" y="4179"/>
                </a:lnTo>
                <a:lnTo>
                  <a:pt x="3656" y="2108"/>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flipH="1">
            <a:off x="-439681" y="341482"/>
            <a:ext cx="1617900" cy="1432800"/>
          </a:xfrm>
          <a:prstGeom prst="hexagon">
            <a:avLst>
              <a:gd name="adj" fmla="val 28631"/>
              <a:gd name="vf" fmla="val 11547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rot="-1826091">
            <a:off x="28126" y="1577939"/>
            <a:ext cx="830893" cy="473113"/>
          </a:xfrm>
          <a:custGeom>
            <a:avLst/>
            <a:gdLst/>
            <a:ahLst/>
            <a:cxnLst/>
            <a:rect l="l" t="t" r="r" b="b"/>
            <a:pathLst>
              <a:path w="20539" h="11693" extrusionOk="0">
                <a:moveTo>
                  <a:pt x="17157" y="0"/>
                </a:moveTo>
                <a:lnTo>
                  <a:pt x="0" y="9775"/>
                </a:lnTo>
                <a:lnTo>
                  <a:pt x="3382" y="11692"/>
                </a:lnTo>
                <a:lnTo>
                  <a:pt x="20538" y="1953"/>
                </a:lnTo>
                <a:lnTo>
                  <a:pt x="171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p:cSld name="CUSTOM_9">
    <p:spTree>
      <p:nvGrpSpPr>
        <p:cNvPr id="1" name="Shape 374"/>
        <p:cNvGrpSpPr/>
        <p:nvPr/>
      </p:nvGrpSpPr>
      <p:grpSpPr>
        <a:xfrm>
          <a:off x="0" y="0"/>
          <a:ext cx="0" cy="0"/>
          <a:chOff x="0" y="0"/>
          <a:chExt cx="0" cy="0"/>
        </a:xfrm>
      </p:grpSpPr>
      <p:sp>
        <p:nvSpPr>
          <p:cNvPr id="375" name="Google Shape;375;p32"/>
          <p:cNvSpPr/>
          <p:nvPr/>
        </p:nvSpPr>
        <p:spPr>
          <a:xfrm>
            <a:off x="-38100" y="838200"/>
            <a:ext cx="9182100" cy="32958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2"/>
          <p:cNvSpPr txBox="1">
            <a:spLocks noGrp="1"/>
          </p:cNvSpPr>
          <p:nvPr>
            <p:ph type="ctrTitle"/>
          </p:nvPr>
        </p:nvSpPr>
        <p:spPr>
          <a:xfrm>
            <a:off x="747450" y="1056600"/>
            <a:ext cx="4815300" cy="2763600"/>
          </a:xfrm>
          <a:prstGeom prst="rect">
            <a:avLst/>
          </a:prstGeom>
        </p:spPr>
        <p:txBody>
          <a:bodyPr spcFirstLastPara="1" wrap="square" lIns="91425" tIns="0" rIns="91425" bIns="91425" anchor="b" anchorCtr="0">
            <a:noAutofit/>
          </a:bodyPr>
          <a:lstStyle>
            <a:lvl1pPr lvl="0" rtl="0">
              <a:lnSpc>
                <a:spcPct val="90000"/>
              </a:lnSpc>
              <a:spcBef>
                <a:spcPts val="0"/>
              </a:spcBef>
              <a:spcAft>
                <a:spcPts val="0"/>
              </a:spcAft>
              <a:buClr>
                <a:schemeClr val="lt2"/>
              </a:buClr>
              <a:buSzPts val="8300"/>
              <a:buNone/>
              <a:defRPr sz="8300">
                <a:solidFill>
                  <a:schemeClr val="lt2"/>
                </a:solidFill>
              </a:defRPr>
            </a:lvl1pPr>
            <a:lvl2pPr lvl="1" algn="ctr" rtl="0">
              <a:spcBef>
                <a:spcPts val="0"/>
              </a:spcBef>
              <a:spcAft>
                <a:spcPts val="0"/>
              </a:spcAft>
              <a:buClr>
                <a:schemeClr val="lt1"/>
              </a:buClr>
              <a:buSzPts val="5200"/>
              <a:buNone/>
              <a:defRPr sz="5200">
                <a:solidFill>
                  <a:schemeClr val="lt1"/>
                </a:solidFill>
              </a:defRPr>
            </a:lvl2pPr>
            <a:lvl3pPr lvl="2" algn="ctr" rtl="0">
              <a:spcBef>
                <a:spcPts val="0"/>
              </a:spcBef>
              <a:spcAft>
                <a:spcPts val="0"/>
              </a:spcAft>
              <a:buClr>
                <a:schemeClr val="lt1"/>
              </a:buClr>
              <a:buSzPts val="5200"/>
              <a:buNone/>
              <a:defRPr sz="5200">
                <a:solidFill>
                  <a:schemeClr val="lt1"/>
                </a:solidFill>
              </a:defRPr>
            </a:lvl3pPr>
            <a:lvl4pPr lvl="3" algn="ctr" rtl="0">
              <a:spcBef>
                <a:spcPts val="0"/>
              </a:spcBef>
              <a:spcAft>
                <a:spcPts val="0"/>
              </a:spcAft>
              <a:buClr>
                <a:schemeClr val="lt1"/>
              </a:buClr>
              <a:buSzPts val="5200"/>
              <a:buNone/>
              <a:defRPr sz="5200">
                <a:solidFill>
                  <a:schemeClr val="lt1"/>
                </a:solidFill>
              </a:defRPr>
            </a:lvl4pPr>
            <a:lvl5pPr lvl="4" algn="ctr" rtl="0">
              <a:spcBef>
                <a:spcPts val="0"/>
              </a:spcBef>
              <a:spcAft>
                <a:spcPts val="0"/>
              </a:spcAft>
              <a:buClr>
                <a:schemeClr val="lt1"/>
              </a:buClr>
              <a:buSzPts val="5200"/>
              <a:buNone/>
              <a:defRPr sz="5200">
                <a:solidFill>
                  <a:schemeClr val="lt1"/>
                </a:solidFill>
              </a:defRPr>
            </a:lvl5pPr>
            <a:lvl6pPr lvl="5" algn="ctr" rtl="0">
              <a:spcBef>
                <a:spcPts val="0"/>
              </a:spcBef>
              <a:spcAft>
                <a:spcPts val="0"/>
              </a:spcAft>
              <a:buClr>
                <a:schemeClr val="lt1"/>
              </a:buClr>
              <a:buSzPts val="5200"/>
              <a:buNone/>
              <a:defRPr sz="5200">
                <a:solidFill>
                  <a:schemeClr val="lt1"/>
                </a:solidFill>
              </a:defRPr>
            </a:lvl6pPr>
            <a:lvl7pPr lvl="6" algn="ctr" rtl="0">
              <a:spcBef>
                <a:spcPts val="0"/>
              </a:spcBef>
              <a:spcAft>
                <a:spcPts val="0"/>
              </a:spcAft>
              <a:buClr>
                <a:schemeClr val="lt1"/>
              </a:buClr>
              <a:buSzPts val="5200"/>
              <a:buNone/>
              <a:defRPr sz="5200">
                <a:solidFill>
                  <a:schemeClr val="lt1"/>
                </a:solidFill>
              </a:defRPr>
            </a:lvl7pPr>
            <a:lvl8pPr lvl="7" algn="ctr" rtl="0">
              <a:spcBef>
                <a:spcPts val="0"/>
              </a:spcBef>
              <a:spcAft>
                <a:spcPts val="0"/>
              </a:spcAft>
              <a:buClr>
                <a:schemeClr val="lt1"/>
              </a:buClr>
              <a:buSzPts val="5200"/>
              <a:buNone/>
              <a:defRPr sz="5200">
                <a:solidFill>
                  <a:schemeClr val="lt1"/>
                </a:solidFill>
              </a:defRPr>
            </a:lvl8pPr>
            <a:lvl9pPr lvl="8" algn="ctr" rtl="0">
              <a:spcBef>
                <a:spcPts val="0"/>
              </a:spcBef>
              <a:spcAft>
                <a:spcPts val="0"/>
              </a:spcAft>
              <a:buClr>
                <a:schemeClr val="lt1"/>
              </a:buClr>
              <a:buSzPts val="5200"/>
              <a:buNone/>
              <a:defRPr sz="5200">
                <a:solidFill>
                  <a:schemeClr val="lt1"/>
                </a:solidFill>
              </a:defRPr>
            </a:lvl9pPr>
          </a:lstStyle>
          <a:p>
            <a:endParaRPr/>
          </a:p>
        </p:txBody>
      </p:sp>
      <p:sp>
        <p:nvSpPr>
          <p:cNvPr id="377" name="Google Shape;377;p32"/>
          <p:cNvSpPr/>
          <p:nvPr/>
        </p:nvSpPr>
        <p:spPr>
          <a:xfrm rot="5400000">
            <a:off x="7702605" y="327998"/>
            <a:ext cx="1846110" cy="1058814"/>
          </a:xfrm>
          <a:custGeom>
            <a:avLst/>
            <a:gdLst/>
            <a:ahLst/>
            <a:cxnLst/>
            <a:rect l="l" t="t" r="r" b="b"/>
            <a:pathLst>
              <a:path w="51817" h="29719" extrusionOk="0">
                <a:moveTo>
                  <a:pt x="1" y="1"/>
                </a:moveTo>
                <a:lnTo>
                  <a:pt x="1" y="29719"/>
                </a:lnTo>
                <a:lnTo>
                  <a:pt x="518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2"/>
          <p:cNvSpPr/>
          <p:nvPr/>
        </p:nvSpPr>
        <p:spPr>
          <a:xfrm>
            <a:off x="8123636" y="214382"/>
            <a:ext cx="1409100" cy="1248000"/>
          </a:xfrm>
          <a:prstGeom prst="hexagon">
            <a:avLst>
              <a:gd name="adj" fmla="val 28631"/>
              <a:gd name="vf" fmla="val 11547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2"/>
          <p:cNvSpPr/>
          <p:nvPr/>
        </p:nvSpPr>
        <p:spPr>
          <a:xfrm rot="1825991" flipH="1">
            <a:off x="8401661" y="1367537"/>
            <a:ext cx="723684" cy="412078"/>
          </a:xfrm>
          <a:custGeom>
            <a:avLst/>
            <a:gdLst/>
            <a:ahLst/>
            <a:cxnLst/>
            <a:rect l="l" t="t" r="r" b="b"/>
            <a:pathLst>
              <a:path w="20539" h="11693" extrusionOk="0">
                <a:moveTo>
                  <a:pt x="17157" y="0"/>
                </a:moveTo>
                <a:lnTo>
                  <a:pt x="0" y="9775"/>
                </a:lnTo>
                <a:lnTo>
                  <a:pt x="3382" y="11692"/>
                </a:lnTo>
                <a:lnTo>
                  <a:pt x="20538" y="1953"/>
                </a:lnTo>
                <a:lnTo>
                  <a:pt x="171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2"/>
          <p:cNvSpPr/>
          <p:nvPr/>
        </p:nvSpPr>
        <p:spPr>
          <a:xfrm>
            <a:off x="-2464873" y="3773130"/>
            <a:ext cx="4884228" cy="2787254"/>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2"/>
          <p:cNvSpPr/>
          <p:nvPr/>
        </p:nvSpPr>
        <p:spPr>
          <a:xfrm>
            <a:off x="1090348" y="4325273"/>
            <a:ext cx="509854" cy="582766"/>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2">
  <p:cSld name="CUSTOM_10">
    <p:spTree>
      <p:nvGrpSpPr>
        <p:cNvPr id="1" name="Shape 382"/>
        <p:cNvGrpSpPr/>
        <p:nvPr/>
      </p:nvGrpSpPr>
      <p:grpSpPr>
        <a:xfrm>
          <a:off x="0" y="0"/>
          <a:ext cx="0" cy="0"/>
          <a:chOff x="0" y="0"/>
          <a:chExt cx="0" cy="0"/>
        </a:xfrm>
      </p:grpSpPr>
      <p:sp>
        <p:nvSpPr>
          <p:cNvPr id="383" name="Google Shape;383;p33"/>
          <p:cNvSpPr txBox="1">
            <a:spLocks noGrp="1"/>
          </p:cNvSpPr>
          <p:nvPr>
            <p:ph type="title"/>
          </p:nvPr>
        </p:nvSpPr>
        <p:spPr>
          <a:xfrm>
            <a:off x="882550" y="1996500"/>
            <a:ext cx="4071000" cy="1119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sz="3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4" name="Google Shape;384;p33"/>
          <p:cNvSpPr txBox="1">
            <a:spLocks noGrp="1"/>
          </p:cNvSpPr>
          <p:nvPr>
            <p:ph type="subTitle" idx="1"/>
          </p:nvPr>
        </p:nvSpPr>
        <p:spPr>
          <a:xfrm>
            <a:off x="1100800" y="3116400"/>
            <a:ext cx="3634500" cy="111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rgbClr val="364951"/>
              </a:buClr>
              <a:buSzPts val="1400"/>
              <a:buFont typeface="Montserrat Medium"/>
              <a:buNone/>
              <a:defRPr>
                <a:solidFill>
                  <a:srgbClr val="364951"/>
                </a:solidFill>
                <a:latin typeface="Montserrat Medium"/>
                <a:ea typeface="Montserrat Medium"/>
                <a:cs typeface="Montserrat Medium"/>
                <a:sym typeface="Montserrat Medium"/>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Resources">
  <p:cSld name="CUSTOM_12">
    <p:spTree>
      <p:nvGrpSpPr>
        <p:cNvPr id="1" name="Shape 385"/>
        <p:cNvGrpSpPr/>
        <p:nvPr/>
      </p:nvGrpSpPr>
      <p:grpSpPr>
        <a:xfrm>
          <a:off x="0" y="0"/>
          <a:ext cx="0" cy="0"/>
          <a:chOff x="0" y="0"/>
          <a:chExt cx="0" cy="0"/>
        </a:xfrm>
      </p:grpSpPr>
      <p:sp>
        <p:nvSpPr>
          <p:cNvPr id="386" name="Google Shape;386;p34"/>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87" name="Google Shape;387;p34"/>
          <p:cNvSpPr/>
          <p:nvPr/>
        </p:nvSpPr>
        <p:spPr>
          <a:xfrm rot="-5400000">
            <a:off x="8319527" y="413775"/>
            <a:ext cx="1650600" cy="14652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4"/>
          <p:cNvSpPr/>
          <p:nvPr/>
        </p:nvSpPr>
        <p:spPr>
          <a:xfrm>
            <a:off x="8613704" y="1678420"/>
            <a:ext cx="248287" cy="284155"/>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4"/>
          <p:cNvSpPr/>
          <p:nvPr/>
        </p:nvSpPr>
        <p:spPr>
          <a:xfrm rot="-5400000">
            <a:off x="7876306" y="389198"/>
            <a:ext cx="1156800" cy="58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4"/>
          <p:cNvSpPr/>
          <p:nvPr/>
        </p:nvSpPr>
        <p:spPr>
          <a:xfrm rot="-3539163" flipH="1">
            <a:off x="7800471" y="-342745"/>
            <a:ext cx="1874699" cy="1056897"/>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4"/>
          <p:cNvSpPr/>
          <p:nvPr/>
        </p:nvSpPr>
        <p:spPr>
          <a:xfrm rot="10800000" flipH="1">
            <a:off x="-7644" y="4382989"/>
            <a:ext cx="1326127" cy="760509"/>
          </a:xfrm>
          <a:custGeom>
            <a:avLst/>
            <a:gdLst/>
            <a:ahLst/>
            <a:cxnLst/>
            <a:rect l="l" t="t" r="r" b="b"/>
            <a:pathLst>
              <a:path w="51817" h="29719" extrusionOk="0">
                <a:moveTo>
                  <a:pt x="1" y="1"/>
                </a:moveTo>
                <a:lnTo>
                  <a:pt x="1" y="29719"/>
                </a:lnTo>
                <a:lnTo>
                  <a:pt x="51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4"/>
          <p:cNvSpPr/>
          <p:nvPr/>
        </p:nvSpPr>
        <p:spPr>
          <a:xfrm flipH="1">
            <a:off x="241896" y="4492420"/>
            <a:ext cx="333872" cy="381464"/>
          </a:xfrm>
          <a:custGeom>
            <a:avLst/>
            <a:gdLst/>
            <a:ahLst/>
            <a:cxnLst/>
            <a:rect l="l" t="t" r="r" b="b"/>
            <a:pathLst>
              <a:path w="7264" h="8299" extrusionOk="0">
                <a:moveTo>
                  <a:pt x="1" y="0"/>
                </a:moveTo>
                <a:lnTo>
                  <a:pt x="1" y="8299"/>
                </a:lnTo>
                <a:lnTo>
                  <a:pt x="7264" y="4191"/>
                </a:lnTo>
                <a:lnTo>
                  <a:pt x="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4"/>
          <p:cNvSpPr txBox="1">
            <a:spLocks noGrp="1"/>
          </p:cNvSpPr>
          <p:nvPr>
            <p:ph type="body" idx="1"/>
          </p:nvPr>
        </p:nvSpPr>
        <p:spPr>
          <a:xfrm>
            <a:off x="1652750" y="1246850"/>
            <a:ext cx="2133300" cy="35244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atin typeface="Barlow Semi Condensed"/>
                <a:ea typeface="Barlow Semi Condensed"/>
                <a:cs typeface="Barlow Semi Condensed"/>
                <a:sym typeface="Barlow Semi Condensed"/>
              </a:defRPr>
            </a:lvl1pPr>
            <a:lvl2pPr marL="914400" lvl="1" indent="-317500" rtl="0">
              <a:spcBef>
                <a:spcPts val="1600"/>
              </a:spcBef>
              <a:spcAft>
                <a:spcPts val="0"/>
              </a:spcAft>
              <a:buSzPts val="1400"/>
              <a:buChar char="○"/>
              <a:defRPr>
                <a:latin typeface="Barlow Semi Condensed"/>
                <a:ea typeface="Barlow Semi Condensed"/>
                <a:cs typeface="Barlow Semi Condensed"/>
                <a:sym typeface="Barlow Semi Condensed"/>
              </a:defRPr>
            </a:lvl2pPr>
            <a:lvl3pPr marL="1371600" lvl="2" indent="-317500" rtl="0">
              <a:spcBef>
                <a:spcPts val="1600"/>
              </a:spcBef>
              <a:spcAft>
                <a:spcPts val="0"/>
              </a:spcAft>
              <a:buSzPts val="1400"/>
              <a:buChar char="■"/>
              <a:defRPr>
                <a:latin typeface="Barlow Semi Condensed"/>
                <a:ea typeface="Barlow Semi Condensed"/>
                <a:cs typeface="Barlow Semi Condensed"/>
                <a:sym typeface="Barlow Semi Condensed"/>
              </a:defRPr>
            </a:lvl3pPr>
            <a:lvl4pPr marL="1828800" lvl="3" indent="-317500" rtl="0">
              <a:spcBef>
                <a:spcPts val="1600"/>
              </a:spcBef>
              <a:spcAft>
                <a:spcPts val="0"/>
              </a:spcAft>
              <a:buSzPts val="1400"/>
              <a:buChar char="●"/>
              <a:defRPr>
                <a:latin typeface="Barlow Semi Condensed"/>
                <a:ea typeface="Barlow Semi Condensed"/>
                <a:cs typeface="Barlow Semi Condensed"/>
                <a:sym typeface="Barlow Semi Condensed"/>
              </a:defRPr>
            </a:lvl4pPr>
            <a:lvl5pPr marL="2286000" lvl="4" indent="-317500" rtl="0">
              <a:spcBef>
                <a:spcPts val="1600"/>
              </a:spcBef>
              <a:spcAft>
                <a:spcPts val="0"/>
              </a:spcAft>
              <a:buSzPts val="1400"/>
              <a:buChar char="○"/>
              <a:defRPr>
                <a:latin typeface="Barlow Semi Condensed"/>
                <a:ea typeface="Barlow Semi Condensed"/>
                <a:cs typeface="Barlow Semi Condensed"/>
                <a:sym typeface="Barlow Semi Condensed"/>
              </a:defRPr>
            </a:lvl5pPr>
            <a:lvl6pPr marL="2743200" lvl="5" indent="-317500" rtl="0">
              <a:spcBef>
                <a:spcPts val="1600"/>
              </a:spcBef>
              <a:spcAft>
                <a:spcPts val="0"/>
              </a:spcAft>
              <a:buSzPts val="1400"/>
              <a:buChar char="■"/>
              <a:defRPr>
                <a:latin typeface="Barlow Semi Condensed"/>
                <a:ea typeface="Barlow Semi Condensed"/>
                <a:cs typeface="Barlow Semi Condensed"/>
                <a:sym typeface="Barlow Semi Condensed"/>
              </a:defRPr>
            </a:lvl6pPr>
            <a:lvl7pPr marL="3200400" lvl="6" indent="-317500" rtl="0">
              <a:spcBef>
                <a:spcPts val="1600"/>
              </a:spcBef>
              <a:spcAft>
                <a:spcPts val="0"/>
              </a:spcAft>
              <a:buSzPts val="1400"/>
              <a:buChar char="●"/>
              <a:defRPr>
                <a:latin typeface="Barlow Semi Condensed"/>
                <a:ea typeface="Barlow Semi Condensed"/>
                <a:cs typeface="Barlow Semi Condensed"/>
                <a:sym typeface="Barlow Semi Condensed"/>
              </a:defRPr>
            </a:lvl7pPr>
            <a:lvl8pPr marL="3657600" lvl="7" indent="-317500" rtl="0">
              <a:spcBef>
                <a:spcPts val="1600"/>
              </a:spcBef>
              <a:spcAft>
                <a:spcPts val="0"/>
              </a:spcAft>
              <a:buSzPts val="1400"/>
              <a:buChar char="○"/>
              <a:defRPr>
                <a:latin typeface="Barlow Semi Condensed"/>
                <a:ea typeface="Barlow Semi Condensed"/>
                <a:cs typeface="Barlow Semi Condensed"/>
                <a:sym typeface="Barlow Semi Condensed"/>
              </a:defRPr>
            </a:lvl8pPr>
            <a:lvl9pPr marL="4114800" lvl="8" indent="-317500" rtl="0">
              <a:spcBef>
                <a:spcPts val="1600"/>
              </a:spcBef>
              <a:spcAft>
                <a:spcPts val="1600"/>
              </a:spcAft>
              <a:buSzPts val="1400"/>
              <a:buChar char="■"/>
              <a:defRPr>
                <a:latin typeface="Barlow Semi Condensed"/>
                <a:ea typeface="Barlow Semi Condensed"/>
                <a:cs typeface="Barlow Semi Condensed"/>
                <a:sym typeface="Barlow Semi Condensed"/>
              </a:defRPr>
            </a:lvl9pPr>
          </a:lstStyle>
          <a:p>
            <a:endParaRPr/>
          </a:p>
        </p:txBody>
      </p:sp>
      <p:sp>
        <p:nvSpPr>
          <p:cNvPr id="394" name="Google Shape;394;p34"/>
          <p:cNvSpPr txBox="1">
            <a:spLocks noGrp="1"/>
          </p:cNvSpPr>
          <p:nvPr>
            <p:ph type="body" idx="2"/>
          </p:nvPr>
        </p:nvSpPr>
        <p:spPr>
          <a:xfrm>
            <a:off x="4296525" y="1246850"/>
            <a:ext cx="3190200" cy="35244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atin typeface="Barlow Semi Condensed"/>
                <a:ea typeface="Barlow Semi Condensed"/>
                <a:cs typeface="Barlow Semi Condensed"/>
                <a:sym typeface="Barlow Semi Condensed"/>
              </a:defRPr>
            </a:lvl1pPr>
            <a:lvl2pPr marL="914400" lvl="1" indent="-317500" rtl="0">
              <a:spcBef>
                <a:spcPts val="1600"/>
              </a:spcBef>
              <a:spcAft>
                <a:spcPts val="0"/>
              </a:spcAft>
              <a:buSzPts val="1400"/>
              <a:buChar char="○"/>
              <a:defRPr>
                <a:latin typeface="Barlow Semi Condensed"/>
                <a:ea typeface="Barlow Semi Condensed"/>
                <a:cs typeface="Barlow Semi Condensed"/>
                <a:sym typeface="Barlow Semi Condensed"/>
              </a:defRPr>
            </a:lvl2pPr>
            <a:lvl3pPr marL="1371600" lvl="2" indent="-317500" rtl="0">
              <a:spcBef>
                <a:spcPts val="1600"/>
              </a:spcBef>
              <a:spcAft>
                <a:spcPts val="0"/>
              </a:spcAft>
              <a:buSzPts val="1400"/>
              <a:buChar char="■"/>
              <a:defRPr>
                <a:latin typeface="Barlow Semi Condensed"/>
                <a:ea typeface="Barlow Semi Condensed"/>
                <a:cs typeface="Barlow Semi Condensed"/>
                <a:sym typeface="Barlow Semi Condensed"/>
              </a:defRPr>
            </a:lvl3pPr>
            <a:lvl4pPr marL="1828800" lvl="3" indent="-317500" rtl="0">
              <a:spcBef>
                <a:spcPts val="1600"/>
              </a:spcBef>
              <a:spcAft>
                <a:spcPts val="0"/>
              </a:spcAft>
              <a:buSzPts val="1400"/>
              <a:buChar char="●"/>
              <a:defRPr>
                <a:latin typeface="Barlow Semi Condensed"/>
                <a:ea typeface="Barlow Semi Condensed"/>
                <a:cs typeface="Barlow Semi Condensed"/>
                <a:sym typeface="Barlow Semi Condensed"/>
              </a:defRPr>
            </a:lvl4pPr>
            <a:lvl5pPr marL="2286000" lvl="4" indent="-317500" rtl="0">
              <a:spcBef>
                <a:spcPts val="1600"/>
              </a:spcBef>
              <a:spcAft>
                <a:spcPts val="0"/>
              </a:spcAft>
              <a:buSzPts val="1400"/>
              <a:buChar char="○"/>
              <a:defRPr>
                <a:latin typeface="Barlow Semi Condensed"/>
                <a:ea typeface="Barlow Semi Condensed"/>
                <a:cs typeface="Barlow Semi Condensed"/>
                <a:sym typeface="Barlow Semi Condensed"/>
              </a:defRPr>
            </a:lvl5pPr>
            <a:lvl6pPr marL="2743200" lvl="5" indent="-317500" rtl="0">
              <a:spcBef>
                <a:spcPts val="1600"/>
              </a:spcBef>
              <a:spcAft>
                <a:spcPts val="0"/>
              </a:spcAft>
              <a:buSzPts val="1400"/>
              <a:buChar char="■"/>
              <a:defRPr>
                <a:latin typeface="Barlow Semi Condensed"/>
                <a:ea typeface="Barlow Semi Condensed"/>
                <a:cs typeface="Barlow Semi Condensed"/>
                <a:sym typeface="Barlow Semi Condensed"/>
              </a:defRPr>
            </a:lvl6pPr>
            <a:lvl7pPr marL="3200400" lvl="6" indent="-317500" rtl="0">
              <a:spcBef>
                <a:spcPts val="1600"/>
              </a:spcBef>
              <a:spcAft>
                <a:spcPts val="0"/>
              </a:spcAft>
              <a:buSzPts val="1400"/>
              <a:buChar char="●"/>
              <a:defRPr>
                <a:latin typeface="Barlow Semi Condensed"/>
                <a:ea typeface="Barlow Semi Condensed"/>
                <a:cs typeface="Barlow Semi Condensed"/>
                <a:sym typeface="Barlow Semi Condensed"/>
              </a:defRPr>
            </a:lvl7pPr>
            <a:lvl8pPr marL="3657600" lvl="7" indent="-317500" rtl="0">
              <a:spcBef>
                <a:spcPts val="1600"/>
              </a:spcBef>
              <a:spcAft>
                <a:spcPts val="0"/>
              </a:spcAft>
              <a:buSzPts val="1400"/>
              <a:buChar char="○"/>
              <a:defRPr>
                <a:latin typeface="Barlow Semi Condensed"/>
                <a:ea typeface="Barlow Semi Condensed"/>
                <a:cs typeface="Barlow Semi Condensed"/>
                <a:sym typeface="Barlow Semi Condensed"/>
              </a:defRPr>
            </a:lvl8pPr>
            <a:lvl9pPr marL="4114800" lvl="8" indent="-317500" rtl="0">
              <a:spcBef>
                <a:spcPts val="1600"/>
              </a:spcBef>
              <a:spcAft>
                <a:spcPts val="1600"/>
              </a:spcAft>
              <a:buSzPts val="1400"/>
              <a:buChar char="■"/>
              <a:defRPr>
                <a:latin typeface="Barlow Semi Condensed"/>
                <a:ea typeface="Barlow Semi Condensed"/>
                <a:cs typeface="Barlow Semi Condensed"/>
                <a:sym typeface="Barlow Semi Condensed"/>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13">
    <p:spTree>
      <p:nvGrpSpPr>
        <p:cNvPr id="1" name="Shape 395"/>
        <p:cNvGrpSpPr/>
        <p:nvPr/>
      </p:nvGrpSpPr>
      <p:grpSpPr>
        <a:xfrm>
          <a:off x="0" y="0"/>
          <a:ext cx="0" cy="0"/>
          <a:chOff x="0" y="0"/>
          <a:chExt cx="0" cy="0"/>
        </a:xfrm>
      </p:grpSpPr>
      <p:grpSp>
        <p:nvGrpSpPr>
          <p:cNvPr id="396" name="Google Shape;396;p35"/>
          <p:cNvGrpSpPr/>
          <p:nvPr/>
        </p:nvGrpSpPr>
        <p:grpSpPr>
          <a:xfrm>
            <a:off x="-487790" y="2270002"/>
            <a:ext cx="2261043" cy="3062648"/>
            <a:chOff x="2505100" y="1079377"/>
            <a:chExt cx="2261043" cy="3062648"/>
          </a:xfrm>
        </p:grpSpPr>
        <p:sp>
          <p:nvSpPr>
            <p:cNvPr id="397" name="Google Shape;397;p35"/>
            <p:cNvSpPr/>
            <p:nvPr/>
          </p:nvSpPr>
          <p:spPr>
            <a:xfrm rot="10800000">
              <a:off x="2605775" y="2346875"/>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5"/>
            <p:cNvSpPr/>
            <p:nvPr/>
          </p:nvSpPr>
          <p:spPr>
            <a:xfrm rot="10800000">
              <a:off x="4017653" y="3388875"/>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5"/>
            <p:cNvSpPr/>
            <p:nvPr/>
          </p:nvSpPr>
          <p:spPr>
            <a:xfrm rot="-5400000">
              <a:off x="2554260" y="1263642"/>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rot="-5400000">
              <a:off x="3396716" y="1819432"/>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rot="-5400000">
              <a:off x="4267178" y="2995348"/>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rot="-5400000">
              <a:off x="3228663" y="1610249"/>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rot="-5400000">
              <a:off x="3608999" y="2811129"/>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rot="-5400000">
              <a:off x="3778986" y="3202154"/>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rot="10800000">
              <a:off x="2805075" y="205890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rot="-5400000">
              <a:off x="2663249" y="1553733"/>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rot="10800000">
              <a:off x="2538350" y="3124425"/>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rot="10800000">
              <a:off x="2505100" y="3492849"/>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rot="10800000">
              <a:off x="3454225" y="2522325"/>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35"/>
          <p:cNvGrpSpPr/>
          <p:nvPr/>
        </p:nvGrpSpPr>
        <p:grpSpPr>
          <a:xfrm rot="10800000">
            <a:off x="7372375" y="-187448"/>
            <a:ext cx="2261043" cy="3062648"/>
            <a:chOff x="2505100" y="1079377"/>
            <a:chExt cx="2261043" cy="3062648"/>
          </a:xfrm>
        </p:grpSpPr>
        <p:sp>
          <p:nvSpPr>
            <p:cNvPr id="411" name="Google Shape;411;p35"/>
            <p:cNvSpPr/>
            <p:nvPr/>
          </p:nvSpPr>
          <p:spPr>
            <a:xfrm rot="10800000">
              <a:off x="2605775" y="2346875"/>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rot="10800000">
              <a:off x="4017653" y="3388875"/>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rot="-5400000">
              <a:off x="2554260" y="1263642"/>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rot="-5400000">
              <a:off x="3396716" y="1819432"/>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rot="-5400000">
              <a:off x="4267178" y="2995348"/>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rot="-5400000">
              <a:off x="3228663" y="1610249"/>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rot="-5400000">
              <a:off x="3608999" y="2811129"/>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rot="-5400000">
              <a:off x="3778986" y="3202154"/>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rot="10800000">
              <a:off x="2805075" y="2058900"/>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rot="-5400000">
              <a:off x="2663249" y="1553733"/>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rot="10800000">
              <a:off x="2538350" y="3124425"/>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rot="10800000">
              <a:off x="2505100" y="3492849"/>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rot="10800000">
              <a:off x="3454225" y="2522325"/>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2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1"/>
        <p:cNvGrpSpPr/>
        <p:nvPr/>
      </p:nvGrpSpPr>
      <p:grpSpPr>
        <a:xfrm>
          <a:off x="0" y="0"/>
          <a:ext cx="0" cy="0"/>
          <a:chOff x="0" y="0"/>
          <a:chExt cx="0" cy="0"/>
        </a:xfrm>
      </p:grpSpPr>
      <p:sp>
        <p:nvSpPr>
          <p:cNvPr id="52" name="Google Shape;52;p6"/>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 name="Google Shape;53;p6"/>
          <p:cNvSpPr/>
          <p:nvPr/>
        </p:nvSpPr>
        <p:spPr>
          <a:xfrm rot="5400000" flipH="1">
            <a:off x="-672188" y="647876"/>
            <a:ext cx="1331100" cy="11817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6"/>
          <p:cNvSpPr/>
          <p:nvPr/>
        </p:nvSpPr>
        <p:spPr>
          <a:xfrm flipH="1">
            <a:off x="221516" y="1667784"/>
            <a:ext cx="200219" cy="229143"/>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6"/>
          <p:cNvSpPr/>
          <p:nvPr/>
        </p:nvSpPr>
        <p:spPr>
          <a:xfrm rot="5400000" flipH="1">
            <a:off x="83457" y="628052"/>
            <a:ext cx="933000" cy="4737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6"/>
          <p:cNvSpPr/>
          <p:nvPr/>
        </p:nvSpPr>
        <p:spPr>
          <a:xfrm rot="3539287">
            <a:off x="-434286" y="37833"/>
            <a:ext cx="1511792" cy="852302"/>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7"/>
        <p:cNvGrpSpPr/>
        <p:nvPr/>
      </p:nvGrpSpPr>
      <p:grpSpPr>
        <a:xfrm>
          <a:off x="0" y="0"/>
          <a:ext cx="0" cy="0"/>
          <a:chOff x="0" y="0"/>
          <a:chExt cx="0" cy="0"/>
        </a:xfrm>
      </p:grpSpPr>
      <p:sp>
        <p:nvSpPr>
          <p:cNvPr id="58" name="Google Shape;58;p7"/>
          <p:cNvSpPr txBox="1">
            <a:spLocks noGrp="1"/>
          </p:cNvSpPr>
          <p:nvPr>
            <p:ph type="title"/>
          </p:nvPr>
        </p:nvSpPr>
        <p:spPr>
          <a:xfrm>
            <a:off x="724800" y="951314"/>
            <a:ext cx="2995800" cy="9873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 name="Google Shape;59;p7"/>
          <p:cNvSpPr txBox="1">
            <a:spLocks noGrp="1"/>
          </p:cNvSpPr>
          <p:nvPr>
            <p:ph type="body" idx="1"/>
          </p:nvPr>
        </p:nvSpPr>
        <p:spPr>
          <a:xfrm>
            <a:off x="724800" y="2150500"/>
            <a:ext cx="4286100" cy="245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0B5670"/>
              </a:buClr>
              <a:buSzPts val="1200"/>
              <a:buChar char="●"/>
              <a:defRPr sz="1600"/>
            </a:lvl1pPr>
            <a:lvl2pPr marL="914400" lvl="1" indent="-304800" rtl="0">
              <a:spcBef>
                <a:spcPts val="1600"/>
              </a:spcBef>
              <a:spcAft>
                <a:spcPts val="0"/>
              </a:spcAft>
              <a:buClr>
                <a:srgbClr val="0B5670"/>
              </a:buClr>
              <a:buSzPts val="1200"/>
              <a:buChar char="○"/>
              <a:defRPr sz="1200"/>
            </a:lvl2pPr>
            <a:lvl3pPr marL="1371600" lvl="2" indent="-304800" rtl="0">
              <a:spcBef>
                <a:spcPts val="1600"/>
              </a:spcBef>
              <a:spcAft>
                <a:spcPts val="0"/>
              </a:spcAft>
              <a:buClr>
                <a:srgbClr val="0B5670"/>
              </a:buClr>
              <a:buSzPts val="1200"/>
              <a:buChar char="■"/>
              <a:defRPr sz="1200"/>
            </a:lvl3pPr>
            <a:lvl4pPr marL="1828800" lvl="3" indent="-304800" rtl="0">
              <a:spcBef>
                <a:spcPts val="1600"/>
              </a:spcBef>
              <a:spcAft>
                <a:spcPts val="0"/>
              </a:spcAft>
              <a:buClr>
                <a:srgbClr val="0B5670"/>
              </a:buClr>
              <a:buSzPts val="1200"/>
              <a:buChar char="●"/>
              <a:defRPr sz="1200"/>
            </a:lvl4pPr>
            <a:lvl5pPr marL="2286000" lvl="4" indent="-304800" rtl="0">
              <a:spcBef>
                <a:spcPts val="1600"/>
              </a:spcBef>
              <a:spcAft>
                <a:spcPts val="0"/>
              </a:spcAft>
              <a:buClr>
                <a:srgbClr val="0B5670"/>
              </a:buClr>
              <a:buSzPts val="1200"/>
              <a:buChar char="○"/>
              <a:defRPr sz="1200"/>
            </a:lvl5pPr>
            <a:lvl6pPr marL="2743200" lvl="5" indent="-304800" rtl="0">
              <a:spcBef>
                <a:spcPts val="1600"/>
              </a:spcBef>
              <a:spcAft>
                <a:spcPts val="0"/>
              </a:spcAft>
              <a:buClr>
                <a:srgbClr val="0B5670"/>
              </a:buClr>
              <a:buSzPts val="1200"/>
              <a:buChar char="■"/>
              <a:defRPr sz="1200"/>
            </a:lvl6pPr>
            <a:lvl7pPr marL="3200400" lvl="6" indent="-304800" rtl="0">
              <a:spcBef>
                <a:spcPts val="1600"/>
              </a:spcBef>
              <a:spcAft>
                <a:spcPts val="0"/>
              </a:spcAft>
              <a:buClr>
                <a:srgbClr val="0B5670"/>
              </a:buClr>
              <a:buSzPts val="1200"/>
              <a:buChar char="●"/>
              <a:defRPr sz="1200"/>
            </a:lvl7pPr>
            <a:lvl8pPr marL="3657600" lvl="7" indent="-304800" rtl="0">
              <a:spcBef>
                <a:spcPts val="1600"/>
              </a:spcBef>
              <a:spcAft>
                <a:spcPts val="0"/>
              </a:spcAft>
              <a:buClr>
                <a:srgbClr val="0B5670"/>
              </a:buClr>
              <a:buSzPts val="1200"/>
              <a:buChar char="○"/>
              <a:defRPr sz="1200"/>
            </a:lvl8pPr>
            <a:lvl9pPr marL="4114800" lvl="8" indent="-304800" rtl="0">
              <a:spcBef>
                <a:spcPts val="1600"/>
              </a:spcBef>
              <a:spcAft>
                <a:spcPts val="1600"/>
              </a:spcAft>
              <a:buClr>
                <a:srgbClr val="0B5670"/>
              </a:buClr>
              <a:buSzPts val="1200"/>
              <a:buChar char="■"/>
              <a:defRPr sz="1200"/>
            </a:lvl9pPr>
          </a:lstStyle>
          <a:p>
            <a:endParaRPr/>
          </a:p>
        </p:txBody>
      </p:sp>
      <p:sp>
        <p:nvSpPr>
          <p:cNvPr id="60" name="Google Shape;60;p7"/>
          <p:cNvSpPr/>
          <p:nvPr/>
        </p:nvSpPr>
        <p:spPr>
          <a:xfrm rot="10800000" flipH="1">
            <a:off x="-199774" y="-328465"/>
            <a:ext cx="2035800" cy="6567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7"/>
          <p:cNvSpPr/>
          <p:nvPr/>
        </p:nvSpPr>
        <p:spPr>
          <a:xfrm rot="5400000" flipH="1">
            <a:off x="609204" y="159295"/>
            <a:ext cx="330592" cy="378351"/>
          </a:xfrm>
          <a:custGeom>
            <a:avLst/>
            <a:gdLst/>
            <a:ahLst/>
            <a:cxnLst/>
            <a:rect l="l" t="t" r="r" b="b"/>
            <a:pathLst>
              <a:path w="6763" h="7740" extrusionOk="0">
                <a:moveTo>
                  <a:pt x="6763" y="1"/>
                </a:moveTo>
                <a:lnTo>
                  <a:pt x="0" y="3918"/>
                </a:lnTo>
                <a:lnTo>
                  <a:pt x="6763" y="7740"/>
                </a:lnTo>
                <a:lnTo>
                  <a:pt x="6763"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7"/>
          <p:cNvSpPr/>
          <p:nvPr/>
        </p:nvSpPr>
        <p:spPr>
          <a:xfrm flipH="1">
            <a:off x="7719914" y="4286582"/>
            <a:ext cx="3067551" cy="1750525"/>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7"/>
          <p:cNvSpPr/>
          <p:nvPr/>
        </p:nvSpPr>
        <p:spPr>
          <a:xfrm flipH="1">
            <a:off x="8432556" y="4460625"/>
            <a:ext cx="474274" cy="542098"/>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4"/>
        <p:cNvGrpSpPr/>
        <p:nvPr/>
      </p:nvGrpSpPr>
      <p:grpSpPr>
        <a:xfrm>
          <a:off x="0" y="0"/>
          <a:ext cx="0" cy="0"/>
          <a:chOff x="0" y="0"/>
          <a:chExt cx="0" cy="0"/>
        </a:xfrm>
      </p:grpSpPr>
      <p:sp>
        <p:nvSpPr>
          <p:cNvPr id="65" name="Google Shape;65;p8"/>
          <p:cNvSpPr txBox="1">
            <a:spLocks noGrp="1"/>
          </p:cNvSpPr>
          <p:nvPr>
            <p:ph type="title"/>
          </p:nvPr>
        </p:nvSpPr>
        <p:spPr>
          <a:xfrm>
            <a:off x="1388100" y="1519725"/>
            <a:ext cx="6367800" cy="1355700"/>
          </a:xfrm>
          <a:prstGeom prst="rect">
            <a:avLst/>
          </a:prstGeom>
        </p:spPr>
        <p:txBody>
          <a:bodyPr spcFirstLastPara="1" wrap="square" lIns="91425" tIns="0" rIns="91425" bIns="0" anchor="ctr" anchorCtr="0">
            <a:noAutofit/>
          </a:bodyPr>
          <a:lstStyle>
            <a:lvl1pPr lvl="0" algn="ctr" rtl="0">
              <a:spcBef>
                <a:spcPts val="0"/>
              </a:spcBef>
              <a:spcAft>
                <a:spcPts val="0"/>
              </a:spcAft>
              <a:buClr>
                <a:schemeClr val="lt2"/>
              </a:buClr>
              <a:buSzPts val="4800"/>
              <a:buNone/>
              <a:defRPr sz="9600">
                <a:solidFill>
                  <a:schemeClr val="l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66" name="Google Shape;66;p8"/>
          <p:cNvSpPr txBox="1">
            <a:spLocks noGrp="1"/>
          </p:cNvSpPr>
          <p:nvPr>
            <p:ph type="subTitle" idx="1"/>
          </p:nvPr>
        </p:nvSpPr>
        <p:spPr>
          <a:xfrm>
            <a:off x="2369700" y="2916825"/>
            <a:ext cx="4404600" cy="960600"/>
          </a:xfrm>
          <a:prstGeom prst="rect">
            <a:avLst/>
          </a:prstGeom>
        </p:spPr>
        <p:txBody>
          <a:bodyPr spcFirstLastPara="1" wrap="square" lIns="91425" tIns="0" rIns="91425" bIns="91425" anchor="t" anchorCtr="0">
            <a:noAutofit/>
          </a:bodyPr>
          <a:lstStyle>
            <a:lvl1pPr lvl="0" algn="ctr" rtl="0">
              <a:lnSpc>
                <a:spcPct val="100000"/>
              </a:lnSpc>
              <a:spcBef>
                <a:spcPts val="0"/>
              </a:spcBef>
              <a:spcAft>
                <a:spcPts val="0"/>
              </a:spcAft>
              <a:buSzPts val="1800"/>
              <a:buNone/>
              <a:defRPr sz="1800"/>
            </a:lvl1pPr>
            <a:lvl2pPr lvl="1" rtl="0">
              <a:lnSpc>
                <a:spcPct val="100000"/>
              </a:lnSpc>
              <a:spcBef>
                <a:spcPts val="0"/>
              </a:spcBef>
              <a:spcAft>
                <a:spcPts val="0"/>
              </a:spcAft>
              <a:buSzPts val="1400"/>
              <a:buNone/>
              <a:defRPr>
                <a:latin typeface="Montserrat Medium"/>
                <a:ea typeface="Montserrat Medium"/>
                <a:cs typeface="Montserrat Medium"/>
                <a:sym typeface="Montserrat Medium"/>
              </a:defRPr>
            </a:lvl2pPr>
            <a:lvl3pPr lvl="2" rtl="0">
              <a:lnSpc>
                <a:spcPct val="100000"/>
              </a:lnSpc>
              <a:spcBef>
                <a:spcPts val="1600"/>
              </a:spcBef>
              <a:spcAft>
                <a:spcPts val="0"/>
              </a:spcAft>
              <a:buSzPts val="1400"/>
              <a:buNone/>
              <a:defRPr>
                <a:latin typeface="Montserrat Medium"/>
                <a:ea typeface="Montserrat Medium"/>
                <a:cs typeface="Montserrat Medium"/>
                <a:sym typeface="Montserrat Medium"/>
              </a:defRPr>
            </a:lvl3pPr>
            <a:lvl4pPr lvl="3" rtl="0">
              <a:lnSpc>
                <a:spcPct val="100000"/>
              </a:lnSpc>
              <a:spcBef>
                <a:spcPts val="1600"/>
              </a:spcBef>
              <a:spcAft>
                <a:spcPts val="0"/>
              </a:spcAft>
              <a:buSzPts val="1400"/>
              <a:buNone/>
              <a:defRPr>
                <a:latin typeface="Montserrat Medium"/>
                <a:ea typeface="Montserrat Medium"/>
                <a:cs typeface="Montserrat Medium"/>
                <a:sym typeface="Montserrat Medium"/>
              </a:defRPr>
            </a:lvl4pPr>
            <a:lvl5pPr lvl="4" rtl="0">
              <a:lnSpc>
                <a:spcPct val="100000"/>
              </a:lnSpc>
              <a:spcBef>
                <a:spcPts val="1600"/>
              </a:spcBef>
              <a:spcAft>
                <a:spcPts val="0"/>
              </a:spcAft>
              <a:buSzPts val="1400"/>
              <a:buNone/>
              <a:defRPr>
                <a:latin typeface="Montserrat Medium"/>
                <a:ea typeface="Montserrat Medium"/>
                <a:cs typeface="Montserrat Medium"/>
                <a:sym typeface="Montserrat Medium"/>
              </a:defRPr>
            </a:lvl5pPr>
            <a:lvl6pPr lvl="5" rtl="0">
              <a:lnSpc>
                <a:spcPct val="100000"/>
              </a:lnSpc>
              <a:spcBef>
                <a:spcPts val="1600"/>
              </a:spcBef>
              <a:spcAft>
                <a:spcPts val="0"/>
              </a:spcAft>
              <a:buSzPts val="1400"/>
              <a:buNone/>
              <a:defRPr>
                <a:latin typeface="Montserrat Medium"/>
                <a:ea typeface="Montserrat Medium"/>
                <a:cs typeface="Montserrat Medium"/>
                <a:sym typeface="Montserrat Medium"/>
              </a:defRPr>
            </a:lvl6pPr>
            <a:lvl7pPr lvl="6" rtl="0">
              <a:lnSpc>
                <a:spcPct val="100000"/>
              </a:lnSpc>
              <a:spcBef>
                <a:spcPts val="1600"/>
              </a:spcBef>
              <a:spcAft>
                <a:spcPts val="0"/>
              </a:spcAft>
              <a:buSzPts val="1400"/>
              <a:buNone/>
              <a:defRPr>
                <a:latin typeface="Montserrat Medium"/>
                <a:ea typeface="Montserrat Medium"/>
                <a:cs typeface="Montserrat Medium"/>
                <a:sym typeface="Montserrat Medium"/>
              </a:defRPr>
            </a:lvl7pPr>
            <a:lvl8pPr lvl="7" rtl="0">
              <a:lnSpc>
                <a:spcPct val="100000"/>
              </a:lnSpc>
              <a:spcBef>
                <a:spcPts val="1600"/>
              </a:spcBef>
              <a:spcAft>
                <a:spcPts val="0"/>
              </a:spcAft>
              <a:buSzPts val="1400"/>
              <a:buNone/>
              <a:defRPr>
                <a:latin typeface="Montserrat Medium"/>
                <a:ea typeface="Montserrat Medium"/>
                <a:cs typeface="Montserrat Medium"/>
                <a:sym typeface="Montserrat Medium"/>
              </a:defRPr>
            </a:lvl8pPr>
            <a:lvl9pPr lvl="8" rtl="0">
              <a:lnSpc>
                <a:spcPct val="100000"/>
              </a:lnSpc>
              <a:spcBef>
                <a:spcPts val="1600"/>
              </a:spcBef>
              <a:spcAft>
                <a:spcPts val="1600"/>
              </a:spcAft>
              <a:buSzPts val="1400"/>
              <a:buNone/>
              <a:defRPr>
                <a:latin typeface="Montserrat Medium"/>
                <a:ea typeface="Montserrat Medium"/>
                <a:cs typeface="Montserrat Medium"/>
                <a:sym typeface="Montserrat Medium"/>
              </a:defRPr>
            </a:lvl9pPr>
          </a:lstStyle>
          <a:p>
            <a:endParaRPr/>
          </a:p>
        </p:txBody>
      </p:sp>
      <p:grpSp>
        <p:nvGrpSpPr>
          <p:cNvPr id="67" name="Google Shape;67;p8"/>
          <p:cNvGrpSpPr/>
          <p:nvPr/>
        </p:nvGrpSpPr>
        <p:grpSpPr>
          <a:xfrm flipH="1">
            <a:off x="7369675" y="2271352"/>
            <a:ext cx="2261043" cy="3062648"/>
            <a:chOff x="-485750" y="2270002"/>
            <a:chExt cx="2261043" cy="3062648"/>
          </a:xfrm>
        </p:grpSpPr>
        <p:sp>
          <p:nvSpPr>
            <p:cNvPr id="68" name="Google Shape;68;p8"/>
            <p:cNvSpPr/>
            <p:nvPr/>
          </p:nvSpPr>
          <p:spPr>
            <a:xfrm rot="10800000">
              <a:off x="-385075" y="3537500"/>
              <a:ext cx="966900" cy="859500"/>
            </a:xfrm>
            <a:prstGeom prst="hexagon">
              <a:avLst>
                <a:gd name="adj" fmla="val 28631"/>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8"/>
            <p:cNvSpPr/>
            <p:nvPr/>
          </p:nvSpPr>
          <p:spPr>
            <a:xfrm rot="10800000">
              <a:off x="1026803" y="4579500"/>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8"/>
            <p:cNvSpPr/>
            <p:nvPr/>
          </p:nvSpPr>
          <p:spPr>
            <a:xfrm rot="-5400000">
              <a:off x="-436590" y="2454267"/>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rot="-5400000">
              <a:off x="405866" y="3010057"/>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p:nvPr/>
          </p:nvSpPr>
          <p:spPr>
            <a:xfrm rot="-5400000">
              <a:off x="1276328" y="4185973"/>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8"/>
            <p:cNvSpPr/>
            <p:nvPr/>
          </p:nvSpPr>
          <p:spPr>
            <a:xfrm rot="-5400000">
              <a:off x="237813" y="2800874"/>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8"/>
            <p:cNvSpPr/>
            <p:nvPr/>
          </p:nvSpPr>
          <p:spPr>
            <a:xfrm rot="-5400000">
              <a:off x="618149" y="4001754"/>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p:nvPr/>
          </p:nvSpPr>
          <p:spPr>
            <a:xfrm rot="-5400000">
              <a:off x="788136" y="4392779"/>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rot="10800000">
              <a:off x="-185775" y="3249525"/>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8"/>
            <p:cNvSpPr/>
            <p:nvPr/>
          </p:nvSpPr>
          <p:spPr>
            <a:xfrm rot="-5400000">
              <a:off x="-327601" y="2744358"/>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rot="10800000">
              <a:off x="-452500" y="4315050"/>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8"/>
            <p:cNvSpPr/>
            <p:nvPr/>
          </p:nvSpPr>
          <p:spPr>
            <a:xfrm rot="10800000">
              <a:off x="-485750" y="4683474"/>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8"/>
            <p:cNvSpPr/>
            <p:nvPr/>
          </p:nvSpPr>
          <p:spPr>
            <a:xfrm rot="10800000">
              <a:off x="463375" y="371295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oogle Shape;81;p8"/>
          <p:cNvGrpSpPr/>
          <p:nvPr/>
        </p:nvGrpSpPr>
        <p:grpSpPr>
          <a:xfrm rot="10800000" flipH="1">
            <a:off x="-488450" y="-187223"/>
            <a:ext cx="2261043" cy="3062648"/>
            <a:chOff x="-485750" y="2270002"/>
            <a:chExt cx="2261043" cy="3062648"/>
          </a:xfrm>
        </p:grpSpPr>
        <p:sp>
          <p:nvSpPr>
            <p:cNvPr id="82" name="Google Shape;82;p8"/>
            <p:cNvSpPr/>
            <p:nvPr/>
          </p:nvSpPr>
          <p:spPr>
            <a:xfrm rot="10800000">
              <a:off x="-385075" y="3537500"/>
              <a:ext cx="966900" cy="859500"/>
            </a:xfrm>
            <a:prstGeom prst="hexagon">
              <a:avLst>
                <a:gd name="adj" fmla="val 28631"/>
                <a:gd name="vf" fmla="val 11547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8"/>
            <p:cNvSpPr/>
            <p:nvPr/>
          </p:nvSpPr>
          <p:spPr>
            <a:xfrm rot="10800000">
              <a:off x="1026803" y="4579500"/>
              <a:ext cx="740100" cy="5670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8"/>
            <p:cNvSpPr/>
            <p:nvPr/>
          </p:nvSpPr>
          <p:spPr>
            <a:xfrm rot="-5400000">
              <a:off x="-436590" y="2454267"/>
              <a:ext cx="859574" cy="491043"/>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8"/>
            <p:cNvSpPr/>
            <p:nvPr/>
          </p:nvSpPr>
          <p:spPr>
            <a:xfrm rot="-5400000">
              <a:off x="405866" y="3010057"/>
              <a:ext cx="248591" cy="284503"/>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8"/>
            <p:cNvSpPr/>
            <p:nvPr/>
          </p:nvSpPr>
          <p:spPr>
            <a:xfrm rot="-5400000">
              <a:off x="1276328" y="4185973"/>
              <a:ext cx="149713" cy="170739"/>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8"/>
            <p:cNvSpPr/>
            <p:nvPr/>
          </p:nvSpPr>
          <p:spPr>
            <a:xfrm rot="-5400000">
              <a:off x="237813" y="2800874"/>
              <a:ext cx="134422" cy="153646"/>
            </a:xfrm>
            <a:custGeom>
              <a:avLst/>
              <a:gdLst/>
              <a:ahLst/>
              <a:cxnLst/>
              <a:rect l="l" t="t" r="r" b="b"/>
              <a:pathLst>
                <a:path w="3657" h="4180" extrusionOk="0">
                  <a:moveTo>
                    <a:pt x="1" y="0"/>
                  </a:moveTo>
                  <a:lnTo>
                    <a:pt x="1" y="4179"/>
                  </a:lnTo>
                  <a:lnTo>
                    <a:pt x="3656" y="2108"/>
                  </a:lnTo>
                  <a:lnTo>
                    <a:pt x="1" y="0"/>
                  </a:lnTo>
                  <a:close/>
                </a:path>
              </a:pathLst>
            </a:custGeom>
            <a:solidFill>
              <a:srgbClr val="CA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8"/>
            <p:cNvSpPr/>
            <p:nvPr/>
          </p:nvSpPr>
          <p:spPr>
            <a:xfrm rot="-5400000">
              <a:off x="618149" y="4001754"/>
              <a:ext cx="249032" cy="2065257"/>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8"/>
            <p:cNvSpPr/>
            <p:nvPr/>
          </p:nvSpPr>
          <p:spPr>
            <a:xfrm rot="-5400000">
              <a:off x="788136" y="4392779"/>
              <a:ext cx="1200941" cy="67880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8"/>
            <p:cNvSpPr/>
            <p:nvPr/>
          </p:nvSpPr>
          <p:spPr>
            <a:xfrm rot="10800000">
              <a:off x="-185775" y="3249525"/>
              <a:ext cx="690600" cy="3474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rot="-5400000">
              <a:off x="-327601" y="2744358"/>
              <a:ext cx="842421" cy="476218"/>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8"/>
            <p:cNvSpPr/>
            <p:nvPr/>
          </p:nvSpPr>
          <p:spPr>
            <a:xfrm rot="10800000">
              <a:off x="-452500" y="4315050"/>
              <a:ext cx="1530900" cy="493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8"/>
            <p:cNvSpPr/>
            <p:nvPr/>
          </p:nvSpPr>
          <p:spPr>
            <a:xfrm rot="10800000">
              <a:off x="-485750" y="4683474"/>
              <a:ext cx="936300" cy="465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8"/>
            <p:cNvSpPr/>
            <p:nvPr/>
          </p:nvSpPr>
          <p:spPr>
            <a:xfrm rot="10800000">
              <a:off x="463375" y="3712950"/>
              <a:ext cx="558600" cy="4971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5"/>
        <p:cNvGrpSpPr/>
        <p:nvPr/>
      </p:nvGrpSpPr>
      <p:grpSpPr>
        <a:xfrm>
          <a:off x="0" y="0"/>
          <a:ext cx="0" cy="0"/>
          <a:chOff x="0" y="0"/>
          <a:chExt cx="0" cy="0"/>
        </a:xfrm>
      </p:grpSpPr>
      <p:sp>
        <p:nvSpPr>
          <p:cNvPr id="96" name="Google Shape;96;p9"/>
          <p:cNvSpPr txBox="1">
            <a:spLocks noGrp="1"/>
          </p:cNvSpPr>
          <p:nvPr>
            <p:ph type="title"/>
          </p:nvPr>
        </p:nvSpPr>
        <p:spPr>
          <a:xfrm>
            <a:off x="718125" y="1545000"/>
            <a:ext cx="3503100" cy="493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4900"/>
              <a:buNone/>
              <a:defRPr sz="4100">
                <a:solidFill>
                  <a:schemeClr val="lt2"/>
                </a:solidFill>
              </a:defRPr>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97" name="Google Shape;97;p9"/>
          <p:cNvSpPr txBox="1">
            <a:spLocks noGrp="1"/>
          </p:cNvSpPr>
          <p:nvPr>
            <p:ph type="subTitle" idx="1"/>
          </p:nvPr>
        </p:nvSpPr>
        <p:spPr>
          <a:xfrm>
            <a:off x="1199700" y="2245950"/>
            <a:ext cx="3021600" cy="123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300"/>
              <a:buNone/>
              <a:defRPr sz="1600"/>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98" name="Google Shape;98;p9"/>
          <p:cNvSpPr/>
          <p:nvPr/>
        </p:nvSpPr>
        <p:spPr>
          <a:xfrm flipH="1">
            <a:off x="6381777" y="-275"/>
            <a:ext cx="2760421" cy="1583205"/>
          </a:xfrm>
          <a:custGeom>
            <a:avLst/>
            <a:gdLst/>
            <a:ahLst/>
            <a:cxnLst/>
            <a:rect l="l" t="t" r="r" b="b"/>
            <a:pathLst>
              <a:path w="51817" h="29719" extrusionOk="0">
                <a:moveTo>
                  <a:pt x="1" y="1"/>
                </a:moveTo>
                <a:lnTo>
                  <a:pt x="1" y="29719"/>
                </a:lnTo>
                <a:lnTo>
                  <a:pt x="518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9"/>
          <p:cNvSpPr/>
          <p:nvPr/>
        </p:nvSpPr>
        <p:spPr>
          <a:xfrm rot="5400000">
            <a:off x="7509411" y="526168"/>
            <a:ext cx="1846200" cy="723000"/>
          </a:xfrm>
          <a:prstGeom prst="homePlate">
            <a:avLst>
              <a:gd name="adj" fmla="val 2760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9"/>
          <p:cNvSpPr/>
          <p:nvPr/>
        </p:nvSpPr>
        <p:spPr>
          <a:xfrm rot="3551567">
            <a:off x="6651766" y="-244298"/>
            <a:ext cx="1902168" cy="1075104"/>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9"/>
          <p:cNvSpPr/>
          <p:nvPr/>
        </p:nvSpPr>
        <p:spPr>
          <a:xfrm rot="10800000" flipH="1">
            <a:off x="5" y="3941876"/>
            <a:ext cx="2095220" cy="1201613"/>
          </a:xfrm>
          <a:custGeom>
            <a:avLst/>
            <a:gdLst/>
            <a:ahLst/>
            <a:cxnLst/>
            <a:rect l="l" t="t" r="r" b="b"/>
            <a:pathLst>
              <a:path w="51817" h="29719" extrusionOk="0">
                <a:moveTo>
                  <a:pt x="1" y="1"/>
                </a:moveTo>
                <a:lnTo>
                  <a:pt x="1" y="29719"/>
                </a:lnTo>
                <a:lnTo>
                  <a:pt x="518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9"/>
          <p:cNvSpPr/>
          <p:nvPr/>
        </p:nvSpPr>
        <p:spPr>
          <a:xfrm flipH="1">
            <a:off x="394274" y="4114800"/>
            <a:ext cx="527530" cy="602694"/>
          </a:xfrm>
          <a:custGeom>
            <a:avLst/>
            <a:gdLst/>
            <a:ahLst/>
            <a:cxnLst/>
            <a:rect l="l" t="t" r="r" b="b"/>
            <a:pathLst>
              <a:path w="7264" h="8299" extrusionOk="0">
                <a:moveTo>
                  <a:pt x="1" y="0"/>
                </a:moveTo>
                <a:lnTo>
                  <a:pt x="1" y="8299"/>
                </a:lnTo>
                <a:lnTo>
                  <a:pt x="7264" y="4191"/>
                </a:lnTo>
                <a:lnTo>
                  <a:pt x="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03"/>
        <p:cNvGrpSpPr/>
        <p:nvPr/>
      </p:nvGrpSpPr>
      <p:grpSpPr>
        <a:xfrm>
          <a:off x="0" y="0"/>
          <a:ext cx="0" cy="0"/>
          <a:chOff x="0" y="0"/>
          <a:chExt cx="0" cy="0"/>
        </a:xfrm>
      </p:grpSpPr>
      <p:sp>
        <p:nvSpPr>
          <p:cNvPr id="104" name="Google Shape;104;p10"/>
          <p:cNvSpPr/>
          <p:nvPr/>
        </p:nvSpPr>
        <p:spPr>
          <a:xfrm rot="-5400000" flipH="1">
            <a:off x="4557300" y="424125"/>
            <a:ext cx="4182300" cy="3315000"/>
          </a:xfrm>
          <a:prstGeom prst="homePlate">
            <a:avLst>
              <a:gd name="adj" fmla="val 29133"/>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0"/>
          <p:cNvSpPr txBox="1">
            <a:spLocks noGrp="1"/>
          </p:cNvSpPr>
          <p:nvPr>
            <p:ph type="title"/>
          </p:nvPr>
        </p:nvSpPr>
        <p:spPr>
          <a:xfrm>
            <a:off x="5349750" y="469675"/>
            <a:ext cx="2597400" cy="249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06"/>
        <p:cNvGrpSpPr/>
        <p:nvPr/>
      </p:nvGrpSpPr>
      <p:grpSpPr>
        <a:xfrm>
          <a:off x="0" y="0"/>
          <a:ext cx="0" cy="0"/>
          <a:chOff x="0" y="0"/>
          <a:chExt cx="0" cy="0"/>
        </a:xfrm>
      </p:grpSpPr>
      <p:sp>
        <p:nvSpPr>
          <p:cNvPr id="107" name="Google Shape;107;p11"/>
          <p:cNvSpPr/>
          <p:nvPr/>
        </p:nvSpPr>
        <p:spPr>
          <a:xfrm>
            <a:off x="-123823" y="832855"/>
            <a:ext cx="2236366" cy="1277555"/>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rot="10800000">
            <a:off x="251775" y="1396925"/>
            <a:ext cx="6093900" cy="2385900"/>
          </a:xfrm>
          <a:prstGeom prst="homePlate">
            <a:avLst>
              <a:gd name="adj" fmla="val 2760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1"/>
          <p:cNvSpPr/>
          <p:nvPr/>
        </p:nvSpPr>
        <p:spPr>
          <a:xfrm rot="10800000" flipH="1">
            <a:off x="2804775" y="1396925"/>
            <a:ext cx="6093900" cy="2385900"/>
          </a:xfrm>
          <a:prstGeom prst="homePlate">
            <a:avLst>
              <a:gd name="adj" fmla="val 2760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1"/>
          <p:cNvSpPr txBox="1">
            <a:spLocks noGrp="1"/>
          </p:cNvSpPr>
          <p:nvPr>
            <p:ph type="title" hasCustomPrompt="1"/>
          </p:nvPr>
        </p:nvSpPr>
        <p:spPr>
          <a:xfrm>
            <a:off x="724800" y="1735250"/>
            <a:ext cx="7694400" cy="1334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8000"/>
              <a:buNone/>
              <a:defRPr sz="8000">
                <a:solidFill>
                  <a:schemeClr val="l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1"/>
          <p:cNvSpPr txBox="1">
            <a:spLocks noGrp="1"/>
          </p:cNvSpPr>
          <p:nvPr>
            <p:ph type="body" idx="1"/>
          </p:nvPr>
        </p:nvSpPr>
        <p:spPr>
          <a:xfrm>
            <a:off x="724800" y="3006725"/>
            <a:ext cx="7694400" cy="4272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30200" algn="ctr" rtl="0">
              <a:spcBef>
                <a:spcPts val="1600"/>
              </a:spcBef>
              <a:spcAft>
                <a:spcPts val="0"/>
              </a:spcAft>
              <a:buSzPts val="1600"/>
              <a:buChar char="○"/>
              <a:defRPr sz="1600"/>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12" name="Google Shape;112;p11"/>
          <p:cNvSpPr/>
          <p:nvPr/>
        </p:nvSpPr>
        <p:spPr>
          <a:xfrm rot="5400000" flipH="1">
            <a:off x="-863866" y="263287"/>
            <a:ext cx="1720500" cy="15000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1"/>
          <p:cNvSpPr/>
          <p:nvPr/>
        </p:nvSpPr>
        <p:spPr>
          <a:xfrm rot="5400000" flipH="1">
            <a:off x="-92146" y="1351436"/>
            <a:ext cx="1210200" cy="614700"/>
          </a:xfrm>
          <a:prstGeom prst="hexagon">
            <a:avLst>
              <a:gd name="adj" fmla="val 28631"/>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1"/>
          <p:cNvSpPr/>
          <p:nvPr/>
        </p:nvSpPr>
        <p:spPr>
          <a:xfrm rot="-3551598" flipH="1">
            <a:off x="565888" y="1028568"/>
            <a:ext cx="1088496" cy="61518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1"/>
          <p:cNvSpPr/>
          <p:nvPr/>
        </p:nvSpPr>
        <p:spPr>
          <a:xfrm rot="-3551488" flipH="1">
            <a:off x="-1362683" y="1087836"/>
            <a:ext cx="1856165" cy="1049023"/>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1"/>
          <p:cNvSpPr/>
          <p:nvPr/>
        </p:nvSpPr>
        <p:spPr>
          <a:xfrm rot="10800000" flipH="1">
            <a:off x="8334004" y="2888852"/>
            <a:ext cx="1354800" cy="1204200"/>
          </a:xfrm>
          <a:prstGeom prst="hexagon">
            <a:avLst>
              <a:gd name="adj" fmla="val 28631"/>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1"/>
          <p:cNvSpPr/>
          <p:nvPr/>
        </p:nvSpPr>
        <p:spPr>
          <a:xfrm rot="10800000" flipH="1">
            <a:off x="6673486" y="4348844"/>
            <a:ext cx="1037100" cy="794400"/>
          </a:xfrm>
          <a:prstGeom prst="hexagon">
            <a:avLst>
              <a:gd name="adj" fmla="val 28631"/>
              <a:gd name="vf" fmla="val 11547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1"/>
          <p:cNvSpPr/>
          <p:nvPr/>
        </p:nvSpPr>
        <p:spPr>
          <a:xfrm rot="5400000" flipH="1">
            <a:off x="8556555" y="1370901"/>
            <a:ext cx="1204444" cy="688055"/>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1"/>
          <p:cNvSpPr/>
          <p:nvPr/>
        </p:nvSpPr>
        <p:spPr>
          <a:xfrm rot="5400000" flipH="1">
            <a:off x="8441252" y="1987752"/>
            <a:ext cx="348328" cy="398649"/>
          </a:xfrm>
          <a:custGeom>
            <a:avLst/>
            <a:gdLst/>
            <a:ahLst/>
            <a:cxnLst/>
            <a:rect l="l" t="t" r="r" b="b"/>
            <a:pathLst>
              <a:path w="6763" h="7740" extrusionOk="0">
                <a:moveTo>
                  <a:pt x="6763" y="1"/>
                </a:moveTo>
                <a:lnTo>
                  <a:pt x="0" y="3918"/>
                </a:lnTo>
                <a:lnTo>
                  <a:pt x="6763" y="7740"/>
                </a:lnTo>
                <a:lnTo>
                  <a:pt x="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1"/>
          <p:cNvSpPr/>
          <p:nvPr/>
        </p:nvSpPr>
        <p:spPr>
          <a:xfrm rot="5400000" flipH="1">
            <a:off x="7486068" y="3963602"/>
            <a:ext cx="209780" cy="239241"/>
          </a:xfrm>
          <a:custGeom>
            <a:avLst/>
            <a:gdLst/>
            <a:ahLst/>
            <a:cxnLst/>
            <a:rect l="l" t="t" r="r" b="b"/>
            <a:pathLst>
              <a:path w="4073" h="4645" extrusionOk="0">
                <a:moveTo>
                  <a:pt x="4072" y="1"/>
                </a:moveTo>
                <a:lnTo>
                  <a:pt x="0" y="2346"/>
                </a:lnTo>
                <a:lnTo>
                  <a:pt x="4072" y="4644"/>
                </a:lnTo>
                <a:lnTo>
                  <a:pt x="4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1"/>
          <p:cNvSpPr/>
          <p:nvPr/>
        </p:nvSpPr>
        <p:spPr>
          <a:xfrm rot="5400000" flipH="1">
            <a:off x="7934142" y="3539214"/>
            <a:ext cx="348946" cy="2893860"/>
          </a:xfrm>
          <a:custGeom>
            <a:avLst/>
            <a:gdLst/>
            <a:ahLst/>
            <a:cxnLst/>
            <a:rect l="l" t="t" r="r" b="b"/>
            <a:pathLst>
              <a:path w="6775" h="56186" extrusionOk="0">
                <a:moveTo>
                  <a:pt x="6775" y="0"/>
                </a:moveTo>
                <a:lnTo>
                  <a:pt x="0" y="3917"/>
                </a:lnTo>
                <a:lnTo>
                  <a:pt x="0" y="56186"/>
                </a:lnTo>
                <a:lnTo>
                  <a:pt x="6775" y="52280"/>
                </a:lnTo>
                <a:lnTo>
                  <a:pt x="6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1"/>
          <p:cNvSpPr/>
          <p:nvPr/>
        </p:nvSpPr>
        <p:spPr>
          <a:xfrm rot="10800000" flipH="1">
            <a:off x="8441896" y="2485096"/>
            <a:ext cx="967800" cy="4869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1"/>
          <p:cNvSpPr/>
          <p:nvPr/>
        </p:nvSpPr>
        <p:spPr>
          <a:xfrm rot="5400000" flipH="1">
            <a:off x="8427887" y="1777384"/>
            <a:ext cx="1180396" cy="667275"/>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1"/>
          <p:cNvSpPr/>
          <p:nvPr/>
        </p:nvSpPr>
        <p:spPr>
          <a:xfrm rot="10800000" flipH="1">
            <a:off x="7638209" y="3978332"/>
            <a:ext cx="2145000" cy="6918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1"/>
          <p:cNvSpPr/>
          <p:nvPr/>
        </p:nvSpPr>
        <p:spPr>
          <a:xfrm rot="10800000" flipH="1">
            <a:off x="8517945" y="4494471"/>
            <a:ext cx="1311900" cy="652800"/>
          </a:xfrm>
          <a:prstGeom prst="hexagon">
            <a:avLst>
              <a:gd name="adj" fmla="val 28631"/>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1"/>
          <p:cNvSpPr/>
          <p:nvPr/>
        </p:nvSpPr>
        <p:spPr>
          <a:xfrm rot="10800000" flipH="1">
            <a:off x="7793471" y="3201175"/>
            <a:ext cx="782700" cy="696600"/>
          </a:xfrm>
          <a:prstGeom prst="hexagon">
            <a:avLst>
              <a:gd name="adj" fmla="val 28631"/>
              <a:gd name="vf" fmla="val 11547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Oswald Regular"/>
              <a:buNone/>
              <a:defRPr sz="2800">
                <a:solidFill>
                  <a:schemeClr val="dk1"/>
                </a:solidFill>
                <a:latin typeface="Oswald Regular"/>
                <a:ea typeface="Oswald Regular"/>
                <a:cs typeface="Oswald Regular"/>
                <a:sym typeface="Oswald Regular"/>
              </a:defRPr>
            </a:lvl1pPr>
            <a:lvl2pPr lvl="1">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2pPr>
            <a:lvl3pPr lvl="2">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3pPr>
            <a:lvl4pPr lvl="3">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4pPr>
            <a:lvl5pPr lvl="4">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5pPr>
            <a:lvl6pPr lvl="5">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6pPr>
            <a:lvl7pPr lvl="6">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7pPr>
            <a:lvl8pPr lvl="7">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8pPr>
            <a:lvl9pPr lvl="8">
              <a:spcBef>
                <a:spcPts val="0"/>
              </a:spcBef>
              <a:spcAft>
                <a:spcPts val="0"/>
              </a:spcAft>
              <a:buClr>
                <a:schemeClr val="dk1"/>
              </a:buClr>
              <a:buSzPts val="2800"/>
              <a:buFont typeface="Fjalla One"/>
              <a:buNone/>
              <a:defRPr sz="2800">
                <a:solidFill>
                  <a:schemeClr val="dk1"/>
                </a:solidFill>
                <a:latin typeface="Fjalla One"/>
                <a:ea typeface="Fjalla One"/>
                <a:cs typeface="Fjalla One"/>
                <a:sym typeface="Fjall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Roboto"/>
              <a:buChar char="●"/>
              <a:defRPr sz="1800">
                <a:solidFill>
                  <a:schemeClr val="dk1"/>
                </a:solidFill>
                <a:latin typeface="Roboto"/>
                <a:ea typeface="Roboto"/>
                <a:cs typeface="Roboto"/>
                <a:sym typeface="Roboto"/>
              </a:defRPr>
            </a:lvl1pPr>
            <a:lvl2pPr marL="914400" lvl="1"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24"/>
        <p:cNvGrpSpPr/>
        <p:nvPr/>
      </p:nvGrpSpPr>
      <p:grpSpPr>
        <a:xfrm>
          <a:off x="0" y="0"/>
          <a:ext cx="0" cy="0"/>
          <a:chOff x="0" y="0"/>
          <a:chExt cx="0" cy="0"/>
        </a:xfrm>
      </p:grpSpPr>
      <p:sp>
        <p:nvSpPr>
          <p:cNvPr id="425" name="Google Shape;425;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26" name="Google Shape;426;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m28jPH0caytxrikjpiTVPrbsJS2ncCb8v2tE58cfu0k/copy" TargetMode="External"/><Relationship Id="rId2" Type="http://schemas.openxmlformats.org/officeDocument/2006/relationships/notesSlide" Target="../notesSlides/notesSlide17.xml"/><Relationship Id="rId1" Type="http://schemas.openxmlformats.org/officeDocument/2006/relationships/slideLayout" Target="../slideLayouts/slideLayout24.xml"/><Relationship Id="rId5" Type="http://schemas.openxmlformats.org/officeDocument/2006/relationships/image" Target="../media/image8.png"/><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spreadsheets/d/1m28jPH0caytxrikjpiTVPrbsJS2ncCb8v2tE58cfu0k/copy" TargetMode="External"/><Relationship Id="rId2" Type="http://schemas.openxmlformats.org/officeDocument/2006/relationships/notesSlide" Target="../notesSlides/notesSlide19.xml"/><Relationship Id="rId1" Type="http://schemas.openxmlformats.org/officeDocument/2006/relationships/slideLayout" Target="../slideLayouts/slideLayout22.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m28jPH0caytxrikjpiTVPrbsJS2ncCb8v2tE58cfu0k/copy" TargetMode="External"/><Relationship Id="rId2" Type="http://schemas.openxmlformats.org/officeDocument/2006/relationships/notesSlide" Target="../notesSlides/notesSlide20.xml"/><Relationship Id="rId1" Type="http://schemas.openxmlformats.org/officeDocument/2006/relationships/slideLayout" Target="../slideLayouts/slideLayout26.xml"/><Relationship Id="rId4" Type="http://schemas.openxmlformats.org/officeDocument/2006/relationships/image" Target="../media/image10.png"/></Relationships>
</file>

<file path=ppt/slides/_rels/slide2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1.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3" Type="http://schemas.openxmlformats.org/officeDocument/2006/relationships/hyperlink" Target="mailto:youremail@freepik.com" TargetMode="External"/><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8" Type="http://schemas.openxmlformats.org/officeDocument/2006/relationships/hyperlink" Target="https://stories.freepik.com/illustration/pie-chart/pana/?utm_source=slidesgo_template&amp;utm_medium=referral-link&amp;utm_campaign=sg_resources&amp;utm_content=stories#f1662d" TargetMode="External"/><Relationship Id="rId13" Type="http://schemas.openxmlformats.org/officeDocument/2006/relationships/hyperlink" Target="https://www.freepik.com/free-photo/businessperson-s-hand-holding-graph-workplace_2543934.htm/?utm_source=slidesgo_template&amp;utm_medium=referral-link&amp;utm_campaign=sg_resources&amp;utm_content=freepik" TargetMode="External"/><Relationship Id="rId18" Type="http://schemas.openxmlformats.org/officeDocument/2006/relationships/hyperlink" Target="https://www.flaticon.com/packs/business-177?word=business/?utm_source=slidesgo_template&amp;utm_medium=referral-link&amp;utm_campaign=sg_resources&amp;utm_content=flaticon" TargetMode="External"/><Relationship Id="rId3" Type="http://schemas.openxmlformats.org/officeDocument/2006/relationships/hyperlink" Target="https://stories.freepik.com/illustration/visual-data/pana/?utm_source=slidesgo_template&amp;utm_medium=referral-link&amp;utm_campaign=sg_resources&amp;utm_content=stories#f1662d" TargetMode="External"/><Relationship Id="rId7" Type="http://schemas.openxmlformats.org/officeDocument/2006/relationships/hyperlink" Target="https://stories.freepik.com/illustration/on-the-office/pana/?utm_source=slidesgo_template&amp;utm_medium=referral-link&amp;utm_campaign=sg_resources&amp;utm_content=stories#f1662d" TargetMode="External"/><Relationship Id="rId12" Type="http://schemas.openxmlformats.org/officeDocument/2006/relationships/hyperlink" Target="https://www.freepik.com/free-vector/geometric-corners-background_4177884.htm/?utm_source=slidesgo_template&amp;utm_medium=referral-link&amp;utm_campaign=sg_resources&amp;utm_content=freepik" TargetMode="External"/><Relationship Id="rId17" Type="http://schemas.openxmlformats.org/officeDocument/2006/relationships/hyperlink" Target="https://www.freepik.com/free-photo/confident-ethnic-blond-female-white-collar-workers_4892610.htm/?utm_source=slidesgo_template&amp;utm_medium=referral-link&amp;utm_campaign=sg_resources&amp;utm_content=freepik" TargetMode="External"/><Relationship Id="rId2" Type="http://schemas.openxmlformats.org/officeDocument/2006/relationships/notesSlide" Target="../notesSlides/notesSlide35.xml"/><Relationship Id="rId16" Type="http://schemas.openxmlformats.org/officeDocument/2006/relationships/hyperlink" Target="https://www.freepik.com/free-photo/smiling-man-woman-posing-together_7816324.htm/?utm_source=slidesgo_template&amp;utm_medium=referral-link&amp;utm_campaign=sg_resources&amp;utm_content=freepik" TargetMode="External"/><Relationship Id="rId20" Type="http://schemas.openxmlformats.org/officeDocument/2006/relationships/hyperlink" Target="https://stories.freepik.com/bro/?utm_source=slidesgo_template&amp;utm_medium=referral-link&amp;utm_campaign=sg_resources&amp;utm_content=stories#77c6fc" TargetMode="External"/><Relationship Id="rId1" Type="http://schemas.openxmlformats.org/officeDocument/2006/relationships/slideLayout" Target="../slideLayouts/slideLayout32.xml"/><Relationship Id="rId6" Type="http://schemas.openxmlformats.org/officeDocument/2006/relationships/hyperlink" Target="https://stories.freepik.com/illustration/problem-solving/pana/?utm_source=slidesgo_template&amp;utm_medium=referral-link&amp;utm_campaign=sg_resources&amp;utm_content=stories#f1662d" TargetMode="External"/><Relationship Id="rId11" Type="http://schemas.openxmlformats.org/officeDocument/2006/relationships/hyperlink" Target="https://stories.freepik.com/illustration/fast-loading/pana/?utm_source=slidesgo_template&amp;utm_medium=referral-link&amp;utm_campaign=sg_resources&amp;utm_content=freepik" TargetMode="External"/><Relationship Id="rId5" Type="http://schemas.openxmlformats.org/officeDocument/2006/relationships/hyperlink" Target="https://stories.freepik.com/illustration/segmentation/pana/?utm_source=slidesgo_template&amp;utm_medium=referral-link&amp;utm_campaign=sg_resources&amp;utm_content=stories#f1662d" TargetMode="External"/><Relationship Id="rId15" Type="http://schemas.openxmlformats.org/officeDocument/2006/relationships/hyperlink" Target="https://www.freepik.com/free-photo/elevated-view-coffee-cup-business-budget-plan-eyeglasses-blue-backdrop_4743274.htm/?utm_source=slidesgo_template&amp;utm_medium=referral-link&amp;utm_campaign=sg_resources&amp;utm_content=freepik" TargetMode="External"/><Relationship Id="rId10" Type="http://schemas.openxmlformats.org/officeDocument/2006/relationships/hyperlink" Target="https://stories.freepik.com/illustration/data-points/pana/?utm_source=slidesgo_template&amp;utm_medium=referral-link&amp;utm_campaign=sg_resources&amp;utm_content=stories#f1662d" TargetMode="External"/><Relationship Id="rId19" Type="http://schemas.openxmlformats.org/officeDocument/2006/relationships/hyperlink" Target="https://www.flaticon.com/packs/rating-and-validation-8?word=validation/?utm_source=slidesgo_template&amp;utm_medium=referral-link&amp;utm_campaign=sg_resources&amp;utm_content=flaticon" TargetMode="External"/><Relationship Id="rId4" Type="http://schemas.openxmlformats.org/officeDocument/2006/relationships/hyperlink" Target="https://stories.freepik.com/illustration/consulting/pana/?utm_source=slidesgo_template&amp;utm_medium=referral-link&amp;utm_campaign=sg_resources&amp;utm_content=stories#f1662d" TargetMode="External"/><Relationship Id="rId9" Type="http://schemas.openxmlformats.org/officeDocument/2006/relationships/hyperlink" Target="https://stories.freepik.com/illustration/data-trends/pana/?utm_source=slidesgo_template&amp;utm_medium=referral-link&amp;utm_campaign=sg_resources&amp;utm_content=stories#f1662d" TargetMode="External"/><Relationship Id="rId14" Type="http://schemas.openxmlformats.org/officeDocument/2006/relationships/hyperlink" Target="https://www.freepik.com/free-photo/woman-with-pen-using-laptop_1372796.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3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2.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37.xml"/><Relationship Id="rId1" Type="http://schemas.openxmlformats.org/officeDocument/2006/relationships/slideLayout" Target="../slideLayouts/slideLayout34.xml"/><Relationship Id="rId4" Type="http://schemas.openxmlformats.org/officeDocument/2006/relationships/hyperlink" Target="https://fonts.google.com/specimen/Roboto"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20.gif"/><Relationship Id="rId2" Type="http://schemas.openxmlformats.org/officeDocument/2006/relationships/notesSlide" Target="../notesSlides/notesSlide38.xml"/><Relationship Id="rId1" Type="http://schemas.openxmlformats.org/officeDocument/2006/relationships/slideLayout" Target="../slideLayouts/slideLayout34.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8.gif"/><Relationship Id="rId4" Type="http://schemas.openxmlformats.org/officeDocument/2006/relationships/image" Target="../media/image16.gif"/><Relationship Id="rId9" Type="http://schemas.openxmlformats.org/officeDocument/2006/relationships/image" Target="../media/image17.gif"/></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34.xml"/><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sp>
        <p:nvSpPr>
          <p:cNvPr id="432" name="Google Shape;432;p38"/>
          <p:cNvSpPr txBox="1">
            <a:spLocks noGrp="1"/>
          </p:cNvSpPr>
          <p:nvPr>
            <p:ph type="ctrTitle"/>
          </p:nvPr>
        </p:nvSpPr>
        <p:spPr>
          <a:xfrm>
            <a:off x="527111" y="2218028"/>
            <a:ext cx="5358517" cy="21846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ar-JO" sz="6600" b="1" dirty="0" smtClean="0">
                <a:solidFill>
                  <a:schemeClr val="lt2"/>
                </a:solidFill>
                <a:latin typeface="abo2sadam" panose="02000500040000020004" pitchFamily="2" charset="-78"/>
                <a:cs typeface="abo2sadam" panose="02000500040000020004" pitchFamily="2" charset="-78"/>
              </a:rPr>
              <a:t>تنسيق الفقرات</a:t>
            </a:r>
            <a:r>
              <a:rPr lang="ar-JO" sz="7200" b="1" dirty="0" smtClean="0">
                <a:solidFill>
                  <a:schemeClr val="lt2"/>
                </a:solidFill>
                <a:latin typeface="abo2sadam" panose="02000500040000020004" pitchFamily="2" charset="-78"/>
                <a:cs typeface="abo2sadam" panose="02000500040000020004" pitchFamily="2" charset="-78"/>
              </a:rPr>
              <a:t/>
            </a:r>
            <a:br>
              <a:rPr lang="ar-JO" sz="7200" b="1" dirty="0" smtClean="0">
                <a:solidFill>
                  <a:schemeClr val="lt2"/>
                </a:solidFill>
                <a:latin typeface="abo2sadam" panose="02000500040000020004" pitchFamily="2" charset="-78"/>
                <a:cs typeface="abo2sadam" panose="02000500040000020004" pitchFamily="2" charset="-78"/>
              </a:rPr>
            </a:br>
            <a:r>
              <a:rPr lang="ar-JO" sz="7200" b="1" dirty="0" smtClean="0">
                <a:latin typeface="abo2sadam" panose="02000500040000020004" pitchFamily="2" charset="-78"/>
                <a:cs typeface="abo2sadam" panose="02000500040000020004" pitchFamily="2" charset="-78"/>
              </a:rPr>
              <a:t>وقوائم التعداد</a:t>
            </a:r>
            <a:endParaRPr sz="7200" b="1" dirty="0">
              <a:latin typeface="abo2sadam" panose="02000500040000020004" pitchFamily="2" charset="-78"/>
              <a:cs typeface="abo2sadam" panose="02000500040000020004" pitchFamily="2" charset="-78"/>
            </a:endParaRPr>
          </a:p>
        </p:txBody>
      </p:sp>
      <p:sp>
        <p:nvSpPr>
          <p:cNvPr id="433" name="Google Shape;433;p38"/>
          <p:cNvSpPr txBox="1">
            <a:spLocks noGrp="1"/>
          </p:cNvSpPr>
          <p:nvPr>
            <p:ph type="subTitle" idx="1"/>
          </p:nvPr>
        </p:nvSpPr>
        <p:spPr>
          <a:xfrm>
            <a:off x="1097737" y="1467872"/>
            <a:ext cx="4363800" cy="44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ar-JO" sz="2800" b="1" dirty="0" smtClean="0">
                <a:solidFill>
                  <a:srgbClr val="8680BC"/>
                </a:solidFill>
              </a:rPr>
              <a:t>الدرس السابع: </a:t>
            </a:r>
            <a:endParaRPr sz="2800" b="1" dirty="0">
              <a:solidFill>
                <a:srgbClr val="8680BC"/>
              </a:solidFill>
            </a:endParaRPr>
          </a:p>
        </p:txBody>
      </p:sp>
      <p:grpSp>
        <p:nvGrpSpPr>
          <p:cNvPr id="434" name="Google Shape;434;p38"/>
          <p:cNvGrpSpPr/>
          <p:nvPr/>
        </p:nvGrpSpPr>
        <p:grpSpPr>
          <a:xfrm>
            <a:off x="5562275" y="720353"/>
            <a:ext cx="3135386" cy="3496175"/>
            <a:chOff x="5790875" y="720353"/>
            <a:chExt cx="3135386" cy="3496175"/>
          </a:xfrm>
        </p:grpSpPr>
        <p:sp>
          <p:nvSpPr>
            <p:cNvPr id="435" name="Google Shape;435;p38"/>
            <p:cNvSpPr/>
            <p:nvPr/>
          </p:nvSpPr>
          <p:spPr>
            <a:xfrm flipH="1">
              <a:off x="5934012" y="1467447"/>
              <a:ext cx="246398" cy="935353"/>
            </a:xfrm>
            <a:custGeom>
              <a:avLst/>
              <a:gdLst/>
              <a:ahLst/>
              <a:cxnLst/>
              <a:rect l="l" t="t" r="r" b="b"/>
              <a:pathLst>
                <a:path w="6430" h="24409" extrusionOk="0">
                  <a:moveTo>
                    <a:pt x="2644" y="0"/>
                  </a:moveTo>
                  <a:lnTo>
                    <a:pt x="0" y="24408"/>
                  </a:lnTo>
                  <a:cubicBezTo>
                    <a:pt x="0" y="24408"/>
                    <a:pt x="4965" y="23408"/>
                    <a:pt x="5096" y="20693"/>
                  </a:cubicBezTo>
                  <a:cubicBezTo>
                    <a:pt x="5108" y="20455"/>
                    <a:pt x="6108" y="8335"/>
                    <a:pt x="6346" y="5322"/>
                  </a:cubicBezTo>
                  <a:cubicBezTo>
                    <a:pt x="6430" y="4691"/>
                    <a:pt x="6382" y="4037"/>
                    <a:pt x="6204" y="3429"/>
                  </a:cubicBezTo>
                  <a:cubicBezTo>
                    <a:pt x="5823" y="2167"/>
                    <a:pt x="4882" y="381"/>
                    <a:pt x="2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8"/>
            <p:cNvSpPr/>
            <p:nvPr/>
          </p:nvSpPr>
          <p:spPr>
            <a:xfrm flipH="1">
              <a:off x="7681117" y="971479"/>
              <a:ext cx="1014714" cy="735514"/>
            </a:xfrm>
            <a:custGeom>
              <a:avLst/>
              <a:gdLst/>
              <a:ahLst/>
              <a:cxnLst/>
              <a:rect l="l" t="t" r="r" b="b"/>
              <a:pathLst>
                <a:path w="26480" h="19194" extrusionOk="0">
                  <a:moveTo>
                    <a:pt x="24968" y="0"/>
                  </a:moveTo>
                  <a:cubicBezTo>
                    <a:pt x="16336" y="631"/>
                    <a:pt x="6918" y="1774"/>
                    <a:pt x="0" y="4429"/>
                  </a:cubicBezTo>
                  <a:lnTo>
                    <a:pt x="2191" y="19193"/>
                  </a:lnTo>
                  <a:cubicBezTo>
                    <a:pt x="2191" y="19193"/>
                    <a:pt x="14701" y="14712"/>
                    <a:pt x="25375" y="14712"/>
                  </a:cubicBezTo>
                  <a:cubicBezTo>
                    <a:pt x="25745" y="14712"/>
                    <a:pt x="26114" y="14717"/>
                    <a:pt x="26480" y="14728"/>
                  </a:cubicBezTo>
                  <a:lnTo>
                    <a:pt x="249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8"/>
            <p:cNvSpPr/>
            <p:nvPr/>
          </p:nvSpPr>
          <p:spPr>
            <a:xfrm flipH="1">
              <a:off x="7763232" y="1172671"/>
              <a:ext cx="850474" cy="449915"/>
            </a:xfrm>
            <a:custGeom>
              <a:avLst/>
              <a:gdLst/>
              <a:ahLst/>
              <a:cxnLst/>
              <a:rect l="l" t="t" r="r" b="b"/>
              <a:pathLst>
                <a:path w="22194" h="11741" extrusionOk="0">
                  <a:moveTo>
                    <a:pt x="22194" y="7538"/>
                  </a:moveTo>
                  <a:cubicBezTo>
                    <a:pt x="22184" y="7538"/>
                    <a:pt x="22168" y="7538"/>
                    <a:pt x="22156" y="7543"/>
                  </a:cubicBezTo>
                  <a:lnTo>
                    <a:pt x="22156" y="7543"/>
                  </a:lnTo>
                  <a:lnTo>
                    <a:pt x="22194" y="7538"/>
                  </a:lnTo>
                  <a:close/>
                  <a:moveTo>
                    <a:pt x="22156" y="7543"/>
                  </a:moveTo>
                  <a:lnTo>
                    <a:pt x="22110" y="7550"/>
                  </a:lnTo>
                  <a:lnTo>
                    <a:pt x="22048" y="7559"/>
                  </a:lnTo>
                  <a:lnTo>
                    <a:pt x="22048" y="7559"/>
                  </a:lnTo>
                  <a:lnTo>
                    <a:pt x="22146" y="7550"/>
                  </a:lnTo>
                  <a:cubicBezTo>
                    <a:pt x="22149" y="7547"/>
                    <a:pt x="22152" y="7545"/>
                    <a:pt x="22156" y="7543"/>
                  </a:cubicBezTo>
                  <a:close/>
                  <a:moveTo>
                    <a:pt x="12" y="1"/>
                  </a:moveTo>
                  <a:cubicBezTo>
                    <a:pt x="0" y="13"/>
                    <a:pt x="0" y="37"/>
                    <a:pt x="12" y="49"/>
                  </a:cubicBezTo>
                  <a:cubicBezTo>
                    <a:pt x="12" y="96"/>
                    <a:pt x="36" y="156"/>
                    <a:pt x="36" y="215"/>
                  </a:cubicBezTo>
                  <a:cubicBezTo>
                    <a:pt x="60" y="370"/>
                    <a:pt x="96" y="596"/>
                    <a:pt x="143" y="870"/>
                  </a:cubicBezTo>
                  <a:cubicBezTo>
                    <a:pt x="250" y="1430"/>
                    <a:pt x="393" y="2263"/>
                    <a:pt x="560" y="3287"/>
                  </a:cubicBezTo>
                  <a:cubicBezTo>
                    <a:pt x="917" y="5371"/>
                    <a:pt x="1370" y="8288"/>
                    <a:pt x="1834" y="11669"/>
                  </a:cubicBezTo>
                  <a:lnTo>
                    <a:pt x="1834" y="11740"/>
                  </a:lnTo>
                  <a:lnTo>
                    <a:pt x="1893" y="11729"/>
                  </a:lnTo>
                  <a:cubicBezTo>
                    <a:pt x="3227" y="11300"/>
                    <a:pt x="4691" y="10907"/>
                    <a:pt x="6203" y="10514"/>
                  </a:cubicBezTo>
                  <a:cubicBezTo>
                    <a:pt x="10561" y="9371"/>
                    <a:pt x="14574" y="8633"/>
                    <a:pt x="17479" y="8181"/>
                  </a:cubicBezTo>
                  <a:cubicBezTo>
                    <a:pt x="18205" y="8061"/>
                    <a:pt x="18872" y="7978"/>
                    <a:pt x="19443" y="7895"/>
                  </a:cubicBezTo>
                  <a:cubicBezTo>
                    <a:pt x="20027" y="7811"/>
                    <a:pt x="20527" y="7752"/>
                    <a:pt x="20943" y="7704"/>
                  </a:cubicBezTo>
                  <a:lnTo>
                    <a:pt x="21872" y="7585"/>
                  </a:lnTo>
                  <a:lnTo>
                    <a:pt x="22048" y="7559"/>
                  </a:lnTo>
                  <a:lnTo>
                    <a:pt x="22048" y="7559"/>
                  </a:lnTo>
                  <a:lnTo>
                    <a:pt x="21896" y="7573"/>
                  </a:lnTo>
                  <a:lnTo>
                    <a:pt x="20943" y="7669"/>
                  </a:lnTo>
                  <a:cubicBezTo>
                    <a:pt x="20539" y="7704"/>
                    <a:pt x="20027" y="7764"/>
                    <a:pt x="19455" y="7835"/>
                  </a:cubicBezTo>
                  <a:cubicBezTo>
                    <a:pt x="18884" y="7919"/>
                    <a:pt x="18217" y="7990"/>
                    <a:pt x="17479" y="8109"/>
                  </a:cubicBezTo>
                  <a:cubicBezTo>
                    <a:pt x="13681" y="8669"/>
                    <a:pt x="9918" y="9431"/>
                    <a:pt x="6192" y="10395"/>
                  </a:cubicBezTo>
                  <a:cubicBezTo>
                    <a:pt x="4691" y="10782"/>
                    <a:pt x="3260" y="11180"/>
                    <a:pt x="1944" y="11590"/>
                  </a:cubicBezTo>
                  <a:lnTo>
                    <a:pt x="1944" y="11590"/>
                  </a:lnTo>
                  <a:cubicBezTo>
                    <a:pt x="1471" y="8225"/>
                    <a:pt x="1010" y="5333"/>
                    <a:pt x="643" y="3275"/>
                  </a:cubicBezTo>
                  <a:cubicBezTo>
                    <a:pt x="465" y="2239"/>
                    <a:pt x="310" y="1418"/>
                    <a:pt x="191" y="858"/>
                  </a:cubicBezTo>
                  <a:cubicBezTo>
                    <a:pt x="131" y="584"/>
                    <a:pt x="96" y="370"/>
                    <a:pt x="60" y="215"/>
                  </a:cubicBezTo>
                  <a:cubicBezTo>
                    <a:pt x="48" y="144"/>
                    <a:pt x="24" y="96"/>
                    <a:pt x="24" y="49"/>
                  </a:cubicBezTo>
                  <a:cubicBezTo>
                    <a:pt x="24" y="37"/>
                    <a:pt x="12" y="13"/>
                    <a:pt x="12"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8"/>
            <p:cNvSpPr/>
            <p:nvPr/>
          </p:nvSpPr>
          <p:spPr>
            <a:xfrm flipH="1">
              <a:off x="7751351" y="1227856"/>
              <a:ext cx="827214" cy="228732"/>
            </a:xfrm>
            <a:custGeom>
              <a:avLst/>
              <a:gdLst/>
              <a:ahLst/>
              <a:cxnLst/>
              <a:rect l="l" t="t" r="r" b="b"/>
              <a:pathLst>
                <a:path w="21587" h="5969" extrusionOk="0">
                  <a:moveTo>
                    <a:pt x="18502" y="0"/>
                  </a:moveTo>
                  <a:cubicBezTo>
                    <a:pt x="18419" y="0"/>
                    <a:pt x="18336" y="5"/>
                    <a:pt x="18252" y="14"/>
                  </a:cubicBezTo>
                  <a:cubicBezTo>
                    <a:pt x="17883" y="49"/>
                    <a:pt x="17526" y="192"/>
                    <a:pt x="17228" y="406"/>
                  </a:cubicBezTo>
                  <a:cubicBezTo>
                    <a:pt x="16907" y="645"/>
                    <a:pt x="16633" y="942"/>
                    <a:pt x="16419" y="1276"/>
                  </a:cubicBezTo>
                  <a:cubicBezTo>
                    <a:pt x="15954" y="1954"/>
                    <a:pt x="15645" y="2788"/>
                    <a:pt x="15300" y="3633"/>
                  </a:cubicBezTo>
                  <a:cubicBezTo>
                    <a:pt x="15133" y="4062"/>
                    <a:pt x="14859" y="4443"/>
                    <a:pt x="14514" y="4752"/>
                  </a:cubicBezTo>
                  <a:cubicBezTo>
                    <a:pt x="14335" y="4895"/>
                    <a:pt x="14121" y="5002"/>
                    <a:pt x="13895" y="5050"/>
                  </a:cubicBezTo>
                  <a:cubicBezTo>
                    <a:pt x="13825" y="5060"/>
                    <a:pt x="13756" y="5066"/>
                    <a:pt x="13687" y="5066"/>
                  </a:cubicBezTo>
                  <a:cubicBezTo>
                    <a:pt x="13519" y="5066"/>
                    <a:pt x="13353" y="5034"/>
                    <a:pt x="13192" y="4967"/>
                  </a:cubicBezTo>
                  <a:cubicBezTo>
                    <a:pt x="12740" y="4740"/>
                    <a:pt x="12347" y="4419"/>
                    <a:pt x="12025" y="4038"/>
                  </a:cubicBezTo>
                  <a:cubicBezTo>
                    <a:pt x="11680" y="3669"/>
                    <a:pt x="11299" y="3264"/>
                    <a:pt x="10775" y="3085"/>
                  </a:cubicBezTo>
                  <a:cubicBezTo>
                    <a:pt x="10569" y="3020"/>
                    <a:pt x="10358" y="2987"/>
                    <a:pt x="10147" y="2987"/>
                  </a:cubicBezTo>
                  <a:cubicBezTo>
                    <a:pt x="9822" y="2987"/>
                    <a:pt x="9500" y="3065"/>
                    <a:pt x="9204" y="3216"/>
                  </a:cubicBezTo>
                  <a:cubicBezTo>
                    <a:pt x="8966" y="3323"/>
                    <a:pt x="8751" y="3490"/>
                    <a:pt x="8585" y="3693"/>
                  </a:cubicBezTo>
                  <a:cubicBezTo>
                    <a:pt x="8418" y="3895"/>
                    <a:pt x="8287" y="4109"/>
                    <a:pt x="8180" y="4347"/>
                  </a:cubicBezTo>
                  <a:cubicBezTo>
                    <a:pt x="7953" y="4788"/>
                    <a:pt x="7787" y="5264"/>
                    <a:pt x="7442" y="5574"/>
                  </a:cubicBezTo>
                  <a:cubicBezTo>
                    <a:pt x="7275" y="5729"/>
                    <a:pt x="7061" y="5824"/>
                    <a:pt x="6846" y="5848"/>
                  </a:cubicBezTo>
                  <a:cubicBezTo>
                    <a:pt x="6808" y="5852"/>
                    <a:pt x="6770" y="5854"/>
                    <a:pt x="6732" y="5854"/>
                  </a:cubicBezTo>
                  <a:cubicBezTo>
                    <a:pt x="6545" y="5854"/>
                    <a:pt x="6362" y="5806"/>
                    <a:pt x="6203" y="5717"/>
                  </a:cubicBezTo>
                  <a:cubicBezTo>
                    <a:pt x="5810" y="5502"/>
                    <a:pt x="5489" y="5193"/>
                    <a:pt x="5275" y="4812"/>
                  </a:cubicBezTo>
                  <a:cubicBezTo>
                    <a:pt x="5072" y="4443"/>
                    <a:pt x="4905" y="4062"/>
                    <a:pt x="4763" y="3669"/>
                  </a:cubicBezTo>
                  <a:cubicBezTo>
                    <a:pt x="4620" y="3300"/>
                    <a:pt x="4453" y="2942"/>
                    <a:pt x="4239" y="2597"/>
                  </a:cubicBezTo>
                  <a:cubicBezTo>
                    <a:pt x="4036" y="2288"/>
                    <a:pt x="3762" y="2038"/>
                    <a:pt x="3429" y="1859"/>
                  </a:cubicBezTo>
                  <a:cubicBezTo>
                    <a:pt x="3131" y="1704"/>
                    <a:pt x="2805" y="1626"/>
                    <a:pt x="2478" y="1626"/>
                  </a:cubicBezTo>
                  <a:cubicBezTo>
                    <a:pt x="2177" y="1626"/>
                    <a:pt x="1875" y="1692"/>
                    <a:pt x="1596" y="1823"/>
                  </a:cubicBezTo>
                  <a:cubicBezTo>
                    <a:pt x="1155" y="2014"/>
                    <a:pt x="762" y="2300"/>
                    <a:pt x="453" y="2669"/>
                  </a:cubicBezTo>
                  <a:cubicBezTo>
                    <a:pt x="262" y="2895"/>
                    <a:pt x="131" y="3169"/>
                    <a:pt x="48" y="3454"/>
                  </a:cubicBezTo>
                  <a:cubicBezTo>
                    <a:pt x="24" y="3562"/>
                    <a:pt x="0" y="3657"/>
                    <a:pt x="0" y="3764"/>
                  </a:cubicBezTo>
                  <a:cubicBezTo>
                    <a:pt x="12" y="3764"/>
                    <a:pt x="12" y="3657"/>
                    <a:pt x="72" y="3466"/>
                  </a:cubicBezTo>
                  <a:cubicBezTo>
                    <a:pt x="167" y="3181"/>
                    <a:pt x="310" y="2919"/>
                    <a:pt x="500" y="2692"/>
                  </a:cubicBezTo>
                  <a:cubicBezTo>
                    <a:pt x="798" y="2335"/>
                    <a:pt x="1191" y="2061"/>
                    <a:pt x="1619" y="1883"/>
                  </a:cubicBezTo>
                  <a:cubicBezTo>
                    <a:pt x="1886" y="1760"/>
                    <a:pt x="2172" y="1700"/>
                    <a:pt x="2456" y="1700"/>
                  </a:cubicBezTo>
                  <a:cubicBezTo>
                    <a:pt x="2780" y="1700"/>
                    <a:pt x="3102" y="1778"/>
                    <a:pt x="3393" y="1930"/>
                  </a:cubicBezTo>
                  <a:cubicBezTo>
                    <a:pt x="3703" y="2109"/>
                    <a:pt x="3965" y="2347"/>
                    <a:pt x="4155" y="2657"/>
                  </a:cubicBezTo>
                  <a:cubicBezTo>
                    <a:pt x="4370" y="2990"/>
                    <a:pt x="4536" y="3335"/>
                    <a:pt x="4667" y="3704"/>
                  </a:cubicBezTo>
                  <a:cubicBezTo>
                    <a:pt x="4810" y="4109"/>
                    <a:pt x="4977" y="4490"/>
                    <a:pt x="5179" y="4871"/>
                  </a:cubicBezTo>
                  <a:cubicBezTo>
                    <a:pt x="5406" y="5264"/>
                    <a:pt x="5739" y="5598"/>
                    <a:pt x="6144" y="5812"/>
                  </a:cubicBezTo>
                  <a:cubicBezTo>
                    <a:pt x="6337" y="5919"/>
                    <a:pt x="6549" y="5968"/>
                    <a:pt x="6764" y="5968"/>
                  </a:cubicBezTo>
                  <a:cubicBezTo>
                    <a:pt x="6787" y="5968"/>
                    <a:pt x="6811" y="5968"/>
                    <a:pt x="6834" y="5967"/>
                  </a:cubicBezTo>
                  <a:cubicBezTo>
                    <a:pt x="7084" y="5943"/>
                    <a:pt x="7322" y="5836"/>
                    <a:pt x="7513" y="5669"/>
                  </a:cubicBezTo>
                  <a:cubicBezTo>
                    <a:pt x="7882" y="5324"/>
                    <a:pt x="8049" y="4836"/>
                    <a:pt x="8275" y="4395"/>
                  </a:cubicBezTo>
                  <a:cubicBezTo>
                    <a:pt x="8382" y="4169"/>
                    <a:pt x="8513" y="3966"/>
                    <a:pt x="8668" y="3776"/>
                  </a:cubicBezTo>
                  <a:cubicBezTo>
                    <a:pt x="8823" y="3585"/>
                    <a:pt x="9025" y="3431"/>
                    <a:pt x="9251" y="3323"/>
                  </a:cubicBezTo>
                  <a:cubicBezTo>
                    <a:pt x="9529" y="3177"/>
                    <a:pt x="9833" y="3103"/>
                    <a:pt x="10140" y="3103"/>
                  </a:cubicBezTo>
                  <a:cubicBezTo>
                    <a:pt x="10333" y="3103"/>
                    <a:pt x="10527" y="3133"/>
                    <a:pt x="10716" y="3192"/>
                  </a:cubicBezTo>
                  <a:cubicBezTo>
                    <a:pt x="11716" y="3538"/>
                    <a:pt x="12156" y="4669"/>
                    <a:pt x="13133" y="5062"/>
                  </a:cubicBezTo>
                  <a:cubicBezTo>
                    <a:pt x="13300" y="5129"/>
                    <a:pt x="13479" y="5166"/>
                    <a:pt x="13661" y="5166"/>
                  </a:cubicBezTo>
                  <a:cubicBezTo>
                    <a:pt x="13738" y="5166"/>
                    <a:pt x="13817" y="5159"/>
                    <a:pt x="13895" y="5145"/>
                  </a:cubicBezTo>
                  <a:cubicBezTo>
                    <a:pt x="14145" y="5097"/>
                    <a:pt x="14371" y="4990"/>
                    <a:pt x="14561" y="4824"/>
                  </a:cubicBezTo>
                  <a:cubicBezTo>
                    <a:pt x="14931" y="4514"/>
                    <a:pt x="15204" y="4109"/>
                    <a:pt x="15383" y="3657"/>
                  </a:cubicBezTo>
                  <a:cubicBezTo>
                    <a:pt x="15728" y="2811"/>
                    <a:pt x="16014" y="1990"/>
                    <a:pt x="16478" y="1323"/>
                  </a:cubicBezTo>
                  <a:cubicBezTo>
                    <a:pt x="16681" y="990"/>
                    <a:pt x="16955" y="704"/>
                    <a:pt x="17264" y="466"/>
                  </a:cubicBezTo>
                  <a:cubicBezTo>
                    <a:pt x="17550" y="252"/>
                    <a:pt x="17883" y="121"/>
                    <a:pt x="18240" y="85"/>
                  </a:cubicBezTo>
                  <a:cubicBezTo>
                    <a:pt x="18323" y="76"/>
                    <a:pt x="18405" y="71"/>
                    <a:pt x="18487" y="71"/>
                  </a:cubicBezTo>
                  <a:cubicBezTo>
                    <a:pt x="18725" y="71"/>
                    <a:pt x="18962" y="109"/>
                    <a:pt x="19193" y="180"/>
                  </a:cubicBezTo>
                  <a:cubicBezTo>
                    <a:pt x="19348" y="216"/>
                    <a:pt x="19479" y="275"/>
                    <a:pt x="19622" y="335"/>
                  </a:cubicBezTo>
                  <a:cubicBezTo>
                    <a:pt x="19753" y="395"/>
                    <a:pt x="19884" y="454"/>
                    <a:pt x="19991" y="525"/>
                  </a:cubicBezTo>
                  <a:cubicBezTo>
                    <a:pt x="20396" y="764"/>
                    <a:pt x="20753" y="1085"/>
                    <a:pt x="21038" y="1442"/>
                  </a:cubicBezTo>
                  <a:cubicBezTo>
                    <a:pt x="21229" y="1680"/>
                    <a:pt x="21372" y="1930"/>
                    <a:pt x="21479" y="2204"/>
                  </a:cubicBezTo>
                  <a:cubicBezTo>
                    <a:pt x="21550" y="2407"/>
                    <a:pt x="21586" y="2502"/>
                    <a:pt x="21586" y="2502"/>
                  </a:cubicBezTo>
                  <a:cubicBezTo>
                    <a:pt x="21586" y="2490"/>
                    <a:pt x="21586" y="2478"/>
                    <a:pt x="21586" y="2454"/>
                  </a:cubicBezTo>
                  <a:cubicBezTo>
                    <a:pt x="21574" y="2383"/>
                    <a:pt x="21550" y="2300"/>
                    <a:pt x="21527" y="2228"/>
                  </a:cubicBezTo>
                  <a:cubicBezTo>
                    <a:pt x="21419" y="1942"/>
                    <a:pt x="21277" y="1680"/>
                    <a:pt x="21098" y="1442"/>
                  </a:cubicBezTo>
                  <a:cubicBezTo>
                    <a:pt x="20717" y="954"/>
                    <a:pt x="20229" y="549"/>
                    <a:pt x="19669" y="275"/>
                  </a:cubicBezTo>
                  <a:cubicBezTo>
                    <a:pt x="19526" y="216"/>
                    <a:pt x="19383" y="156"/>
                    <a:pt x="19241" y="121"/>
                  </a:cubicBezTo>
                  <a:cubicBezTo>
                    <a:pt x="19000" y="40"/>
                    <a:pt x="18752" y="0"/>
                    <a:pt x="18502"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p:nvPr/>
          </p:nvSpPr>
          <p:spPr>
            <a:xfrm flipH="1">
              <a:off x="8628270" y="1248665"/>
              <a:ext cx="20118" cy="5671"/>
            </a:xfrm>
            <a:custGeom>
              <a:avLst/>
              <a:gdLst/>
              <a:ahLst/>
              <a:cxnLst/>
              <a:rect l="l" t="t" r="r" b="b"/>
              <a:pathLst>
                <a:path w="525" h="148" extrusionOk="0">
                  <a:moveTo>
                    <a:pt x="441" y="0"/>
                  </a:moveTo>
                  <a:cubicBezTo>
                    <a:pt x="393" y="0"/>
                    <a:pt x="328" y="6"/>
                    <a:pt x="250" y="18"/>
                  </a:cubicBezTo>
                  <a:cubicBezTo>
                    <a:pt x="108" y="54"/>
                    <a:pt x="0" y="113"/>
                    <a:pt x="0" y="125"/>
                  </a:cubicBezTo>
                  <a:cubicBezTo>
                    <a:pt x="7" y="138"/>
                    <a:pt x="46" y="148"/>
                    <a:pt x="103" y="148"/>
                  </a:cubicBezTo>
                  <a:cubicBezTo>
                    <a:pt x="150" y="148"/>
                    <a:pt x="210" y="141"/>
                    <a:pt x="274" y="125"/>
                  </a:cubicBezTo>
                  <a:cubicBezTo>
                    <a:pt x="417" y="102"/>
                    <a:pt x="524" y="54"/>
                    <a:pt x="524" y="18"/>
                  </a:cubicBezTo>
                  <a:cubicBezTo>
                    <a:pt x="518" y="6"/>
                    <a:pt x="489" y="0"/>
                    <a:pt x="441"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8"/>
            <p:cNvSpPr/>
            <p:nvPr/>
          </p:nvSpPr>
          <p:spPr>
            <a:xfrm flipH="1">
              <a:off x="8612749" y="1352020"/>
              <a:ext cx="16937" cy="8890"/>
            </a:xfrm>
            <a:custGeom>
              <a:avLst/>
              <a:gdLst/>
              <a:ahLst/>
              <a:cxnLst/>
              <a:rect l="l" t="t" r="r" b="b"/>
              <a:pathLst>
                <a:path w="442" h="232" extrusionOk="0">
                  <a:moveTo>
                    <a:pt x="387" y="1"/>
                  </a:moveTo>
                  <a:cubicBezTo>
                    <a:pt x="343" y="1"/>
                    <a:pt x="272" y="19"/>
                    <a:pt x="191" y="60"/>
                  </a:cubicBezTo>
                  <a:cubicBezTo>
                    <a:pt x="72" y="119"/>
                    <a:pt x="1" y="179"/>
                    <a:pt x="1" y="214"/>
                  </a:cubicBezTo>
                  <a:cubicBezTo>
                    <a:pt x="1" y="226"/>
                    <a:pt x="13" y="231"/>
                    <a:pt x="33" y="231"/>
                  </a:cubicBezTo>
                  <a:cubicBezTo>
                    <a:pt x="77" y="231"/>
                    <a:pt x="158" y="207"/>
                    <a:pt x="239" y="167"/>
                  </a:cubicBezTo>
                  <a:cubicBezTo>
                    <a:pt x="358" y="119"/>
                    <a:pt x="441" y="48"/>
                    <a:pt x="429" y="12"/>
                  </a:cubicBezTo>
                  <a:cubicBezTo>
                    <a:pt x="422" y="4"/>
                    <a:pt x="407" y="1"/>
                    <a:pt x="387"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8"/>
            <p:cNvSpPr/>
            <p:nvPr/>
          </p:nvSpPr>
          <p:spPr>
            <a:xfrm flipH="1">
              <a:off x="8594967" y="1465033"/>
              <a:ext cx="16478" cy="7396"/>
            </a:xfrm>
            <a:custGeom>
              <a:avLst/>
              <a:gdLst/>
              <a:ahLst/>
              <a:cxnLst/>
              <a:rect l="l" t="t" r="r" b="b"/>
              <a:pathLst>
                <a:path w="430" h="193" extrusionOk="0">
                  <a:moveTo>
                    <a:pt x="372" y="0"/>
                  </a:moveTo>
                  <a:cubicBezTo>
                    <a:pt x="327" y="0"/>
                    <a:pt x="261" y="12"/>
                    <a:pt x="191" y="40"/>
                  </a:cubicBezTo>
                  <a:cubicBezTo>
                    <a:pt x="72" y="75"/>
                    <a:pt x="1" y="147"/>
                    <a:pt x="1" y="171"/>
                  </a:cubicBezTo>
                  <a:cubicBezTo>
                    <a:pt x="1" y="185"/>
                    <a:pt x="20" y="192"/>
                    <a:pt x="50" y="192"/>
                  </a:cubicBezTo>
                  <a:cubicBezTo>
                    <a:pt x="93" y="192"/>
                    <a:pt x="158" y="179"/>
                    <a:pt x="227" y="159"/>
                  </a:cubicBezTo>
                  <a:cubicBezTo>
                    <a:pt x="346" y="111"/>
                    <a:pt x="429" y="51"/>
                    <a:pt x="429" y="16"/>
                  </a:cubicBezTo>
                  <a:cubicBezTo>
                    <a:pt x="425" y="6"/>
                    <a:pt x="403" y="0"/>
                    <a:pt x="372"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8"/>
            <p:cNvSpPr/>
            <p:nvPr/>
          </p:nvSpPr>
          <p:spPr>
            <a:xfrm flipH="1">
              <a:off x="8573086" y="1576129"/>
              <a:ext cx="19198" cy="7166"/>
            </a:xfrm>
            <a:custGeom>
              <a:avLst/>
              <a:gdLst/>
              <a:ahLst/>
              <a:cxnLst/>
              <a:rect l="l" t="t" r="r" b="b"/>
              <a:pathLst>
                <a:path w="501" h="187" extrusionOk="0">
                  <a:moveTo>
                    <a:pt x="432" y="0"/>
                  </a:moveTo>
                  <a:cubicBezTo>
                    <a:pt x="379" y="0"/>
                    <a:pt x="303" y="13"/>
                    <a:pt x="227" y="34"/>
                  </a:cubicBezTo>
                  <a:cubicBezTo>
                    <a:pt x="96" y="81"/>
                    <a:pt x="1" y="141"/>
                    <a:pt x="13" y="165"/>
                  </a:cubicBezTo>
                  <a:cubicBezTo>
                    <a:pt x="13" y="180"/>
                    <a:pt x="32" y="186"/>
                    <a:pt x="64" y="186"/>
                  </a:cubicBezTo>
                  <a:cubicBezTo>
                    <a:pt x="109" y="186"/>
                    <a:pt x="180" y="174"/>
                    <a:pt x="263" y="153"/>
                  </a:cubicBezTo>
                  <a:cubicBezTo>
                    <a:pt x="406" y="105"/>
                    <a:pt x="501" y="46"/>
                    <a:pt x="501" y="22"/>
                  </a:cubicBezTo>
                  <a:cubicBezTo>
                    <a:pt x="496" y="7"/>
                    <a:pt x="470" y="0"/>
                    <a:pt x="432"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8"/>
            <p:cNvSpPr/>
            <p:nvPr/>
          </p:nvSpPr>
          <p:spPr>
            <a:xfrm flipH="1">
              <a:off x="7784196" y="1022103"/>
              <a:ext cx="165657" cy="152437"/>
            </a:xfrm>
            <a:custGeom>
              <a:avLst/>
              <a:gdLst/>
              <a:ahLst/>
              <a:cxnLst/>
              <a:rect l="l" t="t" r="r" b="b"/>
              <a:pathLst>
                <a:path w="4323" h="3978" extrusionOk="0">
                  <a:moveTo>
                    <a:pt x="3954" y="1"/>
                  </a:moveTo>
                  <a:cubicBezTo>
                    <a:pt x="2775" y="144"/>
                    <a:pt x="1799" y="275"/>
                    <a:pt x="1096" y="370"/>
                  </a:cubicBezTo>
                  <a:cubicBezTo>
                    <a:pt x="763" y="418"/>
                    <a:pt x="477" y="465"/>
                    <a:pt x="299" y="489"/>
                  </a:cubicBezTo>
                  <a:cubicBezTo>
                    <a:pt x="203" y="501"/>
                    <a:pt x="108" y="525"/>
                    <a:pt x="13" y="560"/>
                  </a:cubicBezTo>
                  <a:lnTo>
                    <a:pt x="3900" y="116"/>
                  </a:lnTo>
                  <a:lnTo>
                    <a:pt x="3900" y="116"/>
                  </a:lnTo>
                  <a:cubicBezTo>
                    <a:pt x="3993" y="1087"/>
                    <a:pt x="4086" y="2204"/>
                    <a:pt x="4191" y="3390"/>
                  </a:cubicBezTo>
                  <a:lnTo>
                    <a:pt x="4191" y="3390"/>
                  </a:lnTo>
                  <a:lnTo>
                    <a:pt x="446" y="3876"/>
                  </a:lnTo>
                  <a:lnTo>
                    <a:pt x="446" y="3876"/>
                  </a:lnTo>
                  <a:cubicBezTo>
                    <a:pt x="319" y="2888"/>
                    <a:pt x="214" y="2074"/>
                    <a:pt x="144" y="1489"/>
                  </a:cubicBezTo>
                  <a:cubicBezTo>
                    <a:pt x="96" y="1192"/>
                    <a:pt x="72" y="965"/>
                    <a:pt x="49" y="787"/>
                  </a:cubicBezTo>
                  <a:cubicBezTo>
                    <a:pt x="37" y="703"/>
                    <a:pt x="25" y="620"/>
                    <a:pt x="1" y="549"/>
                  </a:cubicBezTo>
                  <a:lnTo>
                    <a:pt x="1" y="549"/>
                  </a:lnTo>
                  <a:cubicBezTo>
                    <a:pt x="1" y="620"/>
                    <a:pt x="13" y="703"/>
                    <a:pt x="13" y="775"/>
                  </a:cubicBezTo>
                  <a:cubicBezTo>
                    <a:pt x="37" y="953"/>
                    <a:pt x="60" y="1180"/>
                    <a:pt x="84" y="1453"/>
                  </a:cubicBezTo>
                  <a:cubicBezTo>
                    <a:pt x="144" y="2061"/>
                    <a:pt x="239" y="2906"/>
                    <a:pt x="346" y="3930"/>
                  </a:cubicBezTo>
                  <a:lnTo>
                    <a:pt x="346" y="3978"/>
                  </a:lnTo>
                  <a:lnTo>
                    <a:pt x="406" y="3978"/>
                  </a:lnTo>
                  <a:lnTo>
                    <a:pt x="4263" y="3513"/>
                  </a:lnTo>
                  <a:lnTo>
                    <a:pt x="4323" y="3513"/>
                  </a:lnTo>
                  <a:lnTo>
                    <a:pt x="4323" y="3454"/>
                  </a:lnTo>
                  <a:lnTo>
                    <a:pt x="4323" y="3406"/>
                  </a:lnTo>
                  <a:cubicBezTo>
                    <a:pt x="4204" y="2192"/>
                    <a:pt x="4097" y="1049"/>
                    <a:pt x="4013" y="60"/>
                  </a:cubicBezTo>
                  <a:lnTo>
                    <a:pt x="4013"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8"/>
            <p:cNvSpPr/>
            <p:nvPr/>
          </p:nvSpPr>
          <p:spPr>
            <a:xfrm flipH="1">
              <a:off x="7812015" y="1064373"/>
              <a:ext cx="112737" cy="13795"/>
            </a:xfrm>
            <a:custGeom>
              <a:avLst/>
              <a:gdLst/>
              <a:ahLst/>
              <a:cxnLst/>
              <a:rect l="l" t="t" r="r" b="b"/>
              <a:pathLst>
                <a:path w="2942" h="360" extrusionOk="0">
                  <a:moveTo>
                    <a:pt x="2194" y="1"/>
                  </a:moveTo>
                  <a:cubicBezTo>
                    <a:pt x="1453" y="1"/>
                    <a:pt x="713" y="119"/>
                    <a:pt x="1" y="350"/>
                  </a:cubicBezTo>
                  <a:cubicBezTo>
                    <a:pt x="2" y="357"/>
                    <a:pt x="16" y="360"/>
                    <a:pt x="40" y="360"/>
                  </a:cubicBezTo>
                  <a:cubicBezTo>
                    <a:pt x="192" y="360"/>
                    <a:pt x="766" y="242"/>
                    <a:pt x="1465" y="160"/>
                  </a:cubicBezTo>
                  <a:cubicBezTo>
                    <a:pt x="2275" y="77"/>
                    <a:pt x="2942" y="77"/>
                    <a:pt x="2942" y="41"/>
                  </a:cubicBezTo>
                  <a:cubicBezTo>
                    <a:pt x="2693" y="14"/>
                    <a:pt x="2443" y="1"/>
                    <a:pt x="2194"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8"/>
            <p:cNvSpPr/>
            <p:nvPr/>
          </p:nvSpPr>
          <p:spPr>
            <a:xfrm flipH="1">
              <a:off x="7810175" y="1097560"/>
              <a:ext cx="105916" cy="12032"/>
            </a:xfrm>
            <a:custGeom>
              <a:avLst/>
              <a:gdLst/>
              <a:ahLst/>
              <a:cxnLst/>
              <a:rect l="l" t="t" r="r" b="b"/>
              <a:pathLst>
                <a:path w="2764" h="314" extrusionOk="0">
                  <a:moveTo>
                    <a:pt x="2098" y="1"/>
                  </a:moveTo>
                  <a:cubicBezTo>
                    <a:pt x="1856" y="1"/>
                    <a:pt x="1613" y="19"/>
                    <a:pt x="1370" y="56"/>
                  </a:cubicBezTo>
                  <a:cubicBezTo>
                    <a:pt x="906" y="80"/>
                    <a:pt x="442" y="163"/>
                    <a:pt x="1" y="306"/>
                  </a:cubicBezTo>
                  <a:cubicBezTo>
                    <a:pt x="3" y="311"/>
                    <a:pt x="18" y="314"/>
                    <a:pt x="45" y="314"/>
                  </a:cubicBezTo>
                  <a:cubicBezTo>
                    <a:pt x="198" y="314"/>
                    <a:pt x="734" y="236"/>
                    <a:pt x="1382" y="175"/>
                  </a:cubicBezTo>
                  <a:cubicBezTo>
                    <a:pt x="2144" y="104"/>
                    <a:pt x="2763" y="80"/>
                    <a:pt x="2763" y="44"/>
                  </a:cubicBezTo>
                  <a:cubicBezTo>
                    <a:pt x="2542" y="16"/>
                    <a:pt x="2320" y="1"/>
                    <a:pt x="2098"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8"/>
            <p:cNvSpPr/>
            <p:nvPr/>
          </p:nvSpPr>
          <p:spPr>
            <a:xfrm flipH="1">
              <a:off x="7845774" y="1127528"/>
              <a:ext cx="60699" cy="8699"/>
            </a:xfrm>
            <a:custGeom>
              <a:avLst/>
              <a:gdLst/>
              <a:ahLst/>
              <a:cxnLst/>
              <a:rect l="l" t="t" r="r" b="b"/>
              <a:pathLst>
                <a:path w="1584" h="227" extrusionOk="0">
                  <a:moveTo>
                    <a:pt x="1332" y="1"/>
                  </a:moveTo>
                  <a:cubicBezTo>
                    <a:pt x="1149" y="1"/>
                    <a:pt x="965" y="19"/>
                    <a:pt x="786" y="60"/>
                  </a:cubicBezTo>
                  <a:cubicBezTo>
                    <a:pt x="512" y="72"/>
                    <a:pt x="250" y="119"/>
                    <a:pt x="0" y="215"/>
                  </a:cubicBezTo>
                  <a:cubicBezTo>
                    <a:pt x="87" y="222"/>
                    <a:pt x="176" y="226"/>
                    <a:pt x="265" y="226"/>
                  </a:cubicBezTo>
                  <a:cubicBezTo>
                    <a:pt x="443" y="226"/>
                    <a:pt x="623" y="211"/>
                    <a:pt x="798" y="179"/>
                  </a:cubicBezTo>
                  <a:cubicBezTo>
                    <a:pt x="1060" y="167"/>
                    <a:pt x="1334" y="107"/>
                    <a:pt x="1584" y="12"/>
                  </a:cubicBezTo>
                  <a:cubicBezTo>
                    <a:pt x="1501" y="5"/>
                    <a:pt x="1416" y="1"/>
                    <a:pt x="1332"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8"/>
            <p:cNvSpPr/>
            <p:nvPr/>
          </p:nvSpPr>
          <p:spPr>
            <a:xfrm flipH="1">
              <a:off x="6126123" y="957721"/>
              <a:ext cx="1019772" cy="762491"/>
            </a:xfrm>
            <a:custGeom>
              <a:avLst/>
              <a:gdLst/>
              <a:ahLst/>
              <a:cxnLst/>
              <a:rect l="l" t="t" r="r" b="b"/>
              <a:pathLst>
                <a:path w="26612" h="19898" extrusionOk="0">
                  <a:moveTo>
                    <a:pt x="1843" y="1"/>
                  </a:moveTo>
                  <a:cubicBezTo>
                    <a:pt x="1718" y="1"/>
                    <a:pt x="1592" y="1"/>
                    <a:pt x="1465" y="2"/>
                  </a:cubicBezTo>
                  <a:lnTo>
                    <a:pt x="1" y="15052"/>
                  </a:lnTo>
                  <a:cubicBezTo>
                    <a:pt x="9942" y="15933"/>
                    <a:pt x="13276" y="16576"/>
                    <a:pt x="22444" y="19897"/>
                  </a:cubicBezTo>
                  <a:lnTo>
                    <a:pt x="26611" y="4717"/>
                  </a:lnTo>
                  <a:cubicBezTo>
                    <a:pt x="18270" y="2179"/>
                    <a:pt x="11215" y="1"/>
                    <a:pt x="18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8"/>
            <p:cNvSpPr/>
            <p:nvPr/>
          </p:nvSpPr>
          <p:spPr>
            <a:xfrm flipH="1">
              <a:off x="6845190" y="1114000"/>
              <a:ext cx="161519" cy="167305"/>
            </a:xfrm>
            <a:custGeom>
              <a:avLst/>
              <a:gdLst/>
              <a:ahLst/>
              <a:cxnLst/>
              <a:rect l="l" t="t" r="r" b="b"/>
              <a:pathLst>
                <a:path w="4215" h="4366" extrusionOk="0">
                  <a:moveTo>
                    <a:pt x="3840" y="1"/>
                  </a:moveTo>
                  <a:cubicBezTo>
                    <a:pt x="3039" y="1"/>
                    <a:pt x="2256" y="262"/>
                    <a:pt x="1607" y="746"/>
                  </a:cubicBezTo>
                  <a:cubicBezTo>
                    <a:pt x="607" y="1484"/>
                    <a:pt x="12" y="2651"/>
                    <a:pt x="0" y="3901"/>
                  </a:cubicBezTo>
                  <a:cubicBezTo>
                    <a:pt x="0" y="4056"/>
                    <a:pt x="0" y="4211"/>
                    <a:pt x="12" y="4366"/>
                  </a:cubicBezTo>
                  <a:lnTo>
                    <a:pt x="3739" y="3949"/>
                  </a:lnTo>
                  <a:lnTo>
                    <a:pt x="3846" y="3211"/>
                  </a:lnTo>
                  <a:lnTo>
                    <a:pt x="4215" y="20"/>
                  </a:lnTo>
                  <a:cubicBezTo>
                    <a:pt x="4090" y="7"/>
                    <a:pt x="3964" y="1"/>
                    <a:pt x="3840"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8"/>
            <p:cNvSpPr/>
            <p:nvPr/>
          </p:nvSpPr>
          <p:spPr>
            <a:xfrm flipH="1">
              <a:off x="6702823" y="1117947"/>
              <a:ext cx="144658" cy="199877"/>
            </a:xfrm>
            <a:custGeom>
              <a:avLst/>
              <a:gdLst/>
              <a:ahLst/>
              <a:cxnLst/>
              <a:rect l="l" t="t" r="r" b="b"/>
              <a:pathLst>
                <a:path w="3775" h="5216" extrusionOk="0">
                  <a:moveTo>
                    <a:pt x="465" y="0"/>
                  </a:moveTo>
                  <a:lnTo>
                    <a:pt x="96" y="3179"/>
                  </a:lnTo>
                  <a:lnTo>
                    <a:pt x="0" y="3929"/>
                  </a:lnTo>
                  <a:lnTo>
                    <a:pt x="3525" y="5215"/>
                  </a:lnTo>
                  <a:cubicBezTo>
                    <a:pt x="3608" y="4941"/>
                    <a:pt x="3679" y="4667"/>
                    <a:pt x="3703" y="4394"/>
                  </a:cubicBezTo>
                  <a:cubicBezTo>
                    <a:pt x="3775" y="3786"/>
                    <a:pt x="3715" y="3167"/>
                    <a:pt x="3537" y="2596"/>
                  </a:cubicBezTo>
                  <a:cubicBezTo>
                    <a:pt x="3179" y="1334"/>
                    <a:pt x="2155" y="369"/>
                    <a:pt x="881" y="72"/>
                  </a:cubicBezTo>
                  <a:lnTo>
                    <a:pt x="774" y="48"/>
                  </a:lnTo>
                  <a:lnTo>
                    <a:pt x="703" y="24"/>
                  </a:lnTo>
                  <a:lnTo>
                    <a:pt x="477"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8"/>
            <p:cNvSpPr/>
            <p:nvPr/>
          </p:nvSpPr>
          <p:spPr>
            <a:xfrm flipH="1">
              <a:off x="6702823" y="1117947"/>
              <a:ext cx="144658" cy="199877"/>
            </a:xfrm>
            <a:custGeom>
              <a:avLst/>
              <a:gdLst/>
              <a:ahLst/>
              <a:cxnLst/>
              <a:rect l="l" t="t" r="r" b="b"/>
              <a:pathLst>
                <a:path w="3775" h="5216" extrusionOk="0">
                  <a:moveTo>
                    <a:pt x="465" y="0"/>
                  </a:moveTo>
                  <a:lnTo>
                    <a:pt x="96" y="3179"/>
                  </a:lnTo>
                  <a:lnTo>
                    <a:pt x="0" y="3929"/>
                  </a:lnTo>
                  <a:lnTo>
                    <a:pt x="3525" y="5215"/>
                  </a:lnTo>
                  <a:cubicBezTo>
                    <a:pt x="3608" y="4941"/>
                    <a:pt x="3679" y="4667"/>
                    <a:pt x="3703" y="4394"/>
                  </a:cubicBezTo>
                  <a:cubicBezTo>
                    <a:pt x="3775" y="3786"/>
                    <a:pt x="3715" y="3167"/>
                    <a:pt x="3537" y="2596"/>
                  </a:cubicBezTo>
                  <a:cubicBezTo>
                    <a:pt x="3179" y="1334"/>
                    <a:pt x="2155" y="369"/>
                    <a:pt x="881" y="72"/>
                  </a:cubicBezTo>
                  <a:lnTo>
                    <a:pt x="774" y="48"/>
                  </a:lnTo>
                  <a:lnTo>
                    <a:pt x="703" y="24"/>
                  </a:lnTo>
                  <a:lnTo>
                    <a:pt x="4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8"/>
            <p:cNvSpPr/>
            <p:nvPr/>
          </p:nvSpPr>
          <p:spPr>
            <a:xfrm flipH="1">
              <a:off x="6721991" y="1282197"/>
              <a:ext cx="278356" cy="152054"/>
            </a:xfrm>
            <a:custGeom>
              <a:avLst/>
              <a:gdLst/>
              <a:ahLst/>
              <a:cxnLst/>
              <a:rect l="l" t="t" r="r" b="b"/>
              <a:pathLst>
                <a:path w="7264" h="3968" extrusionOk="0">
                  <a:moveTo>
                    <a:pt x="3727" y="0"/>
                  </a:moveTo>
                  <a:lnTo>
                    <a:pt x="1" y="417"/>
                  </a:lnTo>
                  <a:cubicBezTo>
                    <a:pt x="156" y="2227"/>
                    <a:pt x="1477" y="3715"/>
                    <a:pt x="3251" y="3941"/>
                  </a:cubicBezTo>
                  <a:cubicBezTo>
                    <a:pt x="3394" y="3959"/>
                    <a:pt x="3535" y="3967"/>
                    <a:pt x="3676" y="3967"/>
                  </a:cubicBezTo>
                  <a:cubicBezTo>
                    <a:pt x="5276" y="3967"/>
                    <a:pt x="6727" y="2873"/>
                    <a:pt x="7264" y="1286"/>
                  </a:cubicBezTo>
                  <a:lnTo>
                    <a:pt x="3739"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8"/>
            <p:cNvSpPr/>
            <p:nvPr/>
          </p:nvSpPr>
          <p:spPr>
            <a:xfrm flipH="1">
              <a:off x="6251591" y="1153050"/>
              <a:ext cx="330357" cy="94957"/>
            </a:xfrm>
            <a:custGeom>
              <a:avLst/>
              <a:gdLst/>
              <a:ahLst/>
              <a:cxnLst/>
              <a:rect l="l" t="t" r="r" b="b"/>
              <a:pathLst>
                <a:path w="8621" h="2478" extrusionOk="0">
                  <a:moveTo>
                    <a:pt x="1" y="1"/>
                  </a:moveTo>
                  <a:cubicBezTo>
                    <a:pt x="120" y="37"/>
                    <a:pt x="227" y="61"/>
                    <a:pt x="346" y="72"/>
                  </a:cubicBezTo>
                  <a:cubicBezTo>
                    <a:pt x="572" y="96"/>
                    <a:pt x="906" y="144"/>
                    <a:pt x="1299" y="203"/>
                  </a:cubicBezTo>
                  <a:cubicBezTo>
                    <a:pt x="2346" y="382"/>
                    <a:pt x="3394" y="620"/>
                    <a:pt x="4406" y="906"/>
                  </a:cubicBezTo>
                  <a:cubicBezTo>
                    <a:pt x="5430" y="1204"/>
                    <a:pt x="6430" y="1549"/>
                    <a:pt x="7407" y="1966"/>
                  </a:cubicBezTo>
                  <a:cubicBezTo>
                    <a:pt x="7788" y="2108"/>
                    <a:pt x="8085" y="2251"/>
                    <a:pt x="8300" y="2347"/>
                  </a:cubicBezTo>
                  <a:cubicBezTo>
                    <a:pt x="8407" y="2394"/>
                    <a:pt x="8514" y="2442"/>
                    <a:pt x="8621" y="2477"/>
                  </a:cubicBezTo>
                  <a:cubicBezTo>
                    <a:pt x="8526" y="2406"/>
                    <a:pt x="8430" y="2347"/>
                    <a:pt x="8311" y="2287"/>
                  </a:cubicBezTo>
                  <a:cubicBezTo>
                    <a:pt x="8121" y="2180"/>
                    <a:pt x="7811" y="2037"/>
                    <a:pt x="7442" y="1870"/>
                  </a:cubicBezTo>
                  <a:cubicBezTo>
                    <a:pt x="5502" y="1001"/>
                    <a:pt x="3430" y="418"/>
                    <a:pt x="1322" y="120"/>
                  </a:cubicBezTo>
                  <a:cubicBezTo>
                    <a:pt x="918" y="72"/>
                    <a:pt x="584" y="37"/>
                    <a:pt x="358" y="25"/>
                  </a:cubicBezTo>
                  <a:cubicBezTo>
                    <a:pt x="239" y="1"/>
                    <a:pt x="120" y="1"/>
                    <a:pt x="1"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8"/>
            <p:cNvSpPr/>
            <p:nvPr/>
          </p:nvSpPr>
          <p:spPr>
            <a:xfrm flipH="1">
              <a:off x="6261171" y="1213446"/>
              <a:ext cx="330817" cy="94344"/>
            </a:xfrm>
            <a:custGeom>
              <a:avLst/>
              <a:gdLst/>
              <a:ahLst/>
              <a:cxnLst/>
              <a:rect l="l" t="t" r="r" b="b"/>
              <a:pathLst>
                <a:path w="8633" h="2462" extrusionOk="0">
                  <a:moveTo>
                    <a:pt x="149" y="1"/>
                  </a:moveTo>
                  <a:cubicBezTo>
                    <a:pt x="100" y="1"/>
                    <a:pt x="50" y="4"/>
                    <a:pt x="1" y="9"/>
                  </a:cubicBezTo>
                  <a:cubicBezTo>
                    <a:pt x="120" y="32"/>
                    <a:pt x="239" y="56"/>
                    <a:pt x="358" y="68"/>
                  </a:cubicBezTo>
                  <a:cubicBezTo>
                    <a:pt x="584" y="92"/>
                    <a:pt x="906" y="139"/>
                    <a:pt x="1311" y="211"/>
                  </a:cubicBezTo>
                  <a:cubicBezTo>
                    <a:pt x="3406" y="544"/>
                    <a:pt x="5454" y="1128"/>
                    <a:pt x="7419" y="1949"/>
                  </a:cubicBezTo>
                  <a:cubicBezTo>
                    <a:pt x="7788" y="2104"/>
                    <a:pt x="8097" y="2235"/>
                    <a:pt x="8300" y="2330"/>
                  </a:cubicBezTo>
                  <a:cubicBezTo>
                    <a:pt x="8407" y="2390"/>
                    <a:pt x="8514" y="2425"/>
                    <a:pt x="8633" y="2461"/>
                  </a:cubicBezTo>
                  <a:cubicBezTo>
                    <a:pt x="8538" y="2402"/>
                    <a:pt x="8431" y="2342"/>
                    <a:pt x="8323" y="2295"/>
                  </a:cubicBezTo>
                  <a:cubicBezTo>
                    <a:pt x="8121" y="2187"/>
                    <a:pt x="7823" y="2033"/>
                    <a:pt x="7454" y="1866"/>
                  </a:cubicBezTo>
                  <a:cubicBezTo>
                    <a:pt x="6478" y="1437"/>
                    <a:pt x="5478" y="1068"/>
                    <a:pt x="4454" y="782"/>
                  </a:cubicBezTo>
                  <a:cubicBezTo>
                    <a:pt x="3430" y="485"/>
                    <a:pt x="2382" y="270"/>
                    <a:pt x="1323" y="116"/>
                  </a:cubicBezTo>
                  <a:cubicBezTo>
                    <a:pt x="918" y="68"/>
                    <a:pt x="596" y="32"/>
                    <a:pt x="358" y="20"/>
                  </a:cubicBezTo>
                  <a:cubicBezTo>
                    <a:pt x="288" y="6"/>
                    <a:pt x="219" y="1"/>
                    <a:pt x="149"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8"/>
            <p:cNvSpPr/>
            <p:nvPr/>
          </p:nvSpPr>
          <p:spPr>
            <a:xfrm flipH="1">
              <a:off x="6271212" y="1273344"/>
              <a:ext cx="330357" cy="95110"/>
            </a:xfrm>
            <a:custGeom>
              <a:avLst/>
              <a:gdLst/>
              <a:ahLst/>
              <a:cxnLst/>
              <a:rect l="l" t="t" r="r" b="b"/>
              <a:pathLst>
                <a:path w="8621" h="2482" extrusionOk="0">
                  <a:moveTo>
                    <a:pt x="106" y="0"/>
                  </a:moveTo>
                  <a:cubicBezTo>
                    <a:pt x="71" y="0"/>
                    <a:pt x="36" y="2"/>
                    <a:pt x="1" y="5"/>
                  </a:cubicBezTo>
                  <a:cubicBezTo>
                    <a:pt x="120" y="29"/>
                    <a:pt x="227" y="53"/>
                    <a:pt x="346" y="65"/>
                  </a:cubicBezTo>
                  <a:cubicBezTo>
                    <a:pt x="572" y="89"/>
                    <a:pt x="906" y="136"/>
                    <a:pt x="1299" y="208"/>
                  </a:cubicBezTo>
                  <a:cubicBezTo>
                    <a:pt x="2346" y="374"/>
                    <a:pt x="3394" y="612"/>
                    <a:pt x="4406" y="898"/>
                  </a:cubicBezTo>
                  <a:cubicBezTo>
                    <a:pt x="5430" y="1196"/>
                    <a:pt x="6430" y="1553"/>
                    <a:pt x="7407" y="1958"/>
                  </a:cubicBezTo>
                  <a:cubicBezTo>
                    <a:pt x="7788" y="2113"/>
                    <a:pt x="8085" y="2256"/>
                    <a:pt x="8300" y="2351"/>
                  </a:cubicBezTo>
                  <a:cubicBezTo>
                    <a:pt x="8407" y="2398"/>
                    <a:pt x="8514" y="2446"/>
                    <a:pt x="8621" y="2482"/>
                  </a:cubicBezTo>
                  <a:cubicBezTo>
                    <a:pt x="8526" y="2410"/>
                    <a:pt x="8431" y="2339"/>
                    <a:pt x="8311" y="2291"/>
                  </a:cubicBezTo>
                  <a:cubicBezTo>
                    <a:pt x="8109" y="2184"/>
                    <a:pt x="7811" y="2041"/>
                    <a:pt x="7442" y="1875"/>
                  </a:cubicBezTo>
                  <a:cubicBezTo>
                    <a:pt x="6466" y="1434"/>
                    <a:pt x="5466" y="1065"/>
                    <a:pt x="4442" y="779"/>
                  </a:cubicBezTo>
                  <a:cubicBezTo>
                    <a:pt x="3418" y="481"/>
                    <a:pt x="2370" y="267"/>
                    <a:pt x="1322" y="124"/>
                  </a:cubicBezTo>
                  <a:cubicBezTo>
                    <a:pt x="918" y="65"/>
                    <a:pt x="584" y="29"/>
                    <a:pt x="358" y="17"/>
                  </a:cubicBezTo>
                  <a:cubicBezTo>
                    <a:pt x="274" y="9"/>
                    <a:pt x="190" y="0"/>
                    <a:pt x="106"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8"/>
            <p:cNvSpPr/>
            <p:nvPr/>
          </p:nvSpPr>
          <p:spPr>
            <a:xfrm flipH="1">
              <a:off x="6290794" y="1334200"/>
              <a:ext cx="320815" cy="94497"/>
            </a:xfrm>
            <a:custGeom>
              <a:avLst/>
              <a:gdLst/>
              <a:ahLst/>
              <a:cxnLst/>
              <a:rect l="l" t="t" r="r" b="b"/>
              <a:pathLst>
                <a:path w="8372" h="2466" extrusionOk="0">
                  <a:moveTo>
                    <a:pt x="1" y="1"/>
                  </a:moveTo>
                  <a:cubicBezTo>
                    <a:pt x="120" y="36"/>
                    <a:pt x="227" y="48"/>
                    <a:pt x="346" y="60"/>
                  </a:cubicBezTo>
                  <a:cubicBezTo>
                    <a:pt x="572" y="96"/>
                    <a:pt x="882" y="144"/>
                    <a:pt x="1275" y="203"/>
                  </a:cubicBezTo>
                  <a:cubicBezTo>
                    <a:pt x="3311" y="537"/>
                    <a:pt x="5299" y="1120"/>
                    <a:pt x="7204" y="1953"/>
                  </a:cubicBezTo>
                  <a:cubicBezTo>
                    <a:pt x="7561" y="2096"/>
                    <a:pt x="7859" y="2239"/>
                    <a:pt x="8050" y="2334"/>
                  </a:cubicBezTo>
                  <a:cubicBezTo>
                    <a:pt x="8157" y="2382"/>
                    <a:pt x="8264" y="2430"/>
                    <a:pt x="8371" y="2465"/>
                  </a:cubicBezTo>
                  <a:cubicBezTo>
                    <a:pt x="8276" y="2394"/>
                    <a:pt x="8181" y="2346"/>
                    <a:pt x="8073" y="2299"/>
                  </a:cubicBezTo>
                  <a:cubicBezTo>
                    <a:pt x="7883" y="2192"/>
                    <a:pt x="7597" y="2049"/>
                    <a:pt x="7228" y="1882"/>
                  </a:cubicBezTo>
                  <a:cubicBezTo>
                    <a:pt x="6287" y="1441"/>
                    <a:pt x="5311" y="1072"/>
                    <a:pt x="4323" y="775"/>
                  </a:cubicBezTo>
                  <a:cubicBezTo>
                    <a:pt x="3323" y="489"/>
                    <a:pt x="2311" y="263"/>
                    <a:pt x="1287" y="120"/>
                  </a:cubicBezTo>
                  <a:cubicBezTo>
                    <a:pt x="894" y="60"/>
                    <a:pt x="572" y="25"/>
                    <a:pt x="346" y="13"/>
                  </a:cubicBezTo>
                  <a:cubicBezTo>
                    <a:pt x="239" y="1"/>
                    <a:pt x="120" y="1"/>
                    <a:pt x="1"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8"/>
            <p:cNvSpPr/>
            <p:nvPr/>
          </p:nvSpPr>
          <p:spPr>
            <a:xfrm flipH="1">
              <a:off x="6333253" y="1394098"/>
              <a:ext cx="287936" cy="82503"/>
            </a:xfrm>
            <a:custGeom>
              <a:avLst/>
              <a:gdLst/>
              <a:ahLst/>
              <a:cxnLst/>
              <a:rect l="l" t="t" r="r" b="b"/>
              <a:pathLst>
                <a:path w="7514" h="2153" extrusionOk="0">
                  <a:moveTo>
                    <a:pt x="156" y="0"/>
                  </a:moveTo>
                  <a:cubicBezTo>
                    <a:pt x="105" y="0"/>
                    <a:pt x="54" y="3"/>
                    <a:pt x="1" y="9"/>
                  </a:cubicBezTo>
                  <a:cubicBezTo>
                    <a:pt x="96" y="33"/>
                    <a:pt x="203" y="57"/>
                    <a:pt x="310" y="69"/>
                  </a:cubicBezTo>
                  <a:lnTo>
                    <a:pt x="1144" y="176"/>
                  </a:lnTo>
                  <a:cubicBezTo>
                    <a:pt x="2977" y="426"/>
                    <a:pt x="4763" y="926"/>
                    <a:pt x="6454" y="1700"/>
                  </a:cubicBezTo>
                  <a:lnTo>
                    <a:pt x="7228" y="2033"/>
                  </a:lnTo>
                  <a:cubicBezTo>
                    <a:pt x="7311" y="2081"/>
                    <a:pt x="7419" y="2129"/>
                    <a:pt x="7514" y="2153"/>
                  </a:cubicBezTo>
                  <a:cubicBezTo>
                    <a:pt x="7430" y="2093"/>
                    <a:pt x="7335" y="2033"/>
                    <a:pt x="7240" y="1986"/>
                  </a:cubicBezTo>
                  <a:cubicBezTo>
                    <a:pt x="7073" y="1891"/>
                    <a:pt x="6811" y="1760"/>
                    <a:pt x="6490" y="1605"/>
                  </a:cubicBezTo>
                  <a:cubicBezTo>
                    <a:pt x="4811" y="795"/>
                    <a:pt x="3001" y="283"/>
                    <a:pt x="1156" y="93"/>
                  </a:cubicBezTo>
                  <a:cubicBezTo>
                    <a:pt x="799" y="45"/>
                    <a:pt x="513" y="9"/>
                    <a:pt x="310" y="9"/>
                  </a:cubicBezTo>
                  <a:cubicBezTo>
                    <a:pt x="257" y="3"/>
                    <a:pt x="206" y="0"/>
                    <a:pt x="156"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8"/>
            <p:cNvSpPr/>
            <p:nvPr/>
          </p:nvSpPr>
          <p:spPr>
            <a:xfrm flipH="1">
              <a:off x="6477413" y="1454187"/>
              <a:ext cx="157457" cy="29276"/>
            </a:xfrm>
            <a:custGeom>
              <a:avLst/>
              <a:gdLst/>
              <a:ahLst/>
              <a:cxnLst/>
              <a:rect l="l" t="t" r="r" b="b"/>
              <a:pathLst>
                <a:path w="4109" h="764" extrusionOk="0">
                  <a:moveTo>
                    <a:pt x="233" y="0"/>
                  </a:moveTo>
                  <a:cubicBezTo>
                    <a:pt x="155" y="0"/>
                    <a:pt x="78" y="4"/>
                    <a:pt x="1" y="13"/>
                  </a:cubicBezTo>
                  <a:cubicBezTo>
                    <a:pt x="191" y="61"/>
                    <a:pt x="394" y="96"/>
                    <a:pt x="608" y="108"/>
                  </a:cubicBezTo>
                  <a:cubicBezTo>
                    <a:pt x="977" y="180"/>
                    <a:pt x="1501" y="251"/>
                    <a:pt x="2061" y="346"/>
                  </a:cubicBezTo>
                  <a:cubicBezTo>
                    <a:pt x="2632" y="442"/>
                    <a:pt x="3144" y="549"/>
                    <a:pt x="3513" y="644"/>
                  </a:cubicBezTo>
                  <a:cubicBezTo>
                    <a:pt x="3704" y="692"/>
                    <a:pt x="3906" y="739"/>
                    <a:pt x="4108" y="763"/>
                  </a:cubicBezTo>
                  <a:cubicBezTo>
                    <a:pt x="3930" y="668"/>
                    <a:pt x="3739" y="596"/>
                    <a:pt x="3537" y="549"/>
                  </a:cubicBezTo>
                  <a:cubicBezTo>
                    <a:pt x="3061" y="406"/>
                    <a:pt x="2572" y="299"/>
                    <a:pt x="2084" y="215"/>
                  </a:cubicBezTo>
                  <a:cubicBezTo>
                    <a:pt x="1513" y="120"/>
                    <a:pt x="989" y="61"/>
                    <a:pt x="608" y="25"/>
                  </a:cubicBezTo>
                  <a:cubicBezTo>
                    <a:pt x="483" y="10"/>
                    <a:pt x="358" y="0"/>
                    <a:pt x="233"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8"/>
            <p:cNvSpPr/>
            <p:nvPr/>
          </p:nvSpPr>
          <p:spPr>
            <a:xfrm flipH="1">
              <a:off x="6621176" y="1024402"/>
              <a:ext cx="465396" cy="522455"/>
            </a:xfrm>
            <a:custGeom>
              <a:avLst/>
              <a:gdLst/>
              <a:ahLst/>
              <a:cxnLst/>
              <a:rect l="l" t="t" r="r" b="b"/>
              <a:pathLst>
                <a:path w="12145" h="13634" extrusionOk="0">
                  <a:moveTo>
                    <a:pt x="2144" y="0"/>
                  </a:moveTo>
                  <a:lnTo>
                    <a:pt x="1560" y="24"/>
                  </a:lnTo>
                  <a:lnTo>
                    <a:pt x="1370" y="36"/>
                  </a:lnTo>
                  <a:lnTo>
                    <a:pt x="1370" y="48"/>
                  </a:lnTo>
                  <a:lnTo>
                    <a:pt x="2156" y="48"/>
                  </a:lnTo>
                  <a:cubicBezTo>
                    <a:pt x="2656" y="48"/>
                    <a:pt x="3406" y="72"/>
                    <a:pt x="4358" y="131"/>
                  </a:cubicBezTo>
                  <a:cubicBezTo>
                    <a:pt x="6962" y="321"/>
                    <a:pt x="9531" y="793"/>
                    <a:pt x="12030" y="1547"/>
                  </a:cubicBezTo>
                  <a:lnTo>
                    <a:pt x="12030" y="1547"/>
                  </a:lnTo>
                  <a:cubicBezTo>
                    <a:pt x="11448" y="4871"/>
                    <a:pt x="10760" y="8819"/>
                    <a:pt x="10014" y="13038"/>
                  </a:cubicBezTo>
                  <a:cubicBezTo>
                    <a:pt x="9982" y="13194"/>
                    <a:pt x="9960" y="13341"/>
                    <a:pt x="9931" y="13487"/>
                  </a:cubicBezTo>
                  <a:lnTo>
                    <a:pt x="9931" y="13487"/>
                  </a:lnTo>
                  <a:cubicBezTo>
                    <a:pt x="8247" y="13053"/>
                    <a:pt x="6529" y="12701"/>
                    <a:pt x="4799" y="12431"/>
                  </a:cubicBezTo>
                  <a:cubicBezTo>
                    <a:pt x="3152" y="12184"/>
                    <a:pt x="1575" y="12006"/>
                    <a:pt x="102" y="11922"/>
                  </a:cubicBezTo>
                  <a:lnTo>
                    <a:pt x="102" y="11922"/>
                  </a:lnTo>
                  <a:cubicBezTo>
                    <a:pt x="480" y="8387"/>
                    <a:pt x="799" y="5442"/>
                    <a:pt x="1024" y="3358"/>
                  </a:cubicBezTo>
                  <a:cubicBezTo>
                    <a:pt x="1144" y="2322"/>
                    <a:pt x="1227" y="1489"/>
                    <a:pt x="1286" y="917"/>
                  </a:cubicBezTo>
                  <a:cubicBezTo>
                    <a:pt x="1310" y="643"/>
                    <a:pt x="1334" y="429"/>
                    <a:pt x="1346" y="274"/>
                  </a:cubicBezTo>
                  <a:cubicBezTo>
                    <a:pt x="1370" y="203"/>
                    <a:pt x="1370" y="143"/>
                    <a:pt x="1370" y="108"/>
                  </a:cubicBezTo>
                  <a:cubicBezTo>
                    <a:pt x="1370" y="103"/>
                    <a:pt x="1370" y="99"/>
                    <a:pt x="1370" y="96"/>
                  </a:cubicBezTo>
                  <a:cubicBezTo>
                    <a:pt x="1358" y="143"/>
                    <a:pt x="1346" y="191"/>
                    <a:pt x="1346" y="262"/>
                  </a:cubicBezTo>
                  <a:cubicBezTo>
                    <a:pt x="1334" y="417"/>
                    <a:pt x="1298" y="620"/>
                    <a:pt x="1275" y="893"/>
                  </a:cubicBezTo>
                  <a:cubicBezTo>
                    <a:pt x="1203" y="1453"/>
                    <a:pt x="1108" y="2286"/>
                    <a:pt x="989" y="3322"/>
                  </a:cubicBezTo>
                  <a:cubicBezTo>
                    <a:pt x="751" y="5418"/>
                    <a:pt x="405" y="8394"/>
                    <a:pt x="1" y="11954"/>
                  </a:cubicBezTo>
                  <a:lnTo>
                    <a:pt x="1" y="12014"/>
                  </a:lnTo>
                  <a:lnTo>
                    <a:pt x="60" y="12014"/>
                  </a:lnTo>
                  <a:cubicBezTo>
                    <a:pt x="1536" y="12109"/>
                    <a:pt x="3132" y="12288"/>
                    <a:pt x="4799" y="12550"/>
                  </a:cubicBezTo>
                  <a:cubicBezTo>
                    <a:pt x="6537" y="12812"/>
                    <a:pt x="8275" y="13169"/>
                    <a:pt x="9978" y="13609"/>
                  </a:cubicBezTo>
                  <a:lnTo>
                    <a:pt x="10038" y="13633"/>
                  </a:lnTo>
                  <a:lnTo>
                    <a:pt x="10038" y="13562"/>
                  </a:lnTo>
                  <a:cubicBezTo>
                    <a:pt x="10073" y="13395"/>
                    <a:pt x="10097" y="13228"/>
                    <a:pt x="10133" y="13050"/>
                  </a:cubicBezTo>
                  <a:cubicBezTo>
                    <a:pt x="10871" y="8811"/>
                    <a:pt x="11562" y="4846"/>
                    <a:pt x="12145" y="1513"/>
                  </a:cubicBezTo>
                  <a:lnTo>
                    <a:pt x="12145" y="1465"/>
                  </a:lnTo>
                  <a:lnTo>
                    <a:pt x="12109" y="1453"/>
                  </a:lnTo>
                  <a:cubicBezTo>
                    <a:pt x="9585" y="691"/>
                    <a:pt x="6978" y="227"/>
                    <a:pt x="4358" y="48"/>
                  </a:cubicBezTo>
                  <a:cubicBezTo>
                    <a:pt x="3406" y="0"/>
                    <a:pt x="2656" y="0"/>
                    <a:pt x="2144"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8"/>
            <p:cNvSpPr/>
            <p:nvPr/>
          </p:nvSpPr>
          <p:spPr>
            <a:xfrm flipH="1">
              <a:off x="7023591" y="2070181"/>
              <a:ext cx="375996" cy="203977"/>
            </a:xfrm>
            <a:custGeom>
              <a:avLst/>
              <a:gdLst/>
              <a:ahLst/>
              <a:cxnLst/>
              <a:rect l="l" t="t" r="r" b="b"/>
              <a:pathLst>
                <a:path w="9812" h="5323" extrusionOk="0">
                  <a:moveTo>
                    <a:pt x="4037" y="1"/>
                  </a:moveTo>
                  <a:lnTo>
                    <a:pt x="1" y="3632"/>
                  </a:lnTo>
                  <a:lnTo>
                    <a:pt x="310" y="3501"/>
                  </a:lnTo>
                  <a:lnTo>
                    <a:pt x="8550" y="5323"/>
                  </a:lnTo>
                  <a:lnTo>
                    <a:pt x="9812" y="3501"/>
                  </a:lnTo>
                  <a:lnTo>
                    <a:pt x="9609" y="1144"/>
                  </a:lnTo>
                  <a:lnTo>
                    <a:pt x="8347"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8"/>
            <p:cNvSpPr/>
            <p:nvPr/>
          </p:nvSpPr>
          <p:spPr>
            <a:xfrm flipH="1">
              <a:off x="7023591" y="2070181"/>
              <a:ext cx="375996" cy="203977"/>
            </a:xfrm>
            <a:custGeom>
              <a:avLst/>
              <a:gdLst/>
              <a:ahLst/>
              <a:cxnLst/>
              <a:rect l="l" t="t" r="r" b="b"/>
              <a:pathLst>
                <a:path w="9812" h="5323" extrusionOk="0">
                  <a:moveTo>
                    <a:pt x="4037" y="1"/>
                  </a:moveTo>
                  <a:lnTo>
                    <a:pt x="1" y="3632"/>
                  </a:lnTo>
                  <a:lnTo>
                    <a:pt x="310" y="3501"/>
                  </a:lnTo>
                  <a:lnTo>
                    <a:pt x="8550" y="5323"/>
                  </a:lnTo>
                  <a:lnTo>
                    <a:pt x="9812" y="3501"/>
                  </a:lnTo>
                  <a:lnTo>
                    <a:pt x="9609" y="1144"/>
                  </a:lnTo>
                  <a:lnTo>
                    <a:pt x="834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8"/>
            <p:cNvSpPr/>
            <p:nvPr/>
          </p:nvSpPr>
          <p:spPr>
            <a:xfrm flipH="1">
              <a:off x="6262075" y="1443840"/>
              <a:ext cx="739154" cy="302038"/>
            </a:xfrm>
            <a:custGeom>
              <a:avLst/>
              <a:gdLst/>
              <a:ahLst/>
              <a:cxnLst/>
              <a:rect l="l" t="t" r="r" b="b"/>
              <a:pathLst>
                <a:path w="19289" h="7882" extrusionOk="0">
                  <a:moveTo>
                    <a:pt x="18895" y="0"/>
                  </a:moveTo>
                  <a:cubicBezTo>
                    <a:pt x="18817" y="0"/>
                    <a:pt x="18722" y="17"/>
                    <a:pt x="18609" y="57"/>
                  </a:cubicBezTo>
                  <a:cubicBezTo>
                    <a:pt x="18264" y="176"/>
                    <a:pt x="14514" y="1009"/>
                    <a:pt x="14514" y="1009"/>
                  </a:cubicBezTo>
                  <a:lnTo>
                    <a:pt x="12883" y="1474"/>
                  </a:lnTo>
                  <a:lnTo>
                    <a:pt x="2477" y="2867"/>
                  </a:lnTo>
                  <a:cubicBezTo>
                    <a:pt x="2357" y="2879"/>
                    <a:pt x="2238" y="2902"/>
                    <a:pt x="2119" y="2938"/>
                  </a:cubicBezTo>
                  <a:cubicBezTo>
                    <a:pt x="786" y="3319"/>
                    <a:pt x="0" y="4712"/>
                    <a:pt x="381" y="6046"/>
                  </a:cubicBezTo>
                  <a:cubicBezTo>
                    <a:pt x="381" y="6069"/>
                    <a:pt x="381" y="6081"/>
                    <a:pt x="393" y="6093"/>
                  </a:cubicBezTo>
                  <a:cubicBezTo>
                    <a:pt x="723" y="7182"/>
                    <a:pt x="1720" y="7882"/>
                    <a:pt x="2801" y="7882"/>
                  </a:cubicBezTo>
                  <a:cubicBezTo>
                    <a:pt x="3044" y="7882"/>
                    <a:pt x="3291" y="7846"/>
                    <a:pt x="3536" y="7772"/>
                  </a:cubicBezTo>
                  <a:lnTo>
                    <a:pt x="13275" y="4831"/>
                  </a:lnTo>
                  <a:cubicBezTo>
                    <a:pt x="13895" y="4724"/>
                    <a:pt x="15300" y="4605"/>
                    <a:pt x="15300" y="4605"/>
                  </a:cubicBezTo>
                  <a:lnTo>
                    <a:pt x="15931" y="4522"/>
                  </a:lnTo>
                  <a:lnTo>
                    <a:pt x="15931" y="4522"/>
                  </a:lnTo>
                  <a:cubicBezTo>
                    <a:pt x="15919" y="4557"/>
                    <a:pt x="15907" y="4605"/>
                    <a:pt x="15895" y="4641"/>
                  </a:cubicBezTo>
                  <a:cubicBezTo>
                    <a:pt x="15847" y="4712"/>
                    <a:pt x="15835" y="4795"/>
                    <a:pt x="15835" y="4879"/>
                  </a:cubicBezTo>
                  <a:cubicBezTo>
                    <a:pt x="15859" y="5022"/>
                    <a:pt x="16026" y="5105"/>
                    <a:pt x="16169" y="5141"/>
                  </a:cubicBezTo>
                  <a:cubicBezTo>
                    <a:pt x="16220" y="5149"/>
                    <a:pt x="16272" y="5153"/>
                    <a:pt x="16323" y="5153"/>
                  </a:cubicBezTo>
                  <a:cubicBezTo>
                    <a:pt x="16425" y="5153"/>
                    <a:pt x="16526" y="5137"/>
                    <a:pt x="16621" y="5105"/>
                  </a:cubicBezTo>
                  <a:cubicBezTo>
                    <a:pt x="17097" y="4938"/>
                    <a:pt x="17336" y="4426"/>
                    <a:pt x="17181" y="3950"/>
                  </a:cubicBezTo>
                  <a:cubicBezTo>
                    <a:pt x="17216" y="3879"/>
                    <a:pt x="17228" y="3783"/>
                    <a:pt x="17228" y="3700"/>
                  </a:cubicBezTo>
                  <a:cubicBezTo>
                    <a:pt x="17228" y="3105"/>
                    <a:pt x="16538" y="2617"/>
                    <a:pt x="16538" y="2617"/>
                  </a:cubicBezTo>
                  <a:lnTo>
                    <a:pt x="16752" y="2557"/>
                  </a:lnTo>
                  <a:cubicBezTo>
                    <a:pt x="16752" y="2557"/>
                    <a:pt x="17431" y="2640"/>
                    <a:pt x="17800" y="3736"/>
                  </a:cubicBezTo>
                  <a:cubicBezTo>
                    <a:pt x="17847" y="3891"/>
                    <a:pt x="17967" y="4033"/>
                    <a:pt x="18109" y="4117"/>
                  </a:cubicBezTo>
                  <a:cubicBezTo>
                    <a:pt x="18166" y="4157"/>
                    <a:pt x="18240" y="4176"/>
                    <a:pt x="18311" y="4176"/>
                  </a:cubicBezTo>
                  <a:cubicBezTo>
                    <a:pt x="18344" y="4176"/>
                    <a:pt x="18377" y="4172"/>
                    <a:pt x="18407" y="4164"/>
                  </a:cubicBezTo>
                  <a:cubicBezTo>
                    <a:pt x="18669" y="4069"/>
                    <a:pt x="18669" y="3855"/>
                    <a:pt x="18455" y="3176"/>
                  </a:cubicBezTo>
                  <a:cubicBezTo>
                    <a:pt x="18228" y="2486"/>
                    <a:pt x="17800" y="1902"/>
                    <a:pt x="17347" y="1747"/>
                  </a:cubicBezTo>
                  <a:cubicBezTo>
                    <a:pt x="17133" y="1664"/>
                    <a:pt x="16919" y="1605"/>
                    <a:pt x="16704" y="1557"/>
                  </a:cubicBezTo>
                  <a:cubicBezTo>
                    <a:pt x="16704" y="1557"/>
                    <a:pt x="18609" y="914"/>
                    <a:pt x="18717" y="866"/>
                  </a:cubicBezTo>
                  <a:cubicBezTo>
                    <a:pt x="19062" y="724"/>
                    <a:pt x="19288" y="450"/>
                    <a:pt x="19229" y="223"/>
                  </a:cubicBezTo>
                  <a:cubicBezTo>
                    <a:pt x="19194" y="112"/>
                    <a:pt x="19098" y="0"/>
                    <a:pt x="18895" y="0"/>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8"/>
            <p:cNvSpPr/>
            <p:nvPr/>
          </p:nvSpPr>
          <p:spPr>
            <a:xfrm flipH="1">
              <a:off x="6377046" y="1488869"/>
              <a:ext cx="121398" cy="67137"/>
            </a:xfrm>
            <a:custGeom>
              <a:avLst/>
              <a:gdLst/>
              <a:ahLst/>
              <a:cxnLst/>
              <a:rect l="l" t="t" r="r" b="b"/>
              <a:pathLst>
                <a:path w="3168" h="1752" extrusionOk="0">
                  <a:moveTo>
                    <a:pt x="1406" y="1"/>
                  </a:moveTo>
                  <a:lnTo>
                    <a:pt x="1" y="561"/>
                  </a:lnTo>
                  <a:cubicBezTo>
                    <a:pt x="48" y="775"/>
                    <a:pt x="227" y="942"/>
                    <a:pt x="453" y="965"/>
                  </a:cubicBezTo>
                  <a:cubicBezTo>
                    <a:pt x="667" y="1013"/>
                    <a:pt x="894" y="989"/>
                    <a:pt x="1108" y="1013"/>
                  </a:cubicBezTo>
                  <a:cubicBezTo>
                    <a:pt x="1751" y="1096"/>
                    <a:pt x="2263" y="1692"/>
                    <a:pt x="2906" y="1751"/>
                  </a:cubicBezTo>
                  <a:cubicBezTo>
                    <a:pt x="3001" y="1751"/>
                    <a:pt x="3120" y="1751"/>
                    <a:pt x="3144" y="1644"/>
                  </a:cubicBezTo>
                  <a:cubicBezTo>
                    <a:pt x="3168" y="1549"/>
                    <a:pt x="3096" y="1489"/>
                    <a:pt x="3037" y="1442"/>
                  </a:cubicBezTo>
                  <a:lnTo>
                    <a:pt x="1406" y="1"/>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8"/>
            <p:cNvSpPr/>
            <p:nvPr/>
          </p:nvSpPr>
          <p:spPr>
            <a:xfrm flipH="1">
              <a:off x="6375207" y="1488869"/>
              <a:ext cx="124157" cy="69398"/>
            </a:xfrm>
            <a:custGeom>
              <a:avLst/>
              <a:gdLst/>
              <a:ahLst/>
              <a:cxnLst/>
              <a:rect l="l" t="t" r="r" b="b"/>
              <a:pathLst>
                <a:path w="3240" h="1811" extrusionOk="0">
                  <a:moveTo>
                    <a:pt x="1442" y="1"/>
                  </a:moveTo>
                  <a:cubicBezTo>
                    <a:pt x="1430" y="13"/>
                    <a:pt x="1489" y="72"/>
                    <a:pt x="1596" y="168"/>
                  </a:cubicBezTo>
                  <a:lnTo>
                    <a:pt x="2061" y="608"/>
                  </a:lnTo>
                  <a:lnTo>
                    <a:pt x="2763" y="1251"/>
                  </a:lnTo>
                  <a:lnTo>
                    <a:pt x="2966" y="1430"/>
                  </a:lnTo>
                  <a:cubicBezTo>
                    <a:pt x="3037" y="1489"/>
                    <a:pt x="3097" y="1561"/>
                    <a:pt x="3108" y="1608"/>
                  </a:cubicBezTo>
                  <a:cubicBezTo>
                    <a:pt x="3120" y="1656"/>
                    <a:pt x="3037" y="1680"/>
                    <a:pt x="2954" y="1680"/>
                  </a:cubicBezTo>
                  <a:cubicBezTo>
                    <a:pt x="2858" y="1668"/>
                    <a:pt x="2763" y="1656"/>
                    <a:pt x="2668" y="1632"/>
                  </a:cubicBezTo>
                  <a:cubicBezTo>
                    <a:pt x="2323" y="1477"/>
                    <a:pt x="1977" y="1299"/>
                    <a:pt x="1644" y="1108"/>
                  </a:cubicBezTo>
                  <a:cubicBezTo>
                    <a:pt x="1477" y="1037"/>
                    <a:pt x="1311" y="989"/>
                    <a:pt x="1144" y="965"/>
                  </a:cubicBezTo>
                  <a:cubicBezTo>
                    <a:pt x="989" y="953"/>
                    <a:pt x="846" y="942"/>
                    <a:pt x="691" y="942"/>
                  </a:cubicBezTo>
                  <a:cubicBezTo>
                    <a:pt x="666" y="945"/>
                    <a:pt x="640" y="946"/>
                    <a:pt x="614" y="946"/>
                  </a:cubicBezTo>
                  <a:cubicBezTo>
                    <a:pt x="438" y="946"/>
                    <a:pt x="267" y="876"/>
                    <a:pt x="132" y="751"/>
                  </a:cubicBezTo>
                  <a:cubicBezTo>
                    <a:pt x="84" y="692"/>
                    <a:pt x="49" y="620"/>
                    <a:pt x="25" y="549"/>
                  </a:cubicBezTo>
                  <a:lnTo>
                    <a:pt x="25" y="549"/>
                  </a:lnTo>
                  <a:cubicBezTo>
                    <a:pt x="25" y="549"/>
                    <a:pt x="1" y="656"/>
                    <a:pt x="96" y="787"/>
                  </a:cubicBezTo>
                  <a:cubicBezTo>
                    <a:pt x="242" y="944"/>
                    <a:pt x="441" y="1038"/>
                    <a:pt x="654" y="1038"/>
                  </a:cubicBezTo>
                  <a:cubicBezTo>
                    <a:pt x="666" y="1038"/>
                    <a:pt x="679" y="1037"/>
                    <a:pt x="691" y="1037"/>
                  </a:cubicBezTo>
                  <a:cubicBezTo>
                    <a:pt x="822" y="1049"/>
                    <a:pt x="977" y="1049"/>
                    <a:pt x="1132" y="1073"/>
                  </a:cubicBezTo>
                  <a:cubicBezTo>
                    <a:pt x="1287" y="1096"/>
                    <a:pt x="1453" y="1144"/>
                    <a:pt x="1596" y="1215"/>
                  </a:cubicBezTo>
                  <a:cubicBezTo>
                    <a:pt x="1930" y="1418"/>
                    <a:pt x="2275" y="1596"/>
                    <a:pt x="2632" y="1751"/>
                  </a:cubicBezTo>
                  <a:cubicBezTo>
                    <a:pt x="2739" y="1787"/>
                    <a:pt x="2846" y="1799"/>
                    <a:pt x="2942" y="1811"/>
                  </a:cubicBezTo>
                  <a:cubicBezTo>
                    <a:pt x="3001" y="1811"/>
                    <a:pt x="3061" y="1811"/>
                    <a:pt x="3120" y="1787"/>
                  </a:cubicBezTo>
                  <a:cubicBezTo>
                    <a:pt x="3192" y="1751"/>
                    <a:pt x="3239" y="1680"/>
                    <a:pt x="3227" y="1608"/>
                  </a:cubicBezTo>
                  <a:cubicBezTo>
                    <a:pt x="3216" y="1465"/>
                    <a:pt x="3108" y="1406"/>
                    <a:pt x="3049" y="1346"/>
                  </a:cubicBezTo>
                  <a:lnTo>
                    <a:pt x="2835" y="1168"/>
                  </a:lnTo>
                  <a:lnTo>
                    <a:pt x="2120" y="549"/>
                  </a:lnTo>
                  <a:cubicBezTo>
                    <a:pt x="1918" y="370"/>
                    <a:pt x="1751" y="239"/>
                    <a:pt x="1632" y="144"/>
                  </a:cubicBezTo>
                  <a:cubicBezTo>
                    <a:pt x="1573" y="84"/>
                    <a:pt x="1501" y="37"/>
                    <a:pt x="1442"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8"/>
            <p:cNvSpPr/>
            <p:nvPr/>
          </p:nvSpPr>
          <p:spPr>
            <a:xfrm flipH="1">
              <a:off x="6290781" y="1539761"/>
              <a:ext cx="77176" cy="65067"/>
            </a:xfrm>
            <a:custGeom>
              <a:avLst/>
              <a:gdLst/>
              <a:ahLst/>
              <a:cxnLst/>
              <a:rect l="l" t="t" r="r" b="b"/>
              <a:pathLst>
                <a:path w="2014" h="1698" extrusionOk="0">
                  <a:moveTo>
                    <a:pt x="257" y="1"/>
                  </a:moveTo>
                  <a:cubicBezTo>
                    <a:pt x="203" y="1"/>
                    <a:pt x="150" y="6"/>
                    <a:pt x="96" y="18"/>
                  </a:cubicBezTo>
                  <a:cubicBezTo>
                    <a:pt x="37" y="66"/>
                    <a:pt x="1" y="90"/>
                    <a:pt x="1" y="90"/>
                  </a:cubicBezTo>
                  <a:cubicBezTo>
                    <a:pt x="66" y="78"/>
                    <a:pt x="135" y="72"/>
                    <a:pt x="205" y="72"/>
                  </a:cubicBezTo>
                  <a:cubicBezTo>
                    <a:pt x="275" y="72"/>
                    <a:pt x="346" y="78"/>
                    <a:pt x="418" y="90"/>
                  </a:cubicBezTo>
                  <a:cubicBezTo>
                    <a:pt x="549" y="137"/>
                    <a:pt x="680" y="209"/>
                    <a:pt x="763" y="328"/>
                  </a:cubicBezTo>
                  <a:cubicBezTo>
                    <a:pt x="882" y="471"/>
                    <a:pt x="965" y="638"/>
                    <a:pt x="1025" y="816"/>
                  </a:cubicBezTo>
                  <a:cubicBezTo>
                    <a:pt x="1084" y="995"/>
                    <a:pt x="1168" y="1173"/>
                    <a:pt x="1263" y="1328"/>
                  </a:cubicBezTo>
                  <a:cubicBezTo>
                    <a:pt x="1334" y="1471"/>
                    <a:pt x="1453" y="1578"/>
                    <a:pt x="1596" y="1661"/>
                  </a:cubicBezTo>
                  <a:cubicBezTo>
                    <a:pt x="1644" y="1685"/>
                    <a:pt x="1698" y="1697"/>
                    <a:pt x="1753" y="1697"/>
                  </a:cubicBezTo>
                  <a:cubicBezTo>
                    <a:pt x="1808" y="1697"/>
                    <a:pt x="1864" y="1685"/>
                    <a:pt x="1918" y="1661"/>
                  </a:cubicBezTo>
                  <a:cubicBezTo>
                    <a:pt x="1989" y="1626"/>
                    <a:pt x="2013" y="1590"/>
                    <a:pt x="2001" y="1590"/>
                  </a:cubicBezTo>
                  <a:lnTo>
                    <a:pt x="2001" y="1590"/>
                  </a:lnTo>
                  <a:cubicBezTo>
                    <a:pt x="2001" y="1590"/>
                    <a:pt x="1965" y="1602"/>
                    <a:pt x="1906" y="1638"/>
                  </a:cubicBezTo>
                  <a:cubicBezTo>
                    <a:pt x="1874" y="1646"/>
                    <a:pt x="1841" y="1650"/>
                    <a:pt x="1808" y="1650"/>
                  </a:cubicBezTo>
                  <a:cubicBezTo>
                    <a:pt x="1742" y="1650"/>
                    <a:pt x="1676" y="1634"/>
                    <a:pt x="1620" y="1602"/>
                  </a:cubicBezTo>
                  <a:cubicBezTo>
                    <a:pt x="1501" y="1530"/>
                    <a:pt x="1394" y="1411"/>
                    <a:pt x="1322" y="1292"/>
                  </a:cubicBezTo>
                  <a:cubicBezTo>
                    <a:pt x="1227" y="1126"/>
                    <a:pt x="1144" y="959"/>
                    <a:pt x="1084" y="780"/>
                  </a:cubicBezTo>
                  <a:cubicBezTo>
                    <a:pt x="1025" y="602"/>
                    <a:pt x="930" y="423"/>
                    <a:pt x="811" y="280"/>
                  </a:cubicBezTo>
                  <a:cubicBezTo>
                    <a:pt x="715" y="149"/>
                    <a:pt x="572" y="54"/>
                    <a:pt x="418" y="18"/>
                  </a:cubicBezTo>
                  <a:cubicBezTo>
                    <a:pt x="364" y="6"/>
                    <a:pt x="310" y="1"/>
                    <a:pt x="257"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8"/>
            <p:cNvSpPr/>
            <p:nvPr/>
          </p:nvSpPr>
          <p:spPr>
            <a:xfrm flipH="1">
              <a:off x="6278481" y="1474728"/>
              <a:ext cx="97678" cy="35638"/>
            </a:xfrm>
            <a:custGeom>
              <a:avLst/>
              <a:gdLst/>
              <a:ahLst/>
              <a:cxnLst/>
              <a:rect l="l" t="t" r="r" b="b"/>
              <a:pathLst>
                <a:path w="2549" h="930" extrusionOk="0">
                  <a:moveTo>
                    <a:pt x="2549" y="1"/>
                  </a:moveTo>
                  <a:lnTo>
                    <a:pt x="2549" y="1"/>
                  </a:lnTo>
                  <a:cubicBezTo>
                    <a:pt x="2429" y="37"/>
                    <a:pt x="2298" y="72"/>
                    <a:pt x="2179" y="132"/>
                  </a:cubicBezTo>
                  <a:lnTo>
                    <a:pt x="1275" y="465"/>
                  </a:lnTo>
                  <a:lnTo>
                    <a:pt x="370" y="787"/>
                  </a:lnTo>
                  <a:cubicBezTo>
                    <a:pt x="239" y="811"/>
                    <a:pt x="120" y="870"/>
                    <a:pt x="1" y="930"/>
                  </a:cubicBezTo>
                  <a:cubicBezTo>
                    <a:pt x="132" y="906"/>
                    <a:pt x="263" y="882"/>
                    <a:pt x="382" y="834"/>
                  </a:cubicBezTo>
                  <a:cubicBezTo>
                    <a:pt x="620" y="763"/>
                    <a:pt x="953" y="668"/>
                    <a:pt x="1298" y="537"/>
                  </a:cubicBezTo>
                  <a:cubicBezTo>
                    <a:pt x="1656" y="406"/>
                    <a:pt x="1977" y="287"/>
                    <a:pt x="2203" y="179"/>
                  </a:cubicBezTo>
                  <a:cubicBezTo>
                    <a:pt x="2322" y="132"/>
                    <a:pt x="2441" y="72"/>
                    <a:pt x="2549"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8"/>
            <p:cNvSpPr/>
            <p:nvPr/>
          </p:nvSpPr>
          <p:spPr>
            <a:xfrm flipH="1">
              <a:off x="6345082" y="1565552"/>
              <a:ext cx="53878" cy="53763"/>
            </a:xfrm>
            <a:custGeom>
              <a:avLst/>
              <a:gdLst/>
              <a:ahLst/>
              <a:cxnLst/>
              <a:rect l="l" t="t" r="r" b="b"/>
              <a:pathLst>
                <a:path w="1406" h="1403" extrusionOk="0">
                  <a:moveTo>
                    <a:pt x="536" y="0"/>
                  </a:moveTo>
                  <a:cubicBezTo>
                    <a:pt x="536" y="0"/>
                    <a:pt x="560" y="36"/>
                    <a:pt x="619" y="95"/>
                  </a:cubicBezTo>
                  <a:cubicBezTo>
                    <a:pt x="703" y="167"/>
                    <a:pt x="738" y="274"/>
                    <a:pt x="738" y="381"/>
                  </a:cubicBezTo>
                  <a:cubicBezTo>
                    <a:pt x="727" y="453"/>
                    <a:pt x="679" y="512"/>
                    <a:pt x="607" y="536"/>
                  </a:cubicBezTo>
                  <a:cubicBezTo>
                    <a:pt x="536" y="572"/>
                    <a:pt x="453" y="596"/>
                    <a:pt x="357" y="607"/>
                  </a:cubicBezTo>
                  <a:cubicBezTo>
                    <a:pt x="250" y="619"/>
                    <a:pt x="155" y="679"/>
                    <a:pt x="84" y="762"/>
                  </a:cubicBezTo>
                  <a:cubicBezTo>
                    <a:pt x="12" y="857"/>
                    <a:pt x="0" y="988"/>
                    <a:pt x="36" y="1096"/>
                  </a:cubicBezTo>
                  <a:cubicBezTo>
                    <a:pt x="72" y="1215"/>
                    <a:pt x="155" y="1298"/>
                    <a:pt x="262" y="1346"/>
                  </a:cubicBezTo>
                  <a:cubicBezTo>
                    <a:pt x="332" y="1380"/>
                    <a:pt x="414" y="1403"/>
                    <a:pt x="496" y="1403"/>
                  </a:cubicBezTo>
                  <a:cubicBezTo>
                    <a:pt x="525" y="1403"/>
                    <a:pt x="555" y="1400"/>
                    <a:pt x="584" y="1393"/>
                  </a:cubicBezTo>
                  <a:cubicBezTo>
                    <a:pt x="750" y="1358"/>
                    <a:pt x="905" y="1298"/>
                    <a:pt x="1060" y="1215"/>
                  </a:cubicBezTo>
                  <a:cubicBezTo>
                    <a:pt x="1167" y="1167"/>
                    <a:pt x="1262" y="1096"/>
                    <a:pt x="1346" y="1012"/>
                  </a:cubicBezTo>
                  <a:cubicBezTo>
                    <a:pt x="1369" y="977"/>
                    <a:pt x="1393" y="941"/>
                    <a:pt x="1405" y="905"/>
                  </a:cubicBezTo>
                  <a:lnTo>
                    <a:pt x="1405" y="905"/>
                  </a:lnTo>
                  <a:cubicBezTo>
                    <a:pt x="1405" y="905"/>
                    <a:pt x="1369" y="941"/>
                    <a:pt x="1322" y="988"/>
                  </a:cubicBezTo>
                  <a:cubicBezTo>
                    <a:pt x="1227" y="1060"/>
                    <a:pt x="1131" y="1119"/>
                    <a:pt x="1036" y="1167"/>
                  </a:cubicBezTo>
                  <a:cubicBezTo>
                    <a:pt x="893" y="1238"/>
                    <a:pt x="727" y="1298"/>
                    <a:pt x="572" y="1322"/>
                  </a:cubicBezTo>
                  <a:cubicBezTo>
                    <a:pt x="546" y="1326"/>
                    <a:pt x="520" y="1329"/>
                    <a:pt x="494" y="1329"/>
                  </a:cubicBezTo>
                  <a:cubicBezTo>
                    <a:pt x="322" y="1329"/>
                    <a:pt x="170" y="1227"/>
                    <a:pt x="107" y="1072"/>
                  </a:cubicBezTo>
                  <a:cubicBezTo>
                    <a:pt x="72" y="988"/>
                    <a:pt x="84" y="881"/>
                    <a:pt x="131" y="798"/>
                  </a:cubicBezTo>
                  <a:cubicBezTo>
                    <a:pt x="191" y="738"/>
                    <a:pt x="274" y="691"/>
                    <a:pt x="369" y="679"/>
                  </a:cubicBezTo>
                  <a:cubicBezTo>
                    <a:pt x="465" y="667"/>
                    <a:pt x="548" y="631"/>
                    <a:pt x="631" y="596"/>
                  </a:cubicBezTo>
                  <a:cubicBezTo>
                    <a:pt x="715" y="560"/>
                    <a:pt x="774" y="476"/>
                    <a:pt x="786" y="393"/>
                  </a:cubicBezTo>
                  <a:cubicBezTo>
                    <a:pt x="786" y="262"/>
                    <a:pt x="727" y="155"/>
                    <a:pt x="631" y="72"/>
                  </a:cubicBezTo>
                  <a:cubicBezTo>
                    <a:pt x="584" y="36"/>
                    <a:pt x="536" y="0"/>
                    <a:pt x="536" y="0"/>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8"/>
            <p:cNvSpPr/>
            <p:nvPr/>
          </p:nvSpPr>
          <p:spPr>
            <a:xfrm flipH="1">
              <a:off x="6339602" y="1597015"/>
              <a:ext cx="56177" cy="47708"/>
            </a:xfrm>
            <a:custGeom>
              <a:avLst/>
              <a:gdLst/>
              <a:ahLst/>
              <a:cxnLst/>
              <a:rect l="l" t="t" r="r" b="b"/>
              <a:pathLst>
                <a:path w="1466" h="1245" extrusionOk="0">
                  <a:moveTo>
                    <a:pt x="1370" y="1"/>
                  </a:moveTo>
                  <a:cubicBezTo>
                    <a:pt x="1394" y="132"/>
                    <a:pt x="1406" y="275"/>
                    <a:pt x="1394" y="406"/>
                  </a:cubicBezTo>
                  <a:cubicBezTo>
                    <a:pt x="1358" y="727"/>
                    <a:pt x="1132" y="1001"/>
                    <a:pt x="822" y="1108"/>
                  </a:cubicBezTo>
                  <a:cubicBezTo>
                    <a:pt x="745" y="1138"/>
                    <a:pt x="658" y="1153"/>
                    <a:pt x="572" y="1153"/>
                  </a:cubicBezTo>
                  <a:cubicBezTo>
                    <a:pt x="486" y="1153"/>
                    <a:pt x="399" y="1138"/>
                    <a:pt x="322" y="1108"/>
                  </a:cubicBezTo>
                  <a:cubicBezTo>
                    <a:pt x="191" y="1048"/>
                    <a:pt x="96" y="929"/>
                    <a:pt x="72" y="798"/>
                  </a:cubicBezTo>
                  <a:cubicBezTo>
                    <a:pt x="60" y="703"/>
                    <a:pt x="84" y="608"/>
                    <a:pt x="143" y="537"/>
                  </a:cubicBezTo>
                  <a:cubicBezTo>
                    <a:pt x="191" y="501"/>
                    <a:pt x="239" y="489"/>
                    <a:pt x="227" y="477"/>
                  </a:cubicBezTo>
                  <a:lnTo>
                    <a:pt x="227" y="477"/>
                  </a:lnTo>
                  <a:cubicBezTo>
                    <a:pt x="227" y="477"/>
                    <a:pt x="191" y="477"/>
                    <a:pt x="132" y="525"/>
                  </a:cubicBezTo>
                  <a:cubicBezTo>
                    <a:pt x="48" y="596"/>
                    <a:pt x="1" y="703"/>
                    <a:pt x="13" y="810"/>
                  </a:cubicBezTo>
                  <a:cubicBezTo>
                    <a:pt x="36" y="977"/>
                    <a:pt x="132" y="1120"/>
                    <a:pt x="286" y="1191"/>
                  </a:cubicBezTo>
                  <a:cubicBezTo>
                    <a:pt x="376" y="1227"/>
                    <a:pt x="471" y="1245"/>
                    <a:pt x="566" y="1245"/>
                  </a:cubicBezTo>
                  <a:cubicBezTo>
                    <a:pt x="661" y="1245"/>
                    <a:pt x="757" y="1227"/>
                    <a:pt x="846" y="1191"/>
                  </a:cubicBezTo>
                  <a:cubicBezTo>
                    <a:pt x="1036" y="1120"/>
                    <a:pt x="1191" y="1001"/>
                    <a:pt x="1298" y="846"/>
                  </a:cubicBezTo>
                  <a:cubicBezTo>
                    <a:pt x="1394" y="715"/>
                    <a:pt x="1441" y="560"/>
                    <a:pt x="1453" y="406"/>
                  </a:cubicBezTo>
                  <a:cubicBezTo>
                    <a:pt x="1465" y="310"/>
                    <a:pt x="1453" y="203"/>
                    <a:pt x="1417" y="108"/>
                  </a:cubicBezTo>
                  <a:cubicBezTo>
                    <a:pt x="1406" y="60"/>
                    <a:pt x="1394" y="36"/>
                    <a:pt x="1370"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8"/>
            <p:cNvSpPr/>
            <p:nvPr/>
          </p:nvSpPr>
          <p:spPr>
            <a:xfrm flipH="1">
              <a:off x="6436364" y="1535431"/>
              <a:ext cx="38818" cy="47095"/>
            </a:xfrm>
            <a:custGeom>
              <a:avLst/>
              <a:gdLst/>
              <a:ahLst/>
              <a:cxnLst/>
              <a:rect l="l" t="t" r="r" b="b"/>
              <a:pathLst>
                <a:path w="1013" h="1229" extrusionOk="0">
                  <a:moveTo>
                    <a:pt x="1013" y="0"/>
                  </a:moveTo>
                  <a:lnTo>
                    <a:pt x="1013" y="0"/>
                  </a:lnTo>
                  <a:cubicBezTo>
                    <a:pt x="799" y="227"/>
                    <a:pt x="561" y="429"/>
                    <a:pt x="310" y="608"/>
                  </a:cubicBezTo>
                  <a:cubicBezTo>
                    <a:pt x="227" y="655"/>
                    <a:pt x="156" y="703"/>
                    <a:pt x="84" y="739"/>
                  </a:cubicBezTo>
                  <a:lnTo>
                    <a:pt x="1" y="786"/>
                  </a:lnTo>
                  <a:lnTo>
                    <a:pt x="84" y="810"/>
                  </a:lnTo>
                  <a:cubicBezTo>
                    <a:pt x="227" y="858"/>
                    <a:pt x="358" y="953"/>
                    <a:pt x="453" y="1072"/>
                  </a:cubicBezTo>
                  <a:cubicBezTo>
                    <a:pt x="531" y="1160"/>
                    <a:pt x="557" y="1228"/>
                    <a:pt x="570" y="1228"/>
                  </a:cubicBezTo>
                  <a:cubicBezTo>
                    <a:pt x="571" y="1228"/>
                    <a:pt x="572" y="1228"/>
                    <a:pt x="572" y="1227"/>
                  </a:cubicBezTo>
                  <a:cubicBezTo>
                    <a:pt x="572" y="1227"/>
                    <a:pt x="572" y="1155"/>
                    <a:pt x="501" y="1048"/>
                  </a:cubicBezTo>
                  <a:cubicBezTo>
                    <a:pt x="431" y="929"/>
                    <a:pt x="329" y="835"/>
                    <a:pt x="200" y="772"/>
                  </a:cubicBezTo>
                  <a:lnTo>
                    <a:pt x="200" y="772"/>
                  </a:lnTo>
                  <a:cubicBezTo>
                    <a:pt x="256" y="744"/>
                    <a:pt x="310" y="711"/>
                    <a:pt x="358" y="679"/>
                  </a:cubicBezTo>
                  <a:cubicBezTo>
                    <a:pt x="632" y="524"/>
                    <a:pt x="858" y="286"/>
                    <a:pt x="1013" y="0"/>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8"/>
            <p:cNvSpPr/>
            <p:nvPr/>
          </p:nvSpPr>
          <p:spPr>
            <a:xfrm flipH="1">
              <a:off x="6328218" y="1539953"/>
              <a:ext cx="6859" cy="23375"/>
            </a:xfrm>
            <a:custGeom>
              <a:avLst/>
              <a:gdLst/>
              <a:ahLst/>
              <a:cxnLst/>
              <a:rect l="l" t="t" r="r" b="b"/>
              <a:pathLst>
                <a:path w="179" h="610" extrusionOk="0">
                  <a:moveTo>
                    <a:pt x="153" y="1"/>
                  </a:moveTo>
                  <a:cubicBezTo>
                    <a:pt x="133" y="1"/>
                    <a:pt x="35" y="117"/>
                    <a:pt x="12" y="299"/>
                  </a:cubicBezTo>
                  <a:cubicBezTo>
                    <a:pt x="1" y="482"/>
                    <a:pt x="88" y="609"/>
                    <a:pt x="116" y="609"/>
                  </a:cubicBezTo>
                  <a:cubicBezTo>
                    <a:pt x="117" y="609"/>
                    <a:pt x="118" y="609"/>
                    <a:pt x="119" y="609"/>
                  </a:cubicBezTo>
                  <a:cubicBezTo>
                    <a:pt x="131" y="609"/>
                    <a:pt x="83" y="478"/>
                    <a:pt x="95" y="299"/>
                  </a:cubicBezTo>
                  <a:cubicBezTo>
                    <a:pt x="107" y="132"/>
                    <a:pt x="179" y="13"/>
                    <a:pt x="155" y="1"/>
                  </a:cubicBezTo>
                  <a:cubicBezTo>
                    <a:pt x="154" y="1"/>
                    <a:pt x="154" y="1"/>
                    <a:pt x="153"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8"/>
            <p:cNvSpPr/>
            <p:nvPr/>
          </p:nvSpPr>
          <p:spPr>
            <a:xfrm flipH="1">
              <a:off x="8189804" y="1537079"/>
              <a:ext cx="298436" cy="221949"/>
            </a:xfrm>
            <a:custGeom>
              <a:avLst/>
              <a:gdLst/>
              <a:ahLst/>
              <a:cxnLst/>
              <a:rect l="l" t="t" r="r" b="b"/>
              <a:pathLst>
                <a:path w="7788" h="5792" extrusionOk="0">
                  <a:moveTo>
                    <a:pt x="3153" y="1"/>
                  </a:moveTo>
                  <a:cubicBezTo>
                    <a:pt x="3139" y="1"/>
                    <a:pt x="3128" y="2"/>
                    <a:pt x="3120" y="5"/>
                  </a:cubicBezTo>
                  <a:cubicBezTo>
                    <a:pt x="2918" y="65"/>
                    <a:pt x="1" y="565"/>
                    <a:pt x="322" y="910"/>
                  </a:cubicBezTo>
                  <a:cubicBezTo>
                    <a:pt x="426" y="1018"/>
                    <a:pt x="695" y="1055"/>
                    <a:pt x="1017" y="1055"/>
                  </a:cubicBezTo>
                  <a:cubicBezTo>
                    <a:pt x="1727" y="1055"/>
                    <a:pt x="2691" y="874"/>
                    <a:pt x="2691" y="874"/>
                  </a:cubicBezTo>
                  <a:lnTo>
                    <a:pt x="2965" y="1017"/>
                  </a:lnTo>
                  <a:cubicBezTo>
                    <a:pt x="2965" y="1017"/>
                    <a:pt x="1215" y="1291"/>
                    <a:pt x="846" y="1505"/>
                  </a:cubicBezTo>
                  <a:cubicBezTo>
                    <a:pt x="492" y="1711"/>
                    <a:pt x="598" y="2091"/>
                    <a:pt x="900" y="2091"/>
                  </a:cubicBezTo>
                  <a:cubicBezTo>
                    <a:pt x="914" y="2091"/>
                    <a:pt x="927" y="2090"/>
                    <a:pt x="941" y="2089"/>
                  </a:cubicBezTo>
                  <a:cubicBezTo>
                    <a:pt x="1239" y="2057"/>
                    <a:pt x="2478" y="1816"/>
                    <a:pt x="2806" y="1816"/>
                  </a:cubicBezTo>
                  <a:cubicBezTo>
                    <a:pt x="2846" y="1816"/>
                    <a:pt x="2872" y="1819"/>
                    <a:pt x="2882" y="1827"/>
                  </a:cubicBezTo>
                  <a:cubicBezTo>
                    <a:pt x="2965" y="1886"/>
                    <a:pt x="1215" y="2231"/>
                    <a:pt x="1036" y="2351"/>
                  </a:cubicBezTo>
                  <a:cubicBezTo>
                    <a:pt x="781" y="2490"/>
                    <a:pt x="752" y="2923"/>
                    <a:pt x="1048" y="2923"/>
                  </a:cubicBezTo>
                  <a:cubicBezTo>
                    <a:pt x="1056" y="2923"/>
                    <a:pt x="1064" y="2923"/>
                    <a:pt x="1072" y="2922"/>
                  </a:cubicBezTo>
                  <a:cubicBezTo>
                    <a:pt x="1263" y="2910"/>
                    <a:pt x="2917" y="2482"/>
                    <a:pt x="2918" y="2482"/>
                  </a:cubicBezTo>
                  <a:lnTo>
                    <a:pt x="2918" y="2482"/>
                  </a:lnTo>
                  <a:cubicBezTo>
                    <a:pt x="2429" y="2660"/>
                    <a:pt x="1953" y="2874"/>
                    <a:pt x="1477" y="3101"/>
                  </a:cubicBezTo>
                  <a:cubicBezTo>
                    <a:pt x="1301" y="3276"/>
                    <a:pt x="1419" y="3523"/>
                    <a:pt x="1653" y="3523"/>
                  </a:cubicBezTo>
                  <a:cubicBezTo>
                    <a:pt x="1673" y="3523"/>
                    <a:pt x="1694" y="3521"/>
                    <a:pt x="1715" y="3517"/>
                  </a:cubicBezTo>
                  <a:cubicBezTo>
                    <a:pt x="1906" y="3470"/>
                    <a:pt x="2834" y="3029"/>
                    <a:pt x="3096" y="2970"/>
                  </a:cubicBezTo>
                  <a:cubicBezTo>
                    <a:pt x="3096" y="2970"/>
                    <a:pt x="3334" y="3041"/>
                    <a:pt x="3561" y="3529"/>
                  </a:cubicBezTo>
                  <a:cubicBezTo>
                    <a:pt x="3667" y="3766"/>
                    <a:pt x="4128" y="5184"/>
                    <a:pt x="4979" y="5184"/>
                  </a:cubicBezTo>
                  <a:cubicBezTo>
                    <a:pt x="4982" y="5184"/>
                    <a:pt x="4986" y="5184"/>
                    <a:pt x="4989" y="5184"/>
                  </a:cubicBezTo>
                  <a:cubicBezTo>
                    <a:pt x="5003" y="5184"/>
                    <a:pt x="5017" y="5184"/>
                    <a:pt x="5032" y="5184"/>
                  </a:cubicBezTo>
                  <a:cubicBezTo>
                    <a:pt x="5779" y="5184"/>
                    <a:pt x="6501" y="5791"/>
                    <a:pt x="6501" y="5791"/>
                  </a:cubicBezTo>
                  <a:lnTo>
                    <a:pt x="7787" y="3696"/>
                  </a:lnTo>
                  <a:cubicBezTo>
                    <a:pt x="7787" y="3696"/>
                    <a:pt x="6275" y="1231"/>
                    <a:pt x="6001" y="1029"/>
                  </a:cubicBezTo>
                  <a:cubicBezTo>
                    <a:pt x="5738" y="823"/>
                    <a:pt x="3506" y="1"/>
                    <a:pt x="3153"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8"/>
            <p:cNvSpPr/>
            <p:nvPr/>
          </p:nvSpPr>
          <p:spPr>
            <a:xfrm flipH="1">
              <a:off x="8336262" y="1567353"/>
              <a:ext cx="138757" cy="19658"/>
            </a:xfrm>
            <a:custGeom>
              <a:avLst/>
              <a:gdLst/>
              <a:ahLst/>
              <a:cxnLst/>
              <a:rect l="l" t="t" r="r" b="b"/>
              <a:pathLst>
                <a:path w="3621" h="513" extrusionOk="0">
                  <a:moveTo>
                    <a:pt x="2370" y="1"/>
                  </a:moveTo>
                  <a:lnTo>
                    <a:pt x="1834" y="72"/>
                  </a:lnTo>
                  <a:lnTo>
                    <a:pt x="1120" y="179"/>
                  </a:lnTo>
                  <a:cubicBezTo>
                    <a:pt x="1025" y="185"/>
                    <a:pt x="927" y="188"/>
                    <a:pt x="828" y="188"/>
                  </a:cubicBezTo>
                  <a:cubicBezTo>
                    <a:pt x="730" y="188"/>
                    <a:pt x="632" y="185"/>
                    <a:pt x="537" y="179"/>
                  </a:cubicBezTo>
                  <a:cubicBezTo>
                    <a:pt x="239" y="158"/>
                    <a:pt x="46" y="118"/>
                    <a:pt x="8" y="118"/>
                  </a:cubicBezTo>
                  <a:cubicBezTo>
                    <a:pt x="3" y="118"/>
                    <a:pt x="1" y="119"/>
                    <a:pt x="1" y="120"/>
                  </a:cubicBezTo>
                  <a:cubicBezTo>
                    <a:pt x="156" y="215"/>
                    <a:pt x="346" y="263"/>
                    <a:pt x="525" y="275"/>
                  </a:cubicBezTo>
                  <a:cubicBezTo>
                    <a:pt x="673" y="292"/>
                    <a:pt x="821" y="303"/>
                    <a:pt x="969" y="303"/>
                  </a:cubicBezTo>
                  <a:cubicBezTo>
                    <a:pt x="1023" y="303"/>
                    <a:pt x="1078" y="302"/>
                    <a:pt x="1132" y="299"/>
                  </a:cubicBezTo>
                  <a:cubicBezTo>
                    <a:pt x="1358" y="275"/>
                    <a:pt x="1596" y="239"/>
                    <a:pt x="1846" y="203"/>
                  </a:cubicBezTo>
                  <a:lnTo>
                    <a:pt x="2368" y="124"/>
                  </a:lnTo>
                  <a:lnTo>
                    <a:pt x="2368" y="124"/>
                  </a:lnTo>
                  <a:cubicBezTo>
                    <a:pt x="2782" y="289"/>
                    <a:pt x="3195" y="418"/>
                    <a:pt x="3620" y="513"/>
                  </a:cubicBezTo>
                  <a:cubicBezTo>
                    <a:pt x="3227" y="310"/>
                    <a:pt x="2823" y="144"/>
                    <a:pt x="2406"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8"/>
            <p:cNvSpPr/>
            <p:nvPr/>
          </p:nvSpPr>
          <p:spPr>
            <a:xfrm flipH="1">
              <a:off x="8233137" y="1607055"/>
              <a:ext cx="131438" cy="64837"/>
            </a:xfrm>
            <a:custGeom>
              <a:avLst/>
              <a:gdLst/>
              <a:ahLst/>
              <a:cxnLst/>
              <a:rect l="l" t="t" r="r" b="b"/>
              <a:pathLst>
                <a:path w="3430" h="1692" extrusionOk="0">
                  <a:moveTo>
                    <a:pt x="298" y="1"/>
                  </a:moveTo>
                  <a:cubicBezTo>
                    <a:pt x="203" y="1"/>
                    <a:pt x="95" y="1"/>
                    <a:pt x="48" y="96"/>
                  </a:cubicBezTo>
                  <a:cubicBezTo>
                    <a:pt x="0" y="179"/>
                    <a:pt x="83" y="286"/>
                    <a:pt x="167" y="346"/>
                  </a:cubicBezTo>
                  <a:cubicBezTo>
                    <a:pt x="738" y="798"/>
                    <a:pt x="1596" y="691"/>
                    <a:pt x="2179" y="1108"/>
                  </a:cubicBezTo>
                  <a:cubicBezTo>
                    <a:pt x="2381" y="1263"/>
                    <a:pt x="2536" y="1453"/>
                    <a:pt x="2750" y="1584"/>
                  </a:cubicBezTo>
                  <a:cubicBezTo>
                    <a:pt x="2852" y="1656"/>
                    <a:pt x="2971" y="1691"/>
                    <a:pt x="3090" y="1691"/>
                  </a:cubicBezTo>
                  <a:cubicBezTo>
                    <a:pt x="3209" y="1691"/>
                    <a:pt x="3328" y="1656"/>
                    <a:pt x="3429" y="1584"/>
                  </a:cubicBezTo>
                  <a:lnTo>
                    <a:pt x="2703" y="60"/>
                  </a:lnTo>
                  <a:lnTo>
                    <a:pt x="298" y="1"/>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8"/>
            <p:cNvSpPr/>
            <p:nvPr/>
          </p:nvSpPr>
          <p:spPr>
            <a:xfrm flipH="1">
              <a:off x="8232677" y="1604948"/>
              <a:ext cx="133737" cy="68593"/>
            </a:xfrm>
            <a:custGeom>
              <a:avLst/>
              <a:gdLst/>
              <a:ahLst/>
              <a:cxnLst/>
              <a:rect l="l" t="t" r="r" b="b"/>
              <a:pathLst>
                <a:path w="3490" h="1790" extrusionOk="0">
                  <a:moveTo>
                    <a:pt x="352" y="1"/>
                  </a:moveTo>
                  <a:cubicBezTo>
                    <a:pt x="256" y="1"/>
                    <a:pt x="159" y="33"/>
                    <a:pt x="84" y="79"/>
                  </a:cubicBezTo>
                  <a:cubicBezTo>
                    <a:pt x="24" y="151"/>
                    <a:pt x="1" y="234"/>
                    <a:pt x="48" y="318"/>
                  </a:cubicBezTo>
                  <a:cubicBezTo>
                    <a:pt x="72" y="377"/>
                    <a:pt x="108" y="437"/>
                    <a:pt x="167" y="472"/>
                  </a:cubicBezTo>
                  <a:cubicBezTo>
                    <a:pt x="262" y="544"/>
                    <a:pt x="358" y="603"/>
                    <a:pt x="465" y="663"/>
                  </a:cubicBezTo>
                  <a:cubicBezTo>
                    <a:pt x="870" y="806"/>
                    <a:pt x="1286" y="925"/>
                    <a:pt x="1715" y="1008"/>
                  </a:cubicBezTo>
                  <a:cubicBezTo>
                    <a:pt x="1882" y="1068"/>
                    <a:pt x="2048" y="1151"/>
                    <a:pt x="2203" y="1246"/>
                  </a:cubicBezTo>
                  <a:cubicBezTo>
                    <a:pt x="2346" y="1342"/>
                    <a:pt x="2453" y="1461"/>
                    <a:pt x="2572" y="1556"/>
                  </a:cubicBezTo>
                  <a:cubicBezTo>
                    <a:pt x="2726" y="1699"/>
                    <a:pt x="2932" y="1790"/>
                    <a:pt x="3145" y="1790"/>
                  </a:cubicBezTo>
                  <a:cubicBezTo>
                    <a:pt x="3180" y="1790"/>
                    <a:pt x="3216" y="1787"/>
                    <a:pt x="3251" y="1782"/>
                  </a:cubicBezTo>
                  <a:cubicBezTo>
                    <a:pt x="3429" y="1758"/>
                    <a:pt x="3489" y="1651"/>
                    <a:pt x="3489" y="1651"/>
                  </a:cubicBezTo>
                  <a:lnTo>
                    <a:pt x="3489" y="1651"/>
                  </a:lnTo>
                  <a:cubicBezTo>
                    <a:pt x="3406" y="1699"/>
                    <a:pt x="3334" y="1723"/>
                    <a:pt x="3251" y="1734"/>
                  </a:cubicBezTo>
                  <a:cubicBezTo>
                    <a:pt x="3025" y="1734"/>
                    <a:pt x="2798" y="1639"/>
                    <a:pt x="2644" y="1473"/>
                  </a:cubicBezTo>
                  <a:cubicBezTo>
                    <a:pt x="2537" y="1377"/>
                    <a:pt x="2417" y="1258"/>
                    <a:pt x="2275" y="1151"/>
                  </a:cubicBezTo>
                  <a:cubicBezTo>
                    <a:pt x="2120" y="1044"/>
                    <a:pt x="1941" y="949"/>
                    <a:pt x="1751" y="901"/>
                  </a:cubicBezTo>
                  <a:cubicBezTo>
                    <a:pt x="1346" y="806"/>
                    <a:pt x="929" y="687"/>
                    <a:pt x="536" y="544"/>
                  </a:cubicBezTo>
                  <a:cubicBezTo>
                    <a:pt x="429" y="496"/>
                    <a:pt x="346" y="437"/>
                    <a:pt x="262" y="377"/>
                  </a:cubicBezTo>
                  <a:cubicBezTo>
                    <a:pt x="179" y="306"/>
                    <a:pt x="143" y="222"/>
                    <a:pt x="191" y="187"/>
                  </a:cubicBezTo>
                  <a:cubicBezTo>
                    <a:pt x="227" y="163"/>
                    <a:pt x="334" y="151"/>
                    <a:pt x="441" y="151"/>
                  </a:cubicBezTo>
                  <a:lnTo>
                    <a:pt x="2489" y="151"/>
                  </a:lnTo>
                  <a:cubicBezTo>
                    <a:pt x="2584" y="151"/>
                    <a:pt x="2668" y="139"/>
                    <a:pt x="2751" y="127"/>
                  </a:cubicBezTo>
                  <a:cubicBezTo>
                    <a:pt x="2668" y="103"/>
                    <a:pt x="2572" y="91"/>
                    <a:pt x="2489" y="91"/>
                  </a:cubicBezTo>
                  <a:cubicBezTo>
                    <a:pt x="2322" y="91"/>
                    <a:pt x="2072" y="68"/>
                    <a:pt x="1786" y="56"/>
                  </a:cubicBezTo>
                  <a:lnTo>
                    <a:pt x="739" y="8"/>
                  </a:lnTo>
                  <a:lnTo>
                    <a:pt x="429" y="8"/>
                  </a:lnTo>
                  <a:cubicBezTo>
                    <a:pt x="404" y="3"/>
                    <a:pt x="378" y="1"/>
                    <a:pt x="352"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8"/>
            <p:cNvSpPr/>
            <p:nvPr/>
          </p:nvSpPr>
          <p:spPr>
            <a:xfrm flipH="1">
              <a:off x="7566532" y="3768896"/>
              <a:ext cx="266056" cy="446888"/>
            </a:xfrm>
            <a:custGeom>
              <a:avLst/>
              <a:gdLst/>
              <a:ahLst/>
              <a:cxnLst/>
              <a:rect l="l" t="t" r="r" b="b"/>
              <a:pathLst>
                <a:path w="6943" h="11662" extrusionOk="0">
                  <a:moveTo>
                    <a:pt x="2513" y="0"/>
                  </a:moveTo>
                  <a:lnTo>
                    <a:pt x="1965" y="6096"/>
                  </a:lnTo>
                  <a:lnTo>
                    <a:pt x="132" y="10811"/>
                  </a:lnTo>
                  <a:cubicBezTo>
                    <a:pt x="1" y="11133"/>
                    <a:pt x="168" y="11490"/>
                    <a:pt x="489" y="11621"/>
                  </a:cubicBezTo>
                  <a:cubicBezTo>
                    <a:pt x="501" y="11621"/>
                    <a:pt x="513" y="11633"/>
                    <a:pt x="525" y="11633"/>
                  </a:cubicBezTo>
                  <a:cubicBezTo>
                    <a:pt x="589" y="11652"/>
                    <a:pt x="654" y="11661"/>
                    <a:pt x="717" y="11661"/>
                  </a:cubicBezTo>
                  <a:cubicBezTo>
                    <a:pt x="853" y="11661"/>
                    <a:pt x="983" y="11619"/>
                    <a:pt x="1096" y="11538"/>
                  </a:cubicBezTo>
                  <a:cubicBezTo>
                    <a:pt x="2132" y="10752"/>
                    <a:pt x="5906" y="7847"/>
                    <a:pt x="5918" y="7394"/>
                  </a:cubicBezTo>
                  <a:cubicBezTo>
                    <a:pt x="5942" y="6870"/>
                    <a:pt x="6942" y="977"/>
                    <a:pt x="6942" y="977"/>
                  </a:cubicBezTo>
                  <a:lnTo>
                    <a:pt x="2513"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8"/>
            <p:cNvSpPr/>
            <p:nvPr/>
          </p:nvSpPr>
          <p:spPr>
            <a:xfrm flipH="1">
              <a:off x="7603970" y="4036271"/>
              <a:ext cx="208537" cy="180257"/>
            </a:xfrm>
            <a:custGeom>
              <a:avLst/>
              <a:gdLst/>
              <a:ahLst/>
              <a:cxnLst/>
              <a:rect l="l" t="t" r="r" b="b"/>
              <a:pathLst>
                <a:path w="5442" h="4704" extrusionOk="0">
                  <a:moveTo>
                    <a:pt x="5442" y="0"/>
                  </a:moveTo>
                  <a:lnTo>
                    <a:pt x="1" y="4656"/>
                  </a:lnTo>
                  <a:lnTo>
                    <a:pt x="1" y="4668"/>
                  </a:lnTo>
                  <a:cubicBezTo>
                    <a:pt x="69" y="4692"/>
                    <a:pt x="141" y="4704"/>
                    <a:pt x="212" y="4704"/>
                  </a:cubicBezTo>
                  <a:cubicBezTo>
                    <a:pt x="350" y="4704"/>
                    <a:pt x="486" y="4659"/>
                    <a:pt x="596" y="4572"/>
                  </a:cubicBezTo>
                  <a:cubicBezTo>
                    <a:pt x="3454" y="2358"/>
                    <a:pt x="4692" y="1251"/>
                    <a:pt x="5120" y="846"/>
                  </a:cubicBezTo>
                  <a:cubicBezTo>
                    <a:pt x="5287" y="691"/>
                    <a:pt x="5394" y="489"/>
                    <a:pt x="5418" y="262"/>
                  </a:cubicBezTo>
                  <a:lnTo>
                    <a:pt x="54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8"/>
            <p:cNvSpPr/>
            <p:nvPr/>
          </p:nvSpPr>
          <p:spPr>
            <a:xfrm flipH="1">
              <a:off x="7621741" y="3954261"/>
              <a:ext cx="30464" cy="27246"/>
            </a:xfrm>
            <a:custGeom>
              <a:avLst/>
              <a:gdLst/>
              <a:ahLst/>
              <a:cxnLst/>
              <a:rect l="l" t="t" r="r" b="b"/>
              <a:pathLst>
                <a:path w="795" h="711" extrusionOk="0">
                  <a:moveTo>
                    <a:pt x="235" y="33"/>
                  </a:moveTo>
                  <a:lnTo>
                    <a:pt x="235" y="33"/>
                  </a:lnTo>
                  <a:cubicBezTo>
                    <a:pt x="231" y="36"/>
                    <a:pt x="227" y="38"/>
                    <a:pt x="223" y="41"/>
                  </a:cubicBezTo>
                  <a:lnTo>
                    <a:pt x="223" y="41"/>
                  </a:lnTo>
                  <a:lnTo>
                    <a:pt x="235" y="33"/>
                  </a:lnTo>
                  <a:close/>
                  <a:moveTo>
                    <a:pt x="395" y="0"/>
                  </a:moveTo>
                  <a:cubicBezTo>
                    <a:pt x="331" y="0"/>
                    <a:pt x="267" y="16"/>
                    <a:pt x="211" y="50"/>
                  </a:cubicBezTo>
                  <a:lnTo>
                    <a:pt x="211" y="50"/>
                  </a:lnTo>
                  <a:cubicBezTo>
                    <a:pt x="215" y="47"/>
                    <a:pt x="219" y="44"/>
                    <a:pt x="223" y="41"/>
                  </a:cubicBezTo>
                  <a:lnTo>
                    <a:pt x="223" y="41"/>
                  </a:lnTo>
                  <a:lnTo>
                    <a:pt x="199" y="57"/>
                  </a:lnTo>
                  <a:cubicBezTo>
                    <a:pt x="203" y="54"/>
                    <a:pt x="207" y="52"/>
                    <a:pt x="211" y="50"/>
                  </a:cubicBezTo>
                  <a:lnTo>
                    <a:pt x="211" y="50"/>
                  </a:lnTo>
                  <a:cubicBezTo>
                    <a:pt x="61" y="160"/>
                    <a:pt x="1" y="352"/>
                    <a:pt x="80" y="521"/>
                  </a:cubicBezTo>
                  <a:cubicBezTo>
                    <a:pt x="140" y="640"/>
                    <a:pt x="260" y="711"/>
                    <a:pt x="389" y="711"/>
                  </a:cubicBezTo>
                  <a:cubicBezTo>
                    <a:pt x="441" y="711"/>
                    <a:pt x="494" y="700"/>
                    <a:pt x="544" y="676"/>
                  </a:cubicBezTo>
                  <a:cubicBezTo>
                    <a:pt x="723" y="581"/>
                    <a:pt x="795" y="354"/>
                    <a:pt x="711" y="176"/>
                  </a:cubicBezTo>
                  <a:cubicBezTo>
                    <a:pt x="642" y="61"/>
                    <a:pt x="519" y="0"/>
                    <a:pt x="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8"/>
            <p:cNvSpPr/>
            <p:nvPr/>
          </p:nvSpPr>
          <p:spPr>
            <a:xfrm flipH="1">
              <a:off x="7746749" y="4087814"/>
              <a:ext cx="45218" cy="31078"/>
            </a:xfrm>
            <a:custGeom>
              <a:avLst/>
              <a:gdLst/>
              <a:ahLst/>
              <a:cxnLst/>
              <a:rect l="l" t="t" r="r" b="b"/>
              <a:pathLst>
                <a:path w="1180" h="811" extrusionOk="0">
                  <a:moveTo>
                    <a:pt x="227" y="1"/>
                  </a:moveTo>
                  <a:cubicBezTo>
                    <a:pt x="84" y="1"/>
                    <a:pt x="0" y="48"/>
                    <a:pt x="0" y="60"/>
                  </a:cubicBezTo>
                  <a:cubicBezTo>
                    <a:pt x="239" y="84"/>
                    <a:pt x="477" y="156"/>
                    <a:pt x="679" y="275"/>
                  </a:cubicBezTo>
                  <a:cubicBezTo>
                    <a:pt x="1018" y="485"/>
                    <a:pt x="1128" y="811"/>
                    <a:pt x="1165" y="811"/>
                  </a:cubicBezTo>
                  <a:cubicBezTo>
                    <a:pt x="1166" y="811"/>
                    <a:pt x="1167" y="811"/>
                    <a:pt x="1167" y="810"/>
                  </a:cubicBezTo>
                  <a:cubicBezTo>
                    <a:pt x="1179" y="810"/>
                    <a:pt x="1179" y="715"/>
                    <a:pt x="1132" y="572"/>
                  </a:cubicBezTo>
                  <a:cubicBezTo>
                    <a:pt x="1060" y="406"/>
                    <a:pt x="929" y="263"/>
                    <a:pt x="762" y="156"/>
                  </a:cubicBezTo>
                  <a:cubicBezTo>
                    <a:pt x="608" y="60"/>
                    <a:pt x="417" y="1"/>
                    <a:pt x="227"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8"/>
            <p:cNvSpPr/>
            <p:nvPr/>
          </p:nvSpPr>
          <p:spPr>
            <a:xfrm flipH="1">
              <a:off x="7766370" y="4127784"/>
              <a:ext cx="42918" cy="20386"/>
            </a:xfrm>
            <a:custGeom>
              <a:avLst/>
              <a:gdLst/>
              <a:ahLst/>
              <a:cxnLst/>
              <a:rect l="l" t="t" r="r" b="b"/>
              <a:pathLst>
                <a:path w="1120" h="532" extrusionOk="0">
                  <a:moveTo>
                    <a:pt x="291" y="1"/>
                  </a:moveTo>
                  <a:cubicBezTo>
                    <a:pt x="192" y="1"/>
                    <a:pt x="92" y="22"/>
                    <a:pt x="0" y="65"/>
                  </a:cubicBezTo>
                  <a:cubicBezTo>
                    <a:pt x="191" y="101"/>
                    <a:pt x="393" y="148"/>
                    <a:pt x="583" y="208"/>
                  </a:cubicBezTo>
                  <a:cubicBezTo>
                    <a:pt x="866" y="332"/>
                    <a:pt x="1041" y="531"/>
                    <a:pt x="1079" y="531"/>
                  </a:cubicBezTo>
                  <a:cubicBezTo>
                    <a:pt x="1081" y="531"/>
                    <a:pt x="1082" y="531"/>
                    <a:pt x="1084" y="529"/>
                  </a:cubicBezTo>
                  <a:cubicBezTo>
                    <a:pt x="1119" y="518"/>
                    <a:pt x="976" y="232"/>
                    <a:pt x="631" y="89"/>
                  </a:cubicBezTo>
                  <a:cubicBezTo>
                    <a:pt x="527" y="31"/>
                    <a:pt x="410" y="1"/>
                    <a:pt x="29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8"/>
            <p:cNvSpPr/>
            <p:nvPr/>
          </p:nvSpPr>
          <p:spPr>
            <a:xfrm flipH="1">
              <a:off x="7711647" y="4048495"/>
              <a:ext cx="62998" cy="33875"/>
            </a:xfrm>
            <a:custGeom>
              <a:avLst/>
              <a:gdLst/>
              <a:ahLst/>
              <a:cxnLst/>
              <a:rect l="l" t="t" r="r" b="b"/>
              <a:pathLst>
                <a:path w="1644" h="884" extrusionOk="0">
                  <a:moveTo>
                    <a:pt x="209" y="0"/>
                  </a:moveTo>
                  <a:cubicBezTo>
                    <a:pt x="143" y="0"/>
                    <a:pt x="78" y="5"/>
                    <a:pt x="13" y="15"/>
                  </a:cubicBezTo>
                  <a:cubicBezTo>
                    <a:pt x="1" y="62"/>
                    <a:pt x="430" y="86"/>
                    <a:pt x="882" y="336"/>
                  </a:cubicBezTo>
                  <a:cubicBezTo>
                    <a:pt x="1156" y="491"/>
                    <a:pt x="1406" y="682"/>
                    <a:pt x="1644" y="884"/>
                  </a:cubicBezTo>
                  <a:cubicBezTo>
                    <a:pt x="1501" y="586"/>
                    <a:pt x="1251" y="348"/>
                    <a:pt x="953" y="217"/>
                  </a:cubicBezTo>
                  <a:cubicBezTo>
                    <a:pt x="725" y="75"/>
                    <a:pt x="467" y="0"/>
                    <a:pt x="20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8"/>
            <p:cNvSpPr/>
            <p:nvPr/>
          </p:nvSpPr>
          <p:spPr>
            <a:xfrm flipH="1">
              <a:off x="7699307" y="3997718"/>
              <a:ext cx="60737" cy="14140"/>
            </a:xfrm>
            <a:custGeom>
              <a:avLst/>
              <a:gdLst/>
              <a:ahLst/>
              <a:cxnLst/>
              <a:rect l="l" t="t" r="r" b="b"/>
              <a:pathLst>
                <a:path w="1585" h="369" extrusionOk="0">
                  <a:moveTo>
                    <a:pt x="585" y="1"/>
                  </a:moveTo>
                  <a:cubicBezTo>
                    <a:pt x="388" y="1"/>
                    <a:pt x="190" y="38"/>
                    <a:pt x="1" y="113"/>
                  </a:cubicBezTo>
                  <a:cubicBezTo>
                    <a:pt x="4" y="123"/>
                    <a:pt x="32" y="126"/>
                    <a:pt x="80" y="126"/>
                  </a:cubicBezTo>
                  <a:cubicBezTo>
                    <a:pt x="143" y="126"/>
                    <a:pt x="240" y="121"/>
                    <a:pt x="359" y="121"/>
                  </a:cubicBezTo>
                  <a:cubicBezTo>
                    <a:pt x="488" y="121"/>
                    <a:pt x="643" y="127"/>
                    <a:pt x="811" y="149"/>
                  </a:cubicBezTo>
                  <a:cubicBezTo>
                    <a:pt x="1201" y="214"/>
                    <a:pt x="1502" y="368"/>
                    <a:pt x="1571" y="368"/>
                  </a:cubicBezTo>
                  <a:cubicBezTo>
                    <a:pt x="1578" y="368"/>
                    <a:pt x="1582" y="367"/>
                    <a:pt x="1584" y="363"/>
                  </a:cubicBezTo>
                  <a:cubicBezTo>
                    <a:pt x="1300" y="125"/>
                    <a:pt x="945" y="1"/>
                    <a:pt x="58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8"/>
            <p:cNvSpPr/>
            <p:nvPr/>
          </p:nvSpPr>
          <p:spPr>
            <a:xfrm flipH="1">
              <a:off x="7691106" y="3928930"/>
              <a:ext cx="62998" cy="14293"/>
            </a:xfrm>
            <a:custGeom>
              <a:avLst/>
              <a:gdLst/>
              <a:ahLst/>
              <a:cxnLst/>
              <a:rect l="l" t="t" r="r" b="b"/>
              <a:pathLst>
                <a:path w="1644" h="373" extrusionOk="0">
                  <a:moveTo>
                    <a:pt x="732" y="1"/>
                  </a:moveTo>
                  <a:cubicBezTo>
                    <a:pt x="553" y="1"/>
                    <a:pt x="375" y="29"/>
                    <a:pt x="215" y="99"/>
                  </a:cubicBezTo>
                  <a:cubicBezTo>
                    <a:pt x="60" y="170"/>
                    <a:pt x="1" y="230"/>
                    <a:pt x="1" y="253"/>
                  </a:cubicBezTo>
                  <a:cubicBezTo>
                    <a:pt x="263" y="170"/>
                    <a:pt x="548" y="134"/>
                    <a:pt x="822" y="134"/>
                  </a:cubicBezTo>
                  <a:cubicBezTo>
                    <a:pt x="1108" y="182"/>
                    <a:pt x="1370" y="253"/>
                    <a:pt x="1632" y="373"/>
                  </a:cubicBezTo>
                  <a:cubicBezTo>
                    <a:pt x="1644" y="361"/>
                    <a:pt x="1584" y="277"/>
                    <a:pt x="1441" y="194"/>
                  </a:cubicBezTo>
                  <a:cubicBezTo>
                    <a:pt x="1251" y="87"/>
                    <a:pt x="1048" y="27"/>
                    <a:pt x="834" y="3"/>
                  </a:cubicBezTo>
                  <a:cubicBezTo>
                    <a:pt x="800" y="2"/>
                    <a:pt x="766" y="1"/>
                    <a:pt x="73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8"/>
            <p:cNvSpPr/>
            <p:nvPr/>
          </p:nvSpPr>
          <p:spPr>
            <a:xfrm flipH="1">
              <a:off x="7682867" y="3877654"/>
              <a:ext cx="71697" cy="43225"/>
            </a:xfrm>
            <a:custGeom>
              <a:avLst/>
              <a:gdLst/>
              <a:ahLst/>
              <a:cxnLst/>
              <a:rect l="l" t="t" r="r" b="b"/>
              <a:pathLst>
                <a:path w="1871" h="1128" extrusionOk="0">
                  <a:moveTo>
                    <a:pt x="1567" y="112"/>
                  </a:moveTo>
                  <a:cubicBezTo>
                    <a:pt x="1616" y="112"/>
                    <a:pt x="1662" y="135"/>
                    <a:pt x="1691" y="175"/>
                  </a:cubicBezTo>
                  <a:cubicBezTo>
                    <a:pt x="1727" y="234"/>
                    <a:pt x="1739" y="306"/>
                    <a:pt x="1727" y="377"/>
                  </a:cubicBezTo>
                  <a:cubicBezTo>
                    <a:pt x="1655" y="675"/>
                    <a:pt x="1414" y="903"/>
                    <a:pt x="1120" y="967"/>
                  </a:cubicBezTo>
                  <a:lnTo>
                    <a:pt x="1120" y="967"/>
                  </a:lnTo>
                  <a:cubicBezTo>
                    <a:pt x="1109" y="923"/>
                    <a:pt x="1093" y="882"/>
                    <a:pt x="1072" y="841"/>
                  </a:cubicBezTo>
                  <a:cubicBezTo>
                    <a:pt x="1058" y="813"/>
                    <a:pt x="1043" y="784"/>
                    <a:pt x="1027" y="756"/>
                  </a:cubicBezTo>
                  <a:lnTo>
                    <a:pt x="1027" y="756"/>
                  </a:lnTo>
                  <a:cubicBezTo>
                    <a:pt x="1087" y="623"/>
                    <a:pt x="1158" y="495"/>
                    <a:pt x="1239" y="377"/>
                  </a:cubicBezTo>
                  <a:cubicBezTo>
                    <a:pt x="1310" y="258"/>
                    <a:pt x="1418" y="175"/>
                    <a:pt x="1537" y="115"/>
                  </a:cubicBezTo>
                  <a:cubicBezTo>
                    <a:pt x="1547" y="113"/>
                    <a:pt x="1557" y="112"/>
                    <a:pt x="1567" y="112"/>
                  </a:cubicBezTo>
                  <a:close/>
                  <a:moveTo>
                    <a:pt x="273" y="172"/>
                  </a:moveTo>
                  <a:cubicBezTo>
                    <a:pt x="282" y="172"/>
                    <a:pt x="290" y="173"/>
                    <a:pt x="298" y="175"/>
                  </a:cubicBezTo>
                  <a:cubicBezTo>
                    <a:pt x="429" y="222"/>
                    <a:pt x="548" y="294"/>
                    <a:pt x="644" y="389"/>
                  </a:cubicBezTo>
                  <a:cubicBezTo>
                    <a:pt x="754" y="506"/>
                    <a:pt x="857" y="632"/>
                    <a:pt x="949" y="765"/>
                  </a:cubicBezTo>
                  <a:lnTo>
                    <a:pt x="949" y="765"/>
                  </a:lnTo>
                  <a:cubicBezTo>
                    <a:pt x="936" y="809"/>
                    <a:pt x="925" y="855"/>
                    <a:pt x="918" y="901"/>
                  </a:cubicBezTo>
                  <a:cubicBezTo>
                    <a:pt x="909" y="926"/>
                    <a:pt x="903" y="952"/>
                    <a:pt x="898" y="978"/>
                  </a:cubicBezTo>
                  <a:lnTo>
                    <a:pt x="898" y="978"/>
                  </a:lnTo>
                  <a:cubicBezTo>
                    <a:pt x="573" y="940"/>
                    <a:pt x="288" y="733"/>
                    <a:pt x="156" y="425"/>
                  </a:cubicBezTo>
                  <a:cubicBezTo>
                    <a:pt x="132" y="365"/>
                    <a:pt x="132" y="294"/>
                    <a:pt x="156" y="234"/>
                  </a:cubicBezTo>
                  <a:cubicBezTo>
                    <a:pt x="185" y="195"/>
                    <a:pt x="231" y="172"/>
                    <a:pt x="273" y="172"/>
                  </a:cubicBezTo>
                  <a:close/>
                  <a:moveTo>
                    <a:pt x="994" y="833"/>
                  </a:moveTo>
                  <a:cubicBezTo>
                    <a:pt x="1024" y="879"/>
                    <a:pt x="1053" y="926"/>
                    <a:pt x="1081" y="974"/>
                  </a:cubicBezTo>
                  <a:lnTo>
                    <a:pt x="1081" y="974"/>
                  </a:lnTo>
                  <a:cubicBezTo>
                    <a:pt x="1047" y="980"/>
                    <a:pt x="1012" y="983"/>
                    <a:pt x="977" y="984"/>
                  </a:cubicBezTo>
                  <a:cubicBezTo>
                    <a:pt x="964" y="984"/>
                    <a:pt x="951" y="983"/>
                    <a:pt x="938" y="982"/>
                  </a:cubicBezTo>
                  <a:lnTo>
                    <a:pt x="938" y="982"/>
                  </a:lnTo>
                  <a:cubicBezTo>
                    <a:pt x="955" y="932"/>
                    <a:pt x="974" y="882"/>
                    <a:pt x="994" y="833"/>
                  </a:cubicBezTo>
                  <a:close/>
                  <a:moveTo>
                    <a:pt x="1572" y="1"/>
                  </a:moveTo>
                  <a:cubicBezTo>
                    <a:pt x="1552" y="1"/>
                    <a:pt x="1532" y="3"/>
                    <a:pt x="1513" y="8"/>
                  </a:cubicBezTo>
                  <a:cubicBezTo>
                    <a:pt x="1358" y="68"/>
                    <a:pt x="1239" y="175"/>
                    <a:pt x="1168" y="318"/>
                  </a:cubicBezTo>
                  <a:cubicBezTo>
                    <a:pt x="1092" y="430"/>
                    <a:pt x="1027" y="548"/>
                    <a:pt x="980" y="673"/>
                  </a:cubicBezTo>
                  <a:lnTo>
                    <a:pt x="980" y="673"/>
                  </a:lnTo>
                  <a:cubicBezTo>
                    <a:pt x="902" y="546"/>
                    <a:pt x="811" y="426"/>
                    <a:pt x="703" y="318"/>
                  </a:cubicBezTo>
                  <a:cubicBezTo>
                    <a:pt x="608" y="198"/>
                    <a:pt x="477" y="115"/>
                    <a:pt x="322" y="68"/>
                  </a:cubicBezTo>
                  <a:cubicBezTo>
                    <a:pt x="303" y="63"/>
                    <a:pt x="283" y="60"/>
                    <a:pt x="263" y="60"/>
                  </a:cubicBezTo>
                  <a:cubicBezTo>
                    <a:pt x="185" y="60"/>
                    <a:pt x="108" y="96"/>
                    <a:pt x="60" y="163"/>
                  </a:cubicBezTo>
                  <a:cubicBezTo>
                    <a:pt x="1" y="258"/>
                    <a:pt x="1" y="365"/>
                    <a:pt x="37" y="460"/>
                  </a:cubicBezTo>
                  <a:cubicBezTo>
                    <a:pt x="179" y="823"/>
                    <a:pt x="505" y="1074"/>
                    <a:pt x="891" y="1111"/>
                  </a:cubicBezTo>
                  <a:lnTo>
                    <a:pt x="891" y="1111"/>
                  </a:lnTo>
                  <a:cubicBezTo>
                    <a:pt x="892" y="1116"/>
                    <a:pt x="893" y="1122"/>
                    <a:pt x="894" y="1127"/>
                  </a:cubicBezTo>
                  <a:cubicBezTo>
                    <a:pt x="895" y="1122"/>
                    <a:pt x="897" y="1117"/>
                    <a:pt x="898" y="1111"/>
                  </a:cubicBezTo>
                  <a:lnTo>
                    <a:pt x="898" y="1111"/>
                  </a:lnTo>
                  <a:cubicBezTo>
                    <a:pt x="928" y="1114"/>
                    <a:pt x="958" y="1115"/>
                    <a:pt x="989" y="1115"/>
                  </a:cubicBezTo>
                  <a:cubicBezTo>
                    <a:pt x="1406" y="1115"/>
                    <a:pt x="1775" y="806"/>
                    <a:pt x="1846" y="389"/>
                  </a:cubicBezTo>
                  <a:cubicBezTo>
                    <a:pt x="1870" y="282"/>
                    <a:pt x="1846" y="187"/>
                    <a:pt x="1787" y="103"/>
                  </a:cubicBezTo>
                  <a:cubicBezTo>
                    <a:pt x="1730" y="37"/>
                    <a:pt x="1650" y="1"/>
                    <a:pt x="157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8"/>
            <p:cNvSpPr/>
            <p:nvPr/>
          </p:nvSpPr>
          <p:spPr>
            <a:xfrm flipH="1">
              <a:off x="7345729" y="2196568"/>
              <a:ext cx="427996" cy="1739613"/>
            </a:xfrm>
            <a:custGeom>
              <a:avLst/>
              <a:gdLst/>
              <a:ahLst/>
              <a:cxnLst/>
              <a:rect l="l" t="t" r="r" b="b"/>
              <a:pathLst>
                <a:path w="11169" h="45397" extrusionOk="0">
                  <a:moveTo>
                    <a:pt x="9704" y="1"/>
                  </a:moveTo>
                  <a:lnTo>
                    <a:pt x="1096" y="465"/>
                  </a:lnTo>
                  <a:lnTo>
                    <a:pt x="13" y="43946"/>
                  </a:lnTo>
                  <a:cubicBezTo>
                    <a:pt x="1" y="44268"/>
                    <a:pt x="227" y="44554"/>
                    <a:pt x="548" y="44613"/>
                  </a:cubicBezTo>
                  <a:lnTo>
                    <a:pt x="5573" y="45387"/>
                  </a:lnTo>
                  <a:cubicBezTo>
                    <a:pt x="5617" y="45394"/>
                    <a:pt x="5661" y="45397"/>
                    <a:pt x="5705" y="45397"/>
                  </a:cubicBezTo>
                  <a:cubicBezTo>
                    <a:pt x="6142" y="45397"/>
                    <a:pt x="6532" y="45080"/>
                    <a:pt x="6597" y="44625"/>
                  </a:cubicBezTo>
                  <a:cubicBezTo>
                    <a:pt x="6597" y="44625"/>
                    <a:pt x="6597" y="44613"/>
                    <a:pt x="6597" y="44613"/>
                  </a:cubicBezTo>
                  <a:lnTo>
                    <a:pt x="11169" y="8418"/>
                  </a:lnTo>
                  <a:lnTo>
                    <a:pt x="97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8"/>
            <p:cNvSpPr/>
            <p:nvPr/>
          </p:nvSpPr>
          <p:spPr>
            <a:xfrm flipH="1">
              <a:off x="6655839" y="2126285"/>
              <a:ext cx="834533" cy="1097332"/>
            </a:xfrm>
            <a:custGeom>
              <a:avLst/>
              <a:gdLst/>
              <a:ahLst/>
              <a:cxnLst/>
              <a:rect l="l" t="t" r="r" b="b"/>
              <a:pathLst>
                <a:path w="21778" h="28636" extrusionOk="0">
                  <a:moveTo>
                    <a:pt x="7954" y="1"/>
                  </a:moveTo>
                  <a:lnTo>
                    <a:pt x="2310" y="1835"/>
                  </a:lnTo>
                  <a:lnTo>
                    <a:pt x="3644" y="11455"/>
                  </a:lnTo>
                  <a:lnTo>
                    <a:pt x="11954" y="19694"/>
                  </a:lnTo>
                  <a:lnTo>
                    <a:pt x="1" y="22599"/>
                  </a:lnTo>
                  <a:lnTo>
                    <a:pt x="846" y="28635"/>
                  </a:lnTo>
                  <a:lnTo>
                    <a:pt x="17038" y="26433"/>
                  </a:lnTo>
                  <a:cubicBezTo>
                    <a:pt x="18419" y="26242"/>
                    <a:pt x="19670" y="25492"/>
                    <a:pt x="20479" y="24361"/>
                  </a:cubicBezTo>
                  <a:cubicBezTo>
                    <a:pt x="21741" y="22623"/>
                    <a:pt x="21777" y="20277"/>
                    <a:pt x="20563" y="18515"/>
                  </a:cubicBezTo>
                  <a:lnTo>
                    <a:pt x="79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8"/>
            <p:cNvSpPr/>
            <p:nvPr/>
          </p:nvSpPr>
          <p:spPr>
            <a:xfrm flipH="1">
              <a:off x="7350727" y="2485403"/>
              <a:ext cx="17819" cy="79859"/>
            </a:xfrm>
            <a:custGeom>
              <a:avLst/>
              <a:gdLst/>
              <a:ahLst/>
              <a:cxnLst/>
              <a:rect l="l" t="t" r="r" b="b"/>
              <a:pathLst>
                <a:path w="465" h="2084" extrusionOk="0">
                  <a:moveTo>
                    <a:pt x="0" y="0"/>
                  </a:moveTo>
                  <a:cubicBezTo>
                    <a:pt x="24" y="357"/>
                    <a:pt x="84" y="715"/>
                    <a:pt x="179" y="1060"/>
                  </a:cubicBezTo>
                  <a:cubicBezTo>
                    <a:pt x="239" y="1405"/>
                    <a:pt x="334" y="1762"/>
                    <a:pt x="465" y="2084"/>
                  </a:cubicBezTo>
                  <a:cubicBezTo>
                    <a:pt x="453" y="1727"/>
                    <a:pt x="393" y="1369"/>
                    <a:pt x="298" y="1036"/>
                  </a:cubicBezTo>
                  <a:cubicBezTo>
                    <a:pt x="239" y="679"/>
                    <a:pt x="143" y="334"/>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8"/>
            <p:cNvSpPr/>
            <p:nvPr/>
          </p:nvSpPr>
          <p:spPr>
            <a:xfrm flipH="1">
              <a:off x="6984819" y="2481303"/>
              <a:ext cx="564875" cy="1398412"/>
            </a:xfrm>
            <a:custGeom>
              <a:avLst/>
              <a:gdLst/>
              <a:ahLst/>
              <a:cxnLst/>
              <a:rect l="l" t="t" r="r" b="b"/>
              <a:pathLst>
                <a:path w="14741" h="36493" extrusionOk="0">
                  <a:moveTo>
                    <a:pt x="4644" y="0"/>
                  </a:moveTo>
                  <a:lnTo>
                    <a:pt x="4632" y="131"/>
                  </a:lnTo>
                  <a:cubicBezTo>
                    <a:pt x="4442" y="1798"/>
                    <a:pt x="4227" y="3536"/>
                    <a:pt x="4013" y="5322"/>
                  </a:cubicBezTo>
                  <a:cubicBezTo>
                    <a:pt x="2989" y="13942"/>
                    <a:pt x="2037" y="21741"/>
                    <a:pt x="1310" y="27384"/>
                  </a:cubicBezTo>
                  <a:cubicBezTo>
                    <a:pt x="953" y="30206"/>
                    <a:pt x="644" y="32480"/>
                    <a:pt x="406" y="34064"/>
                  </a:cubicBezTo>
                  <a:cubicBezTo>
                    <a:pt x="286" y="34850"/>
                    <a:pt x="203" y="35457"/>
                    <a:pt x="120" y="35862"/>
                  </a:cubicBezTo>
                  <a:cubicBezTo>
                    <a:pt x="84" y="36064"/>
                    <a:pt x="60" y="36231"/>
                    <a:pt x="36" y="36326"/>
                  </a:cubicBezTo>
                  <a:cubicBezTo>
                    <a:pt x="1" y="36433"/>
                    <a:pt x="1" y="36493"/>
                    <a:pt x="1" y="36493"/>
                  </a:cubicBezTo>
                  <a:cubicBezTo>
                    <a:pt x="1" y="36493"/>
                    <a:pt x="25" y="36445"/>
                    <a:pt x="48" y="36338"/>
                  </a:cubicBezTo>
                  <a:cubicBezTo>
                    <a:pt x="72" y="36219"/>
                    <a:pt x="96" y="36076"/>
                    <a:pt x="144" y="35873"/>
                  </a:cubicBezTo>
                  <a:cubicBezTo>
                    <a:pt x="227" y="35457"/>
                    <a:pt x="322" y="34850"/>
                    <a:pt x="453" y="34064"/>
                  </a:cubicBezTo>
                  <a:cubicBezTo>
                    <a:pt x="691" y="32492"/>
                    <a:pt x="1013" y="30206"/>
                    <a:pt x="1382" y="27396"/>
                  </a:cubicBezTo>
                  <a:cubicBezTo>
                    <a:pt x="2132" y="21753"/>
                    <a:pt x="3108" y="13942"/>
                    <a:pt x="4132" y="5334"/>
                  </a:cubicBezTo>
                  <a:cubicBezTo>
                    <a:pt x="4341" y="3592"/>
                    <a:pt x="4539" y="1895"/>
                    <a:pt x="4736" y="265"/>
                  </a:cubicBezTo>
                  <a:lnTo>
                    <a:pt x="4736" y="265"/>
                  </a:lnTo>
                  <a:lnTo>
                    <a:pt x="14575" y="10749"/>
                  </a:lnTo>
                  <a:lnTo>
                    <a:pt x="14575" y="10749"/>
                  </a:lnTo>
                  <a:lnTo>
                    <a:pt x="6525" y="13168"/>
                  </a:lnTo>
                  <a:lnTo>
                    <a:pt x="4299" y="13835"/>
                  </a:lnTo>
                  <a:lnTo>
                    <a:pt x="3715" y="14026"/>
                  </a:lnTo>
                  <a:lnTo>
                    <a:pt x="3513" y="14085"/>
                  </a:lnTo>
                  <a:cubicBezTo>
                    <a:pt x="3513" y="14085"/>
                    <a:pt x="3596" y="14085"/>
                    <a:pt x="3715" y="14037"/>
                  </a:cubicBezTo>
                  <a:lnTo>
                    <a:pt x="4299" y="13871"/>
                  </a:lnTo>
                  <a:lnTo>
                    <a:pt x="6537" y="13216"/>
                  </a:lnTo>
                  <a:lnTo>
                    <a:pt x="14669" y="10811"/>
                  </a:lnTo>
                  <a:lnTo>
                    <a:pt x="14741" y="10799"/>
                  </a:lnTo>
                  <a:lnTo>
                    <a:pt x="14693" y="10739"/>
                  </a:lnTo>
                  <a:lnTo>
                    <a:pt x="4739" y="95"/>
                  </a:lnTo>
                  <a:lnTo>
                    <a:pt x="46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8"/>
            <p:cNvSpPr/>
            <p:nvPr/>
          </p:nvSpPr>
          <p:spPr>
            <a:xfrm flipH="1">
              <a:off x="7349356" y="2565229"/>
              <a:ext cx="169758" cy="1314491"/>
            </a:xfrm>
            <a:custGeom>
              <a:avLst/>
              <a:gdLst/>
              <a:ahLst/>
              <a:cxnLst/>
              <a:rect l="l" t="t" r="r" b="b"/>
              <a:pathLst>
                <a:path w="4430" h="34303" extrusionOk="0">
                  <a:moveTo>
                    <a:pt x="4394" y="1"/>
                  </a:moveTo>
                  <a:cubicBezTo>
                    <a:pt x="4358" y="1"/>
                    <a:pt x="3358" y="7668"/>
                    <a:pt x="2155" y="17146"/>
                  </a:cubicBezTo>
                  <a:cubicBezTo>
                    <a:pt x="953" y="26623"/>
                    <a:pt x="0" y="34303"/>
                    <a:pt x="36" y="34303"/>
                  </a:cubicBezTo>
                  <a:cubicBezTo>
                    <a:pt x="36" y="34303"/>
                    <a:pt x="36" y="34303"/>
                    <a:pt x="36" y="34303"/>
                  </a:cubicBezTo>
                  <a:cubicBezTo>
                    <a:pt x="73" y="34303"/>
                    <a:pt x="1073" y="26628"/>
                    <a:pt x="2275" y="17170"/>
                  </a:cubicBezTo>
                  <a:cubicBezTo>
                    <a:pt x="3477" y="7692"/>
                    <a:pt x="4430" y="13"/>
                    <a:pt x="4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8"/>
            <p:cNvSpPr/>
            <p:nvPr/>
          </p:nvSpPr>
          <p:spPr>
            <a:xfrm flipH="1">
              <a:off x="7369429" y="2338476"/>
              <a:ext cx="32879" cy="150598"/>
            </a:xfrm>
            <a:custGeom>
              <a:avLst/>
              <a:gdLst/>
              <a:ahLst/>
              <a:cxnLst/>
              <a:rect l="l" t="t" r="r" b="b"/>
              <a:pathLst>
                <a:path w="858" h="3930" extrusionOk="0">
                  <a:moveTo>
                    <a:pt x="0" y="0"/>
                  </a:moveTo>
                  <a:lnTo>
                    <a:pt x="0" y="0"/>
                  </a:lnTo>
                  <a:cubicBezTo>
                    <a:pt x="12" y="191"/>
                    <a:pt x="48" y="381"/>
                    <a:pt x="108" y="560"/>
                  </a:cubicBezTo>
                  <a:cubicBezTo>
                    <a:pt x="191" y="965"/>
                    <a:pt x="310" y="1429"/>
                    <a:pt x="417" y="1965"/>
                  </a:cubicBezTo>
                  <a:cubicBezTo>
                    <a:pt x="524" y="2489"/>
                    <a:pt x="631" y="2965"/>
                    <a:pt x="715" y="3358"/>
                  </a:cubicBezTo>
                  <a:cubicBezTo>
                    <a:pt x="739" y="3548"/>
                    <a:pt x="786" y="3751"/>
                    <a:pt x="858" y="3929"/>
                  </a:cubicBezTo>
                  <a:cubicBezTo>
                    <a:pt x="858" y="3739"/>
                    <a:pt x="834" y="3537"/>
                    <a:pt x="798" y="3346"/>
                  </a:cubicBezTo>
                  <a:cubicBezTo>
                    <a:pt x="751" y="2989"/>
                    <a:pt x="655" y="2489"/>
                    <a:pt x="536" y="1941"/>
                  </a:cubicBezTo>
                  <a:cubicBezTo>
                    <a:pt x="417" y="1405"/>
                    <a:pt x="286" y="905"/>
                    <a:pt x="191" y="560"/>
                  </a:cubicBezTo>
                  <a:cubicBezTo>
                    <a:pt x="143" y="369"/>
                    <a:pt x="84" y="179"/>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8"/>
            <p:cNvSpPr/>
            <p:nvPr/>
          </p:nvSpPr>
          <p:spPr>
            <a:xfrm flipH="1">
              <a:off x="7358009" y="2308776"/>
              <a:ext cx="32457" cy="31346"/>
            </a:xfrm>
            <a:custGeom>
              <a:avLst/>
              <a:gdLst/>
              <a:ahLst/>
              <a:cxnLst/>
              <a:rect l="l" t="t" r="r" b="b"/>
              <a:pathLst>
                <a:path w="847" h="818" extrusionOk="0">
                  <a:moveTo>
                    <a:pt x="413" y="1"/>
                  </a:moveTo>
                  <a:cubicBezTo>
                    <a:pt x="287" y="1"/>
                    <a:pt x="227" y="61"/>
                    <a:pt x="227" y="61"/>
                  </a:cubicBezTo>
                  <a:cubicBezTo>
                    <a:pt x="246" y="59"/>
                    <a:pt x="265" y="58"/>
                    <a:pt x="284" y="58"/>
                  </a:cubicBezTo>
                  <a:cubicBezTo>
                    <a:pt x="372" y="58"/>
                    <a:pt x="458" y="79"/>
                    <a:pt x="537" y="109"/>
                  </a:cubicBezTo>
                  <a:cubicBezTo>
                    <a:pt x="632" y="156"/>
                    <a:pt x="692" y="240"/>
                    <a:pt x="715" y="347"/>
                  </a:cubicBezTo>
                  <a:cubicBezTo>
                    <a:pt x="727" y="466"/>
                    <a:pt x="680" y="597"/>
                    <a:pt x="572" y="668"/>
                  </a:cubicBezTo>
                  <a:cubicBezTo>
                    <a:pt x="528" y="693"/>
                    <a:pt x="477" y="705"/>
                    <a:pt x="426" y="705"/>
                  </a:cubicBezTo>
                  <a:cubicBezTo>
                    <a:pt x="355" y="705"/>
                    <a:pt x="283" y="681"/>
                    <a:pt x="227" y="632"/>
                  </a:cubicBezTo>
                  <a:cubicBezTo>
                    <a:pt x="144" y="573"/>
                    <a:pt x="108" y="466"/>
                    <a:pt x="132" y="359"/>
                  </a:cubicBezTo>
                  <a:cubicBezTo>
                    <a:pt x="156" y="263"/>
                    <a:pt x="215" y="180"/>
                    <a:pt x="299" y="109"/>
                  </a:cubicBezTo>
                  <a:lnTo>
                    <a:pt x="299" y="109"/>
                  </a:lnTo>
                  <a:cubicBezTo>
                    <a:pt x="299" y="109"/>
                    <a:pt x="263" y="109"/>
                    <a:pt x="203" y="132"/>
                  </a:cubicBezTo>
                  <a:cubicBezTo>
                    <a:pt x="132" y="180"/>
                    <a:pt x="72" y="263"/>
                    <a:pt x="49" y="347"/>
                  </a:cubicBezTo>
                  <a:cubicBezTo>
                    <a:pt x="1" y="478"/>
                    <a:pt x="49" y="632"/>
                    <a:pt x="156" y="716"/>
                  </a:cubicBezTo>
                  <a:cubicBezTo>
                    <a:pt x="231" y="784"/>
                    <a:pt x="326" y="817"/>
                    <a:pt x="420" y="817"/>
                  </a:cubicBezTo>
                  <a:cubicBezTo>
                    <a:pt x="490" y="817"/>
                    <a:pt x="559" y="799"/>
                    <a:pt x="620" y="763"/>
                  </a:cubicBezTo>
                  <a:cubicBezTo>
                    <a:pt x="775" y="668"/>
                    <a:pt x="846" y="502"/>
                    <a:pt x="811" y="323"/>
                  </a:cubicBezTo>
                  <a:cubicBezTo>
                    <a:pt x="787" y="192"/>
                    <a:pt x="692" y="73"/>
                    <a:pt x="561" y="25"/>
                  </a:cubicBezTo>
                  <a:cubicBezTo>
                    <a:pt x="504" y="7"/>
                    <a:pt x="455" y="1"/>
                    <a:pt x="41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8"/>
            <p:cNvSpPr/>
            <p:nvPr/>
          </p:nvSpPr>
          <p:spPr>
            <a:xfrm flipH="1">
              <a:off x="6938233" y="2880507"/>
              <a:ext cx="93577" cy="54376"/>
            </a:xfrm>
            <a:custGeom>
              <a:avLst/>
              <a:gdLst/>
              <a:ahLst/>
              <a:cxnLst/>
              <a:rect l="l" t="t" r="r" b="b"/>
              <a:pathLst>
                <a:path w="2442" h="1419" extrusionOk="0">
                  <a:moveTo>
                    <a:pt x="12" y="1"/>
                  </a:moveTo>
                  <a:cubicBezTo>
                    <a:pt x="0" y="37"/>
                    <a:pt x="608" y="239"/>
                    <a:pt x="1274" y="620"/>
                  </a:cubicBezTo>
                  <a:cubicBezTo>
                    <a:pt x="1935" y="1002"/>
                    <a:pt x="2392" y="1419"/>
                    <a:pt x="2438" y="1419"/>
                  </a:cubicBezTo>
                  <a:cubicBezTo>
                    <a:pt x="2439" y="1419"/>
                    <a:pt x="2440" y="1418"/>
                    <a:pt x="2441" y="1418"/>
                  </a:cubicBezTo>
                  <a:cubicBezTo>
                    <a:pt x="2132" y="1049"/>
                    <a:pt x="1762" y="739"/>
                    <a:pt x="1346" y="525"/>
                  </a:cubicBezTo>
                  <a:cubicBezTo>
                    <a:pt x="941" y="263"/>
                    <a:pt x="488" y="84"/>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8"/>
            <p:cNvSpPr/>
            <p:nvPr/>
          </p:nvSpPr>
          <p:spPr>
            <a:xfrm flipH="1">
              <a:off x="6487056" y="1190951"/>
              <a:ext cx="1322691" cy="1030233"/>
            </a:xfrm>
            <a:custGeom>
              <a:avLst/>
              <a:gdLst/>
              <a:ahLst/>
              <a:cxnLst/>
              <a:rect l="l" t="t" r="r" b="b"/>
              <a:pathLst>
                <a:path w="34517" h="26885" extrusionOk="0">
                  <a:moveTo>
                    <a:pt x="5798" y="0"/>
                  </a:moveTo>
                  <a:lnTo>
                    <a:pt x="5406" y="286"/>
                  </a:lnTo>
                  <a:cubicBezTo>
                    <a:pt x="5227" y="429"/>
                    <a:pt x="5096" y="607"/>
                    <a:pt x="5013" y="822"/>
                  </a:cubicBezTo>
                  <a:lnTo>
                    <a:pt x="4775" y="1560"/>
                  </a:lnTo>
                  <a:lnTo>
                    <a:pt x="0" y="3870"/>
                  </a:lnTo>
                  <a:lnTo>
                    <a:pt x="2060" y="18229"/>
                  </a:lnTo>
                  <a:lnTo>
                    <a:pt x="1250" y="24682"/>
                  </a:lnTo>
                  <a:cubicBezTo>
                    <a:pt x="1143" y="25503"/>
                    <a:pt x="1453" y="26337"/>
                    <a:pt x="2084" y="26884"/>
                  </a:cubicBezTo>
                  <a:lnTo>
                    <a:pt x="9799" y="26730"/>
                  </a:lnTo>
                  <a:lnTo>
                    <a:pt x="15193" y="23777"/>
                  </a:lnTo>
                  <a:lnTo>
                    <a:pt x="17669" y="23360"/>
                  </a:lnTo>
                  <a:lnTo>
                    <a:pt x="16657" y="18455"/>
                  </a:lnTo>
                  <a:lnTo>
                    <a:pt x="17121" y="11490"/>
                  </a:lnTo>
                  <a:lnTo>
                    <a:pt x="22765" y="14502"/>
                  </a:lnTo>
                  <a:cubicBezTo>
                    <a:pt x="23045" y="14657"/>
                    <a:pt x="23360" y="14737"/>
                    <a:pt x="23677" y="14737"/>
                  </a:cubicBezTo>
                  <a:cubicBezTo>
                    <a:pt x="23846" y="14737"/>
                    <a:pt x="24016" y="14714"/>
                    <a:pt x="24182" y="14669"/>
                  </a:cubicBezTo>
                  <a:lnTo>
                    <a:pt x="34516" y="11990"/>
                  </a:lnTo>
                  <a:lnTo>
                    <a:pt x="33981" y="8001"/>
                  </a:lnTo>
                  <a:lnTo>
                    <a:pt x="24610" y="9061"/>
                  </a:lnTo>
                  <a:lnTo>
                    <a:pt x="17479" y="2762"/>
                  </a:lnTo>
                  <a:lnTo>
                    <a:pt x="12168" y="1560"/>
                  </a:lnTo>
                  <a:lnTo>
                    <a:pt x="11228"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8"/>
            <p:cNvSpPr/>
            <p:nvPr/>
          </p:nvSpPr>
          <p:spPr>
            <a:xfrm flipH="1">
              <a:off x="7744514" y="1339220"/>
              <a:ext cx="543416" cy="711564"/>
            </a:xfrm>
            <a:custGeom>
              <a:avLst/>
              <a:gdLst/>
              <a:ahLst/>
              <a:cxnLst/>
              <a:rect l="l" t="t" r="r" b="b"/>
              <a:pathLst>
                <a:path w="14181" h="18569" extrusionOk="0">
                  <a:moveTo>
                    <a:pt x="12478" y="1"/>
                  </a:moveTo>
                  <a:cubicBezTo>
                    <a:pt x="11478" y="679"/>
                    <a:pt x="10728" y="1656"/>
                    <a:pt x="10323" y="2799"/>
                  </a:cubicBezTo>
                  <a:cubicBezTo>
                    <a:pt x="9787" y="4489"/>
                    <a:pt x="8549" y="11347"/>
                    <a:pt x="8549" y="11347"/>
                  </a:cubicBezTo>
                  <a:lnTo>
                    <a:pt x="3132" y="7990"/>
                  </a:lnTo>
                  <a:lnTo>
                    <a:pt x="0" y="11276"/>
                  </a:lnTo>
                  <a:lnTo>
                    <a:pt x="7216" y="17646"/>
                  </a:lnTo>
                  <a:cubicBezTo>
                    <a:pt x="7902" y="18251"/>
                    <a:pt x="8777" y="18568"/>
                    <a:pt x="9660" y="18568"/>
                  </a:cubicBezTo>
                  <a:cubicBezTo>
                    <a:pt x="10201" y="18568"/>
                    <a:pt x="10745" y="18449"/>
                    <a:pt x="11252" y="18205"/>
                  </a:cubicBezTo>
                  <a:cubicBezTo>
                    <a:pt x="12359" y="17670"/>
                    <a:pt x="13121" y="16610"/>
                    <a:pt x="13288" y="15384"/>
                  </a:cubicBezTo>
                  <a:lnTo>
                    <a:pt x="14181" y="8883"/>
                  </a:lnTo>
                  <a:lnTo>
                    <a:pt x="12478"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8"/>
            <p:cNvSpPr/>
            <p:nvPr/>
          </p:nvSpPr>
          <p:spPr>
            <a:xfrm flipH="1">
              <a:off x="7185568" y="2107124"/>
              <a:ext cx="175237" cy="83538"/>
            </a:xfrm>
            <a:custGeom>
              <a:avLst/>
              <a:gdLst/>
              <a:ahLst/>
              <a:cxnLst/>
              <a:rect l="l" t="t" r="r" b="b"/>
              <a:pathLst>
                <a:path w="4573" h="2180" extrusionOk="0">
                  <a:moveTo>
                    <a:pt x="4228" y="1"/>
                  </a:moveTo>
                  <a:lnTo>
                    <a:pt x="668" y="656"/>
                  </a:lnTo>
                  <a:lnTo>
                    <a:pt x="1" y="2180"/>
                  </a:lnTo>
                  <a:lnTo>
                    <a:pt x="4573" y="501"/>
                  </a:lnTo>
                  <a:lnTo>
                    <a:pt x="4228" y="1"/>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8"/>
            <p:cNvSpPr/>
            <p:nvPr/>
          </p:nvSpPr>
          <p:spPr>
            <a:xfrm flipH="1">
              <a:off x="6991228" y="1797786"/>
              <a:ext cx="738695" cy="476356"/>
            </a:xfrm>
            <a:custGeom>
              <a:avLst/>
              <a:gdLst/>
              <a:ahLst/>
              <a:cxnLst/>
              <a:rect l="l" t="t" r="r" b="b"/>
              <a:pathLst>
                <a:path w="19277" h="12431" extrusionOk="0">
                  <a:moveTo>
                    <a:pt x="14753" y="0"/>
                  </a:moveTo>
                  <a:lnTo>
                    <a:pt x="1" y="11049"/>
                  </a:lnTo>
                  <a:cubicBezTo>
                    <a:pt x="1253" y="11554"/>
                    <a:pt x="2538" y="11787"/>
                    <a:pt x="3821" y="11787"/>
                  </a:cubicBezTo>
                  <a:cubicBezTo>
                    <a:pt x="5807" y="11787"/>
                    <a:pt x="7788" y="11228"/>
                    <a:pt x="9633" y="10252"/>
                  </a:cubicBezTo>
                  <a:cubicBezTo>
                    <a:pt x="10550" y="9764"/>
                    <a:pt x="11407" y="9168"/>
                    <a:pt x="12324" y="8680"/>
                  </a:cubicBezTo>
                  <a:cubicBezTo>
                    <a:pt x="13161" y="8251"/>
                    <a:pt x="14067" y="7918"/>
                    <a:pt x="14996" y="7918"/>
                  </a:cubicBezTo>
                  <a:cubicBezTo>
                    <a:pt x="15097" y="7918"/>
                    <a:pt x="15199" y="7922"/>
                    <a:pt x="15300" y="7930"/>
                  </a:cubicBezTo>
                  <a:cubicBezTo>
                    <a:pt x="16336" y="8001"/>
                    <a:pt x="17384" y="8573"/>
                    <a:pt x="17801" y="9525"/>
                  </a:cubicBezTo>
                  <a:cubicBezTo>
                    <a:pt x="18217" y="10478"/>
                    <a:pt x="17801" y="11764"/>
                    <a:pt x="16824" y="12121"/>
                  </a:cubicBezTo>
                  <a:lnTo>
                    <a:pt x="17170" y="12431"/>
                  </a:lnTo>
                  <a:cubicBezTo>
                    <a:pt x="18598" y="11764"/>
                    <a:pt x="19277" y="9835"/>
                    <a:pt x="18586" y="8418"/>
                  </a:cubicBezTo>
                  <a:cubicBezTo>
                    <a:pt x="18051" y="7335"/>
                    <a:pt x="16920" y="6680"/>
                    <a:pt x="16098" y="5799"/>
                  </a:cubicBezTo>
                  <a:cubicBezTo>
                    <a:pt x="14884" y="4489"/>
                    <a:pt x="14753" y="1965"/>
                    <a:pt x="14753"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8"/>
            <p:cNvSpPr/>
            <p:nvPr/>
          </p:nvSpPr>
          <p:spPr>
            <a:xfrm flipH="1">
              <a:off x="7461601" y="1250274"/>
              <a:ext cx="165198" cy="206698"/>
            </a:xfrm>
            <a:custGeom>
              <a:avLst/>
              <a:gdLst/>
              <a:ahLst/>
              <a:cxnLst/>
              <a:rect l="l" t="t" r="r" b="b"/>
              <a:pathLst>
                <a:path w="4311" h="5394" extrusionOk="0">
                  <a:moveTo>
                    <a:pt x="1" y="0"/>
                  </a:moveTo>
                  <a:lnTo>
                    <a:pt x="1" y="0"/>
                  </a:lnTo>
                  <a:cubicBezTo>
                    <a:pt x="12" y="131"/>
                    <a:pt x="24" y="262"/>
                    <a:pt x="48" y="381"/>
                  </a:cubicBezTo>
                  <a:cubicBezTo>
                    <a:pt x="132" y="714"/>
                    <a:pt x="227" y="1048"/>
                    <a:pt x="358" y="1357"/>
                  </a:cubicBezTo>
                  <a:cubicBezTo>
                    <a:pt x="786" y="2417"/>
                    <a:pt x="1405" y="3381"/>
                    <a:pt x="2203" y="4191"/>
                  </a:cubicBezTo>
                  <a:cubicBezTo>
                    <a:pt x="2572" y="4584"/>
                    <a:pt x="2977" y="4941"/>
                    <a:pt x="3406" y="5263"/>
                  </a:cubicBezTo>
                  <a:lnTo>
                    <a:pt x="3584" y="5394"/>
                  </a:lnTo>
                  <a:lnTo>
                    <a:pt x="3489" y="5191"/>
                  </a:lnTo>
                  <a:cubicBezTo>
                    <a:pt x="3322" y="4798"/>
                    <a:pt x="3227" y="4382"/>
                    <a:pt x="3227" y="3965"/>
                  </a:cubicBezTo>
                  <a:cubicBezTo>
                    <a:pt x="3215" y="3643"/>
                    <a:pt x="3310" y="3310"/>
                    <a:pt x="3513" y="3060"/>
                  </a:cubicBezTo>
                  <a:cubicBezTo>
                    <a:pt x="3668" y="2905"/>
                    <a:pt x="3870" y="2810"/>
                    <a:pt x="4084" y="2798"/>
                  </a:cubicBezTo>
                  <a:lnTo>
                    <a:pt x="4311" y="2798"/>
                  </a:lnTo>
                  <a:cubicBezTo>
                    <a:pt x="4239" y="2774"/>
                    <a:pt x="4156" y="2762"/>
                    <a:pt x="4084" y="2762"/>
                  </a:cubicBezTo>
                  <a:cubicBezTo>
                    <a:pt x="3858" y="2762"/>
                    <a:pt x="3632" y="2846"/>
                    <a:pt x="3465" y="3012"/>
                  </a:cubicBezTo>
                  <a:cubicBezTo>
                    <a:pt x="3239" y="3274"/>
                    <a:pt x="3120" y="3620"/>
                    <a:pt x="3144" y="3965"/>
                  </a:cubicBezTo>
                  <a:cubicBezTo>
                    <a:pt x="3132" y="4167"/>
                    <a:pt x="3156" y="4382"/>
                    <a:pt x="3191" y="4584"/>
                  </a:cubicBezTo>
                  <a:cubicBezTo>
                    <a:pt x="3216" y="4739"/>
                    <a:pt x="3257" y="4889"/>
                    <a:pt x="3312" y="5037"/>
                  </a:cubicBezTo>
                  <a:lnTo>
                    <a:pt x="3312" y="5037"/>
                  </a:lnTo>
                  <a:cubicBezTo>
                    <a:pt x="2954" y="4751"/>
                    <a:pt x="2608" y="4438"/>
                    <a:pt x="2298" y="4108"/>
                  </a:cubicBezTo>
                  <a:cubicBezTo>
                    <a:pt x="1513" y="3298"/>
                    <a:pt x="882" y="2357"/>
                    <a:pt x="429" y="1334"/>
                  </a:cubicBezTo>
                  <a:cubicBezTo>
                    <a:pt x="262" y="893"/>
                    <a:pt x="120" y="452"/>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8"/>
            <p:cNvSpPr/>
            <p:nvPr/>
          </p:nvSpPr>
          <p:spPr>
            <a:xfrm flipH="1">
              <a:off x="7305552" y="1213293"/>
              <a:ext cx="145118" cy="190565"/>
            </a:xfrm>
            <a:custGeom>
              <a:avLst/>
              <a:gdLst/>
              <a:ahLst/>
              <a:cxnLst/>
              <a:rect l="l" t="t" r="r" b="b"/>
              <a:pathLst>
                <a:path w="3787" h="4973" extrusionOk="0">
                  <a:moveTo>
                    <a:pt x="2199" y="0"/>
                  </a:moveTo>
                  <a:cubicBezTo>
                    <a:pt x="2104" y="0"/>
                    <a:pt x="1999" y="4"/>
                    <a:pt x="1882" y="13"/>
                  </a:cubicBezTo>
                  <a:cubicBezTo>
                    <a:pt x="2084" y="632"/>
                    <a:pt x="2096" y="1298"/>
                    <a:pt x="1929" y="1918"/>
                  </a:cubicBezTo>
                  <a:lnTo>
                    <a:pt x="0" y="3763"/>
                  </a:lnTo>
                  <a:cubicBezTo>
                    <a:pt x="91" y="3722"/>
                    <a:pt x="192" y="3703"/>
                    <a:pt x="296" y="3703"/>
                  </a:cubicBezTo>
                  <a:cubicBezTo>
                    <a:pt x="646" y="3703"/>
                    <a:pt x="1043" y="3909"/>
                    <a:pt x="1262" y="4156"/>
                  </a:cubicBezTo>
                  <a:cubicBezTo>
                    <a:pt x="1441" y="4370"/>
                    <a:pt x="1548" y="4668"/>
                    <a:pt x="1798" y="4811"/>
                  </a:cubicBezTo>
                  <a:cubicBezTo>
                    <a:pt x="1950" y="4894"/>
                    <a:pt x="2319" y="4973"/>
                    <a:pt x="2625" y="4973"/>
                  </a:cubicBezTo>
                  <a:cubicBezTo>
                    <a:pt x="2800" y="4973"/>
                    <a:pt x="2954" y="4947"/>
                    <a:pt x="3036" y="4882"/>
                  </a:cubicBezTo>
                  <a:cubicBezTo>
                    <a:pt x="3036" y="4882"/>
                    <a:pt x="3179" y="4215"/>
                    <a:pt x="3251" y="3953"/>
                  </a:cubicBezTo>
                  <a:cubicBezTo>
                    <a:pt x="3513" y="2906"/>
                    <a:pt x="3691" y="1846"/>
                    <a:pt x="3787" y="763"/>
                  </a:cubicBezTo>
                  <a:cubicBezTo>
                    <a:pt x="3101" y="436"/>
                    <a:pt x="3211" y="0"/>
                    <a:pt x="2199"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8"/>
            <p:cNvSpPr/>
            <p:nvPr/>
          </p:nvSpPr>
          <p:spPr>
            <a:xfrm flipH="1">
              <a:off x="7303253" y="1211147"/>
              <a:ext cx="146497" cy="194819"/>
            </a:xfrm>
            <a:custGeom>
              <a:avLst/>
              <a:gdLst/>
              <a:ahLst/>
              <a:cxnLst/>
              <a:rect l="l" t="t" r="r" b="b"/>
              <a:pathLst>
                <a:path w="3823" h="5084" extrusionOk="0">
                  <a:moveTo>
                    <a:pt x="2152" y="0"/>
                  </a:moveTo>
                  <a:cubicBezTo>
                    <a:pt x="2053" y="0"/>
                    <a:pt x="1955" y="7"/>
                    <a:pt x="1858" y="21"/>
                  </a:cubicBezTo>
                  <a:lnTo>
                    <a:pt x="1810" y="21"/>
                  </a:lnTo>
                  <a:lnTo>
                    <a:pt x="1822" y="80"/>
                  </a:lnTo>
                  <a:cubicBezTo>
                    <a:pt x="1965" y="521"/>
                    <a:pt x="2024" y="997"/>
                    <a:pt x="1989" y="1462"/>
                  </a:cubicBezTo>
                  <a:cubicBezTo>
                    <a:pt x="1965" y="1795"/>
                    <a:pt x="1893" y="1974"/>
                    <a:pt x="1917" y="1974"/>
                  </a:cubicBezTo>
                  <a:cubicBezTo>
                    <a:pt x="1929" y="1926"/>
                    <a:pt x="1941" y="1890"/>
                    <a:pt x="1953" y="1843"/>
                  </a:cubicBezTo>
                  <a:cubicBezTo>
                    <a:pt x="1989" y="1723"/>
                    <a:pt x="2012" y="1593"/>
                    <a:pt x="2036" y="1462"/>
                  </a:cubicBezTo>
                  <a:cubicBezTo>
                    <a:pt x="2082" y="1000"/>
                    <a:pt x="2039" y="539"/>
                    <a:pt x="1906" y="99"/>
                  </a:cubicBezTo>
                  <a:lnTo>
                    <a:pt x="1906" y="99"/>
                  </a:lnTo>
                  <a:cubicBezTo>
                    <a:pt x="1971" y="94"/>
                    <a:pt x="2035" y="91"/>
                    <a:pt x="2098" y="91"/>
                  </a:cubicBezTo>
                  <a:cubicBezTo>
                    <a:pt x="2339" y="91"/>
                    <a:pt x="2578" y="131"/>
                    <a:pt x="2810" y="211"/>
                  </a:cubicBezTo>
                  <a:cubicBezTo>
                    <a:pt x="2965" y="283"/>
                    <a:pt x="3120" y="390"/>
                    <a:pt x="3239" y="521"/>
                  </a:cubicBezTo>
                  <a:cubicBezTo>
                    <a:pt x="3372" y="654"/>
                    <a:pt x="3525" y="766"/>
                    <a:pt x="3699" y="848"/>
                  </a:cubicBezTo>
                  <a:lnTo>
                    <a:pt x="3699" y="848"/>
                  </a:lnTo>
                  <a:cubicBezTo>
                    <a:pt x="3652" y="1397"/>
                    <a:pt x="3581" y="2001"/>
                    <a:pt x="3477" y="2616"/>
                  </a:cubicBezTo>
                  <a:cubicBezTo>
                    <a:pt x="3405" y="3033"/>
                    <a:pt x="3322" y="3438"/>
                    <a:pt x="3227" y="3819"/>
                  </a:cubicBezTo>
                  <a:cubicBezTo>
                    <a:pt x="3134" y="4190"/>
                    <a:pt x="3064" y="4562"/>
                    <a:pt x="2983" y="4900"/>
                  </a:cubicBezTo>
                  <a:lnTo>
                    <a:pt x="2983" y="4900"/>
                  </a:lnTo>
                  <a:cubicBezTo>
                    <a:pt x="2881" y="4953"/>
                    <a:pt x="2769" y="4974"/>
                    <a:pt x="2667" y="4974"/>
                  </a:cubicBezTo>
                  <a:cubicBezTo>
                    <a:pt x="2548" y="4974"/>
                    <a:pt x="2429" y="4962"/>
                    <a:pt x="2310" y="4950"/>
                  </a:cubicBezTo>
                  <a:cubicBezTo>
                    <a:pt x="2084" y="4938"/>
                    <a:pt x="1881" y="4867"/>
                    <a:pt x="1703" y="4748"/>
                  </a:cubicBezTo>
                  <a:cubicBezTo>
                    <a:pt x="1572" y="4605"/>
                    <a:pt x="1453" y="4438"/>
                    <a:pt x="1346" y="4271"/>
                  </a:cubicBezTo>
                  <a:cubicBezTo>
                    <a:pt x="1238" y="4140"/>
                    <a:pt x="1096" y="4021"/>
                    <a:pt x="941" y="3938"/>
                  </a:cubicBezTo>
                  <a:cubicBezTo>
                    <a:pt x="753" y="3817"/>
                    <a:pt x="524" y="3746"/>
                    <a:pt x="302" y="3746"/>
                  </a:cubicBezTo>
                  <a:cubicBezTo>
                    <a:pt x="285" y="3746"/>
                    <a:pt x="267" y="3747"/>
                    <a:pt x="250" y="3748"/>
                  </a:cubicBezTo>
                  <a:cubicBezTo>
                    <a:pt x="155" y="3748"/>
                    <a:pt x="72" y="3771"/>
                    <a:pt x="0" y="3819"/>
                  </a:cubicBezTo>
                  <a:cubicBezTo>
                    <a:pt x="84" y="3795"/>
                    <a:pt x="167" y="3783"/>
                    <a:pt x="250" y="3783"/>
                  </a:cubicBezTo>
                  <a:cubicBezTo>
                    <a:pt x="488" y="3783"/>
                    <a:pt x="715" y="3867"/>
                    <a:pt x="917" y="3986"/>
                  </a:cubicBezTo>
                  <a:cubicBezTo>
                    <a:pt x="1060" y="4081"/>
                    <a:pt x="1191" y="4188"/>
                    <a:pt x="1286" y="4319"/>
                  </a:cubicBezTo>
                  <a:cubicBezTo>
                    <a:pt x="1393" y="4498"/>
                    <a:pt x="1512" y="4664"/>
                    <a:pt x="1643" y="4819"/>
                  </a:cubicBezTo>
                  <a:cubicBezTo>
                    <a:pt x="1727" y="4891"/>
                    <a:pt x="1834" y="4950"/>
                    <a:pt x="1953" y="4986"/>
                  </a:cubicBezTo>
                  <a:cubicBezTo>
                    <a:pt x="2060" y="5022"/>
                    <a:pt x="2179" y="5045"/>
                    <a:pt x="2298" y="5057"/>
                  </a:cubicBezTo>
                  <a:cubicBezTo>
                    <a:pt x="2417" y="5081"/>
                    <a:pt x="2548" y="5081"/>
                    <a:pt x="2667" y="5081"/>
                  </a:cubicBezTo>
                  <a:cubicBezTo>
                    <a:pt x="2685" y="5083"/>
                    <a:pt x="2703" y="5083"/>
                    <a:pt x="2722" y="5083"/>
                  </a:cubicBezTo>
                  <a:cubicBezTo>
                    <a:pt x="2846" y="5083"/>
                    <a:pt x="2968" y="5048"/>
                    <a:pt x="3072" y="4986"/>
                  </a:cubicBezTo>
                  <a:lnTo>
                    <a:pt x="3084" y="4974"/>
                  </a:lnTo>
                  <a:lnTo>
                    <a:pt x="3084" y="4950"/>
                  </a:lnTo>
                  <a:cubicBezTo>
                    <a:pt x="3167" y="4605"/>
                    <a:pt x="3251" y="4236"/>
                    <a:pt x="3346" y="3843"/>
                  </a:cubicBezTo>
                  <a:cubicBezTo>
                    <a:pt x="3441" y="3462"/>
                    <a:pt x="3524" y="3057"/>
                    <a:pt x="3596" y="2640"/>
                  </a:cubicBezTo>
                  <a:cubicBezTo>
                    <a:pt x="3703" y="2009"/>
                    <a:pt x="3763" y="1390"/>
                    <a:pt x="3822" y="819"/>
                  </a:cubicBezTo>
                  <a:lnTo>
                    <a:pt x="3822" y="783"/>
                  </a:lnTo>
                  <a:lnTo>
                    <a:pt x="3786" y="771"/>
                  </a:lnTo>
                  <a:cubicBezTo>
                    <a:pt x="3620" y="688"/>
                    <a:pt x="3465" y="580"/>
                    <a:pt x="3322" y="450"/>
                  </a:cubicBezTo>
                  <a:cubicBezTo>
                    <a:pt x="3191" y="307"/>
                    <a:pt x="3036" y="188"/>
                    <a:pt x="2858" y="116"/>
                  </a:cubicBezTo>
                  <a:cubicBezTo>
                    <a:pt x="2630" y="40"/>
                    <a:pt x="2390" y="0"/>
                    <a:pt x="215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8"/>
            <p:cNvSpPr/>
            <p:nvPr/>
          </p:nvSpPr>
          <p:spPr>
            <a:xfrm flipH="1">
              <a:off x="7070115" y="1370262"/>
              <a:ext cx="391515" cy="758774"/>
            </a:xfrm>
            <a:custGeom>
              <a:avLst/>
              <a:gdLst/>
              <a:ahLst/>
              <a:cxnLst/>
              <a:rect l="l" t="t" r="r" b="b"/>
              <a:pathLst>
                <a:path w="10217" h="19801" extrusionOk="0">
                  <a:moveTo>
                    <a:pt x="1" y="0"/>
                  </a:moveTo>
                  <a:cubicBezTo>
                    <a:pt x="1" y="24"/>
                    <a:pt x="13" y="36"/>
                    <a:pt x="13" y="60"/>
                  </a:cubicBezTo>
                  <a:cubicBezTo>
                    <a:pt x="36" y="108"/>
                    <a:pt x="60" y="179"/>
                    <a:pt x="84" y="250"/>
                  </a:cubicBezTo>
                  <a:cubicBezTo>
                    <a:pt x="143" y="417"/>
                    <a:pt x="227" y="655"/>
                    <a:pt x="334" y="977"/>
                  </a:cubicBezTo>
                  <a:cubicBezTo>
                    <a:pt x="1060" y="3203"/>
                    <a:pt x="1394" y="5549"/>
                    <a:pt x="1322" y="7894"/>
                  </a:cubicBezTo>
                  <a:cubicBezTo>
                    <a:pt x="1298" y="8716"/>
                    <a:pt x="1215" y="9537"/>
                    <a:pt x="1096" y="10347"/>
                  </a:cubicBezTo>
                  <a:cubicBezTo>
                    <a:pt x="965" y="11192"/>
                    <a:pt x="751" y="12061"/>
                    <a:pt x="715" y="12990"/>
                  </a:cubicBezTo>
                  <a:cubicBezTo>
                    <a:pt x="691" y="13442"/>
                    <a:pt x="739" y="13907"/>
                    <a:pt x="846" y="14347"/>
                  </a:cubicBezTo>
                  <a:cubicBezTo>
                    <a:pt x="953" y="14776"/>
                    <a:pt x="1156" y="15181"/>
                    <a:pt x="1417" y="15538"/>
                  </a:cubicBezTo>
                  <a:cubicBezTo>
                    <a:pt x="1929" y="16217"/>
                    <a:pt x="2620" y="16729"/>
                    <a:pt x="3406" y="17026"/>
                  </a:cubicBezTo>
                  <a:cubicBezTo>
                    <a:pt x="4108" y="17300"/>
                    <a:pt x="4858" y="17455"/>
                    <a:pt x="5608" y="17491"/>
                  </a:cubicBezTo>
                  <a:cubicBezTo>
                    <a:pt x="6311" y="17538"/>
                    <a:pt x="6966" y="17514"/>
                    <a:pt x="7561" y="17562"/>
                  </a:cubicBezTo>
                  <a:cubicBezTo>
                    <a:pt x="8097" y="17586"/>
                    <a:pt x="8621" y="17729"/>
                    <a:pt x="9085" y="17979"/>
                  </a:cubicBezTo>
                  <a:cubicBezTo>
                    <a:pt x="9442" y="18181"/>
                    <a:pt x="9728" y="18467"/>
                    <a:pt x="9942" y="18812"/>
                  </a:cubicBezTo>
                  <a:cubicBezTo>
                    <a:pt x="10073" y="19027"/>
                    <a:pt x="10157" y="19277"/>
                    <a:pt x="10180" y="19527"/>
                  </a:cubicBezTo>
                  <a:lnTo>
                    <a:pt x="10180" y="19800"/>
                  </a:lnTo>
                  <a:cubicBezTo>
                    <a:pt x="10180" y="19800"/>
                    <a:pt x="10180" y="19777"/>
                    <a:pt x="10192" y="19741"/>
                  </a:cubicBezTo>
                  <a:cubicBezTo>
                    <a:pt x="10204" y="19669"/>
                    <a:pt x="10216" y="19598"/>
                    <a:pt x="10204" y="19538"/>
                  </a:cubicBezTo>
                  <a:cubicBezTo>
                    <a:pt x="10204" y="19277"/>
                    <a:pt x="10121" y="19015"/>
                    <a:pt x="9990" y="18788"/>
                  </a:cubicBezTo>
                  <a:cubicBezTo>
                    <a:pt x="9788" y="18443"/>
                    <a:pt x="9490" y="18145"/>
                    <a:pt x="9133" y="17931"/>
                  </a:cubicBezTo>
                  <a:cubicBezTo>
                    <a:pt x="8656" y="17669"/>
                    <a:pt x="8121" y="17514"/>
                    <a:pt x="7561" y="17479"/>
                  </a:cubicBezTo>
                  <a:cubicBezTo>
                    <a:pt x="6966" y="17419"/>
                    <a:pt x="6311" y="17443"/>
                    <a:pt x="5608" y="17395"/>
                  </a:cubicBezTo>
                  <a:cubicBezTo>
                    <a:pt x="4870" y="17348"/>
                    <a:pt x="4132" y="17193"/>
                    <a:pt x="3442" y="16931"/>
                  </a:cubicBezTo>
                  <a:cubicBezTo>
                    <a:pt x="2680" y="16633"/>
                    <a:pt x="2001" y="16133"/>
                    <a:pt x="1513" y="15478"/>
                  </a:cubicBezTo>
                  <a:cubicBezTo>
                    <a:pt x="1001" y="14752"/>
                    <a:pt x="763" y="13883"/>
                    <a:pt x="834" y="13002"/>
                  </a:cubicBezTo>
                  <a:cubicBezTo>
                    <a:pt x="870" y="12097"/>
                    <a:pt x="1072" y="11228"/>
                    <a:pt x="1203" y="10371"/>
                  </a:cubicBezTo>
                  <a:cubicBezTo>
                    <a:pt x="1334" y="9549"/>
                    <a:pt x="1406" y="8728"/>
                    <a:pt x="1441" y="7894"/>
                  </a:cubicBezTo>
                  <a:cubicBezTo>
                    <a:pt x="1465" y="6489"/>
                    <a:pt x="1358" y="5084"/>
                    <a:pt x="1108" y="3703"/>
                  </a:cubicBezTo>
                  <a:cubicBezTo>
                    <a:pt x="929" y="2775"/>
                    <a:pt x="679" y="1858"/>
                    <a:pt x="382" y="965"/>
                  </a:cubicBezTo>
                  <a:cubicBezTo>
                    <a:pt x="274" y="643"/>
                    <a:pt x="167" y="405"/>
                    <a:pt x="108" y="238"/>
                  </a:cubicBezTo>
                  <a:cubicBezTo>
                    <a:pt x="72" y="167"/>
                    <a:pt x="48" y="96"/>
                    <a:pt x="24" y="60"/>
                  </a:cubicBezTo>
                  <a:cubicBezTo>
                    <a:pt x="13" y="12"/>
                    <a:pt x="1" y="0"/>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8"/>
            <p:cNvSpPr/>
            <p:nvPr/>
          </p:nvSpPr>
          <p:spPr>
            <a:xfrm flipH="1">
              <a:off x="7205197" y="1966136"/>
              <a:ext cx="339477" cy="143202"/>
            </a:xfrm>
            <a:custGeom>
              <a:avLst/>
              <a:gdLst/>
              <a:ahLst/>
              <a:cxnLst/>
              <a:rect l="l" t="t" r="r" b="b"/>
              <a:pathLst>
                <a:path w="8859" h="3737" extrusionOk="0">
                  <a:moveTo>
                    <a:pt x="8859" y="1"/>
                  </a:moveTo>
                  <a:cubicBezTo>
                    <a:pt x="8752" y="84"/>
                    <a:pt x="8645" y="168"/>
                    <a:pt x="8549" y="251"/>
                  </a:cubicBezTo>
                  <a:cubicBezTo>
                    <a:pt x="8454" y="334"/>
                    <a:pt x="8335" y="430"/>
                    <a:pt x="8204" y="549"/>
                  </a:cubicBezTo>
                  <a:cubicBezTo>
                    <a:pt x="8073" y="656"/>
                    <a:pt x="7918" y="787"/>
                    <a:pt x="7740" y="918"/>
                  </a:cubicBezTo>
                  <a:cubicBezTo>
                    <a:pt x="7323" y="1227"/>
                    <a:pt x="6894" y="1513"/>
                    <a:pt x="6442" y="1775"/>
                  </a:cubicBezTo>
                  <a:cubicBezTo>
                    <a:pt x="5894" y="2096"/>
                    <a:pt x="5335" y="2382"/>
                    <a:pt x="4751" y="2632"/>
                  </a:cubicBezTo>
                  <a:cubicBezTo>
                    <a:pt x="4156" y="2870"/>
                    <a:pt x="3561" y="3073"/>
                    <a:pt x="2942" y="3239"/>
                  </a:cubicBezTo>
                  <a:cubicBezTo>
                    <a:pt x="2441" y="3370"/>
                    <a:pt x="1941" y="3478"/>
                    <a:pt x="1418" y="3561"/>
                  </a:cubicBezTo>
                  <a:cubicBezTo>
                    <a:pt x="1203" y="3597"/>
                    <a:pt x="1001" y="3608"/>
                    <a:pt x="834" y="3632"/>
                  </a:cubicBezTo>
                  <a:cubicBezTo>
                    <a:pt x="656" y="3656"/>
                    <a:pt x="501" y="3680"/>
                    <a:pt x="382" y="3680"/>
                  </a:cubicBezTo>
                  <a:cubicBezTo>
                    <a:pt x="251" y="3680"/>
                    <a:pt x="120" y="3704"/>
                    <a:pt x="1" y="3728"/>
                  </a:cubicBezTo>
                  <a:cubicBezTo>
                    <a:pt x="60" y="3733"/>
                    <a:pt x="123" y="3736"/>
                    <a:pt x="187" y="3736"/>
                  </a:cubicBezTo>
                  <a:cubicBezTo>
                    <a:pt x="251" y="3736"/>
                    <a:pt x="316" y="3733"/>
                    <a:pt x="382" y="3728"/>
                  </a:cubicBezTo>
                  <a:cubicBezTo>
                    <a:pt x="513" y="3716"/>
                    <a:pt x="656" y="3716"/>
                    <a:pt x="834" y="3692"/>
                  </a:cubicBezTo>
                  <a:cubicBezTo>
                    <a:pt x="1013" y="3680"/>
                    <a:pt x="1215" y="3668"/>
                    <a:pt x="1429" y="3632"/>
                  </a:cubicBezTo>
                  <a:cubicBezTo>
                    <a:pt x="1953" y="3573"/>
                    <a:pt x="2465" y="3478"/>
                    <a:pt x="2977" y="3347"/>
                  </a:cubicBezTo>
                  <a:cubicBezTo>
                    <a:pt x="4215" y="3025"/>
                    <a:pt x="5406" y="2525"/>
                    <a:pt x="6501" y="1870"/>
                  </a:cubicBezTo>
                  <a:cubicBezTo>
                    <a:pt x="6954" y="1596"/>
                    <a:pt x="7383" y="1299"/>
                    <a:pt x="7787" y="977"/>
                  </a:cubicBezTo>
                  <a:cubicBezTo>
                    <a:pt x="7978" y="846"/>
                    <a:pt x="8121" y="703"/>
                    <a:pt x="8252" y="596"/>
                  </a:cubicBezTo>
                  <a:cubicBezTo>
                    <a:pt x="8395" y="477"/>
                    <a:pt x="8502" y="370"/>
                    <a:pt x="8597" y="287"/>
                  </a:cubicBezTo>
                  <a:cubicBezTo>
                    <a:pt x="8692" y="203"/>
                    <a:pt x="8776" y="108"/>
                    <a:pt x="885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8"/>
            <p:cNvSpPr/>
            <p:nvPr/>
          </p:nvSpPr>
          <p:spPr>
            <a:xfrm flipH="1">
              <a:off x="7262678" y="1673660"/>
              <a:ext cx="302536" cy="360936"/>
            </a:xfrm>
            <a:custGeom>
              <a:avLst/>
              <a:gdLst/>
              <a:ahLst/>
              <a:cxnLst/>
              <a:rect l="l" t="t" r="r" b="b"/>
              <a:pathLst>
                <a:path w="7895" h="9419" extrusionOk="0">
                  <a:moveTo>
                    <a:pt x="7895" y="1"/>
                  </a:moveTo>
                  <a:lnTo>
                    <a:pt x="7895" y="1"/>
                  </a:lnTo>
                  <a:cubicBezTo>
                    <a:pt x="7871" y="49"/>
                    <a:pt x="7859" y="84"/>
                    <a:pt x="7847" y="132"/>
                  </a:cubicBezTo>
                  <a:lnTo>
                    <a:pt x="7752" y="489"/>
                  </a:lnTo>
                  <a:cubicBezTo>
                    <a:pt x="7704" y="644"/>
                    <a:pt x="7645" y="834"/>
                    <a:pt x="7573" y="1049"/>
                  </a:cubicBezTo>
                  <a:cubicBezTo>
                    <a:pt x="7502" y="1263"/>
                    <a:pt x="7430" y="1513"/>
                    <a:pt x="7311" y="1775"/>
                  </a:cubicBezTo>
                  <a:lnTo>
                    <a:pt x="7145" y="2192"/>
                  </a:lnTo>
                  <a:cubicBezTo>
                    <a:pt x="7085" y="2347"/>
                    <a:pt x="7014" y="2489"/>
                    <a:pt x="6942" y="2644"/>
                  </a:cubicBezTo>
                  <a:cubicBezTo>
                    <a:pt x="6799" y="2954"/>
                    <a:pt x="6621" y="3263"/>
                    <a:pt x="6442" y="3597"/>
                  </a:cubicBezTo>
                  <a:cubicBezTo>
                    <a:pt x="6025" y="4311"/>
                    <a:pt x="5549" y="4990"/>
                    <a:pt x="5025" y="5621"/>
                  </a:cubicBezTo>
                  <a:cubicBezTo>
                    <a:pt x="4501" y="6252"/>
                    <a:pt x="3906" y="6835"/>
                    <a:pt x="3287" y="7359"/>
                  </a:cubicBezTo>
                  <a:cubicBezTo>
                    <a:pt x="2989" y="7597"/>
                    <a:pt x="2704" y="7835"/>
                    <a:pt x="2430" y="8026"/>
                  </a:cubicBezTo>
                  <a:cubicBezTo>
                    <a:pt x="2287" y="8121"/>
                    <a:pt x="2156" y="8216"/>
                    <a:pt x="2025" y="8300"/>
                  </a:cubicBezTo>
                  <a:lnTo>
                    <a:pt x="1644" y="8538"/>
                  </a:lnTo>
                  <a:cubicBezTo>
                    <a:pt x="1406" y="8681"/>
                    <a:pt x="1168" y="8800"/>
                    <a:pt x="965" y="8919"/>
                  </a:cubicBezTo>
                  <a:cubicBezTo>
                    <a:pt x="775" y="9038"/>
                    <a:pt x="596" y="9121"/>
                    <a:pt x="453" y="9193"/>
                  </a:cubicBezTo>
                  <a:lnTo>
                    <a:pt x="120" y="9347"/>
                  </a:lnTo>
                  <a:cubicBezTo>
                    <a:pt x="72" y="9371"/>
                    <a:pt x="37" y="9383"/>
                    <a:pt x="1" y="9419"/>
                  </a:cubicBezTo>
                  <a:cubicBezTo>
                    <a:pt x="49" y="9407"/>
                    <a:pt x="84" y="9395"/>
                    <a:pt x="120" y="9371"/>
                  </a:cubicBezTo>
                  <a:lnTo>
                    <a:pt x="465" y="9228"/>
                  </a:lnTo>
                  <a:cubicBezTo>
                    <a:pt x="656" y="9157"/>
                    <a:pt x="822" y="9074"/>
                    <a:pt x="1001" y="8978"/>
                  </a:cubicBezTo>
                  <a:cubicBezTo>
                    <a:pt x="1203" y="8871"/>
                    <a:pt x="1453" y="8764"/>
                    <a:pt x="1692" y="8609"/>
                  </a:cubicBezTo>
                  <a:lnTo>
                    <a:pt x="2073" y="8371"/>
                  </a:lnTo>
                  <a:cubicBezTo>
                    <a:pt x="2215" y="8288"/>
                    <a:pt x="2346" y="8192"/>
                    <a:pt x="2477" y="8097"/>
                  </a:cubicBezTo>
                  <a:cubicBezTo>
                    <a:pt x="2775" y="7907"/>
                    <a:pt x="3049" y="7681"/>
                    <a:pt x="3358" y="7442"/>
                  </a:cubicBezTo>
                  <a:cubicBezTo>
                    <a:pt x="4644" y="6383"/>
                    <a:pt x="5728" y="5097"/>
                    <a:pt x="6537" y="3644"/>
                  </a:cubicBezTo>
                  <a:cubicBezTo>
                    <a:pt x="6716" y="3311"/>
                    <a:pt x="6895" y="2989"/>
                    <a:pt x="7026" y="2680"/>
                  </a:cubicBezTo>
                  <a:cubicBezTo>
                    <a:pt x="7097" y="2525"/>
                    <a:pt x="7180" y="2370"/>
                    <a:pt x="7228" y="2227"/>
                  </a:cubicBezTo>
                  <a:cubicBezTo>
                    <a:pt x="7288" y="2085"/>
                    <a:pt x="7335" y="1942"/>
                    <a:pt x="7395" y="1799"/>
                  </a:cubicBezTo>
                  <a:cubicBezTo>
                    <a:pt x="7502" y="1525"/>
                    <a:pt x="7573" y="1287"/>
                    <a:pt x="7645" y="1061"/>
                  </a:cubicBezTo>
                  <a:cubicBezTo>
                    <a:pt x="7704" y="882"/>
                    <a:pt x="7752" y="692"/>
                    <a:pt x="7799" y="489"/>
                  </a:cubicBezTo>
                  <a:lnTo>
                    <a:pt x="7871" y="132"/>
                  </a:lnTo>
                  <a:cubicBezTo>
                    <a:pt x="7895" y="84"/>
                    <a:pt x="7895" y="49"/>
                    <a:pt x="789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8"/>
            <p:cNvSpPr/>
            <p:nvPr/>
          </p:nvSpPr>
          <p:spPr>
            <a:xfrm flipH="1">
              <a:off x="7638183" y="2145484"/>
              <a:ext cx="54759" cy="120478"/>
            </a:xfrm>
            <a:custGeom>
              <a:avLst/>
              <a:gdLst/>
              <a:ahLst/>
              <a:cxnLst/>
              <a:rect l="l" t="t" r="r" b="b"/>
              <a:pathLst>
                <a:path w="1429" h="3144" extrusionOk="0">
                  <a:moveTo>
                    <a:pt x="83" y="0"/>
                  </a:moveTo>
                  <a:cubicBezTo>
                    <a:pt x="24" y="167"/>
                    <a:pt x="0" y="345"/>
                    <a:pt x="12" y="524"/>
                  </a:cubicBezTo>
                  <a:cubicBezTo>
                    <a:pt x="12" y="1393"/>
                    <a:pt x="357" y="2226"/>
                    <a:pt x="988" y="2834"/>
                  </a:cubicBezTo>
                  <a:cubicBezTo>
                    <a:pt x="1107" y="2965"/>
                    <a:pt x="1250" y="3072"/>
                    <a:pt x="1405" y="3143"/>
                  </a:cubicBezTo>
                  <a:cubicBezTo>
                    <a:pt x="1429" y="3131"/>
                    <a:pt x="1262" y="3012"/>
                    <a:pt x="1048" y="2774"/>
                  </a:cubicBezTo>
                  <a:cubicBezTo>
                    <a:pt x="476" y="2155"/>
                    <a:pt x="143" y="1357"/>
                    <a:pt x="95" y="512"/>
                  </a:cubicBezTo>
                  <a:cubicBezTo>
                    <a:pt x="83" y="202"/>
                    <a:pt x="107" y="0"/>
                    <a:pt x="83"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8"/>
            <p:cNvSpPr/>
            <p:nvPr/>
          </p:nvSpPr>
          <p:spPr>
            <a:xfrm flipH="1">
              <a:off x="7639982" y="2196568"/>
              <a:ext cx="12837" cy="51579"/>
            </a:xfrm>
            <a:custGeom>
              <a:avLst/>
              <a:gdLst/>
              <a:ahLst/>
              <a:cxnLst/>
              <a:rect l="l" t="t" r="r" b="b"/>
              <a:pathLst>
                <a:path w="335" h="1346" extrusionOk="0">
                  <a:moveTo>
                    <a:pt x="191" y="1"/>
                  </a:moveTo>
                  <a:cubicBezTo>
                    <a:pt x="1" y="441"/>
                    <a:pt x="37" y="941"/>
                    <a:pt x="310" y="1346"/>
                  </a:cubicBezTo>
                  <a:cubicBezTo>
                    <a:pt x="334" y="1322"/>
                    <a:pt x="227" y="1036"/>
                    <a:pt x="191" y="679"/>
                  </a:cubicBezTo>
                  <a:cubicBezTo>
                    <a:pt x="168" y="310"/>
                    <a:pt x="227" y="1"/>
                    <a:pt x="19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p:nvPr/>
          </p:nvSpPr>
          <p:spPr>
            <a:xfrm flipH="1">
              <a:off x="7733070" y="1461047"/>
              <a:ext cx="77598" cy="416155"/>
            </a:xfrm>
            <a:custGeom>
              <a:avLst/>
              <a:gdLst/>
              <a:ahLst/>
              <a:cxnLst/>
              <a:rect l="l" t="t" r="r" b="b"/>
              <a:pathLst>
                <a:path w="2025" h="10860" extrusionOk="0">
                  <a:moveTo>
                    <a:pt x="0" y="1"/>
                  </a:moveTo>
                  <a:cubicBezTo>
                    <a:pt x="0" y="36"/>
                    <a:pt x="12" y="72"/>
                    <a:pt x="24" y="120"/>
                  </a:cubicBezTo>
                  <a:cubicBezTo>
                    <a:pt x="36" y="191"/>
                    <a:pt x="60" y="298"/>
                    <a:pt x="84" y="429"/>
                  </a:cubicBezTo>
                  <a:cubicBezTo>
                    <a:pt x="131" y="727"/>
                    <a:pt x="215" y="1132"/>
                    <a:pt x="310" y="1596"/>
                  </a:cubicBezTo>
                  <a:cubicBezTo>
                    <a:pt x="500" y="2572"/>
                    <a:pt x="774" y="3930"/>
                    <a:pt x="1060" y="5430"/>
                  </a:cubicBezTo>
                  <a:cubicBezTo>
                    <a:pt x="1334" y="6918"/>
                    <a:pt x="1572" y="8287"/>
                    <a:pt x="1739" y="9264"/>
                  </a:cubicBezTo>
                  <a:cubicBezTo>
                    <a:pt x="1810" y="9728"/>
                    <a:pt x="1882" y="10133"/>
                    <a:pt x="1929" y="10431"/>
                  </a:cubicBezTo>
                  <a:cubicBezTo>
                    <a:pt x="1953" y="10562"/>
                    <a:pt x="1965" y="10657"/>
                    <a:pt x="1989" y="10752"/>
                  </a:cubicBezTo>
                  <a:cubicBezTo>
                    <a:pt x="1989" y="10788"/>
                    <a:pt x="2001" y="10823"/>
                    <a:pt x="2012" y="10859"/>
                  </a:cubicBezTo>
                  <a:cubicBezTo>
                    <a:pt x="2024" y="10812"/>
                    <a:pt x="2024" y="10776"/>
                    <a:pt x="2024" y="10728"/>
                  </a:cubicBezTo>
                  <a:cubicBezTo>
                    <a:pt x="2012" y="10645"/>
                    <a:pt x="2001" y="10538"/>
                    <a:pt x="1989" y="10407"/>
                  </a:cubicBezTo>
                  <a:cubicBezTo>
                    <a:pt x="1953" y="10145"/>
                    <a:pt x="1905" y="9740"/>
                    <a:pt x="1834" y="9240"/>
                  </a:cubicBezTo>
                  <a:cubicBezTo>
                    <a:pt x="1691" y="8252"/>
                    <a:pt x="1477" y="6882"/>
                    <a:pt x="1191" y="5394"/>
                  </a:cubicBezTo>
                  <a:cubicBezTo>
                    <a:pt x="905" y="3894"/>
                    <a:pt x="631" y="2549"/>
                    <a:pt x="405" y="1572"/>
                  </a:cubicBezTo>
                  <a:cubicBezTo>
                    <a:pt x="286" y="1084"/>
                    <a:pt x="191" y="691"/>
                    <a:pt x="119" y="417"/>
                  </a:cubicBezTo>
                  <a:cubicBezTo>
                    <a:pt x="96" y="298"/>
                    <a:pt x="60" y="191"/>
                    <a:pt x="48" y="108"/>
                  </a:cubicBezTo>
                  <a:cubicBezTo>
                    <a:pt x="36" y="72"/>
                    <a:pt x="24" y="36"/>
                    <a:pt x="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8"/>
            <p:cNvSpPr/>
            <p:nvPr/>
          </p:nvSpPr>
          <p:spPr>
            <a:xfrm flipH="1">
              <a:off x="7132177" y="1443725"/>
              <a:ext cx="30579" cy="433476"/>
            </a:xfrm>
            <a:custGeom>
              <a:avLst/>
              <a:gdLst/>
              <a:ahLst/>
              <a:cxnLst/>
              <a:rect l="l" t="t" r="r" b="b"/>
              <a:pathLst>
                <a:path w="798" h="11312" extrusionOk="0">
                  <a:moveTo>
                    <a:pt x="798" y="0"/>
                  </a:moveTo>
                  <a:cubicBezTo>
                    <a:pt x="786" y="36"/>
                    <a:pt x="774" y="72"/>
                    <a:pt x="774" y="107"/>
                  </a:cubicBezTo>
                  <a:cubicBezTo>
                    <a:pt x="762" y="203"/>
                    <a:pt x="738" y="310"/>
                    <a:pt x="726" y="441"/>
                  </a:cubicBezTo>
                  <a:cubicBezTo>
                    <a:pt x="679" y="738"/>
                    <a:pt x="631" y="1155"/>
                    <a:pt x="572" y="1643"/>
                  </a:cubicBezTo>
                  <a:cubicBezTo>
                    <a:pt x="453" y="2667"/>
                    <a:pt x="286" y="4072"/>
                    <a:pt x="179" y="5644"/>
                  </a:cubicBezTo>
                  <a:cubicBezTo>
                    <a:pt x="60" y="7204"/>
                    <a:pt x="0" y="8620"/>
                    <a:pt x="0" y="9644"/>
                  </a:cubicBezTo>
                  <a:lnTo>
                    <a:pt x="0" y="10871"/>
                  </a:lnTo>
                  <a:lnTo>
                    <a:pt x="0" y="11192"/>
                  </a:lnTo>
                  <a:cubicBezTo>
                    <a:pt x="0" y="11240"/>
                    <a:pt x="0" y="11275"/>
                    <a:pt x="12" y="11311"/>
                  </a:cubicBezTo>
                  <a:cubicBezTo>
                    <a:pt x="24" y="11275"/>
                    <a:pt x="36" y="11240"/>
                    <a:pt x="36" y="11192"/>
                  </a:cubicBezTo>
                  <a:lnTo>
                    <a:pt x="48" y="10871"/>
                  </a:lnTo>
                  <a:cubicBezTo>
                    <a:pt x="60" y="10561"/>
                    <a:pt x="72" y="10144"/>
                    <a:pt x="84" y="9644"/>
                  </a:cubicBezTo>
                  <a:cubicBezTo>
                    <a:pt x="119" y="8620"/>
                    <a:pt x="167" y="7215"/>
                    <a:pt x="298" y="5644"/>
                  </a:cubicBezTo>
                  <a:cubicBezTo>
                    <a:pt x="417" y="4084"/>
                    <a:pt x="560" y="2679"/>
                    <a:pt x="655" y="1655"/>
                  </a:cubicBezTo>
                  <a:cubicBezTo>
                    <a:pt x="703" y="1155"/>
                    <a:pt x="738" y="750"/>
                    <a:pt x="774" y="441"/>
                  </a:cubicBezTo>
                  <a:cubicBezTo>
                    <a:pt x="774" y="310"/>
                    <a:pt x="798" y="203"/>
                    <a:pt x="798" y="119"/>
                  </a:cubicBezTo>
                  <a:cubicBezTo>
                    <a:pt x="798" y="84"/>
                    <a:pt x="798" y="36"/>
                    <a:pt x="798"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8"/>
            <p:cNvSpPr/>
            <p:nvPr/>
          </p:nvSpPr>
          <p:spPr>
            <a:xfrm flipH="1">
              <a:off x="7875896" y="1774064"/>
              <a:ext cx="85339" cy="125958"/>
            </a:xfrm>
            <a:custGeom>
              <a:avLst/>
              <a:gdLst/>
              <a:ahLst/>
              <a:cxnLst/>
              <a:rect l="l" t="t" r="r" b="b"/>
              <a:pathLst>
                <a:path w="2227" h="3287" extrusionOk="0">
                  <a:moveTo>
                    <a:pt x="36" y="0"/>
                  </a:moveTo>
                  <a:cubicBezTo>
                    <a:pt x="0" y="36"/>
                    <a:pt x="715" y="619"/>
                    <a:pt x="1298" y="1536"/>
                  </a:cubicBezTo>
                  <a:cubicBezTo>
                    <a:pt x="1873" y="2452"/>
                    <a:pt x="2182" y="3287"/>
                    <a:pt x="2225" y="3287"/>
                  </a:cubicBezTo>
                  <a:cubicBezTo>
                    <a:pt x="2226" y="3287"/>
                    <a:pt x="2226" y="3287"/>
                    <a:pt x="2227" y="3286"/>
                  </a:cubicBezTo>
                  <a:cubicBezTo>
                    <a:pt x="2191" y="3096"/>
                    <a:pt x="2143" y="2905"/>
                    <a:pt x="2060" y="2727"/>
                  </a:cubicBezTo>
                  <a:cubicBezTo>
                    <a:pt x="1881" y="2286"/>
                    <a:pt x="1667" y="1870"/>
                    <a:pt x="1405" y="1465"/>
                  </a:cubicBezTo>
                  <a:cubicBezTo>
                    <a:pt x="1143" y="1072"/>
                    <a:pt x="846" y="703"/>
                    <a:pt x="500" y="381"/>
                  </a:cubicBezTo>
                  <a:cubicBezTo>
                    <a:pt x="357" y="227"/>
                    <a:pt x="203" y="108"/>
                    <a:pt x="3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8"/>
            <p:cNvSpPr/>
            <p:nvPr/>
          </p:nvSpPr>
          <p:spPr>
            <a:xfrm flipH="1">
              <a:off x="7860377" y="1773604"/>
              <a:ext cx="99517" cy="87638"/>
            </a:xfrm>
            <a:custGeom>
              <a:avLst/>
              <a:gdLst/>
              <a:ahLst/>
              <a:cxnLst/>
              <a:rect l="l" t="t" r="r" b="b"/>
              <a:pathLst>
                <a:path w="2597" h="2287" extrusionOk="0">
                  <a:moveTo>
                    <a:pt x="1" y="0"/>
                  </a:moveTo>
                  <a:lnTo>
                    <a:pt x="1" y="0"/>
                  </a:lnTo>
                  <a:cubicBezTo>
                    <a:pt x="144" y="96"/>
                    <a:pt x="299" y="179"/>
                    <a:pt x="465" y="239"/>
                  </a:cubicBezTo>
                  <a:cubicBezTo>
                    <a:pt x="846" y="405"/>
                    <a:pt x="1204" y="631"/>
                    <a:pt x="1525" y="893"/>
                  </a:cubicBezTo>
                  <a:cubicBezTo>
                    <a:pt x="1846" y="1155"/>
                    <a:pt x="2120" y="1465"/>
                    <a:pt x="2335" y="1822"/>
                  </a:cubicBezTo>
                  <a:cubicBezTo>
                    <a:pt x="2406" y="1977"/>
                    <a:pt x="2501" y="2132"/>
                    <a:pt x="2597" y="2286"/>
                  </a:cubicBezTo>
                  <a:cubicBezTo>
                    <a:pt x="2561" y="2108"/>
                    <a:pt x="2501" y="1941"/>
                    <a:pt x="2418" y="1786"/>
                  </a:cubicBezTo>
                  <a:cubicBezTo>
                    <a:pt x="2216" y="1405"/>
                    <a:pt x="1942" y="1060"/>
                    <a:pt x="1608" y="786"/>
                  </a:cubicBezTo>
                  <a:cubicBezTo>
                    <a:pt x="1275" y="524"/>
                    <a:pt x="906" y="310"/>
                    <a:pt x="501" y="155"/>
                  </a:cubicBezTo>
                  <a:cubicBezTo>
                    <a:pt x="346" y="84"/>
                    <a:pt x="168" y="36"/>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8"/>
            <p:cNvSpPr/>
            <p:nvPr/>
          </p:nvSpPr>
          <p:spPr>
            <a:xfrm flipH="1">
              <a:off x="7768675" y="1530066"/>
              <a:ext cx="154698" cy="143049"/>
            </a:xfrm>
            <a:custGeom>
              <a:avLst/>
              <a:gdLst/>
              <a:ahLst/>
              <a:cxnLst/>
              <a:rect l="l" t="t" r="r" b="b"/>
              <a:pathLst>
                <a:path w="4037" h="3733" extrusionOk="0">
                  <a:moveTo>
                    <a:pt x="1155" y="119"/>
                  </a:moveTo>
                  <a:cubicBezTo>
                    <a:pt x="1204" y="119"/>
                    <a:pt x="1252" y="126"/>
                    <a:pt x="1298" y="140"/>
                  </a:cubicBezTo>
                  <a:cubicBezTo>
                    <a:pt x="1620" y="224"/>
                    <a:pt x="1882" y="474"/>
                    <a:pt x="2001" y="795"/>
                  </a:cubicBezTo>
                  <a:cubicBezTo>
                    <a:pt x="2108" y="1069"/>
                    <a:pt x="2072" y="1391"/>
                    <a:pt x="1917" y="1653"/>
                  </a:cubicBezTo>
                  <a:cubicBezTo>
                    <a:pt x="1786" y="1879"/>
                    <a:pt x="1572" y="2045"/>
                    <a:pt x="1322" y="2129"/>
                  </a:cubicBezTo>
                  <a:cubicBezTo>
                    <a:pt x="1225" y="2161"/>
                    <a:pt x="1126" y="2176"/>
                    <a:pt x="1027" y="2177"/>
                  </a:cubicBezTo>
                  <a:lnTo>
                    <a:pt x="1027" y="2177"/>
                  </a:lnTo>
                  <a:cubicBezTo>
                    <a:pt x="955" y="2028"/>
                    <a:pt x="890" y="1876"/>
                    <a:pt x="834" y="1724"/>
                  </a:cubicBezTo>
                  <a:cubicBezTo>
                    <a:pt x="715" y="1391"/>
                    <a:pt x="560" y="1033"/>
                    <a:pt x="596" y="676"/>
                  </a:cubicBezTo>
                  <a:cubicBezTo>
                    <a:pt x="620" y="498"/>
                    <a:pt x="703" y="343"/>
                    <a:pt x="834" y="224"/>
                  </a:cubicBezTo>
                  <a:cubicBezTo>
                    <a:pt x="926" y="157"/>
                    <a:pt x="1041" y="119"/>
                    <a:pt x="1155" y="119"/>
                  </a:cubicBezTo>
                  <a:close/>
                  <a:moveTo>
                    <a:pt x="1171" y="1"/>
                  </a:moveTo>
                  <a:cubicBezTo>
                    <a:pt x="1026" y="1"/>
                    <a:pt x="885" y="43"/>
                    <a:pt x="774" y="129"/>
                  </a:cubicBezTo>
                  <a:cubicBezTo>
                    <a:pt x="608" y="259"/>
                    <a:pt x="512" y="450"/>
                    <a:pt x="489" y="652"/>
                  </a:cubicBezTo>
                  <a:cubicBezTo>
                    <a:pt x="465" y="855"/>
                    <a:pt x="489" y="1057"/>
                    <a:pt x="548" y="1248"/>
                  </a:cubicBezTo>
                  <a:cubicBezTo>
                    <a:pt x="608" y="1426"/>
                    <a:pt x="667" y="1593"/>
                    <a:pt x="739" y="1772"/>
                  </a:cubicBezTo>
                  <a:cubicBezTo>
                    <a:pt x="789" y="1906"/>
                    <a:pt x="845" y="2039"/>
                    <a:pt x="907" y="2170"/>
                  </a:cubicBezTo>
                  <a:lnTo>
                    <a:pt x="907" y="2170"/>
                  </a:lnTo>
                  <a:cubicBezTo>
                    <a:pt x="829" y="2161"/>
                    <a:pt x="753" y="2143"/>
                    <a:pt x="679" y="2117"/>
                  </a:cubicBezTo>
                  <a:cubicBezTo>
                    <a:pt x="512" y="2057"/>
                    <a:pt x="370" y="1974"/>
                    <a:pt x="251" y="1855"/>
                  </a:cubicBezTo>
                  <a:cubicBezTo>
                    <a:pt x="155" y="1748"/>
                    <a:pt x="72" y="1629"/>
                    <a:pt x="0" y="1510"/>
                  </a:cubicBezTo>
                  <a:lnTo>
                    <a:pt x="0" y="1510"/>
                  </a:lnTo>
                  <a:cubicBezTo>
                    <a:pt x="0" y="1510"/>
                    <a:pt x="12" y="1545"/>
                    <a:pt x="36" y="1617"/>
                  </a:cubicBezTo>
                  <a:cubicBezTo>
                    <a:pt x="84" y="1712"/>
                    <a:pt x="143" y="1807"/>
                    <a:pt x="227" y="1891"/>
                  </a:cubicBezTo>
                  <a:cubicBezTo>
                    <a:pt x="346" y="2022"/>
                    <a:pt x="489" y="2117"/>
                    <a:pt x="655" y="2176"/>
                  </a:cubicBezTo>
                  <a:cubicBezTo>
                    <a:pt x="748" y="2218"/>
                    <a:pt x="847" y="2243"/>
                    <a:pt x="948" y="2253"/>
                  </a:cubicBezTo>
                  <a:lnTo>
                    <a:pt x="948" y="2253"/>
                  </a:lnTo>
                  <a:cubicBezTo>
                    <a:pt x="1025" y="2405"/>
                    <a:pt x="1109" y="2554"/>
                    <a:pt x="1203" y="2700"/>
                  </a:cubicBezTo>
                  <a:cubicBezTo>
                    <a:pt x="1524" y="3224"/>
                    <a:pt x="2036" y="3581"/>
                    <a:pt x="2632" y="3712"/>
                  </a:cubicBezTo>
                  <a:cubicBezTo>
                    <a:pt x="2712" y="3726"/>
                    <a:pt x="2792" y="3733"/>
                    <a:pt x="2871" y="3733"/>
                  </a:cubicBezTo>
                  <a:cubicBezTo>
                    <a:pt x="3205" y="3733"/>
                    <a:pt x="3525" y="3614"/>
                    <a:pt x="3775" y="3403"/>
                  </a:cubicBezTo>
                  <a:cubicBezTo>
                    <a:pt x="3858" y="3331"/>
                    <a:pt x="3930" y="3248"/>
                    <a:pt x="3989" y="3153"/>
                  </a:cubicBezTo>
                  <a:cubicBezTo>
                    <a:pt x="4025" y="3093"/>
                    <a:pt x="4037" y="3057"/>
                    <a:pt x="4037" y="3057"/>
                  </a:cubicBezTo>
                  <a:lnTo>
                    <a:pt x="4037" y="3057"/>
                  </a:lnTo>
                  <a:cubicBezTo>
                    <a:pt x="3953" y="3176"/>
                    <a:pt x="3858" y="3284"/>
                    <a:pt x="3751" y="3391"/>
                  </a:cubicBezTo>
                  <a:cubicBezTo>
                    <a:pt x="3509" y="3567"/>
                    <a:pt x="3210" y="3664"/>
                    <a:pt x="2909" y="3664"/>
                  </a:cubicBezTo>
                  <a:cubicBezTo>
                    <a:pt x="2824" y="3664"/>
                    <a:pt x="2739" y="3657"/>
                    <a:pt x="2656" y="3641"/>
                  </a:cubicBezTo>
                  <a:cubicBezTo>
                    <a:pt x="2084" y="3510"/>
                    <a:pt x="1596" y="3153"/>
                    <a:pt x="1298" y="2653"/>
                  </a:cubicBezTo>
                  <a:cubicBezTo>
                    <a:pt x="1214" y="2527"/>
                    <a:pt x="1138" y="2394"/>
                    <a:pt x="1068" y="2258"/>
                  </a:cubicBezTo>
                  <a:lnTo>
                    <a:pt x="1068" y="2258"/>
                  </a:lnTo>
                  <a:cubicBezTo>
                    <a:pt x="1162" y="2256"/>
                    <a:pt x="1256" y="2241"/>
                    <a:pt x="1346" y="2212"/>
                  </a:cubicBezTo>
                  <a:cubicBezTo>
                    <a:pt x="1632" y="2129"/>
                    <a:pt x="1858" y="1950"/>
                    <a:pt x="2013" y="1700"/>
                  </a:cubicBezTo>
                  <a:cubicBezTo>
                    <a:pt x="2191" y="1414"/>
                    <a:pt x="2227" y="1069"/>
                    <a:pt x="2108" y="748"/>
                  </a:cubicBezTo>
                  <a:cubicBezTo>
                    <a:pt x="1989" y="402"/>
                    <a:pt x="1703" y="129"/>
                    <a:pt x="1346" y="21"/>
                  </a:cubicBezTo>
                  <a:cubicBezTo>
                    <a:pt x="1288" y="8"/>
                    <a:pt x="1229" y="1"/>
                    <a:pt x="1171"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p:nvPr/>
          </p:nvSpPr>
          <p:spPr>
            <a:xfrm flipH="1">
              <a:off x="7417809" y="1445603"/>
              <a:ext cx="366416" cy="374693"/>
            </a:xfrm>
            <a:custGeom>
              <a:avLst/>
              <a:gdLst/>
              <a:ahLst/>
              <a:cxnLst/>
              <a:rect l="l" t="t" r="r" b="b"/>
              <a:pathLst>
                <a:path w="9562" h="9778" extrusionOk="0">
                  <a:moveTo>
                    <a:pt x="2788" y="99"/>
                  </a:moveTo>
                  <a:cubicBezTo>
                    <a:pt x="3118" y="99"/>
                    <a:pt x="3431" y="233"/>
                    <a:pt x="3656" y="487"/>
                  </a:cubicBezTo>
                  <a:cubicBezTo>
                    <a:pt x="3894" y="773"/>
                    <a:pt x="3989" y="1154"/>
                    <a:pt x="3918" y="1523"/>
                  </a:cubicBezTo>
                  <a:cubicBezTo>
                    <a:pt x="3870" y="1868"/>
                    <a:pt x="3704" y="2178"/>
                    <a:pt x="3466" y="2428"/>
                  </a:cubicBezTo>
                  <a:cubicBezTo>
                    <a:pt x="3251" y="2642"/>
                    <a:pt x="3001" y="2821"/>
                    <a:pt x="2716" y="2928"/>
                  </a:cubicBezTo>
                  <a:cubicBezTo>
                    <a:pt x="2579" y="2980"/>
                    <a:pt x="2439" y="3025"/>
                    <a:pt x="2297" y="3060"/>
                  </a:cubicBezTo>
                  <a:lnTo>
                    <a:pt x="2297" y="3060"/>
                  </a:lnTo>
                  <a:cubicBezTo>
                    <a:pt x="2192" y="2850"/>
                    <a:pt x="2100" y="2630"/>
                    <a:pt x="2025" y="2404"/>
                  </a:cubicBezTo>
                  <a:cubicBezTo>
                    <a:pt x="1846" y="1975"/>
                    <a:pt x="1775" y="1511"/>
                    <a:pt x="1811" y="1047"/>
                  </a:cubicBezTo>
                  <a:cubicBezTo>
                    <a:pt x="1858" y="618"/>
                    <a:pt x="2156" y="249"/>
                    <a:pt x="2573" y="118"/>
                  </a:cubicBezTo>
                  <a:cubicBezTo>
                    <a:pt x="2645" y="105"/>
                    <a:pt x="2717" y="99"/>
                    <a:pt x="2788" y="99"/>
                  </a:cubicBezTo>
                  <a:close/>
                  <a:moveTo>
                    <a:pt x="7258" y="2426"/>
                  </a:moveTo>
                  <a:cubicBezTo>
                    <a:pt x="7320" y="2426"/>
                    <a:pt x="7381" y="2431"/>
                    <a:pt x="7442" y="2440"/>
                  </a:cubicBezTo>
                  <a:cubicBezTo>
                    <a:pt x="7692" y="2475"/>
                    <a:pt x="7919" y="2606"/>
                    <a:pt x="8073" y="2797"/>
                  </a:cubicBezTo>
                  <a:cubicBezTo>
                    <a:pt x="8228" y="3011"/>
                    <a:pt x="8300" y="3261"/>
                    <a:pt x="8264" y="3511"/>
                  </a:cubicBezTo>
                  <a:cubicBezTo>
                    <a:pt x="8252" y="3773"/>
                    <a:pt x="8169" y="4023"/>
                    <a:pt x="8038" y="4249"/>
                  </a:cubicBezTo>
                  <a:cubicBezTo>
                    <a:pt x="7740" y="4714"/>
                    <a:pt x="7311" y="5059"/>
                    <a:pt x="6799" y="5250"/>
                  </a:cubicBezTo>
                  <a:cubicBezTo>
                    <a:pt x="6439" y="5384"/>
                    <a:pt x="6060" y="5453"/>
                    <a:pt x="5680" y="5453"/>
                  </a:cubicBezTo>
                  <a:cubicBezTo>
                    <a:pt x="5521" y="5453"/>
                    <a:pt x="5362" y="5441"/>
                    <a:pt x="5204" y="5416"/>
                  </a:cubicBezTo>
                  <a:cubicBezTo>
                    <a:pt x="5137" y="5406"/>
                    <a:pt x="5070" y="5393"/>
                    <a:pt x="5004" y="5378"/>
                  </a:cubicBezTo>
                  <a:lnTo>
                    <a:pt x="5004" y="5378"/>
                  </a:lnTo>
                  <a:cubicBezTo>
                    <a:pt x="5091" y="4720"/>
                    <a:pt x="5321" y="4080"/>
                    <a:pt x="5680" y="3511"/>
                  </a:cubicBezTo>
                  <a:cubicBezTo>
                    <a:pt x="5918" y="3095"/>
                    <a:pt x="6287" y="2749"/>
                    <a:pt x="6728" y="2535"/>
                  </a:cubicBezTo>
                  <a:cubicBezTo>
                    <a:pt x="6896" y="2464"/>
                    <a:pt x="7078" y="2426"/>
                    <a:pt x="7258" y="2426"/>
                  </a:cubicBezTo>
                  <a:close/>
                  <a:moveTo>
                    <a:pt x="2791" y="0"/>
                  </a:moveTo>
                  <a:cubicBezTo>
                    <a:pt x="2715" y="0"/>
                    <a:pt x="2637" y="8"/>
                    <a:pt x="2561" y="23"/>
                  </a:cubicBezTo>
                  <a:cubicBezTo>
                    <a:pt x="2335" y="70"/>
                    <a:pt x="2132" y="201"/>
                    <a:pt x="1989" y="392"/>
                  </a:cubicBezTo>
                  <a:cubicBezTo>
                    <a:pt x="1846" y="570"/>
                    <a:pt x="1751" y="797"/>
                    <a:pt x="1715" y="1035"/>
                  </a:cubicBezTo>
                  <a:cubicBezTo>
                    <a:pt x="1668" y="1511"/>
                    <a:pt x="1751" y="1999"/>
                    <a:pt x="1930" y="2440"/>
                  </a:cubicBezTo>
                  <a:cubicBezTo>
                    <a:pt x="2002" y="2662"/>
                    <a:pt x="2089" y="2878"/>
                    <a:pt x="2191" y="3086"/>
                  </a:cubicBezTo>
                  <a:lnTo>
                    <a:pt x="2191" y="3086"/>
                  </a:lnTo>
                  <a:cubicBezTo>
                    <a:pt x="1939" y="3141"/>
                    <a:pt x="1682" y="3170"/>
                    <a:pt x="1427" y="3170"/>
                  </a:cubicBezTo>
                  <a:cubicBezTo>
                    <a:pt x="1372" y="3170"/>
                    <a:pt x="1318" y="3169"/>
                    <a:pt x="1263" y="3166"/>
                  </a:cubicBezTo>
                  <a:cubicBezTo>
                    <a:pt x="858" y="3154"/>
                    <a:pt x="549" y="3118"/>
                    <a:pt x="334" y="3095"/>
                  </a:cubicBezTo>
                  <a:lnTo>
                    <a:pt x="84" y="3071"/>
                  </a:lnTo>
                  <a:lnTo>
                    <a:pt x="1" y="3071"/>
                  </a:lnTo>
                  <a:lnTo>
                    <a:pt x="84" y="3083"/>
                  </a:lnTo>
                  <a:lnTo>
                    <a:pt x="322" y="3118"/>
                  </a:lnTo>
                  <a:cubicBezTo>
                    <a:pt x="632" y="3166"/>
                    <a:pt x="941" y="3202"/>
                    <a:pt x="1263" y="3214"/>
                  </a:cubicBezTo>
                  <a:cubicBezTo>
                    <a:pt x="1339" y="3219"/>
                    <a:pt x="1415" y="3222"/>
                    <a:pt x="1491" y="3222"/>
                  </a:cubicBezTo>
                  <a:cubicBezTo>
                    <a:pt x="1736" y="3222"/>
                    <a:pt x="1979" y="3194"/>
                    <a:pt x="2219" y="3142"/>
                  </a:cubicBezTo>
                  <a:lnTo>
                    <a:pt x="2219" y="3142"/>
                  </a:lnTo>
                  <a:cubicBezTo>
                    <a:pt x="2567" y="3835"/>
                    <a:pt x="3072" y="4440"/>
                    <a:pt x="3692" y="4916"/>
                  </a:cubicBezTo>
                  <a:cubicBezTo>
                    <a:pt x="4055" y="5181"/>
                    <a:pt x="4466" y="5373"/>
                    <a:pt x="4906" y="5479"/>
                  </a:cubicBezTo>
                  <a:lnTo>
                    <a:pt x="4906" y="5479"/>
                  </a:lnTo>
                  <a:cubicBezTo>
                    <a:pt x="4806" y="6479"/>
                    <a:pt x="5024" y="7505"/>
                    <a:pt x="5561" y="8405"/>
                  </a:cubicBezTo>
                  <a:cubicBezTo>
                    <a:pt x="5883" y="8988"/>
                    <a:pt x="6406" y="9452"/>
                    <a:pt x="7037" y="9702"/>
                  </a:cubicBezTo>
                  <a:cubicBezTo>
                    <a:pt x="7199" y="9754"/>
                    <a:pt x="7364" y="9778"/>
                    <a:pt x="7531" y="9778"/>
                  </a:cubicBezTo>
                  <a:cubicBezTo>
                    <a:pt x="7636" y="9778"/>
                    <a:pt x="7742" y="9768"/>
                    <a:pt x="7847" y="9750"/>
                  </a:cubicBezTo>
                  <a:cubicBezTo>
                    <a:pt x="8073" y="9714"/>
                    <a:pt x="8300" y="9631"/>
                    <a:pt x="8502" y="9536"/>
                  </a:cubicBezTo>
                  <a:cubicBezTo>
                    <a:pt x="8788" y="9393"/>
                    <a:pt x="9050" y="9226"/>
                    <a:pt x="9300" y="9036"/>
                  </a:cubicBezTo>
                  <a:cubicBezTo>
                    <a:pt x="9383" y="8964"/>
                    <a:pt x="9454" y="8917"/>
                    <a:pt x="9502" y="8881"/>
                  </a:cubicBezTo>
                  <a:lnTo>
                    <a:pt x="9562" y="8821"/>
                  </a:lnTo>
                  <a:lnTo>
                    <a:pt x="9562" y="8821"/>
                  </a:lnTo>
                  <a:cubicBezTo>
                    <a:pt x="9526" y="8833"/>
                    <a:pt x="9502" y="8857"/>
                    <a:pt x="9478" y="8869"/>
                  </a:cubicBezTo>
                  <a:lnTo>
                    <a:pt x="9276" y="9012"/>
                  </a:lnTo>
                  <a:cubicBezTo>
                    <a:pt x="9014" y="9190"/>
                    <a:pt x="8752" y="9357"/>
                    <a:pt x="8466" y="9488"/>
                  </a:cubicBezTo>
                  <a:cubicBezTo>
                    <a:pt x="8191" y="9637"/>
                    <a:pt x="7888" y="9711"/>
                    <a:pt x="7583" y="9711"/>
                  </a:cubicBezTo>
                  <a:cubicBezTo>
                    <a:pt x="7400" y="9711"/>
                    <a:pt x="7216" y="9685"/>
                    <a:pt x="7037" y="9631"/>
                  </a:cubicBezTo>
                  <a:cubicBezTo>
                    <a:pt x="6430" y="9393"/>
                    <a:pt x="5918" y="8940"/>
                    <a:pt x="5609" y="8357"/>
                  </a:cubicBezTo>
                  <a:cubicBezTo>
                    <a:pt x="5204" y="7678"/>
                    <a:pt x="4990" y="6893"/>
                    <a:pt x="4966" y="6095"/>
                  </a:cubicBezTo>
                  <a:cubicBezTo>
                    <a:pt x="4961" y="5896"/>
                    <a:pt x="4969" y="5696"/>
                    <a:pt x="4990" y="5498"/>
                  </a:cubicBezTo>
                  <a:lnTo>
                    <a:pt x="4990" y="5498"/>
                  </a:lnTo>
                  <a:cubicBezTo>
                    <a:pt x="5056" y="5513"/>
                    <a:pt x="5124" y="5525"/>
                    <a:pt x="5192" y="5535"/>
                  </a:cubicBezTo>
                  <a:cubicBezTo>
                    <a:pt x="5355" y="5560"/>
                    <a:pt x="5519" y="5572"/>
                    <a:pt x="5683" y="5572"/>
                  </a:cubicBezTo>
                  <a:cubicBezTo>
                    <a:pt x="6081" y="5572"/>
                    <a:pt x="6476" y="5500"/>
                    <a:pt x="6847" y="5357"/>
                  </a:cubicBezTo>
                  <a:cubicBezTo>
                    <a:pt x="7383" y="5166"/>
                    <a:pt x="7847" y="4797"/>
                    <a:pt x="8145" y="4309"/>
                  </a:cubicBezTo>
                  <a:cubicBezTo>
                    <a:pt x="8288" y="4071"/>
                    <a:pt x="8383" y="3797"/>
                    <a:pt x="8395" y="3523"/>
                  </a:cubicBezTo>
                  <a:cubicBezTo>
                    <a:pt x="8431" y="3237"/>
                    <a:pt x="8347" y="2952"/>
                    <a:pt x="8180" y="2725"/>
                  </a:cubicBezTo>
                  <a:cubicBezTo>
                    <a:pt x="8002" y="2511"/>
                    <a:pt x="7752" y="2368"/>
                    <a:pt x="7478" y="2333"/>
                  </a:cubicBezTo>
                  <a:cubicBezTo>
                    <a:pt x="7402" y="2319"/>
                    <a:pt x="7324" y="2312"/>
                    <a:pt x="7247" y="2312"/>
                  </a:cubicBezTo>
                  <a:cubicBezTo>
                    <a:pt x="7058" y="2312"/>
                    <a:pt x="6869" y="2352"/>
                    <a:pt x="6692" y="2428"/>
                  </a:cubicBezTo>
                  <a:cubicBezTo>
                    <a:pt x="6240" y="2654"/>
                    <a:pt x="5859" y="3011"/>
                    <a:pt x="5597" y="3452"/>
                  </a:cubicBezTo>
                  <a:cubicBezTo>
                    <a:pt x="5229" y="4043"/>
                    <a:pt x="5004" y="4693"/>
                    <a:pt x="4920" y="5359"/>
                  </a:cubicBezTo>
                  <a:lnTo>
                    <a:pt x="4920" y="5359"/>
                  </a:lnTo>
                  <a:cubicBezTo>
                    <a:pt x="4500" y="5255"/>
                    <a:pt x="4102" y="5074"/>
                    <a:pt x="3751" y="4821"/>
                  </a:cubicBezTo>
                  <a:cubicBezTo>
                    <a:pt x="3158" y="4360"/>
                    <a:pt x="2669" y="3780"/>
                    <a:pt x="2326" y="3117"/>
                  </a:cubicBezTo>
                  <a:lnTo>
                    <a:pt x="2326" y="3117"/>
                  </a:lnTo>
                  <a:cubicBezTo>
                    <a:pt x="2465" y="3082"/>
                    <a:pt x="2603" y="3038"/>
                    <a:pt x="2739" y="2987"/>
                  </a:cubicBezTo>
                  <a:cubicBezTo>
                    <a:pt x="3037" y="2868"/>
                    <a:pt x="3299" y="2690"/>
                    <a:pt x="3525" y="2463"/>
                  </a:cubicBezTo>
                  <a:cubicBezTo>
                    <a:pt x="3775" y="2213"/>
                    <a:pt x="3942" y="1892"/>
                    <a:pt x="4001" y="1535"/>
                  </a:cubicBezTo>
                  <a:cubicBezTo>
                    <a:pt x="4085" y="1142"/>
                    <a:pt x="3978" y="737"/>
                    <a:pt x="3716" y="428"/>
                  </a:cubicBezTo>
                  <a:cubicBezTo>
                    <a:pt x="3481" y="154"/>
                    <a:pt x="3142" y="0"/>
                    <a:pt x="2791"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8"/>
            <p:cNvSpPr/>
            <p:nvPr/>
          </p:nvSpPr>
          <p:spPr>
            <a:xfrm flipH="1">
              <a:off x="7663712" y="1283078"/>
              <a:ext cx="177537" cy="91776"/>
            </a:xfrm>
            <a:custGeom>
              <a:avLst/>
              <a:gdLst/>
              <a:ahLst/>
              <a:cxnLst/>
              <a:rect l="l" t="t" r="r" b="b"/>
              <a:pathLst>
                <a:path w="4633" h="2395" extrusionOk="0">
                  <a:moveTo>
                    <a:pt x="4631" y="1"/>
                  </a:moveTo>
                  <a:cubicBezTo>
                    <a:pt x="4604" y="1"/>
                    <a:pt x="4483" y="295"/>
                    <a:pt x="4180" y="680"/>
                  </a:cubicBezTo>
                  <a:cubicBezTo>
                    <a:pt x="3423" y="1712"/>
                    <a:pt x="2225" y="2302"/>
                    <a:pt x="958" y="2302"/>
                  </a:cubicBezTo>
                  <a:cubicBezTo>
                    <a:pt x="909" y="2302"/>
                    <a:pt x="859" y="2301"/>
                    <a:pt x="810" y="2299"/>
                  </a:cubicBezTo>
                  <a:cubicBezTo>
                    <a:pt x="343" y="2277"/>
                    <a:pt x="42" y="2203"/>
                    <a:pt x="5" y="2203"/>
                  </a:cubicBezTo>
                  <a:cubicBezTo>
                    <a:pt x="2" y="2203"/>
                    <a:pt x="1" y="2203"/>
                    <a:pt x="1" y="2204"/>
                  </a:cubicBezTo>
                  <a:cubicBezTo>
                    <a:pt x="60" y="2240"/>
                    <a:pt x="132" y="2275"/>
                    <a:pt x="203" y="2287"/>
                  </a:cubicBezTo>
                  <a:cubicBezTo>
                    <a:pt x="405" y="2335"/>
                    <a:pt x="596" y="2371"/>
                    <a:pt x="798" y="2383"/>
                  </a:cubicBezTo>
                  <a:cubicBezTo>
                    <a:pt x="899" y="2390"/>
                    <a:pt x="999" y="2394"/>
                    <a:pt x="1099" y="2394"/>
                  </a:cubicBezTo>
                  <a:cubicBezTo>
                    <a:pt x="2357" y="2394"/>
                    <a:pt x="3534" y="1776"/>
                    <a:pt x="4251" y="728"/>
                  </a:cubicBezTo>
                  <a:cubicBezTo>
                    <a:pt x="4370" y="573"/>
                    <a:pt x="4465" y="394"/>
                    <a:pt x="4549" y="204"/>
                  </a:cubicBezTo>
                  <a:cubicBezTo>
                    <a:pt x="4585" y="144"/>
                    <a:pt x="4608" y="73"/>
                    <a:pt x="4632" y="1"/>
                  </a:cubicBezTo>
                  <a:cubicBezTo>
                    <a:pt x="4632" y="1"/>
                    <a:pt x="4631" y="1"/>
                    <a:pt x="4631"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8"/>
            <p:cNvSpPr/>
            <p:nvPr/>
          </p:nvSpPr>
          <p:spPr>
            <a:xfrm flipH="1">
              <a:off x="7532298" y="1320136"/>
              <a:ext cx="42037" cy="36021"/>
            </a:xfrm>
            <a:custGeom>
              <a:avLst/>
              <a:gdLst/>
              <a:ahLst/>
              <a:cxnLst/>
              <a:rect l="l" t="t" r="r" b="b"/>
              <a:pathLst>
                <a:path w="1097" h="940" extrusionOk="0">
                  <a:moveTo>
                    <a:pt x="985" y="0"/>
                  </a:moveTo>
                  <a:cubicBezTo>
                    <a:pt x="953" y="0"/>
                    <a:pt x="914" y="3"/>
                    <a:pt x="870" y="11"/>
                  </a:cubicBezTo>
                  <a:cubicBezTo>
                    <a:pt x="489" y="82"/>
                    <a:pt x="179" y="344"/>
                    <a:pt x="48" y="713"/>
                  </a:cubicBezTo>
                  <a:cubicBezTo>
                    <a:pt x="1" y="856"/>
                    <a:pt x="1" y="939"/>
                    <a:pt x="13" y="939"/>
                  </a:cubicBezTo>
                  <a:cubicBezTo>
                    <a:pt x="120" y="725"/>
                    <a:pt x="263" y="523"/>
                    <a:pt x="441" y="344"/>
                  </a:cubicBezTo>
                  <a:cubicBezTo>
                    <a:pt x="644" y="201"/>
                    <a:pt x="870" y="94"/>
                    <a:pt x="1096" y="22"/>
                  </a:cubicBezTo>
                  <a:cubicBezTo>
                    <a:pt x="1096" y="14"/>
                    <a:pt x="1056" y="0"/>
                    <a:pt x="985"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8"/>
            <p:cNvSpPr/>
            <p:nvPr/>
          </p:nvSpPr>
          <p:spPr>
            <a:xfrm flipH="1">
              <a:off x="7335669" y="1293770"/>
              <a:ext cx="59779" cy="79706"/>
            </a:xfrm>
            <a:custGeom>
              <a:avLst/>
              <a:gdLst/>
              <a:ahLst/>
              <a:cxnLst/>
              <a:rect l="l" t="t" r="r" b="b"/>
              <a:pathLst>
                <a:path w="1560" h="2080" extrusionOk="0">
                  <a:moveTo>
                    <a:pt x="962" y="130"/>
                  </a:moveTo>
                  <a:cubicBezTo>
                    <a:pt x="991" y="130"/>
                    <a:pt x="1019" y="133"/>
                    <a:pt x="1048" y="139"/>
                  </a:cubicBezTo>
                  <a:cubicBezTo>
                    <a:pt x="1203" y="175"/>
                    <a:pt x="1334" y="306"/>
                    <a:pt x="1381" y="460"/>
                  </a:cubicBezTo>
                  <a:cubicBezTo>
                    <a:pt x="1429" y="603"/>
                    <a:pt x="1405" y="770"/>
                    <a:pt x="1298" y="889"/>
                  </a:cubicBezTo>
                  <a:cubicBezTo>
                    <a:pt x="1174" y="1048"/>
                    <a:pt x="978" y="1135"/>
                    <a:pt x="778" y="1135"/>
                  </a:cubicBezTo>
                  <a:cubicBezTo>
                    <a:pt x="709" y="1135"/>
                    <a:pt x="639" y="1125"/>
                    <a:pt x="572" y="1103"/>
                  </a:cubicBezTo>
                  <a:cubicBezTo>
                    <a:pt x="569" y="1103"/>
                    <a:pt x="567" y="1102"/>
                    <a:pt x="565" y="1101"/>
                  </a:cubicBezTo>
                  <a:lnTo>
                    <a:pt x="565" y="1101"/>
                  </a:lnTo>
                  <a:cubicBezTo>
                    <a:pt x="532" y="990"/>
                    <a:pt x="510" y="875"/>
                    <a:pt x="500" y="758"/>
                  </a:cubicBezTo>
                  <a:cubicBezTo>
                    <a:pt x="488" y="603"/>
                    <a:pt x="536" y="449"/>
                    <a:pt x="631" y="318"/>
                  </a:cubicBezTo>
                  <a:cubicBezTo>
                    <a:pt x="700" y="199"/>
                    <a:pt x="826" y="130"/>
                    <a:pt x="962" y="130"/>
                  </a:cubicBezTo>
                  <a:close/>
                  <a:moveTo>
                    <a:pt x="986" y="1"/>
                  </a:moveTo>
                  <a:cubicBezTo>
                    <a:pt x="811" y="1"/>
                    <a:pt x="638" y="91"/>
                    <a:pt x="536" y="234"/>
                  </a:cubicBezTo>
                  <a:cubicBezTo>
                    <a:pt x="429" y="389"/>
                    <a:pt x="381" y="580"/>
                    <a:pt x="393" y="758"/>
                  </a:cubicBezTo>
                  <a:cubicBezTo>
                    <a:pt x="400" y="856"/>
                    <a:pt x="417" y="951"/>
                    <a:pt x="443" y="1043"/>
                  </a:cubicBezTo>
                  <a:lnTo>
                    <a:pt x="443" y="1043"/>
                  </a:lnTo>
                  <a:cubicBezTo>
                    <a:pt x="318" y="976"/>
                    <a:pt x="208" y="886"/>
                    <a:pt x="119" y="770"/>
                  </a:cubicBezTo>
                  <a:cubicBezTo>
                    <a:pt x="36" y="663"/>
                    <a:pt x="0" y="603"/>
                    <a:pt x="0" y="603"/>
                  </a:cubicBezTo>
                  <a:lnTo>
                    <a:pt x="0" y="603"/>
                  </a:lnTo>
                  <a:cubicBezTo>
                    <a:pt x="12" y="675"/>
                    <a:pt x="36" y="746"/>
                    <a:pt x="83" y="806"/>
                  </a:cubicBezTo>
                  <a:cubicBezTo>
                    <a:pt x="177" y="952"/>
                    <a:pt x="316" y="1070"/>
                    <a:pt x="477" y="1153"/>
                  </a:cubicBezTo>
                  <a:lnTo>
                    <a:pt x="477" y="1153"/>
                  </a:lnTo>
                  <a:cubicBezTo>
                    <a:pt x="534" y="1311"/>
                    <a:pt x="615" y="1459"/>
                    <a:pt x="714" y="1592"/>
                  </a:cubicBezTo>
                  <a:cubicBezTo>
                    <a:pt x="833" y="1746"/>
                    <a:pt x="988" y="1889"/>
                    <a:pt x="1155" y="1996"/>
                  </a:cubicBezTo>
                  <a:cubicBezTo>
                    <a:pt x="1214" y="2032"/>
                    <a:pt x="1286" y="2068"/>
                    <a:pt x="1357" y="2080"/>
                  </a:cubicBezTo>
                  <a:cubicBezTo>
                    <a:pt x="1131" y="1937"/>
                    <a:pt x="941" y="1758"/>
                    <a:pt x="786" y="1544"/>
                  </a:cubicBezTo>
                  <a:cubicBezTo>
                    <a:pt x="709" y="1439"/>
                    <a:pt x="647" y="1325"/>
                    <a:pt x="601" y="1204"/>
                  </a:cubicBezTo>
                  <a:lnTo>
                    <a:pt x="601" y="1204"/>
                  </a:lnTo>
                  <a:cubicBezTo>
                    <a:pt x="666" y="1221"/>
                    <a:pt x="732" y="1230"/>
                    <a:pt x="799" y="1230"/>
                  </a:cubicBezTo>
                  <a:cubicBezTo>
                    <a:pt x="1024" y="1230"/>
                    <a:pt x="1246" y="1130"/>
                    <a:pt x="1393" y="949"/>
                  </a:cubicBezTo>
                  <a:cubicBezTo>
                    <a:pt x="1524" y="806"/>
                    <a:pt x="1560" y="603"/>
                    <a:pt x="1500" y="413"/>
                  </a:cubicBezTo>
                  <a:cubicBezTo>
                    <a:pt x="1441" y="210"/>
                    <a:pt x="1274" y="56"/>
                    <a:pt x="1072" y="8"/>
                  </a:cubicBezTo>
                  <a:cubicBezTo>
                    <a:pt x="1043" y="3"/>
                    <a:pt x="1014" y="1"/>
                    <a:pt x="986"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8"/>
            <p:cNvSpPr/>
            <p:nvPr/>
          </p:nvSpPr>
          <p:spPr>
            <a:xfrm flipH="1">
              <a:off x="7307388" y="1239966"/>
              <a:ext cx="65719" cy="29506"/>
            </a:xfrm>
            <a:custGeom>
              <a:avLst/>
              <a:gdLst/>
              <a:ahLst/>
              <a:cxnLst/>
              <a:rect l="l" t="t" r="r" b="b"/>
              <a:pathLst>
                <a:path w="1715" h="770" extrusionOk="0">
                  <a:moveTo>
                    <a:pt x="399" y="1"/>
                  </a:moveTo>
                  <a:cubicBezTo>
                    <a:pt x="357" y="1"/>
                    <a:pt x="316" y="3"/>
                    <a:pt x="274" y="7"/>
                  </a:cubicBezTo>
                  <a:cubicBezTo>
                    <a:pt x="96" y="19"/>
                    <a:pt x="0" y="55"/>
                    <a:pt x="0" y="67"/>
                  </a:cubicBezTo>
                  <a:cubicBezTo>
                    <a:pt x="310" y="79"/>
                    <a:pt x="631" y="126"/>
                    <a:pt x="929" y="233"/>
                  </a:cubicBezTo>
                  <a:cubicBezTo>
                    <a:pt x="1215" y="364"/>
                    <a:pt x="1477" y="543"/>
                    <a:pt x="1703" y="769"/>
                  </a:cubicBezTo>
                  <a:cubicBezTo>
                    <a:pt x="1715" y="757"/>
                    <a:pt x="1667" y="662"/>
                    <a:pt x="1548" y="519"/>
                  </a:cubicBezTo>
                  <a:cubicBezTo>
                    <a:pt x="1393" y="340"/>
                    <a:pt x="1191" y="209"/>
                    <a:pt x="977" y="114"/>
                  </a:cubicBezTo>
                  <a:cubicBezTo>
                    <a:pt x="790" y="45"/>
                    <a:pt x="595" y="1"/>
                    <a:pt x="399"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8"/>
            <p:cNvSpPr/>
            <p:nvPr/>
          </p:nvSpPr>
          <p:spPr>
            <a:xfrm flipH="1">
              <a:off x="7062371" y="1300017"/>
              <a:ext cx="338097" cy="252759"/>
            </a:xfrm>
            <a:custGeom>
              <a:avLst/>
              <a:gdLst/>
              <a:ahLst/>
              <a:cxnLst/>
              <a:rect l="l" t="t" r="r" b="b"/>
              <a:pathLst>
                <a:path w="8823" h="6596" extrusionOk="0">
                  <a:moveTo>
                    <a:pt x="5650" y="129"/>
                  </a:moveTo>
                  <a:cubicBezTo>
                    <a:pt x="5827" y="129"/>
                    <a:pt x="6005" y="157"/>
                    <a:pt x="6179" y="214"/>
                  </a:cubicBezTo>
                  <a:cubicBezTo>
                    <a:pt x="6846" y="393"/>
                    <a:pt x="7370" y="905"/>
                    <a:pt x="7572" y="1571"/>
                  </a:cubicBezTo>
                  <a:cubicBezTo>
                    <a:pt x="7650" y="1826"/>
                    <a:pt x="7675" y="2088"/>
                    <a:pt x="7651" y="2343"/>
                  </a:cubicBezTo>
                  <a:lnTo>
                    <a:pt x="7651" y="2343"/>
                  </a:lnTo>
                  <a:cubicBezTo>
                    <a:pt x="7077" y="2499"/>
                    <a:pt x="6485" y="2583"/>
                    <a:pt x="5894" y="2583"/>
                  </a:cubicBezTo>
                  <a:cubicBezTo>
                    <a:pt x="5862" y="2585"/>
                    <a:pt x="5831" y="2586"/>
                    <a:pt x="5799" y="2586"/>
                  </a:cubicBezTo>
                  <a:cubicBezTo>
                    <a:pt x="5590" y="2586"/>
                    <a:pt x="5374" y="2553"/>
                    <a:pt x="5167" y="2512"/>
                  </a:cubicBezTo>
                  <a:cubicBezTo>
                    <a:pt x="4917" y="2464"/>
                    <a:pt x="4679" y="2345"/>
                    <a:pt x="4477" y="2167"/>
                  </a:cubicBezTo>
                  <a:cubicBezTo>
                    <a:pt x="4274" y="1988"/>
                    <a:pt x="4155" y="1726"/>
                    <a:pt x="4155" y="1440"/>
                  </a:cubicBezTo>
                  <a:cubicBezTo>
                    <a:pt x="4155" y="1155"/>
                    <a:pt x="4251" y="869"/>
                    <a:pt x="4441" y="643"/>
                  </a:cubicBezTo>
                  <a:cubicBezTo>
                    <a:pt x="4766" y="309"/>
                    <a:pt x="5201" y="129"/>
                    <a:pt x="5650" y="129"/>
                  </a:cubicBezTo>
                  <a:close/>
                  <a:moveTo>
                    <a:pt x="5647" y="1"/>
                  </a:moveTo>
                  <a:cubicBezTo>
                    <a:pt x="5164" y="1"/>
                    <a:pt x="4696" y="200"/>
                    <a:pt x="4346" y="559"/>
                  </a:cubicBezTo>
                  <a:cubicBezTo>
                    <a:pt x="4143" y="798"/>
                    <a:pt x="4036" y="1107"/>
                    <a:pt x="4036" y="1429"/>
                  </a:cubicBezTo>
                  <a:cubicBezTo>
                    <a:pt x="4048" y="1738"/>
                    <a:pt x="4179" y="2024"/>
                    <a:pt x="4405" y="2226"/>
                  </a:cubicBezTo>
                  <a:cubicBezTo>
                    <a:pt x="4608" y="2405"/>
                    <a:pt x="4870" y="2536"/>
                    <a:pt x="5132" y="2583"/>
                  </a:cubicBezTo>
                  <a:cubicBezTo>
                    <a:pt x="5340" y="2633"/>
                    <a:pt x="5548" y="2658"/>
                    <a:pt x="5757" y="2658"/>
                  </a:cubicBezTo>
                  <a:cubicBezTo>
                    <a:pt x="5798" y="2658"/>
                    <a:pt x="5840" y="2657"/>
                    <a:pt x="5882" y="2655"/>
                  </a:cubicBezTo>
                  <a:cubicBezTo>
                    <a:pt x="6481" y="2645"/>
                    <a:pt x="7074" y="2552"/>
                    <a:pt x="7646" y="2387"/>
                  </a:cubicBezTo>
                  <a:lnTo>
                    <a:pt x="7646" y="2387"/>
                  </a:lnTo>
                  <a:cubicBezTo>
                    <a:pt x="7599" y="2784"/>
                    <a:pt x="7432" y="3164"/>
                    <a:pt x="7156" y="3476"/>
                  </a:cubicBezTo>
                  <a:cubicBezTo>
                    <a:pt x="6703" y="3941"/>
                    <a:pt x="6132" y="4250"/>
                    <a:pt x="5501" y="4369"/>
                  </a:cubicBezTo>
                  <a:cubicBezTo>
                    <a:pt x="4917" y="4488"/>
                    <a:pt x="4334" y="4548"/>
                    <a:pt x="3751" y="4560"/>
                  </a:cubicBezTo>
                  <a:cubicBezTo>
                    <a:pt x="3239" y="4572"/>
                    <a:pt x="2727" y="4631"/>
                    <a:pt x="2215" y="4727"/>
                  </a:cubicBezTo>
                  <a:cubicBezTo>
                    <a:pt x="1465" y="4858"/>
                    <a:pt x="786" y="5250"/>
                    <a:pt x="322" y="5846"/>
                  </a:cubicBezTo>
                  <a:cubicBezTo>
                    <a:pt x="202" y="6012"/>
                    <a:pt x="107" y="6203"/>
                    <a:pt x="48" y="6393"/>
                  </a:cubicBezTo>
                  <a:cubicBezTo>
                    <a:pt x="24" y="6453"/>
                    <a:pt x="0" y="6513"/>
                    <a:pt x="0" y="6548"/>
                  </a:cubicBezTo>
                  <a:cubicBezTo>
                    <a:pt x="0" y="6560"/>
                    <a:pt x="0" y="6584"/>
                    <a:pt x="0" y="6596"/>
                  </a:cubicBezTo>
                  <a:cubicBezTo>
                    <a:pt x="83" y="6334"/>
                    <a:pt x="202" y="6096"/>
                    <a:pt x="369" y="5881"/>
                  </a:cubicBezTo>
                  <a:cubicBezTo>
                    <a:pt x="845" y="5310"/>
                    <a:pt x="1500" y="4929"/>
                    <a:pt x="2238" y="4810"/>
                  </a:cubicBezTo>
                  <a:cubicBezTo>
                    <a:pt x="2738" y="4715"/>
                    <a:pt x="3250" y="4667"/>
                    <a:pt x="3762" y="4655"/>
                  </a:cubicBezTo>
                  <a:cubicBezTo>
                    <a:pt x="4358" y="4655"/>
                    <a:pt x="4953" y="4596"/>
                    <a:pt x="5536" y="4477"/>
                  </a:cubicBezTo>
                  <a:cubicBezTo>
                    <a:pt x="6191" y="4357"/>
                    <a:pt x="6787" y="4024"/>
                    <a:pt x="7251" y="3548"/>
                  </a:cubicBezTo>
                  <a:cubicBezTo>
                    <a:pt x="7553" y="3209"/>
                    <a:pt x="7732" y="2789"/>
                    <a:pt x="7776" y="2348"/>
                  </a:cubicBezTo>
                  <a:lnTo>
                    <a:pt x="7776" y="2348"/>
                  </a:lnTo>
                  <a:cubicBezTo>
                    <a:pt x="7876" y="2318"/>
                    <a:pt x="7974" y="2285"/>
                    <a:pt x="8072" y="2250"/>
                  </a:cubicBezTo>
                  <a:cubicBezTo>
                    <a:pt x="8323" y="2155"/>
                    <a:pt x="8513" y="2071"/>
                    <a:pt x="8632" y="2012"/>
                  </a:cubicBezTo>
                  <a:lnTo>
                    <a:pt x="8775" y="1941"/>
                  </a:lnTo>
                  <a:cubicBezTo>
                    <a:pt x="8799" y="1929"/>
                    <a:pt x="8823" y="1917"/>
                    <a:pt x="8823" y="1917"/>
                  </a:cubicBezTo>
                  <a:lnTo>
                    <a:pt x="8823" y="1917"/>
                  </a:lnTo>
                  <a:cubicBezTo>
                    <a:pt x="8751" y="1941"/>
                    <a:pt x="8692" y="1964"/>
                    <a:pt x="8632" y="2000"/>
                  </a:cubicBezTo>
                  <a:cubicBezTo>
                    <a:pt x="8513" y="2060"/>
                    <a:pt x="8323" y="2131"/>
                    <a:pt x="8072" y="2214"/>
                  </a:cubicBezTo>
                  <a:cubicBezTo>
                    <a:pt x="7976" y="2247"/>
                    <a:pt x="7878" y="2278"/>
                    <a:pt x="7780" y="2307"/>
                  </a:cubicBezTo>
                  <a:lnTo>
                    <a:pt x="7780" y="2307"/>
                  </a:lnTo>
                  <a:cubicBezTo>
                    <a:pt x="7802" y="2048"/>
                    <a:pt x="7777" y="1783"/>
                    <a:pt x="7703" y="1524"/>
                  </a:cubicBezTo>
                  <a:cubicBezTo>
                    <a:pt x="7477" y="833"/>
                    <a:pt x="6918" y="286"/>
                    <a:pt x="6215" y="95"/>
                  </a:cubicBezTo>
                  <a:cubicBezTo>
                    <a:pt x="6027" y="31"/>
                    <a:pt x="5836" y="1"/>
                    <a:pt x="5647"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8"/>
            <p:cNvSpPr/>
            <p:nvPr/>
          </p:nvSpPr>
          <p:spPr>
            <a:xfrm flipH="1">
              <a:off x="7285011" y="1665459"/>
              <a:ext cx="124157" cy="58438"/>
            </a:xfrm>
            <a:custGeom>
              <a:avLst/>
              <a:gdLst/>
              <a:ahLst/>
              <a:cxnLst/>
              <a:rect l="l" t="t" r="r" b="b"/>
              <a:pathLst>
                <a:path w="3240" h="1525" extrusionOk="0">
                  <a:moveTo>
                    <a:pt x="1097" y="1"/>
                  </a:moveTo>
                  <a:cubicBezTo>
                    <a:pt x="907" y="1"/>
                    <a:pt x="715" y="24"/>
                    <a:pt x="525" y="72"/>
                  </a:cubicBezTo>
                  <a:cubicBezTo>
                    <a:pt x="334" y="108"/>
                    <a:pt x="156" y="179"/>
                    <a:pt x="1" y="298"/>
                  </a:cubicBezTo>
                  <a:cubicBezTo>
                    <a:pt x="2" y="301"/>
                    <a:pt x="5" y="302"/>
                    <a:pt x="11" y="302"/>
                  </a:cubicBezTo>
                  <a:cubicBezTo>
                    <a:pt x="55" y="302"/>
                    <a:pt x="240" y="219"/>
                    <a:pt x="549" y="155"/>
                  </a:cubicBezTo>
                  <a:cubicBezTo>
                    <a:pt x="704" y="124"/>
                    <a:pt x="861" y="109"/>
                    <a:pt x="1017" y="109"/>
                  </a:cubicBezTo>
                  <a:cubicBezTo>
                    <a:pt x="1755" y="109"/>
                    <a:pt x="2468" y="449"/>
                    <a:pt x="2930" y="1048"/>
                  </a:cubicBezTo>
                  <a:cubicBezTo>
                    <a:pt x="3132" y="1322"/>
                    <a:pt x="3216" y="1525"/>
                    <a:pt x="3239" y="1525"/>
                  </a:cubicBezTo>
                  <a:cubicBezTo>
                    <a:pt x="3204" y="1334"/>
                    <a:pt x="3120" y="1156"/>
                    <a:pt x="3001" y="1001"/>
                  </a:cubicBezTo>
                  <a:cubicBezTo>
                    <a:pt x="2564" y="364"/>
                    <a:pt x="1847" y="1"/>
                    <a:pt x="1097"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8"/>
            <p:cNvSpPr/>
            <p:nvPr/>
          </p:nvSpPr>
          <p:spPr>
            <a:xfrm flipH="1">
              <a:off x="7181005" y="1790926"/>
              <a:ext cx="125038" cy="40428"/>
            </a:xfrm>
            <a:custGeom>
              <a:avLst/>
              <a:gdLst/>
              <a:ahLst/>
              <a:cxnLst/>
              <a:rect l="l" t="t" r="r" b="b"/>
              <a:pathLst>
                <a:path w="3263" h="1055" extrusionOk="0">
                  <a:moveTo>
                    <a:pt x="3262" y="0"/>
                  </a:moveTo>
                  <a:cubicBezTo>
                    <a:pt x="3245" y="0"/>
                    <a:pt x="3136" y="186"/>
                    <a:pt x="2882" y="406"/>
                  </a:cubicBezTo>
                  <a:cubicBezTo>
                    <a:pt x="2549" y="703"/>
                    <a:pt x="2132" y="882"/>
                    <a:pt x="1691" y="930"/>
                  </a:cubicBezTo>
                  <a:cubicBezTo>
                    <a:pt x="1651" y="932"/>
                    <a:pt x="1612" y="933"/>
                    <a:pt x="1572" y="933"/>
                  </a:cubicBezTo>
                  <a:cubicBezTo>
                    <a:pt x="1172" y="933"/>
                    <a:pt x="777" y="824"/>
                    <a:pt x="441" y="596"/>
                  </a:cubicBezTo>
                  <a:cubicBezTo>
                    <a:pt x="162" y="428"/>
                    <a:pt x="29" y="261"/>
                    <a:pt x="4" y="261"/>
                  </a:cubicBezTo>
                  <a:cubicBezTo>
                    <a:pt x="3" y="261"/>
                    <a:pt x="1" y="261"/>
                    <a:pt x="1" y="263"/>
                  </a:cubicBezTo>
                  <a:cubicBezTo>
                    <a:pt x="96" y="430"/>
                    <a:pt x="227" y="572"/>
                    <a:pt x="382" y="668"/>
                  </a:cubicBezTo>
                  <a:cubicBezTo>
                    <a:pt x="731" y="927"/>
                    <a:pt x="1141" y="1055"/>
                    <a:pt x="1550" y="1055"/>
                  </a:cubicBezTo>
                  <a:cubicBezTo>
                    <a:pt x="2061" y="1055"/>
                    <a:pt x="2570" y="855"/>
                    <a:pt x="2953" y="465"/>
                  </a:cubicBezTo>
                  <a:cubicBezTo>
                    <a:pt x="3096" y="346"/>
                    <a:pt x="3203" y="179"/>
                    <a:pt x="3263" y="1"/>
                  </a:cubicBezTo>
                  <a:cubicBezTo>
                    <a:pt x="3263" y="1"/>
                    <a:pt x="3262" y="0"/>
                    <a:pt x="3262"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8"/>
            <p:cNvSpPr/>
            <p:nvPr/>
          </p:nvSpPr>
          <p:spPr>
            <a:xfrm flipH="1">
              <a:off x="7153603" y="1601767"/>
              <a:ext cx="93118" cy="41845"/>
            </a:xfrm>
            <a:custGeom>
              <a:avLst/>
              <a:gdLst/>
              <a:ahLst/>
              <a:cxnLst/>
              <a:rect l="l" t="t" r="r" b="b"/>
              <a:pathLst>
                <a:path w="2430" h="1092" extrusionOk="0">
                  <a:moveTo>
                    <a:pt x="1513" y="0"/>
                  </a:moveTo>
                  <a:cubicBezTo>
                    <a:pt x="995" y="0"/>
                    <a:pt x="488" y="247"/>
                    <a:pt x="179" y="698"/>
                  </a:cubicBezTo>
                  <a:cubicBezTo>
                    <a:pt x="84" y="805"/>
                    <a:pt x="24" y="936"/>
                    <a:pt x="0" y="1091"/>
                  </a:cubicBezTo>
                  <a:cubicBezTo>
                    <a:pt x="12" y="1091"/>
                    <a:pt x="84" y="948"/>
                    <a:pt x="250" y="746"/>
                  </a:cubicBezTo>
                  <a:cubicBezTo>
                    <a:pt x="572" y="341"/>
                    <a:pt x="1065" y="114"/>
                    <a:pt x="1574" y="114"/>
                  </a:cubicBezTo>
                  <a:cubicBezTo>
                    <a:pt x="1724" y="114"/>
                    <a:pt x="1876" y="134"/>
                    <a:pt x="2025" y="174"/>
                  </a:cubicBezTo>
                  <a:cubicBezTo>
                    <a:pt x="2245" y="237"/>
                    <a:pt x="2391" y="310"/>
                    <a:pt x="2423" y="310"/>
                  </a:cubicBezTo>
                  <a:cubicBezTo>
                    <a:pt x="2427" y="310"/>
                    <a:pt x="2429" y="308"/>
                    <a:pt x="2429" y="305"/>
                  </a:cubicBezTo>
                  <a:cubicBezTo>
                    <a:pt x="2322" y="210"/>
                    <a:pt x="2191" y="127"/>
                    <a:pt x="2048" y="91"/>
                  </a:cubicBezTo>
                  <a:cubicBezTo>
                    <a:pt x="1874" y="30"/>
                    <a:pt x="1693" y="0"/>
                    <a:pt x="1513"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8"/>
            <p:cNvSpPr/>
            <p:nvPr/>
          </p:nvSpPr>
          <p:spPr>
            <a:xfrm flipH="1">
              <a:off x="6818255" y="1516691"/>
              <a:ext cx="253717" cy="152437"/>
            </a:xfrm>
            <a:custGeom>
              <a:avLst/>
              <a:gdLst/>
              <a:ahLst/>
              <a:cxnLst/>
              <a:rect l="l" t="t" r="r" b="b"/>
              <a:pathLst>
                <a:path w="6621" h="3978" extrusionOk="0">
                  <a:moveTo>
                    <a:pt x="1210" y="127"/>
                  </a:moveTo>
                  <a:cubicBezTo>
                    <a:pt x="1294" y="127"/>
                    <a:pt x="1380" y="137"/>
                    <a:pt x="1465" y="156"/>
                  </a:cubicBezTo>
                  <a:cubicBezTo>
                    <a:pt x="1703" y="204"/>
                    <a:pt x="1917" y="323"/>
                    <a:pt x="2096" y="489"/>
                  </a:cubicBezTo>
                  <a:cubicBezTo>
                    <a:pt x="2263" y="656"/>
                    <a:pt x="2382" y="859"/>
                    <a:pt x="2453" y="1073"/>
                  </a:cubicBezTo>
                  <a:cubicBezTo>
                    <a:pt x="2584" y="1478"/>
                    <a:pt x="2584" y="1906"/>
                    <a:pt x="2453" y="2311"/>
                  </a:cubicBezTo>
                  <a:cubicBezTo>
                    <a:pt x="2319" y="2730"/>
                    <a:pt x="2079" y="3101"/>
                    <a:pt x="1762" y="3393"/>
                  </a:cubicBezTo>
                  <a:lnTo>
                    <a:pt x="1762" y="3393"/>
                  </a:lnTo>
                  <a:cubicBezTo>
                    <a:pt x="1326" y="3152"/>
                    <a:pt x="937" y="2828"/>
                    <a:pt x="620" y="2430"/>
                  </a:cubicBezTo>
                  <a:cubicBezTo>
                    <a:pt x="441" y="2204"/>
                    <a:pt x="298" y="1942"/>
                    <a:pt x="215" y="1656"/>
                  </a:cubicBezTo>
                  <a:cubicBezTo>
                    <a:pt x="143" y="1394"/>
                    <a:pt x="143" y="1109"/>
                    <a:pt x="227" y="847"/>
                  </a:cubicBezTo>
                  <a:cubicBezTo>
                    <a:pt x="310" y="585"/>
                    <a:pt x="477" y="370"/>
                    <a:pt x="715" y="239"/>
                  </a:cubicBezTo>
                  <a:cubicBezTo>
                    <a:pt x="867" y="167"/>
                    <a:pt x="1036" y="127"/>
                    <a:pt x="1210" y="127"/>
                  </a:cubicBezTo>
                  <a:close/>
                  <a:moveTo>
                    <a:pt x="1180" y="1"/>
                  </a:moveTo>
                  <a:cubicBezTo>
                    <a:pt x="994" y="1"/>
                    <a:pt x="809" y="46"/>
                    <a:pt x="643" y="132"/>
                  </a:cubicBezTo>
                  <a:cubicBezTo>
                    <a:pt x="382" y="275"/>
                    <a:pt x="191" y="513"/>
                    <a:pt x="96" y="787"/>
                  </a:cubicBezTo>
                  <a:cubicBezTo>
                    <a:pt x="1" y="1085"/>
                    <a:pt x="1" y="1394"/>
                    <a:pt x="84" y="1680"/>
                  </a:cubicBezTo>
                  <a:cubicBezTo>
                    <a:pt x="167" y="1978"/>
                    <a:pt x="310" y="2252"/>
                    <a:pt x="501" y="2490"/>
                  </a:cubicBezTo>
                  <a:cubicBezTo>
                    <a:pt x="824" y="2897"/>
                    <a:pt x="1222" y="3230"/>
                    <a:pt x="1668" y="3475"/>
                  </a:cubicBezTo>
                  <a:lnTo>
                    <a:pt x="1668" y="3475"/>
                  </a:lnTo>
                  <a:cubicBezTo>
                    <a:pt x="1560" y="3565"/>
                    <a:pt x="1444" y="3645"/>
                    <a:pt x="1322" y="3716"/>
                  </a:cubicBezTo>
                  <a:cubicBezTo>
                    <a:pt x="1132" y="3823"/>
                    <a:pt x="917" y="3906"/>
                    <a:pt x="703" y="3978"/>
                  </a:cubicBezTo>
                  <a:cubicBezTo>
                    <a:pt x="763" y="3966"/>
                    <a:pt x="822" y="3954"/>
                    <a:pt x="870" y="3942"/>
                  </a:cubicBezTo>
                  <a:cubicBezTo>
                    <a:pt x="1036" y="3895"/>
                    <a:pt x="1191" y="3835"/>
                    <a:pt x="1346" y="3752"/>
                  </a:cubicBezTo>
                  <a:cubicBezTo>
                    <a:pt x="1478" y="3679"/>
                    <a:pt x="1603" y="3595"/>
                    <a:pt x="1718" y="3503"/>
                  </a:cubicBezTo>
                  <a:lnTo>
                    <a:pt x="1718" y="3503"/>
                  </a:lnTo>
                  <a:cubicBezTo>
                    <a:pt x="2262" y="3792"/>
                    <a:pt x="2873" y="3953"/>
                    <a:pt x="3501" y="3966"/>
                  </a:cubicBezTo>
                  <a:cubicBezTo>
                    <a:pt x="3524" y="3967"/>
                    <a:pt x="3547" y="3967"/>
                    <a:pt x="3569" y="3967"/>
                  </a:cubicBezTo>
                  <a:cubicBezTo>
                    <a:pt x="4047" y="3967"/>
                    <a:pt x="4522" y="3849"/>
                    <a:pt x="4954" y="3633"/>
                  </a:cubicBezTo>
                  <a:cubicBezTo>
                    <a:pt x="5335" y="3430"/>
                    <a:pt x="5680" y="3144"/>
                    <a:pt x="5942" y="2799"/>
                  </a:cubicBezTo>
                  <a:cubicBezTo>
                    <a:pt x="6347" y="2311"/>
                    <a:pt x="6585" y="1704"/>
                    <a:pt x="6609" y="1073"/>
                  </a:cubicBezTo>
                  <a:cubicBezTo>
                    <a:pt x="6620" y="966"/>
                    <a:pt x="6620" y="870"/>
                    <a:pt x="6609" y="775"/>
                  </a:cubicBezTo>
                  <a:cubicBezTo>
                    <a:pt x="6609" y="704"/>
                    <a:pt x="6597" y="632"/>
                    <a:pt x="6585" y="561"/>
                  </a:cubicBezTo>
                  <a:cubicBezTo>
                    <a:pt x="6573" y="501"/>
                    <a:pt x="6561" y="442"/>
                    <a:pt x="6537" y="382"/>
                  </a:cubicBezTo>
                  <a:lnTo>
                    <a:pt x="6537" y="382"/>
                  </a:lnTo>
                  <a:cubicBezTo>
                    <a:pt x="6573" y="620"/>
                    <a:pt x="6597" y="847"/>
                    <a:pt x="6597" y="1085"/>
                  </a:cubicBezTo>
                  <a:cubicBezTo>
                    <a:pt x="6549" y="1704"/>
                    <a:pt x="6311" y="2287"/>
                    <a:pt x="5906" y="2763"/>
                  </a:cubicBezTo>
                  <a:cubicBezTo>
                    <a:pt x="5339" y="3470"/>
                    <a:pt x="4490" y="3872"/>
                    <a:pt x="3590" y="3872"/>
                  </a:cubicBezTo>
                  <a:cubicBezTo>
                    <a:pt x="3565" y="3872"/>
                    <a:pt x="3539" y="3871"/>
                    <a:pt x="3513" y="3871"/>
                  </a:cubicBezTo>
                  <a:cubicBezTo>
                    <a:pt x="2913" y="3852"/>
                    <a:pt x="2332" y="3695"/>
                    <a:pt x="1815" y="3421"/>
                  </a:cubicBezTo>
                  <a:lnTo>
                    <a:pt x="1815" y="3421"/>
                  </a:lnTo>
                  <a:cubicBezTo>
                    <a:pt x="1872" y="3371"/>
                    <a:pt x="1926" y="3318"/>
                    <a:pt x="1977" y="3264"/>
                  </a:cubicBezTo>
                  <a:cubicBezTo>
                    <a:pt x="2227" y="2990"/>
                    <a:pt x="2418" y="2680"/>
                    <a:pt x="2525" y="2323"/>
                  </a:cubicBezTo>
                  <a:cubicBezTo>
                    <a:pt x="2668" y="1906"/>
                    <a:pt x="2679" y="1454"/>
                    <a:pt x="2537" y="1025"/>
                  </a:cubicBezTo>
                  <a:cubicBezTo>
                    <a:pt x="2465" y="787"/>
                    <a:pt x="2334" y="573"/>
                    <a:pt x="2156" y="394"/>
                  </a:cubicBezTo>
                  <a:cubicBezTo>
                    <a:pt x="1965" y="204"/>
                    <a:pt x="1727" y="85"/>
                    <a:pt x="1465" y="37"/>
                  </a:cubicBezTo>
                  <a:cubicBezTo>
                    <a:pt x="1372" y="13"/>
                    <a:pt x="1276" y="1"/>
                    <a:pt x="1180"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8"/>
            <p:cNvSpPr/>
            <p:nvPr/>
          </p:nvSpPr>
          <p:spPr>
            <a:xfrm flipH="1">
              <a:off x="6710560" y="1526770"/>
              <a:ext cx="60277" cy="189377"/>
            </a:xfrm>
            <a:custGeom>
              <a:avLst/>
              <a:gdLst/>
              <a:ahLst/>
              <a:cxnLst/>
              <a:rect l="l" t="t" r="r" b="b"/>
              <a:pathLst>
                <a:path w="1573" h="4942" extrusionOk="0">
                  <a:moveTo>
                    <a:pt x="1572" y="0"/>
                  </a:moveTo>
                  <a:lnTo>
                    <a:pt x="1572" y="0"/>
                  </a:lnTo>
                  <a:cubicBezTo>
                    <a:pt x="1513" y="48"/>
                    <a:pt x="1477" y="107"/>
                    <a:pt x="1441" y="167"/>
                  </a:cubicBezTo>
                  <a:cubicBezTo>
                    <a:pt x="1346" y="274"/>
                    <a:pt x="1251" y="441"/>
                    <a:pt x="1120" y="643"/>
                  </a:cubicBezTo>
                  <a:cubicBezTo>
                    <a:pt x="763" y="1179"/>
                    <a:pt x="489" y="1750"/>
                    <a:pt x="286" y="2358"/>
                  </a:cubicBezTo>
                  <a:cubicBezTo>
                    <a:pt x="179" y="2703"/>
                    <a:pt x="108" y="3048"/>
                    <a:pt x="48" y="3393"/>
                  </a:cubicBezTo>
                  <a:cubicBezTo>
                    <a:pt x="1" y="3679"/>
                    <a:pt x="13" y="3977"/>
                    <a:pt x="84" y="4263"/>
                  </a:cubicBezTo>
                  <a:cubicBezTo>
                    <a:pt x="132" y="4441"/>
                    <a:pt x="227" y="4620"/>
                    <a:pt x="334" y="4786"/>
                  </a:cubicBezTo>
                  <a:cubicBezTo>
                    <a:pt x="382" y="4846"/>
                    <a:pt x="429" y="4894"/>
                    <a:pt x="477" y="4941"/>
                  </a:cubicBezTo>
                  <a:cubicBezTo>
                    <a:pt x="346" y="4727"/>
                    <a:pt x="239" y="4489"/>
                    <a:pt x="167" y="4239"/>
                  </a:cubicBezTo>
                  <a:cubicBezTo>
                    <a:pt x="108" y="3965"/>
                    <a:pt x="108" y="3691"/>
                    <a:pt x="167" y="3417"/>
                  </a:cubicBezTo>
                  <a:cubicBezTo>
                    <a:pt x="227" y="3072"/>
                    <a:pt x="298" y="2739"/>
                    <a:pt x="394" y="2405"/>
                  </a:cubicBezTo>
                  <a:cubicBezTo>
                    <a:pt x="596" y="1810"/>
                    <a:pt x="870" y="1238"/>
                    <a:pt x="1191" y="691"/>
                  </a:cubicBezTo>
                  <a:cubicBezTo>
                    <a:pt x="1334" y="476"/>
                    <a:pt x="1465" y="238"/>
                    <a:pt x="1572"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8"/>
            <p:cNvSpPr/>
            <p:nvPr/>
          </p:nvSpPr>
          <p:spPr>
            <a:xfrm flipH="1">
              <a:off x="6569572" y="1510790"/>
              <a:ext cx="50697" cy="163818"/>
            </a:xfrm>
            <a:custGeom>
              <a:avLst/>
              <a:gdLst/>
              <a:ahLst/>
              <a:cxnLst/>
              <a:rect l="l" t="t" r="r" b="b"/>
              <a:pathLst>
                <a:path w="1323" h="4275" extrusionOk="0">
                  <a:moveTo>
                    <a:pt x="965" y="0"/>
                  </a:moveTo>
                  <a:cubicBezTo>
                    <a:pt x="941" y="12"/>
                    <a:pt x="1013" y="251"/>
                    <a:pt x="1048" y="667"/>
                  </a:cubicBezTo>
                  <a:cubicBezTo>
                    <a:pt x="1120" y="1191"/>
                    <a:pt x="1096" y="1727"/>
                    <a:pt x="977" y="2251"/>
                  </a:cubicBezTo>
                  <a:cubicBezTo>
                    <a:pt x="858" y="2763"/>
                    <a:pt x="656" y="3263"/>
                    <a:pt x="382" y="3715"/>
                  </a:cubicBezTo>
                  <a:cubicBezTo>
                    <a:pt x="167" y="4060"/>
                    <a:pt x="1" y="4263"/>
                    <a:pt x="13" y="4275"/>
                  </a:cubicBezTo>
                  <a:cubicBezTo>
                    <a:pt x="13" y="4275"/>
                    <a:pt x="60" y="4227"/>
                    <a:pt x="144" y="4144"/>
                  </a:cubicBezTo>
                  <a:cubicBezTo>
                    <a:pt x="251" y="4025"/>
                    <a:pt x="358" y="3894"/>
                    <a:pt x="453" y="3763"/>
                  </a:cubicBezTo>
                  <a:cubicBezTo>
                    <a:pt x="1072" y="2858"/>
                    <a:pt x="1322" y="1739"/>
                    <a:pt x="1144" y="643"/>
                  </a:cubicBezTo>
                  <a:cubicBezTo>
                    <a:pt x="1120" y="489"/>
                    <a:pt x="1084" y="322"/>
                    <a:pt x="1025" y="167"/>
                  </a:cubicBezTo>
                  <a:cubicBezTo>
                    <a:pt x="1013" y="108"/>
                    <a:pt x="989" y="60"/>
                    <a:pt x="965"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8"/>
            <p:cNvSpPr/>
            <p:nvPr/>
          </p:nvSpPr>
          <p:spPr>
            <a:xfrm flipH="1">
              <a:off x="7167291" y="1898727"/>
              <a:ext cx="222716" cy="101395"/>
            </a:xfrm>
            <a:custGeom>
              <a:avLst/>
              <a:gdLst/>
              <a:ahLst/>
              <a:cxnLst/>
              <a:rect l="l" t="t" r="r" b="b"/>
              <a:pathLst>
                <a:path w="5812" h="2646" extrusionOk="0">
                  <a:moveTo>
                    <a:pt x="2123" y="765"/>
                  </a:moveTo>
                  <a:cubicBezTo>
                    <a:pt x="2301" y="1022"/>
                    <a:pt x="2405" y="1330"/>
                    <a:pt x="2418" y="1653"/>
                  </a:cubicBezTo>
                  <a:cubicBezTo>
                    <a:pt x="2454" y="1986"/>
                    <a:pt x="2287" y="2308"/>
                    <a:pt x="1989" y="2474"/>
                  </a:cubicBezTo>
                  <a:cubicBezTo>
                    <a:pt x="1921" y="2506"/>
                    <a:pt x="1850" y="2521"/>
                    <a:pt x="1780" y="2521"/>
                  </a:cubicBezTo>
                  <a:cubicBezTo>
                    <a:pt x="1692" y="2521"/>
                    <a:pt x="1605" y="2497"/>
                    <a:pt x="1525" y="2450"/>
                  </a:cubicBezTo>
                  <a:cubicBezTo>
                    <a:pt x="1382" y="2343"/>
                    <a:pt x="1287" y="2189"/>
                    <a:pt x="1275" y="2010"/>
                  </a:cubicBezTo>
                  <a:cubicBezTo>
                    <a:pt x="1251" y="1831"/>
                    <a:pt x="1299" y="1653"/>
                    <a:pt x="1394" y="1498"/>
                  </a:cubicBezTo>
                  <a:cubicBezTo>
                    <a:pt x="1477" y="1343"/>
                    <a:pt x="1596" y="1200"/>
                    <a:pt x="1727" y="1081"/>
                  </a:cubicBezTo>
                  <a:cubicBezTo>
                    <a:pt x="1851" y="964"/>
                    <a:pt x="1983" y="858"/>
                    <a:pt x="2123" y="765"/>
                  </a:cubicBezTo>
                  <a:close/>
                  <a:moveTo>
                    <a:pt x="834" y="1"/>
                  </a:moveTo>
                  <a:cubicBezTo>
                    <a:pt x="690" y="1"/>
                    <a:pt x="546" y="19"/>
                    <a:pt x="406" y="57"/>
                  </a:cubicBezTo>
                  <a:cubicBezTo>
                    <a:pt x="299" y="93"/>
                    <a:pt x="191" y="129"/>
                    <a:pt x="96" y="176"/>
                  </a:cubicBezTo>
                  <a:cubicBezTo>
                    <a:pt x="60" y="188"/>
                    <a:pt x="25" y="212"/>
                    <a:pt x="1" y="236"/>
                  </a:cubicBezTo>
                  <a:cubicBezTo>
                    <a:pt x="132" y="188"/>
                    <a:pt x="275" y="141"/>
                    <a:pt x="418" y="105"/>
                  </a:cubicBezTo>
                  <a:cubicBezTo>
                    <a:pt x="532" y="80"/>
                    <a:pt x="648" y="68"/>
                    <a:pt x="764" y="68"/>
                  </a:cubicBezTo>
                  <a:cubicBezTo>
                    <a:pt x="1037" y="68"/>
                    <a:pt x="1310" y="135"/>
                    <a:pt x="1561" y="260"/>
                  </a:cubicBezTo>
                  <a:cubicBezTo>
                    <a:pt x="1754" y="363"/>
                    <a:pt x="1920" y="504"/>
                    <a:pt x="2054" y="671"/>
                  </a:cubicBezTo>
                  <a:lnTo>
                    <a:pt x="2054" y="671"/>
                  </a:lnTo>
                  <a:cubicBezTo>
                    <a:pt x="1904" y="768"/>
                    <a:pt x="1764" y="878"/>
                    <a:pt x="1632" y="998"/>
                  </a:cubicBezTo>
                  <a:cubicBezTo>
                    <a:pt x="1489" y="1129"/>
                    <a:pt x="1370" y="1284"/>
                    <a:pt x="1275" y="1450"/>
                  </a:cubicBezTo>
                  <a:cubicBezTo>
                    <a:pt x="1168" y="1617"/>
                    <a:pt x="1120" y="1831"/>
                    <a:pt x="1144" y="2034"/>
                  </a:cubicBezTo>
                  <a:cubicBezTo>
                    <a:pt x="1156" y="2236"/>
                    <a:pt x="1275" y="2427"/>
                    <a:pt x="1442" y="2558"/>
                  </a:cubicBezTo>
                  <a:cubicBezTo>
                    <a:pt x="1539" y="2616"/>
                    <a:pt x="1650" y="2646"/>
                    <a:pt x="1760" y="2646"/>
                  </a:cubicBezTo>
                  <a:cubicBezTo>
                    <a:pt x="1852" y="2646"/>
                    <a:pt x="1944" y="2625"/>
                    <a:pt x="2025" y="2581"/>
                  </a:cubicBezTo>
                  <a:cubicBezTo>
                    <a:pt x="2204" y="2510"/>
                    <a:pt x="2346" y="2355"/>
                    <a:pt x="2430" y="2177"/>
                  </a:cubicBezTo>
                  <a:cubicBezTo>
                    <a:pt x="2501" y="2022"/>
                    <a:pt x="2537" y="1831"/>
                    <a:pt x="2525" y="1653"/>
                  </a:cubicBezTo>
                  <a:cubicBezTo>
                    <a:pt x="2512" y="1310"/>
                    <a:pt x="2397" y="986"/>
                    <a:pt x="2204" y="714"/>
                  </a:cubicBezTo>
                  <a:lnTo>
                    <a:pt x="2204" y="714"/>
                  </a:lnTo>
                  <a:cubicBezTo>
                    <a:pt x="2324" y="640"/>
                    <a:pt x="2451" y="576"/>
                    <a:pt x="2585" y="522"/>
                  </a:cubicBezTo>
                  <a:cubicBezTo>
                    <a:pt x="3017" y="330"/>
                    <a:pt x="3479" y="231"/>
                    <a:pt x="3948" y="231"/>
                  </a:cubicBezTo>
                  <a:cubicBezTo>
                    <a:pt x="4061" y="231"/>
                    <a:pt x="4174" y="236"/>
                    <a:pt x="4287" y="248"/>
                  </a:cubicBezTo>
                  <a:cubicBezTo>
                    <a:pt x="4680" y="284"/>
                    <a:pt x="5073" y="391"/>
                    <a:pt x="5430" y="569"/>
                  </a:cubicBezTo>
                  <a:cubicBezTo>
                    <a:pt x="5525" y="605"/>
                    <a:pt x="5621" y="665"/>
                    <a:pt x="5704" y="712"/>
                  </a:cubicBezTo>
                  <a:cubicBezTo>
                    <a:pt x="5740" y="736"/>
                    <a:pt x="5775" y="760"/>
                    <a:pt x="5811" y="772"/>
                  </a:cubicBezTo>
                  <a:cubicBezTo>
                    <a:pt x="5811" y="772"/>
                    <a:pt x="5787" y="736"/>
                    <a:pt x="5704" y="700"/>
                  </a:cubicBezTo>
                  <a:cubicBezTo>
                    <a:pt x="5621" y="641"/>
                    <a:pt x="5525" y="581"/>
                    <a:pt x="5430" y="522"/>
                  </a:cubicBezTo>
                  <a:cubicBezTo>
                    <a:pt x="5073" y="331"/>
                    <a:pt x="4692" y="212"/>
                    <a:pt x="4287" y="164"/>
                  </a:cubicBezTo>
                  <a:cubicBezTo>
                    <a:pt x="4155" y="149"/>
                    <a:pt x="4023" y="141"/>
                    <a:pt x="3891" y="141"/>
                  </a:cubicBezTo>
                  <a:cubicBezTo>
                    <a:pt x="3418" y="141"/>
                    <a:pt x="2953" y="240"/>
                    <a:pt x="2525" y="426"/>
                  </a:cubicBezTo>
                  <a:cubicBezTo>
                    <a:pt x="2388" y="480"/>
                    <a:pt x="2258" y="546"/>
                    <a:pt x="2133" y="621"/>
                  </a:cubicBezTo>
                  <a:lnTo>
                    <a:pt x="2133" y="621"/>
                  </a:lnTo>
                  <a:cubicBezTo>
                    <a:pt x="1987" y="442"/>
                    <a:pt x="1806" y="290"/>
                    <a:pt x="1596" y="176"/>
                  </a:cubicBezTo>
                  <a:cubicBezTo>
                    <a:pt x="1359" y="61"/>
                    <a:pt x="1096" y="1"/>
                    <a:pt x="834"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8"/>
            <p:cNvSpPr/>
            <p:nvPr/>
          </p:nvSpPr>
          <p:spPr>
            <a:xfrm flipH="1">
              <a:off x="7134898" y="2002120"/>
              <a:ext cx="25598" cy="38473"/>
            </a:xfrm>
            <a:custGeom>
              <a:avLst/>
              <a:gdLst/>
              <a:ahLst/>
              <a:cxnLst/>
              <a:rect l="l" t="t" r="r" b="b"/>
              <a:pathLst>
                <a:path w="668" h="1004" extrusionOk="0">
                  <a:moveTo>
                    <a:pt x="661" y="1"/>
                  </a:moveTo>
                  <a:cubicBezTo>
                    <a:pt x="615" y="1"/>
                    <a:pt x="456" y="207"/>
                    <a:pt x="286" y="467"/>
                  </a:cubicBezTo>
                  <a:cubicBezTo>
                    <a:pt x="156" y="622"/>
                    <a:pt x="60" y="800"/>
                    <a:pt x="1" y="1003"/>
                  </a:cubicBezTo>
                  <a:cubicBezTo>
                    <a:pt x="1" y="1003"/>
                    <a:pt x="2" y="1003"/>
                    <a:pt x="3" y="1003"/>
                  </a:cubicBezTo>
                  <a:cubicBezTo>
                    <a:pt x="35" y="1003"/>
                    <a:pt x="208" y="804"/>
                    <a:pt x="382" y="526"/>
                  </a:cubicBezTo>
                  <a:cubicBezTo>
                    <a:pt x="513" y="372"/>
                    <a:pt x="608" y="193"/>
                    <a:pt x="667" y="2"/>
                  </a:cubicBezTo>
                  <a:cubicBezTo>
                    <a:pt x="666" y="1"/>
                    <a:pt x="663" y="1"/>
                    <a:pt x="661"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8"/>
            <p:cNvSpPr/>
            <p:nvPr/>
          </p:nvSpPr>
          <p:spPr>
            <a:xfrm flipH="1">
              <a:off x="7021274" y="2098769"/>
              <a:ext cx="50697" cy="31231"/>
            </a:xfrm>
            <a:custGeom>
              <a:avLst/>
              <a:gdLst/>
              <a:ahLst/>
              <a:cxnLst/>
              <a:rect l="l" t="t" r="r" b="b"/>
              <a:pathLst>
                <a:path w="1323" h="815" extrusionOk="0">
                  <a:moveTo>
                    <a:pt x="315" y="1"/>
                  </a:moveTo>
                  <a:cubicBezTo>
                    <a:pt x="286" y="1"/>
                    <a:pt x="256" y="2"/>
                    <a:pt x="227" y="5"/>
                  </a:cubicBezTo>
                  <a:cubicBezTo>
                    <a:pt x="84" y="17"/>
                    <a:pt x="1" y="64"/>
                    <a:pt x="1" y="76"/>
                  </a:cubicBezTo>
                  <a:cubicBezTo>
                    <a:pt x="1" y="80"/>
                    <a:pt x="10" y="81"/>
                    <a:pt x="27" y="81"/>
                  </a:cubicBezTo>
                  <a:cubicBezTo>
                    <a:pt x="63" y="81"/>
                    <a:pt x="132" y="76"/>
                    <a:pt x="227" y="76"/>
                  </a:cubicBezTo>
                  <a:cubicBezTo>
                    <a:pt x="608" y="100"/>
                    <a:pt x="965" y="290"/>
                    <a:pt x="1179" y="612"/>
                  </a:cubicBezTo>
                  <a:cubicBezTo>
                    <a:pt x="1263" y="731"/>
                    <a:pt x="1286" y="814"/>
                    <a:pt x="1310" y="814"/>
                  </a:cubicBezTo>
                  <a:cubicBezTo>
                    <a:pt x="1322" y="802"/>
                    <a:pt x="1322" y="707"/>
                    <a:pt x="1251" y="576"/>
                  </a:cubicBezTo>
                  <a:cubicBezTo>
                    <a:pt x="1073" y="221"/>
                    <a:pt x="710" y="1"/>
                    <a:pt x="315"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8"/>
            <p:cNvSpPr/>
            <p:nvPr/>
          </p:nvSpPr>
          <p:spPr>
            <a:xfrm flipH="1">
              <a:off x="7390435" y="2084322"/>
              <a:ext cx="124578" cy="162937"/>
            </a:xfrm>
            <a:custGeom>
              <a:avLst/>
              <a:gdLst/>
              <a:ahLst/>
              <a:cxnLst/>
              <a:rect l="l" t="t" r="r" b="b"/>
              <a:pathLst>
                <a:path w="3251" h="4252" extrusionOk="0">
                  <a:moveTo>
                    <a:pt x="3251" y="1"/>
                  </a:moveTo>
                  <a:cubicBezTo>
                    <a:pt x="3180" y="13"/>
                    <a:pt x="3108" y="36"/>
                    <a:pt x="3037" y="72"/>
                  </a:cubicBezTo>
                  <a:cubicBezTo>
                    <a:pt x="2906" y="132"/>
                    <a:pt x="2715" y="215"/>
                    <a:pt x="2477" y="334"/>
                  </a:cubicBezTo>
                  <a:cubicBezTo>
                    <a:pt x="1870" y="644"/>
                    <a:pt x="1310" y="1060"/>
                    <a:pt x="846" y="1560"/>
                  </a:cubicBezTo>
                  <a:cubicBezTo>
                    <a:pt x="382" y="2072"/>
                    <a:pt x="96" y="2715"/>
                    <a:pt x="12" y="3406"/>
                  </a:cubicBezTo>
                  <a:cubicBezTo>
                    <a:pt x="1" y="3620"/>
                    <a:pt x="12" y="3822"/>
                    <a:pt x="48" y="4025"/>
                  </a:cubicBezTo>
                  <a:cubicBezTo>
                    <a:pt x="60" y="4108"/>
                    <a:pt x="84" y="4180"/>
                    <a:pt x="120" y="4251"/>
                  </a:cubicBezTo>
                  <a:cubicBezTo>
                    <a:pt x="84" y="3977"/>
                    <a:pt x="72" y="3692"/>
                    <a:pt x="96" y="3418"/>
                  </a:cubicBezTo>
                  <a:cubicBezTo>
                    <a:pt x="203" y="2751"/>
                    <a:pt x="489" y="2132"/>
                    <a:pt x="941" y="1632"/>
                  </a:cubicBezTo>
                  <a:cubicBezTo>
                    <a:pt x="1406" y="1144"/>
                    <a:pt x="1929" y="739"/>
                    <a:pt x="2525" y="417"/>
                  </a:cubicBezTo>
                  <a:cubicBezTo>
                    <a:pt x="2977" y="155"/>
                    <a:pt x="3251" y="13"/>
                    <a:pt x="3251"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8"/>
            <p:cNvSpPr/>
            <p:nvPr/>
          </p:nvSpPr>
          <p:spPr>
            <a:xfrm flipH="1">
              <a:off x="7251704" y="2041439"/>
              <a:ext cx="29238" cy="86258"/>
            </a:xfrm>
            <a:custGeom>
              <a:avLst/>
              <a:gdLst/>
              <a:ahLst/>
              <a:cxnLst/>
              <a:rect l="l" t="t" r="r" b="b"/>
              <a:pathLst>
                <a:path w="763" h="2251" extrusionOk="0">
                  <a:moveTo>
                    <a:pt x="751" y="0"/>
                  </a:moveTo>
                  <a:cubicBezTo>
                    <a:pt x="632" y="48"/>
                    <a:pt x="536" y="131"/>
                    <a:pt x="453" y="239"/>
                  </a:cubicBezTo>
                  <a:cubicBezTo>
                    <a:pt x="60" y="727"/>
                    <a:pt x="0" y="1417"/>
                    <a:pt x="310" y="1977"/>
                  </a:cubicBezTo>
                  <a:cubicBezTo>
                    <a:pt x="429" y="2179"/>
                    <a:pt x="560" y="2251"/>
                    <a:pt x="560" y="2251"/>
                  </a:cubicBezTo>
                  <a:cubicBezTo>
                    <a:pt x="584" y="2239"/>
                    <a:pt x="489" y="2132"/>
                    <a:pt x="381" y="1941"/>
                  </a:cubicBezTo>
                  <a:cubicBezTo>
                    <a:pt x="131" y="1405"/>
                    <a:pt x="191" y="774"/>
                    <a:pt x="524" y="286"/>
                  </a:cubicBezTo>
                  <a:cubicBezTo>
                    <a:pt x="655" y="108"/>
                    <a:pt x="762" y="24"/>
                    <a:pt x="751"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8"/>
            <p:cNvSpPr/>
            <p:nvPr/>
          </p:nvSpPr>
          <p:spPr>
            <a:xfrm flipH="1">
              <a:off x="7464328" y="1941801"/>
              <a:ext cx="283376" cy="170831"/>
            </a:xfrm>
            <a:custGeom>
              <a:avLst/>
              <a:gdLst/>
              <a:ahLst/>
              <a:cxnLst/>
              <a:rect l="l" t="t" r="r" b="b"/>
              <a:pathLst>
                <a:path w="7395" h="4458" extrusionOk="0">
                  <a:moveTo>
                    <a:pt x="1462" y="119"/>
                  </a:moveTo>
                  <a:cubicBezTo>
                    <a:pt x="1503" y="119"/>
                    <a:pt x="1544" y="121"/>
                    <a:pt x="1584" y="124"/>
                  </a:cubicBezTo>
                  <a:cubicBezTo>
                    <a:pt x="1858" y="160"/>
                    <a:pt x="2120" y="291"/>
                    <a:pt x="2322" y="469"/>
                  </a:cubicBezTo>
                  <a:cubicBezTo>
                    <a:pt x="2715" y="826"/>
                    <a:pt x="2929" y="1326"/>
                    <a:pt x="2929" y="1850"/>
                  </a:cubicBezTo>
                  <a:cubicBezTo>
                    <a:pt x="2917" y="2315"/>
                    <a:pt x="2775" y="2755"/>
                    <a:pt x="2525" y="3136"/>
                  </a:cubicBezTo>
                  <a:cubicBezTo>
                    <a:pt x="2457" y="3238"/>
                    <a:pt x="2383" y="3333"/>
                    <a:pt x="2304" y="3423"/>
                  </a:cubicBezTo>
                  <a:lnTo>
                    <a:pt x="2304" y="3423"/>
                  </a:lnTo>
                  <a:cubicBezTo>
                    <a:pt x="2022" y="3406"/>
                    <a:pt x="1742" y="3338"/>
                    <a:pt x="1477" y="3220"/>
                  </a:cubicBezTo>
                  <a:cubicBezTo>
                    <a:pt x="917" y="2946"/>
                    <a:pt x="477" y="2481"/>
                    <a:pt x="250" y="1898"/>
                  </a:cubicBezTo>
                  <a:cubicBezTo>
                    <a:pt x="131" y="1612"/>
                    <a:pt x="119" y="1291"/>
                    <a:pt x="215" y="993"/>
                  </a:cubicBezTo>
                  <a:cubicBezTo>
                    <a:pt x="310" y="707"/>
                    <a:pt x="500" y="469"/>
                    <a:pt x="762" y="314"/>
                  </a:cubicBezTo>
                  <a:cubicBezTo>
                    <a:pt x="967" y="182"/>
                    <a:pt x="1215" y="119"/>
                    <a:pt x="1462" y="119"/>
                  </a:cubicBezTo>
                  <a:close/>
                  <a:moveTo>
                    <a:pt x="1479" y="0"/>
                  </a:moveTo>
                  <a:cubicBezTo>
                    <a:pt x="1207" y="0"/>
                    <a:pt x="932" y="73"/>
                    <a:pt x="703" y="219"/>
                  </a:cubicBezTo>
                  <a:cubicBezTo>
                    <a:pt x="417" y="386"/>
                    <a:pt x="203" y="648"/>
                    <a:pt x="96" y="957"/>
                  </a:cubicBezTo>
                  <a:cubicBezTo>
                    <a:pt x="0" y="1279"/>
                    <a:pt x="12" y="1624"/>
                    <a:pt x="131" y="1934"/>
                  </a:cubicBezTo>
                  <a:cubicBezTo>
                    <a:pt x="369" y="2553"/>
                    <a:pt x="834" y="3041"/>
                    <a:pt x="1429" y="3327"/>
                  </a:cubicBezTo>
                  <a:cubicBezTo>
                    <a:pt x="1677" y="3437"/>
                    <a:pt x="1938" y="3506"/>
                    <a:pt x="2202" y="3532"/>
                  </a:cubicBezTo>
                  <a:lnTo>
                    <a:pt x="2202" y="3532"/>
                  </a:lnTo>
                  <a:cubicBezTo>
                    <a:pt x="2056" y="3680"/>
                    <a:pt x="1893" y="3810"/>
                    <a:pt x="1715" y="3922"/>
                  </a:cubicBezTo>
                  <a:cubicBezTo>
                    <a:pt x="1477" y="4065"/>
                    <a:pt x="1215" y="4196"/>
                    <a:pt x="941" y="4279"/>
                  </a:cubicBezTo>
                  <a:cubicBezTo>
                    <a:pt x="762" y="4339"/>
                    <a:pt x="596" y="4374"/>
                    <a:pt x="405" y="4410"/>
                  </a:cubicBezTo>
                  <a:cubicBezTo>
                    <a:pt x="346" y="4422"/>
                    <a:pt x="286" y="4434"/>
                    <a:pt x="227" y="4458"/>
                  </a:cubicBezTo>
                  <a:lnTo>
                    <a:pt x="274" y="4458"/>
                  </a:lnTo>
                  <a:lnTo>
                    <a:pt x="417" y="4434"/>
                  </a:lnTo>
                  <a:cubicBezTo>
                    <a:pt x="596" y="4410"/>
                    <a:pt x="774" y="4374"/>
                    <a:pt x="953" y="4327"/>
                  </a:cubicBezTo>
                  <a:cubicBezTo>
                    <a:pt x="1239" y="4243"/>
                    <a:pt x="1501" y="4124"/>
                    <a:pt x="1751" y="3982"/>
                  </a:cubicBezTo>
                  <a:cubicBezTo>
                    <a:pt x="1953" y="3859"/>
                    <a:pt x="2138" y="3710"/>
                    <a:pt x="2302" y="3539"/>
                  </a:cubicBezTo>
                  <a:lnTo>
                    <a:pt x="2302" y="3539"/>
                  </a:lnTo>
                  <a:cubicBezTo>
                    <a:pt x="2348" y="3542"/>
                    <a:pt x="2393" y="3543"/>
                    <a:pt x="2439" y="3543"/>
                  </a:cubicBezTo>
                  <a:cubicBezTo>
                    <a:pt x="2694" y="3543"/>
                    <a:pt x="2948" y="3503"/>
                    <a:pt x="3191" y="3422"/>
                  </a:cubicBezTo>
                  <a:cubicBezTo>
                    <a:pt x="3715" y="3255"/>
                    <a:pt x="4168" y="2910"/>
                    <a:pt x="4477" y="2469"/>
                  </a:cubicBezTo>
                  <a:cubicBezTo>
                    <a:pt x="4775" y="2053"/>
                    <a:pt x="4965" y="1624"/>
                    <a:pt x="5192" y="1267"/>
                  </a:cubicBezTo>
                  <a:cubicBezTo>
                    <a:pt x="5382" y="945"/>
                    <a:pt x="5656" y="660"/>
                    <a:pt x="5965" y="457"/>
                  </a:cubicBezTo>
                  <a:cubicBezTo>
                    <a:pt x="6159" y="337"/>
                    <a:pt x="6374" y="275"/>
                    <a:pt x="6589" y="275"/>
                  </a:cubicBezTo>
                  <a:cubicBezTo>
                    <a:pt x="6651" y="275"/>
                    <a:pt x="6713" y="280"/>
                    <a:pt x="6775" y="291"/>
                  </a:cubicBezTo>
                  <a:cubicBezTo>
                    <a:pt x="6954" y="314"/>
                    <a:pt x="7120" y="386"/>
                    <a:pt x="7263" y="505"/>
                  </a:cubicBezTo>
                  <a:cubicBezTo>
                    <a:pt x="7358" y="588"/>
                    <a:pt x="7394" y="636"/>
                    <a:pt x="7394" y="636"/>
                  </a:cubicBezTo>
                  <a:cubicBezTo>
                    <a:pt x="7370" y="576"/>
                    <a:pt x="7335" y="517"/>
                    <a:pt x="7275" y="469"/>
                  </a:cubicBezTo>
                  <a:cubicBezTo>
                    <a:pt x="7144" y="350"/>
                    <a:pt x="6966" y="267"/>
                    <a:pt x="6787" y="243"/>
                  </a:cubicBezTo>
                  <a:cubicBezTo>
                    <a:pt x="6711" y="228"/>
                    <a:pt x="6634" y="220"/>
                    <a:pt x="6558" y="220"/>
                  </a:cubicBezTo>
                  <a:cubicBezTo>
                    <a:pt x="6339" y="220"/>
                    <a:pt x="6124" y="283"/>
                    <a:pt x="5930" y="398"/>
                  </a:cubicBezTo>
                  <a:cubicBezTo>
                    <a:pt x="5608" y="600"/>
                    <a:pt x="5322" y="886"/>
                    <a:pt x="5120" y="1219"/>
                  </a:cubicBezTo>
                  <a:cubicBezTo>
                    <a:pt x="4882" y="1576"/>
                    <a:pt x="4691" y="2005"/>
                    <a:pt x="4394" y="2410"/>
                  </a:cubicBezTo>
                  <a:cubicBezTo>
                    <a:pt x="4096" y="2839"/>
                    <a:pt x="3656" y="3148"/>
                    <a:pt x="3156" y="3315"/>
                  </a:cubicBezTo>
                  <a:cubicBezTo>
                    <a:pt x="2925" y="3390"/>
                    <a:pt x="2685" y="3427"/>
                    <a:pt x="2445" y="3427"/>
                  </a:cubicBezTo>
                  <a:cubicBezTo>
                    <a:pt x="2432" y="3427"/>
                    <a:pt x="2419" y="3427"/>
                    <a:pt x="2405" y="3427"/>
                  </a:cubicBezTo>
                  <a:lnTo>
                    <a:pt x="2405" y="3427"/>
                  </a:lnTo>
                  <a:cubicBezTo>
                    <a:pt x="2473" y="3349"/>
                    <a:pt x="2537" y="3268"/>
                    <a:pt x="2596" y="3184"/>
                  </a:cubicBezTo>
                  <a:cubicBezTo>
                    <a:pt x="2870" y="2791"/>
                    <a:pt x="3013" y="2327"/>
                    <a:pt x="3025" y="1850"/>
                  </a:cubicBezTo>
                  <a:cubicBezTo>
                    <a:pt x="3036" y="1303"/>
                    <a:pt x="2810" y="767"/>
                    <a:pt x="2394" y="386"/>
                  </a:cubicBezTo>
                  <a:cubicBezTo>
                    <a:pt x="2179" y="183"/>
                    <a:pt x="1893" y="52"/>
                    <a:pt x="1596" y="5"/>
                  </a:cubicBezTo>
                  <a:cubicBezTo>
                    <a:pt x="1557" y="2"/>
                    <a:pt x="1518" y="0"/>
                    <a:pt x="1479"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8"/>
            <p:cNvSpPr/>
            <p:nvPr/>
          </p:nvSpPr>
          <p:spPr>
            <a:xfrm flipH="1">
              <a:off x="7460675" y="1993076"/>
              <a:ext cx="44758" cy="112278"/>
            </a:xfrm>
            <a:custGeom>
              <a:avLst/>
              <a:gdLst/>
              <a:ahLst/>
              <a:cxnLst/>
              <a:rect l="l" t="t" r="r" b="b"/>
              <a:pathLst>
                <a:path w="1168" h="2930" extrusionOk="0">
                  <a:moveTo>
                    <a:pt x="286" y="0"/>
                  </a:moveTo>
                  <a:lnTo>
                    <a:pt x="286" y="0"/>
                  </a:lnTo>
                  <a:cubicBezTo>
                    <a:pt x="203" y="143"/>
                    <a:pt x="143" y="310"/>
                    <a:pt x="132" y="465"/>
                  </a:cubicBezTo>
                  <a:cubicBezTo>
                    <a:pt x="1" y="1251"/>
                    <a:pt x="239" y="2048"/>
                    <a:pt x="775" y="2632"/>
                  </a:cubicBezTo>
                  <a:cubicBezTo>
                    <a:pt x="882" y="2751"/>
                    <a:pt x="1013" y="2858"/>
                    <a:pt x="1156" y="2929"/>
                  </a:cubicBezTo>
                  <a:cubicBezTo>
                    <a:pt x="1167" y="2905"/>
                    <a:pt x="1025" y="2798"/>
                    <a:pt x="846" y="2560"/>
                  </a:cubicBezTo>
                  <a:cubicBezTo>
                    <a:pt x="358" y="1977"/>
                    <a:pt x="143" y="1227"/>
                    <a:pt x="215" y="465"/>
                  </a:cubicBezTo>
                  <a:cubicBezTo>
                    <a:pt x="251" y="179"/>
                    <a:pt x="310" y="0"/>
                    <a:pt x="286"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8"/>
            <p:cNvSpPr/>
            <p:nvPr/>
          </p:nvSpPr>
          <p:spPr>
            <a:xfrm flipH="1">
              <a:off x="7428307" y="1793800"/>
              <a:ext cx="316676" cy="144160"/>
            </a:xfrm>
            <a:custGeom>
              <a:avLst/>
              <a:gdLst/>
              <a:ahLst/>
              <a:cxnLst/>
              <a:rect l="l" t="t" r="r" b="b"/>
              <a:pathLst>
                <a:path w="8264" h="3762" extrusionOk="0">
                  <a:moveTo>
                    <a:pt x="3604" y="2592"/>
                  </a:moveTo>
                  <a:cubicBezTo>
                    <a:pt x="3606" y="2624"/>
                    <a:pt x="3607" y="2656"/>
                    <a:pt x="3608" y="2688"/>
                  </a:cubicBezTo>
                  <a:cubicBezTo>
                    <a:pt x="3632" y="2891"/>
                    <a:pt x="3608" y="3105"/>
                    <a:pt x="3561" y="3307"/>
                  </a:cubicBezTo>
                  <a:cubicBezTo>
                    <a:pt x="3537" y="3403"/>
                    <a:pt x="3489" y="3486"/>
                    <a:pt x="3418" y="3557"/>
                  </a:cubicBezTo>
                  <a:cubicBezTo>
                    <a:pt x="3368" y="3617"/>
                    <a:pt x="3301" y="3644"/>
                    <a:pt x="3232" y="3644"/>
                  </a:cubicBezTo>
                  <a:cubicBezTo>
                    <a:pt x="3219" y="3644"/>
                    <a:pt x="3205" y="3643"/>
                    <a:pt x="3192" y="3641"/>
                  </a:cubicBezTo>
                  <a:cubicBezTo>
                    <a:pt x="3013" y="3557"/>
                    <a:pt x="2918" y="3367"/>
                    <a:pt x="2954" y="3176"/>
                  </a:cubicBezTo>
                  <a:cubicBezTo>
                    <a:pt x="3013" y="2986"/>
                    <a:pt x="3144" y="2819"/>
                    <a:pt x="3323" y="2724"/>
                  </a:cubicBezTo>
                  <a:cubicBezTo>
                    <a:pt x="3416" y="2677"/>
                    <a:pt x="3509" y="2633"/>
                    <a:pt x="3604" y="2592"/>
                  </a:cubicBezTo>
                  <a:close/>
                  <a:moveTo>
                    <a:pt x="1001" y="0"/>
                  </a:moveTo>
                  <a:cubicBezTo>
                    <a:pt x="703" y="0"/>
                    <a:pt x="406" y="51"/>
                    <a:pt x="120" y="152"/>
                  </a:cubicBezTo>
                  <a:cubicBezTo>
                    <a:pt x="84" y="164"/>
                    <a:pt x="37" y="188"/>
                    <a:pt x="1" y="212"/>
                  </a:cubicBezTo>
                  <a:cubicBezTo>
                    <a:pt x="2" y="213"/>
                    <a:pt x="3" y="213"/>
                    <a:pt x="6" y="213"/>
                  </a:cubicBezTo>
                  <a:cubicBezTo>
                    <a:pt x="38" y="213"/>
                    <a:pt x="203" y="148"/>
                    <a:pt x="501" y="93"/>
                  </a:cubicBezTo>
                  <a:cubicBezTo>
                    <a:pt x="627" y="76"/>
                    <a:pt x="753" y="68"/>
                    <a:pt x="880" y="68"/>
                  </a:cubicBezTo>
                  <a:cubicBezTo>
                    <a:pt x="1209" y="68"/>
                    <a:pt x="1537" y="124"/>
                    <a:pt x="1846" y="235"/>
                  </a:cubicBezTo>
                  <a:cubicBezTo>
                    <a:pt x="2144" y="331"/>
                    <a:pt x="2418" y="497"/>
                    <a:pt x="2656" y="700"/>
                  </a:cubicBezTo>
                  <a:cubicBezTo>
                    <a:pt x="2930" y="926"/>
                    <a:pt x="3156" y="1224"/>
                    <a:pt x="3311" y="1545"/>
                  </a:cubicBezTo>
                  <a:cubicBezTo>
                    <a:pt x="3464" y="1833"/>
                    <a:pt x="3556" y="2136"/>
                    <a:pt x="3592" y="2454"/>
                  </a:cubicBezTo>
                  <a:lnTo>
                    <a:pt x="3592" y="2454"/>
                  </a:lnTo>
                  <a:cubicBezTo>
                    <a:pt x="3475" y="2504"/>
                    <a:pt x="3362" y="2558"/>
                    <a:pt x="3251" y="2617"/>
                  </a:cubicBezTo>
                  <a:cubicBezTo>
                    <a:pt x="3037" y="2736"/>
                    <a:pt x="2894" y="2914"/>
                    <a:pt x="2823" y="3141"/>
                  </a:cubicBezTo>
                  <a:cubicBezTo>
                    <a:pt x="2799" y="3272"/>
                    <a:pt x="2823" y="3391"/>
                    <a:pt x="2870" y="3498"/>
                  </a:cubicBezTo>
                  <a:cubicBezTo>
                    <a:pt x="2930" y="3617"/>
                    <a:pt x="3025" y="3712"/>
                    <a:pt x="3156" y="3748"/>
                  </a:cubicBezTo>
                  <a:cubicBezTo>
                    <a:pt x="3189" y="3757"/>
                    <a:pt x="3223" y="3761"/>
                    <a:pt x="3256" y="3761"/>
                  </a:cubicBezTo>
                  <a:cubicBezTo>
                    <a:pt x="3352" y="3761"/>
                    <a:pt x="3442" y="3723"/>
                    <a:pt x="3513" y="3653"/>
                  </a:cubicBezTo>
                  <a:cubicBezTo>
                    <a:pt x="3597" y="3557"/>
                    <a:pt x="3656" y="3450"/>
                    <a:pt x="3680" y="3331"/>
                  </a:cubicBezTo>
                  <a:cubicBezTo>
                    <a:pt x="3739" y="3117"/>
                    <a:pt x="3751" y="2902"/>
                    <a:pt x="3739" y="2676"/>
                  </a:cubicBezTo>
                  <a:cubicBezTo>
                    <a:pt x="3737" y="2630"/>
                    <a:pt x="3733" y="2585"/>
                    <a:pt x="3729" y="2539"/>
                  </a:cubicBezTo>
                  <a:lnTo>
                    <a:pt x="3729" y="2539"/>
                  </a:lnTo>
                  <a:cubicBezTo>
                    <a:pt x="3959" y="2445"/>
                    <a:pt x="4196" y="2367"/>
                    <a:pt x="4442" y="2307"/>
                  </a:cubicBezTo>
                  <a:cubicBezTo>
                    <a:pt x="4860" y="2209"/>
                    <a:pt x="5285" y="2161"/>
                    <a:pt x="5709" y="2161"/>
                  </a:cubicBezTo>
                  <a:cubicBezTo>
                    <a:pt x="6420" y="2161"/>
                    <a:pt x="7128" y="2296"/>
                    <a:pt x="7799" y="2557"/>
                  </a:cubicBezTo>
                  <a:cubicBezTo>
                    <a:pt x="8097" y="2676"/>
                    <a:pt x="8264" y="2760"/>
                    <a:pt x="8264" y="2760"/>
                  </a:cubicBezTo>
                  <a:cubicBezTo>
                    <a:pt x="8264" y="2760"/>
                    <a:pt x="8228" y="2736"/>
                    <a:pt x="8145" y="2688"/>
                  </a:cubicBezTo>
                  <a:cubicBezTo>
                    <a:pt x="8038" y="2629"/>
                    <a:pt x="7918" y="2569"/>
                    <a:pt x="7799" y="2510"/>
                  </a:cubicBezTo>
                  <a:cubicBezTo>
                    <a:pt x="7371" y="2319"/>
                    <a:pt x="6930" y="2188"/>
                    <a:pt x="6466" y="2117"/>
                  </a:cubicBezTo>
                  <a:cubicBezTo>
                    <a:pt x="6195" y="2079"/>
                    <a:pt x="5924" y="2060"/>
                    <a:pt x="5654" y="2060"/>
                  </a:cubicBezTo>
                  <a:cubicBezTo>
                    <a:pt x="5235" y="2060"/>
                    <a:pt x="4819" y="2106"/>
                    <a:pt x="4406" y="2200"/>
                  </a:cubicBezTo>
                  <a:cubicBezTo>
                    <a:pt x="4169" y="2249"/>
                    <a:pt x="3936" y="2318"/>
                    <a:pt x="3712" y="2405"/>
                  </a:cubicBezTo>
                  <a:lnTo>
                    <a:pt x="3712" y="2405"/>
                  </a:lnTo>
                  <a:cubicBezTo>
                    <a:pt x="3665" y="2084"/>
                    <a:pt x="3567" y="1774"/>
                    <a:pt x="3418" y="1486"/>
                  </a:cubicBezTo>
                  <a:cubicBezTo>
                    <a:pt x="3251" y="1152"/>
                    <a:pt x="3013" y="855"/>
                    <a:pt x="2727" y="616"/>
                  </a:cubicBezTo>
                  <a:cubicBezTo>
                    <a:pt x="2477" y="414"/>
                    <a:pt x="2180" y="259"/>
                    <a:pt x="1882" y="152"/>
                  </a:cubicBezTo>
                  <a:cubicBezTo>
                    <a:pt x="1596" y="51"/>
                    <a:pt x="1299" y="0"/>
                    <a:pt x="1001"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8"/>
            <p:cNvSpPr/>
            <p:nvPr/>
          </p:nvSpPr>
          <p:spPr>
            <a:xfrm flipH="1">
              <a:off x="8070268" y="1689640"/>
              <a:ext cx="132817" cy="235591"/>
            </a:xfrm>
            <a:custGeom>
              <a:avLst/>
              <a:gdLst/>
              <a:ahLst/>
              <a:cxnLst/>
              <a:rect l="l" t="t" r="r" b="b"/>
              <a:pathLst>
                <a:path w="3466" h="6148" extrusionOk="0">
                  <a:moveTo>
                    <a:pt x="1150" y="1309"/>
                  </a:moveTo>
                  <a:cubicBezTo>
                    <a:pt x="1172" y="1309"/>
                    <a:pt x="1194" y="1309"/>
                    <a:pt x="1215" y="1310"/>
                  </a:cubicBezTo>
                  <a:cubicBezTo>
                    <a:pt x="1632" y="1334"/>
                    <a:pt x="2037" y="1489"/>
                    <a:pt x="2370" y="1751"/>
                  </a:cubicBezTo>
                  <a:cubicBezTo>
                    <a:pt x="2372" y="1752"/>
                    <a:pt x="2374" y="1754"/>
                    <a:pt x="2376" y="1755"/>
                  </a:cubicBezTo>
                  <a:lnTo>
                    <a:pt x="2376" y="1755"/>
                  </a:lnTo>
                  <a:cubicBezTo>
                    <a:pt x="2363" y="1789"/>
                    <a:pt x="2349" y="1824"/>
                    <a:pt x="2335" y="1858"/>
                  </a:cubicBezTo>
                  <a:cubicBezTo>
                    <a:pt x="2192" y="2132"/>
                    <a:pt x="1989" y="2382"/>
                    <a:pt x="1715" y="2549"/>
                  </a:cubicBezTo>
                  <a:cubicBezTo>
                    <a:pt x="1514" y="2691"/>
                    <a:pt x="1271" y="2769"/>
                    <a:pt x="1024" y="2769"/>
                  </a:cubicBezTo>
                  <a:cubicBezTo>
                    <a:pt x="921" y="2769"/>
                    <a:pt x="817" y="2755"/>
                    <a:pt x="715" y="2727"/>
                  </a:cubicBezTo>
                  <a:cubicBezTo>
                    <a:pt x="537" y="2668"/>
                    <a:pt x="382" y="2549"/>
                    <a:pt x="275" y="2394"/>
                  </a:cubicBezTo>
                  <a:cubicBezTo>
                    <a:pt x="156" y="2239"/>
                    <a:pt x="120" y="2037"/>
                    <a:pt x="191" y="1858"/>
                  </a:cubicBezTo>
                  <a:cubicBezTo>
                    <a:pt x="263" y="1668"/>
                    <a:pt x="406" y="1525"/>
                    <a:pt x="596" y="1441"/>
                  </a:cubicBezTo>
                  <a:cubicBezTo>
                    <a:pt x="768" y="1356"/>
                    <a:pt x="958" y="1309"/>
                    <a:pt x="1150" y="1309"/>
                  </a:cubicBezTo>
                  <a:close/>
                  <a:moveTo>
                    <a:pt x="2644" y="1"/>
                  </a:moveTo>
                  <a:cubicBezTo>
                    <a:pt x="2644" y="48"/>
                    <a:pt x="2632" y="96"/>
                    <a:pt x="2632" y="132"/>
                  </a:cubicBezTo>
                  <a:cubicBezTo>
                    <a:pt x="2620" y="239"/>
                    <a:pt x="2620" y="358"/>
                    <a:pt x="2620" y="513"/>
                  </a:cubicBezTo>
                  <a:cubicBezTo>
                    <a:pt x="2610" y="902"/>
                    <a:pt x="2542" y="1283"/>
                    <a:pt x="2414" y="1649"/>
                  </a:cubicBezTo>
                  <a:lnTo>
                    <a:pt x="2414" y="1649"/>
                  </a:lnTo>
                  <a:cubicBezTo>
                    <a:pt x="2064" y="1383"/>
                    <a:pt x="1640" y="1238"/>
                    <a:pt x="1203" y="1215"/>
                  </a:cubicBezTo>
                  <a:cubicBezTo>
                    <a:pt x="1181" y="1214"/>
                    <a:pt x="1158" y="1213"/>
                    <a:pt x="1135" y="1213"/>
                  </a:cubicBezTo>
                  <a:cubicBezTo>
                    <a:pt x="932" y="1213"/>
                    <a:pt x="729" y="1260"/>
                    <a:pt x="537" y="1346"/>
                  </a:cubicBezTo>
                  <a:cubicBezTo>
                    <a:pt x="322" y="1441"/>
                    <a:pt x="156" y="1620"/>
                    <a:pt x="72" y="1834"/>
                  </a:cubicBezTo>
                  <a:cubicBezTo>
                    <a:pt x="1" y="2060"/>
                    <a:pt x="37" y="2299"/>
                    <a:pt x="168" y="2477"/>
                  </a:cubicBezTo>
                  <a:cubicBezTo>
                    <a:pt x="287" y="2656"/>
                    <a:pt x="465" y="2787"/>
                    <a:pt x="668" y="2846"/>
                  </a:cubicBezTo>
                  <a:cubicBezTo>
                    <a:pt x="784" y="2879"/>
                    <a:pt x="903" y="2895"/>
                    <a:pt x="1021" y="2895"/>
                  </a:cubicBezTo>
                  <a:cubicBezTo>
                    <a:pt x="1289" y="2895"/>
                    <a:pt x="1552" y="2813"/>
                    <a:pt x="1775" y="2656"/>
                  </a:cubicBezTo>
                  <a:cubicBezTo>
                    <a:pt x="2049" y="2477"/>
                    <a:pt x="2263" y="2215"/>
                    <a:pt x="2406" y="1918"/>
                  </a:cubicBezTo>
                  <a:cubicBezTo>
                    <a:pt x="2420" y="1882"/>
                    <a:pt x="2434" y="1847"/>
                    <a:pt x="2447" y="1811"/>
                  </a:cubicBezTo>
                  <a:lnTo>
                    <a:pt x="2447" y="1811"/>
                  </a:lnTo>
                  <a:cubicBezTo>
                    <a:pt x="2732" y="2042"/>
                    <a:pt x="2956" y="2340"/>
                    <a:pt x="3120" y="2668"/>
                  </a:cubicBezTo>
                  <a:cubicBezTo>
                    <a:pt x="3406" y="3287"/>
                    <a:pt x="3418" y="4001"/>
                    <a:pt x="3180" y="4632"/>
                  </a:cubicBezTo>
                  <a:cubicBezTo>
                    <a:pt x="3013" y="5073"/>
                    <a:pt x="2775" y="5466"/>
                    <a:pt x="2442" y="5799"/>
                  </a:cubicBezTo>
                  <a:cubicBezTo>
                    <a:pt x="2216" y="6037"/>
                    <a:pt x="2073" y="6144"/>
                    <a:pt x="2073" y="6144"/>
                  </a:cubicBezTo>
                  <a:cubicBezTo>
                    <a:pt x="2073" y="6146"/>
                    <a:pt x="2074" y="6147"/>
                    <a:pt x="2076" y="6147"/>
                  </a:cubicBezTo>
                  <a:cubicBezTo>
                    <a:pt x="2086" y="6147"/>
                    <a:pt x="2123" y="6124"/>
                    <a:pt x="2192" y="6085"/>
                  </a:cubicBezTo>
                  <a:cubicBezTo>
                    <a:pt x="2299" y="6013"/>
                    <a:pt x="2394" y="5942"/>
                    <a:pt x="2489" y="5847"/>
                  </a:cubicBezTo>
                  <a:cubicBezTo>
                    <a:pt x="2823" y="5525"/>
                    <a:pt x="3097" y="5132"/>
                    <a:pt x="3263" y="4692"/>
                  </a:cubicBezTo>
                  <a:cubicBezTo>
                    <a:pt x="3382" y="4382"/>
                    <a:pt x="3442" y="4061"/>
                    <a:pt x="3454" y="3739"/>
                  </a:cubicBezTo>
                  <a:cubicBezTo>
                    <a:pt x="3466" y="3358"/>
                    <a:pt x="3382" y="2977"/>
                    <a:pt x="3228" y="2644"/>
                  </a:cubicBezTo>
                  <a:cubicBezTo>
                    <a:pt x="3055" y="2275"/>
                    <a:pt x="2792" y="1951"/>
                    <a:pt x="2484" y="1704"/>
                  </a:cubicBezTo>
                  <a:lnTo>
                    <a:pt x="2484" y="1704"/>
                  </a:lnTo>
                  <a:cubicBezTo>
                    <a:pt x="2608" y="1322"/>
                    <a:pt x="2664" y="913"/>
                    <a:pt x="2644" y="513"/>
                  </a:cubicBezTo>
                  <a:lnTo>
                    <a:pt x="2644" y="132"/>
                  </a:lnTo>
                  <a:cubicBezTo>
                    <a:pt x="2656" y="96"/>
                    <a:pt x="2656" y="48"/>
                    <a:pt x="2644"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8"/>
            <p:cNvSpPr/>
            <p:nvPr/>
          </p:nvSpPr>
          <p:spPr>
            <a:xfrm flipH="1">
              <a:off x="7922878" y="1825608"/>
              <a:ext cx="68018" cy="232296"/>
            </a:xfrm>
            <a:custGeom>
              <a:avLst/>
              <a:gdLst/>
              <a:ahLst/>
              <a:cxnLst/>
              <a:rect l="l" t="t" r="r" b="b"/>
              <a:pathLst>
                <a:path w="1775" h="6062" extrusionOk="0">
                  <a:moveTo>
                    <a:pt x="1751" y="1"/>
                  </a:moveTo>
                  <a:lnTo>
                    <a:pt x="1751" y="1"/>
                  </a:lnTo>
                  <a:cubicBezTo>
                    <a:pt x="1679" y="36"/>
                    <a:pt x="1608" y="96"/>
                    <a:pt x="1548" y="156"/>
                  </a:cubicBezTo>
                  <a:cubicBezTo>
                    <a:pt x="1370" y="322"/>
                    <a:pt x="1215" y="513"/>
                    <a:pt x="1084" y="703"/>
                  </a:cubicBezTo>
                  <a:cubicBezTo>
                    <a:pt x="108" y="2037"/>
                    <a:pt x="0" y="3811"/>
                    <a:pt x="774" y="5263"/>
                  </a:cubicBezTo>
                  <a:cubicBezTo>
                    <a:pt x="893" y="5478"/>
                    <a:pt x="1024" y="5680"/>
                    <a:pt x="1179" y="5871"/>
                  </a:cubicBezTo>
                  <a:cubicBezTo>
                    <a:pt x="1227" y="5942"/>
                    <a:pt x="1286" y="6013"/>
                    <a:pt x="1358" y="6061"/>
                  </a:cubicBezTo>
                  <a:cubicBezTo>
                    <a:pt x="1179" y="5799"/>
                    <a:pt x="1000" y="5513"/>
                    <a:pt x="846" y="5228"/>
                  </a:cubicBezTo>
                  <a:cubicBezTo>
                    <a:pt x="131" y="3799"/>
                    <a:pt x="250" y="2084"/>
                    <a:pt x="1143" y="763"/>
                  </a:cubicBezTo>
                  <a:cubicBezTo>
                    <a:pt x="1477" y="263"/>
                    <a:pt x="1774" y="13"/>
                    <a:pt x="1751"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8"/>
            <p:cNvSpPr/>
            <p:nvPr/>
          </p:nvSpPr>
          <p:spPr>
            <a:xfrm flipH="1">
              <a:off x="7764576" y="1733672"/>
              <a:ext cx="193018" cy="130288"/>
            </a:xfrm>
            <a:custGeom>
              <a:avLst/>
              <a:gdLst/>
              <a:ahLst/>
              <a:cxnLst/>
              <a:rect l="l" t="t" r="r" b="b"/>
              <a:pathLst>
                <a:path w="5037" h="3400" extrusionOk="0">
                  <a:moveTo>
                    <a:pt x="606" y="1"/>
                  </a:moveTo>
                  <a:cubicBezTo>
                    <a:pt x="489" y="1"/>
                    <a:pt x="370" y="7"/>
                    <a:pt x="251" y="19"/>
                  </a:cubicBezTo>
                  <a:cubicBezTo>
                    <a:pt x="167" y="19"/>
                    <a:pt x="84" y="42"/>
                    <a:pt x="1" y="66"/>
                  </a:cubicBezTo>
                  <a:cubicBezTo>
                    <a:pt x="1" y="71"/>
                    <a:pt x="14" y="72"/>
                    <a:pt x="39" y="72"/>
                  </a:cubicBezTo>
                  <a:cubicBezTo>
                    <a:pt x="92" y="72"/>
                    <a:pt x="201" y="65"/>
                    <a:pt x="353" y="65"/>
                  </a:cubicBezTo>
                  <a:cubicBezTo>
                    <a:pt x="510" y="65"/>
                    <a:pt x="713" y="73"/>
                    <a:pt x="953" y="102"/>
                  </a:cubicBezTo>
                  <a:cubicBezTo>
                    <a:pt x="2501" y="269"/>
                    <a:pt x="3870" y="1173"/>
                    <a:pt x="4632" y="2531"/>
                  </a:cubicBezTo>
                  <a:cubicBezTo>
                    <a:pt x="4918" y="3043"/>
                    <a:pt x="5025" y="3400"/>
                    <a:pt x="5037" y="3400"/>
                  </a:cubicBezTo>
                  <a:cubicBezTo>
                    <a:pt x="5025" y="3317"/>
                    <a:pt x="5013" y="3233"/>
                    <a:pt x="4977" y="3150"/>
                  </a:cubicBezTo>
                  <a:cubicBezTo>
                    <a:pt x="4906" y="2924"/>
                    <a:pt x="4811" y="2709"/>
                    <a:pt x="4703" y="2495"/>
                  </a:cubicBezTo>
                  <a:cubicBezTo>
                    <a:pt x="3965" y="1078"/>
                    <a:pt x="2548" y="138"/>
                    <a:pt x="953" y="19"/>
                  </a:cubicBezTo>
                  <a:cubicBezTo>
                    <a:pt x="840" y="7"/>
                    <a:pt x="724" y="1"/>
                    <a:pt x="606"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8"/>
            <p:cNvSpPr/>
            <p:nvPr/>
          </p:nvSpPr>
          <p:spPr>
            <a:xfrm flipH="1">
              <a:off x="7229836" y="1993996"/>
              <a:ext cx="299777" cy="148912"/>
            </a:xfrm>
            <a:custGeom>
              <a:avLst/>
              <a:gdLst/>
              <a:ahLst/>
              <a:cxnLst/>
              <a:rect l="l" t="t" r="r" b="b"/>
              <a:pathLst>
                <a:path w="7823" h="3886" extrusionOk="0">
                  <a:moveTo>
                    <a:pt x="7823" y="0"/>
                  </a:moveTo>
                  <a:cubicBezTo>
                    <a:pt x="5727" y="1727"/>
                    <a:pt x="2953" y="2381"/>
                    <a:pt x="298" y="2977"/>
                  </a:cubicBezTo>
                  <a:lnTo>
                    <a:pt x="239" y="3120"/>
                  </a:lnTo>
                  <a:cubicBezTo>
                    <a:pt x="1" y="3215"/>
                    <a:pt x="36" y="3572"/>
                    <a:pt x="215" y="3727"/>
                  </a:cubicBezTo>
                  <a:cubicBezTo>
                    <a:pt x="380" y="3828"/>
                    <a:pt x="566" y="3886"/>
                    <a:pt x="751" y="3886"/>
                  </a:cubicBezTo>
                  <a:cubicBezTo>
                    <a:pt x="807" y="3886"/>
                    <a:pt x="862" y="3881"/>
                    <a:pt x="917" y="3870"/>
                  </a:cubicBezTo>
                  <a:cubicBezTo>
                    <a:pt x="3692" y="3715"/>
                    <a:pt x="6239" y="2286"/>
                    <a:pt x="7823" y="0"/>
                  </a:cubicBezTo>
                  <a:close/>
                </a:path>
              </a:pathLst>
            </a:custGeom>
            <a:solidFill>
              <a:srgbClr val="1D1848">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8"/>
            <p:cNvSpPr/>
            <p:nvPr/>
          </p:nvSpPr>
          <p:spPr>
            <a:xfrm flipH="1">
              <a:off x="7301457" y="1738003"/>
              <a:ext cx="244137" cy="284756"/>
            </a:xfrm>
            <a:custGeom>
              <a:avLst/>
              <a:gdLst/>
              <a:ahLst/>
              <a:cxnLst/>
              <a:rect l="l" t="t" r="r" b="b"/>
              <a:pathLst>
                <a:path w="6371" h="7431" extrusionOk="0">
                  <a:moveTo>
                    <a:pt x="6371" y="1"/>
                  </a:moveTo>
                  <a:lnTo>
                    <a:pt x="6371" y="1"/>
                  </a:lnTo>
                  <a:cubicBezTo>
                    <a:pt x="5430" y="382"/>
                    <a:pt x="5109" y="1501"/>
                    <a:pt x="4680" y="2418"/>
                  </a:cubicBezTo>
                  <a:cubicBezTo>
                    <a:pt x="4037" y="3823"/>
                    <a:pt x="2930" y="4954"/>
                    <a:pt x="1549" y="5644"/>
                  </a:cubicBezTo>
                  <a:cubicBezTo>
                    <a:pt x="1156" y="5799"/>
                    <a:pt x="787" y="6013"/>
                    <a:pt x="465" y="6287"/>
                  </a:cubicBezTo>
                  <a:cubicBezTo>
                    <a:pt x="168" y="6585"/>
                    <a:pt x="1" y="7073"/>
                    <a:pt x="239" y="7430"/>
                  </a:cubicBezTo>
                  <a:lnTo>
                    <a:pt x="382" y="7145"/>
                  </a:lnTo>
                  <a:cubicBezTo>
                    <a:pt x="3537" y="6037"/>
                    <a:pt x="5835" y="3299"/>
                    <a:pt x="6371" y="1"/>
                  </a:cubicBezTo>
                  <a:close/>
                </a:path>
              </a:pathLst>
            </a:custGeom>
            <a:solidFill>
              <a:srgbClr val="1D1848">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8"/>
            <p:cNvSpPr/>
            <p:nvPr/>
          </p:nvSpPr>
          <p:spPr>
            <a:xfrm flipH="1">
              <a:off x="7752805" y="1560072"/>
              <a:ext cx="67443" cy="410637"/>
            </a:xfrm>
            <a:custGeom>
              <a:avLst/>
              <a:gdLst/>
              <a:ahLst/>
              <a:cxnLst/>
              <a:rect l="l" t="t" r="r" b="b"/>
              <a:pathLst>
                <a:path w="1760" h="10716" extrusionOk="0">
                  <a:moveTo>
                    <a:pt x="798" y="0"/>
                  </a:moveTo>
                  <a:lnTo>
                    <a:pt x="667" y="227"/>
                  </a:lnTo>
                  <a:cubicBezTo>
                    <a:pt x="731" y="375"/>
                    <a:pt x="792" y="523"/>
                    <a:pt x="851" y="670"/>
                  </a:cubicBezTo>
                  <a:lnTo>
                    <a:pt x="851" y="670"/>
                  </a:lnTo>
                  <a:cubicBezTo>
                    <a:pt x="836" y="447"/>
                    <a:pt x="819" y="224"/>
                    <a:pt x="798" y="0"/>
                  </a:cubicBezTo>
                  <a:close/>
                  <a:moveTo>
                    <a:pt x="851" y="670"/>
                  </a:moveTo>
                  <a:cubicBezTo>
                    <a:pt x="1000" y="2998"/>
                    <a:pt x="795" y="5338"/>
                    <a:pt x="262" y="7608"/>
                  </a:cubicBezTo>
                  <a:cubicBezTo>
                    <a:pt x="107" y="8132"/>
                    <a:pt x="24" y="8668"/>
                    <a:pt x="0" y="9216"/>
                  </a:cubicBezTo>
                  <a:cubicBezTo>
                    <a:pt x="36" y="9799"/>
                    <a:pt x="322" y="10347"/>
                    <a:pt x="774" y="10716"/>
                  </a:cubicBezTo>
                  <a:cubicBezTo>
                    <a:pt x="1155" y="9823"/>
                    <a:pt x="1167" y="8966"/>
                    <a:pt x="1334" y="8001"/>
                  </a:cubicBezTo>
                  <a:cubicBezTo>
                    <a:pt x="1477" y="7144"/>
                    <a:pt x="1727" y="5120"/>
                    <a:pt x="1727" y="5096"/>
                  </a:cubicBezTo>
                  <a:cubicBezTo>
                    <a:pt x="1759" y="3499"/>
                    <a:pt x="1420" y="2098"/>
                    <a:pt x="851" y="670"/>
                  </a:cubicBezTo>
                  <a:close/>
                </a:path>
              </a:pathLst>
            </a:custGeom>
            <a:solidFill>
              <a:srgbClr val="1D1848">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8"/>
            <p:cNvSpPr/>
            <p:nvPr/>
          </p:nvSpPr>
          <p:spPr>
            <a:xfrm flipH="1">
              <a:off x="7288663" y="1265297"/>
              <a:ext cx="338136" cy="226893"/>
            </a:xfrm>
            <a:custGeom>
              <a:avLst/>
              <a:gdLst/>
              <a:ahLst/>
              <a:cxnLst/>
              <a:rect l="l" t="t" r="r" b="b"/>
              <a:pathLst>
                <a:path w="8824" h="5921" extrusionOk="0">
                  <a:moveTo>
                    <a:pt x="1" y="1"/>
                  </a:moveTo>
                  <a:cubicBezTo>
                    <a:pt x="115" y="436"/>
                    <a:pt x="265" y="859"/>
                    <a:pt x="447" y="1264"/>
                  </a:cubicBezTo>
                  <a:lnTo>
                    <a:pt x="447" y="1264"/>
                  </a:lnTo>
                  <a:cubicBezTo>
                    <a:pt x="316" y="868"/>
                    <a:pt x="210" y="462"/>
                    <a:pt x="132" y="49"/>
                  </a:cubicBezTo>
                  <a:lnTo>
                    <a:pt x="1" y="1"/>
                  </a:lnTo>
                  <a:close/>
                  <a:moveTo>
                    <a:pt x="8526" y="35"/>
                  </a:moveTo>
                  <a:cubicBezTo>
                    <a:pt x="8490" y="35"/>
                    <a:pt x="8453" y="43"/>
                    <a:pt x="8418" y="60"/>
                  </a:cubicBezTo>
                  <a:cubicBezTo>
                    <a:pt x="8394" y="72"/>
                    <a:pt x="8383" y="72"/>
                    <a:pt x="8383" y="84"/>
                  </a:cubicBezTo>
                  <a:cubicBezTo>
                    <a:pt x="8335" y="132"/>
                    <a:pt x="8311" y="191"/>
                    <a:pt x="8299" y="251"/>
                  </a:cubicBezTo>
                  <a:cubicBezTo>
                    <a:pt x="8049" y="1382"/>
                    <a:pt x="7894" y="2394"/>
                    <a:pt x="7632" y="3525"/>
                  </a:cubicBezTo>
                  <a:cubicBezTo>
                    <a:pt x="7553" y="3604"/>
                    <a:pt x="7408" y="3636"/>
                    <a:pt x="7239" y="3636"/>
                  </a:cubicBezTo>
                  <a:cubicBezTo>
                    <a:pt x="7000" y="3636"/>
                    <a:pt x="6712" y="3573"/>
                    <a:pt x="6489" y="3489"/>
                  </a:cubicBezTo>
                  <a:cubicBezTo>
                    <a:pt x="6156" y="3370"/>
                    <a:pt x="6013" y="3097"/>
                    <a:pt x="5799" y="2823"/>
                  </a:cubicBezTo>
                  <a:cubicBezTo>
                    <a:pt x="5585" y="2537"/>
                    <a:pt x="5620" y="2585"/>
                    <a:pt x="5299" y="2454"/>
                  </a:cubicBezTo>
                  <a:cubicBezTo>
                    <a:pt x="5124" y="2382"/>
                    <a:pt x="4906" y="2347"/>
                    <a:pt x="4677" y="2347"/>
                  </a:cubicBezTo>
                  <a:cubicBezTo>
                    <a:pt x="4108" y="2347"/>
                    <a:pt x="3473" y="2560"/>
                    <a:pt x="3287" y="2942"/>
                  </a:cubicBezTo>
                  <a:cubicBezTo>
                    <a:pt x="3037" y="3478"/>
                    <a:pt x="3227" y="4192"/>
                    <a:pt x="3394" y="4716"/>
                  </a:cubicBezTo>
                  <a:cubicBezTo>
                    <a:pt x="2092" y="3866"/>
                    <a:pt x="1076" y="2666"/>
                    <a:pt x="447" y="1264"/>
                  </a:cubicBezTo>
                  <a:lnTo>
                    <a:pt x="447" y="1264"/>
                  </a:lnTo>
                  <a:cubicBezTo>
                    <a:pt x="914" y="2670"/>
                    <a:pt x="1706" y="3949"/>
                    <a:pt x="2775" y="4990"/>
                  </a:cubicBezTo>
                  <a:cubicBezTo>
                    <a:pt x="3268" y="5472"/>
                    <a:pt x="3883" y="5920"/>
                    <a:pt x="4566" y="5920"/>
                  </a:cubicBezTo>
                  <a:cubicBezTo>
                    <a:pt x="4592" y="5920"/>
                    <a:pt x="4618" y="5920"/>
                    <a:pt x="4644" y="5918"/>
                  </a:cubicBezTo>
                  <a:cubicBezTo>
                    <a:pt x="4227" y="5073"/>
                    <a:pt x="4108" y="4109"/>
                    <a:pt x="4287" y="3180"/>
                  </a:cubicBezTo>
                  <a:lnTo>
                    <a:pt x="4287" y="3180"/>
                  </a:lnTo>
                  <a:cubicBezTo>
                    <a:pt x="4882" y="3585"/>
                    <a:pt x="5525" y="3942"/>
                    <a:pt x="6204" y="4216"/>
                  </a:cubicBezTo>
                  <a:cubicBezTo>
                    <a:pt x="6673" y="4413"/>
                    <a:pt x="7171" y="4514"/>
                    <a:pt x="7674" y="4514"/>
                  </a:cubicBezTo>
                  <a:cubicBezTo>
                    <a:pt x="7898" y="4514"/>
                    <a:pt x="8123" y="4494"/>
                    <a:pt x="8347" y="4454"/>
                  </a:cubicBezTo>
                  <a:lnTo>
                    <a:pt x="8787" y="608"/>
                  </a:lnTo>
                  <a:cubicBezTo>
                    <a:pt x="8823" y="465"/>
                    <a:pt x="8799" y="310"/>
                    <a:pt x="8752" y="168"/>
                  </a:cubicBezTo>
                  <a:cubicBezTo>
                    <a:pt x="8701" y="83"/>
                    <a:pt x="8615" y="35"/>
                    <a:pt x="8526" y="35"/>
                  </a:cubicBezTo>
                  <a:close/>
                </a:path>
              </a:pathLst>
            </a:custGeom>
            <a:solidFill>
              <a:srgbClr val="1D1848">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8"/>
            <p:cNvSpPr/>
            <p:nvPr/>
          </p:nvSpPr>
          <p:spPr>
            <a:xfrm flipH="1">
              <a:off x="7079678" y="1476108"/>
              <a:ext cx="73958" cy="197156"/>
            </a:xfrm>
            <a:custGeom>
              <a:avLst/>
              <a:gdLst/>
              <a:ahLst/>
              <a:cxnLst/>
              <a:rect l="l" t="t" r="r" b="b"/>
              <a:pathLst>
                <a:path w="1930" h="5145" extrusionOk="0">
                  <a:moveTo>
                    <a:pt x="488" y="1"/>
                  </a:moveTo>
                  <a:cubicBezTo>
                    <a:pt x="488" y="2"/>
                    <a:pt x="487" y="5"/>
                    <a:pt x="487" y="10"/>
                  </a:cubicBezTo>
                  <a:lnTo>
                    <a:pt x="487" y="10"/>
                  </a:lnTo>
                  <a:lnTo>
                    <a:pt x="488" y="1"/>
                  </a:lnTo>
                  <a:close/>
                  <a:moveTo>
                    <a:pt x="487" y="10"/>
                  </a:moveTo>
                  <a:lnTo>
                    <a:pt x="0" y="4037"/>
                  </a:lnTo>
                  <a:lnTo>
                    <a:pt x="1929" y="5144"/>
                  </a:lnTo>
                  <a:cubicBezTo>
                    <a:pt x="1929" y="5144"/>
                    <a:pt x="491" y="267"/>
                    <a:pt x="487" y="10"/>
                  </a:cubicBezTo>
                  <a:close/>
                </a:path>
              </a:pathLst>
            </a:custGeom>
            <a:solidFill>
              <a:srgbClr val="1D1848">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8"/>
            <p:cNvSpPr/>
            <p:nvPr/>
          </p:nvSpPr>
          <p:spPr>
            <a:xfrm flipH="1">
              <a:off x="7276360" y="754690"/>
              <a:ext cx="320777" cy="602774"/>
            </a:xfrm>
            <a:custGeom>
              <a:avLst/>
              <a:gdLst/>
              <a:ahLst/>
              <a:cxnLst/>
              <a:rect l="l" t="t" r="r" b="b"/>
              <a:pathLst>
                <a:path w="8371" h="15730" extrusionOk="0">
                  <a:moveTo>
                    <a:pt x="4165" y="0"/>
                  </a:moveTo>
                  <a:cubicBezTo>
                    <a:pt x="1916" y="0"/>
                    <a:pt x="59" y="1801"/>
                    <a:pt x="12" y="4062"/>
                  </a:cubicBezTo>
                  <a:cubicBezTo>
                    <a:pt x="0" y="4110"/>
                    <a:pt x="0" y="4145"/>
                    <a:pt x="0" y="4193"/>
                  </a:cubicBezTo>
                  <a:lnTo>
                    <a:pt x="0" y="12230"/>
                  </a:lnTo>
                  <a:cubicBezTo>
                    <a:pt x="12" y="12682"/>
                    <a:pt x="167" y="13134"/>
                    <a:pt x="477" y="13480"/>
                  </a:cubicBezTo>
                  <a:cubicBezTo>
                    <a:pt x="929" y="14027"/>
                    <a:pt x="1477" y="14480"/>
                    <a:pt x="2084" y="14813"/>
                  </a:cubicBezTo>
                  <a:lnTo>
                    <a:pt x="3715" y="15730"/>
                  </a:lnTo>
                  <a:lnTo>
                    <a:pt x="5061" y="14539"/>
                  </a:lnTo>
                  <a:cubicBezTo>
                    <a:pt x="5454" y="14182"/>
                    <a:pt x="5692" y="13682"/>
                    <a:pt x="5704" y="13158"/>
                  </a:cubicBezTo>
                  <a:cubicBezTo>
                    <a:pt x="5727" y="12575"/>
                    <a:pt x="5727" y="11991"/>
                    <a:pt x="5727" y="11991"/>
                  </a:cubicBezTo>
                  <a:cubicBezTo>
                    <a:pt x="5727" y="11991"/>
                    <a:pt x="8001" y="11837"/>
                    <a:pt x="8216" y="9586"/>
                  </a:cubicBezTo>
                  <a:cubicBezTo>
                    <a:pt x="8311" y="8539"/>
                    <a:pt x="8347" y="6372"/>
                    <a:pt x="8359" y="4383"/>
                  </a:cubicBezTo>
                  <a:cubicBezTo>
                    <a:pt x="8371" y="2097"/>
                    <a:pt x="6620" y="180"/>
                    <a:pt x="4334" y="2"/>
                  </a:cubicBezTo>
                  <a:lnTo>
                    <a:pt x="4275" y="2"/>
                  </a:lnTo>
                  <a:cubicBezTo>
                    <a:pt x="4238" y="1"/>
                    <a:pt x="4202" y="0"/>
                    <a:pt x="4165" y="0"/>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8"/>
            <p:cNvSpPr/>
            <p:nvPr/>
          </p:nvSpPr>
          <p:spPr>
            <a:xfrm flipH="1">
              <a:off x="7378094" y="1171330"/>
              <a:ext cx="109557" cy="64378"/>
            </a:xfrm>
            <a:custGeom>
              <a:avLst/>
              <a:gdLst/>
              <a:ahLst/>
              <a:cxnLst/>
              <a:rect l="l" t="t" r="r" b="b"/>
              <a:pathLst>
                <a:path w="2859" h="1680" extrusionOk="0">
                  <a:moveTo>
                    <a:pt x="1" y="0"/>
                  </a:moveTo>
                  <a:lnTo>
                    <a:pt x="1" y="0"/>
                  </a:lnTo>
                  <a:cubicBezTo>
                    <a:pt x="1" y="0"/>
                    <a:pt x="588" y="1679"/>
                    <a:pt x="2800" y="1679"/>
                  </a:cubicBezTo>
                  <a:cubicBezTo>
                    <a:pt x="2815" y="1679"/>
                    <a:pt x="2831" y="1679"/>
                    <a:pt x="2847" y="1679"/>
                  </a:cubicBezTo>
                  <a:lnTo>
                    <a:pt x="2858" y="1108"/>
                  </a:lnTo>
                  <a:cubicBezTo>
                    <a:pt x="1823" y="1012"/>
                    <a:pt x="834" y="631"/>
                    <a:pt x="1" y="0"/>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8"/>
            <p:cNvSpPr/>
            <p:nvPr/>
          </p:nvSpPr>
          <p:spPr>
            <a:xfrm flipH="1">
              <a:off x="7303247" y="965041"/>
              <a:ext cx="24678" cy="23375"/>
            </a:xfrm>
            <a:custGeom>
              <a:avLst/>
              <a:gdLst/>
              <a:ahLst/>
              <a:cxnLst/>
              <a:rect l="l" t="t" r="r" b="b"/>
              <a:pathLst>
                <a:path w="644" h="610" extrusionOk="0">
                  <a:moveTo>
                    <a:pt x="323" y="1"/>
                  </a:moveTo>
                  <a:cubicBezTo>
                    <a:pt x="154" y="1"/>
                    <a:pt x="12" y="128"/>
                    <a:pt x="0" y="299"/>
                  </a:cubicBezTo>
                  <a:cubicBezTo>
                    <a:pt x="0" y="478"/>
                    <a:pt x="143" y="609"/>
                    <a:pt x="310" y="609"/>
                  </a:cubicBezTo>
                  <a:cubicBezTo>
                    <a:pt x="317" y="609"/>
                    <a:pt x="325" y="610"/>
                    <a:pt x="332" y="610"/>
                  </a:cubicBezTo>
                  <a:cubicBezTo>
                    <a:pt x="500" y="610"/>
                    <a:pt x="632" y="482"/>
                    <a:pt x="643" y="311"/>
                  </a:cubicBezTo>
                  <a:cubicBezTo>
                    <a:pt x="643" y="311"/>
                    <a:pt x="643" y="311"/>
                    <a:pt x="643" y="299"/>
                  </a:cubicBezTo>
                  <a:cubicBezTo>
                    <a:pt x="643" y="133"/>
                    <a:pt x="512" y="2"/>
                    <a:pt x="345" y="2"/>
                  </a:cubicBezTo>
                  <a:cubicBezTo>
                    <a:pt x="338" y="1"/>
                    <a:pt x="330" y="1"/>
                    <a:pt x="32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8"/>
            <p:cNvSpPr/>
            <p:nvPr/>
          </p:nvSpPr>
          <p:spPr>
            <a:xfrm flipH="1">
              <a:off x="7299147" y="941588"/>
              <a:ext cx="50238" cy="15136"/>
            </a:xfrm>
            <a:custGeom>
              <a:avLst/>
              <a:gdLst/>
              <a:ahLst/>
              <a:cxnLst/>
              <a:rect l="l" t="t" r="r" b="b"/>
              <a:pathLst>
                <a:path w="1311" h="395" extrusionOk="0">
                  <a:moveTo>
                    <a:pt x="610" y="0"/>
                  </a:moveTo>
                  <a:cubicBezTo>
                    <a:pt x="463" y="0"/>
                    <a:pt x="317" y="45"/>
                    <a:pt x="179" y="114"/>
                  </a:cubicBezTo>
                  <a:cubicBezTo>
                    <a:pt x="60" y="185"/>
                    <a:pt x="1" y="233"/>
                    <a:pt x="36" y="280"/>
                  </a:cubicBezTo>
                  <a:cubicBezTo>
                    <a:pt x="41" y="287"/>
                    <a:pt x="50" y="289"/>
                    <a:pt x="63" y="289"/>
                  </a:cubicBezTo>
                  <a:cubicBezTo>
                    <a:pt x="137" y="289"/>
                    <a:pt x="342" y="194"/>
                    <a:pt x="606" y="194"/>
                  </a:cubicBezTo>
                  <a:cubicBezTo>
                    <a:pt x="630" y="194"/>
                    <a:pt x="654" y="195"/>
                    <a:pt x="679" y="197"/>
                  </a:cubicBezTo>
                  <a:cubicBezTo>
                    <a:pt x="988" y="229"/>
                    <a:pt x="1202" y="395"/>
                    <a:pt x="1278" y="395"/>
                  </a:cubicBezTo>
                  <a:cubicBezTo>
                    <a:pt x="1286" y="395"/>
                    <a:pt x="1293" y="392"/>
                    <a:pt x="1298" y="387"/>
                  </a:cubicBezTo>
                  <a:cubicBezTo>
                    <a:pt x="1310" y="376"/>
                    <a:pt x="1286" y="292"/>
                    <a:pt x="1191" y="209"/>
                  </a:cubicBezTo>
                  <a:cubicBezTo>
                    <a:pt x="1048" y="90"/>
                    <a:pt x="882" y="18"/>
                    <a:pt x="703" y="6"/>
                  </a:cubicBezTo>
                  <a:cubicBezTo>
                    <a:pt x="672" y="2"/>
                    <a:pt x="641" y="0"/>
                    <a:pt x="61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8"/>
            <p:cNvSpPr/>
            <p:nvPr/>
          </p:nvSpPr>
          <p:spPr>
            <a:xfrm flipH="1">
              <a:off x="7427832" y="958680"/>
              <a:ext cx="24678" cy="23797"/>
            </a:xfrm>
            <a:custGeom>
              <a:avLst/>
              <a:gdLst/>
              <a:ahLst/>
              <a:cxnLst/>
              <a:rect l="l" t="t" r="r" b="b"/>
              <a:pathLst>
                <a:path w="644" h="621" extrusionOk="0">
                  <a:moveTo>
                    <a:pt x="334" y="1"/>
                  </a:moveTo>
                  <a:cubicBezTo>
                    <a:pt x="167" y="1"/>
                    <a:pt x="13" y="132"/>
                    <a:pt x="1" y="299"/>
                  </a:cubicBezTo>
                  <a:cubicBezTo>
                    <a:pt x="1" y="299"/>
                    <a:pt x="1" y="299"/>
                    <a:pt x="1" y="311"/>
                  </a:cubicBezTo>
                  <a:cubicBezTo>
                    <a:pt x="1" y="477"/>
                    <a:pt x="144" y="620"/>
                    <a:pt x="310" y="620"/>
                  </a:cubicBezTo>
                  <a:cubicBezTo>
                    <a:pt x="489" y="620"/>
                    <a:pt x="632" y="489"/>
                    <a:pt x="644" y="322"/>
                  </a:cubicBezTo>
                  <a:cubicBezTo>
                    <a:pt x="644" y="311"/>
                    <a:pt x="644" y="311"/>
                    <a:pt x="644" y="311"/>
                  </a:cubicBezTo>
                  <a:cubicBezTo>
                    <a:pt x="644" y="144"/>
                    <a:pt x="513" y="1"/>
                    <a:pt x="33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flipH="1">
              <a:off x="7428753" y="933042"/>
              <a:ext cx="50659" cy="15366"/>
            </a:xfrm>
            <a:custGeom>
              <a:avLst/>
              <a:gdLst/>
              <a:ahLst/>
              <a:cxnLst/>
              <a:rect l="l" t="t" r="r" b="b"/>
              <a:pathLst>
                <a:path w="1322" h="401" extrusionOk="0">
                  <a:moveTo>
                    <a:pt x="636" y="1"/>
                  </a:moveTo>
                  <a:cubicBezTo>
                    <a:pt x="478" y="1"/>
                    <a:pt x="315" y="39"/>
                    <a:pt x="179" y="122"/>
                  </a:cubicBezTo>
                  <a:cubicBezTo>
                    <a:pt x="60" y="194"/>
                    <a:pt x="0" y="241"/>
                    <a:pt x="36" y="289"/>
                  </a:cubicBezTo>
                  <a:cubicBezTo>
                    <a:pt x="41" y="295"/>
                    <a:pt x="50" y="298"/>
                    <a:pt x="62" y="298"/>
                  </a:cubicBezTo>
                  <a:cubicBezTo>
                    <a:pt x="137" y="298"/>
                    <a:pt x="342" y="203"/>
                    <a:pt x="605" y="203"/>
                  </a:cubicBezTo>
                  <a:cubicBezTo>
                    <a:pt x="629" y="203"/>
                    <a:pt x="654" y="204"/>
                    <a:pt x="679" y="206"/>
                  </a:cubicBezTo>
                  <a:cubicBezTo>
                    <a:pt x="995" y="238"/>
                    <a:pt x="1211" y="401"/>
                    <a:pt x="1282" y="401"/>
                  </a:cubicBezTo>
                  <a:cubicBezTo>
                    <a:pt x="1289" y="401"/>
                    <a:pt x="1294" y="399"/>
                    <a:pt x="1298" y="396"/>
                  </a:cubicBezTo>
                  <a:cubicBezTo>
                    <a:pt x="1322" y="384"/>
                    <a:pt x="1286" y="301"/>
                    <a:pt x="1191" y="206"/>
                  </a:cubicBezTo>
                  <a:cubicBezTo>
                    <a:pt x="1048" y="87"/>
                    <a:pt x="881" y="15"/>
                    <a:pt x="703" y="3"/>
                  </a:cubicBezTo>
                  <a:cubicBezTo>
                    <a:pt x="681" y="2"/>
                    <a:pt x="659" y="1"/>
                    <a:pt x="63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flipH="1">
              <a:off x="7354829" y="939518"/>
              <a:ext cx="35178" cy="112278"/>
            </a:xfrm>
            <a:custGeom>
              <a:avLst/>
              <a:gdLst/>
              <a:ahLst/>
              <a:cxnLst/>
              <a:rect l="l" t="t" r="r" b="b"/>
              <a:pathLst>
                <a:path w="918" h="2930" extrusionOk="0">
                  <a:moveTo>
                    <a:pt x="85" y="1"/>
                  </a:moveTo>
                  <a:cubicBezTo>
                    <a:pt x="85" y="1"/>
                    <a:pt x="84" y="1"/>
                    <a:pt x="84" y="1"/>
                  </a:cubicBezTo>
                  <a:cubicBezTo>
                    <a:pt x="60" y="13"/>
                    <a:pt x="239" y="811"/>
                    <a:pt x="525" y="1799"/>
                  </a:cubicBezTo>
                  <a:cubicBezTo>
                    <a:pt x="596" y="2049"/>
                    <a:pt x="656" y="2263"/>
                    <a:pt x="727" y="2501"/>
                  </a:cubicBezTo>
                  <a:cubicBezTo>
                    <a:pt x="763" y="2585"/>
                    <a:pt x="775" y="2668"/>
                    <a:pt x="763" y="2763"/>
                  </a:cubicBezTo>
                  <a:cubicBezTo>
                    <a:pt x="739" y="2835"/>
                    <a:pt x="656" y="2835"/>
                    <a:pt x="572" y="2835"/>
                  </a:cubicBezTo>
                  <a:cubicBezTo>
                    <a:pt x="540" y="2833"/>
                    <a:pt x="507" y="2832"/>
                    <a:pt x="474" y="2832"/>
                  </a:cubicBezTo>
                  <a:cubicBezTo>
                    <a:pt x="317" y="2832"/>
                    <a:pt x="159" y="2855"/>
                    <a:pt x="1" y="2894"/>
                  </a:cubicBezTo>
                  <a:cubicBezTo>
                    <a:pt x="191" y="2918"/>
                    <a:pt x="382" y="2930"/>
                    <a:pt x="572" y="2930"/>
                  </a:cubicBezTo>
                  <a:lnTo>
                    <a:pt x="727" y="2930"/>
                  </a:lnTo>
                  <a:cubicBezTo>
                    <a:pt x="787" y="2906"/>
                    <a:pt x="846" y="2870"/>
                    <a:pt x="882" y="2811"/>
                  </a:cubicBezTo>
                  <a:cubicBezTo>
                    <a:pt x="918" y="2692"/>
                    <a:pt x="906" y="2573"/>
                    <a:pt x="858" y="2454"/>
                  </a:cubicBezTo>
                  <a:cubicBezTo>
                    <a:pt x="799" y="2227"/>
                    <a:pt x="739" y="1989"/>
                    <a:pt x="668" y="1763"/>
                  </a:cubicBezTo>
                  <a:cubicBezTo>
                    <a:pt x="384" y="782"/>
                    <a:pt x="112" y="1"/>
                    <a:pt x="8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flipH="1">
              <a:off x="7390430" y="1056287"/>
              <a:ext cx="41999" cy="40696"/>
            </a:xfrm>
            <a:custGeom>
              <a:avLst/>
              <a:gdLst/>
              <a:ahLst/>
              <a:cxnLst/>
              <a:rect l="l" t="t" r="r" b="b"/>
              <a:pathLst>
                <a:path w="1096" h="1062" extrusionOk="0">
                  <a:moveTo>
                    <a:pt x="68" y="1"/>
                  </a:moveTo>
                  <a:cubicBezTo>
                    <a:pt x="43" y="1"/>
                    <a:pt x="1" y="94"/>
                    <a:pt x="1" y="240"/>
                  </a:cubicBezTo>
                  <a:cubicBezTo>
                    <a:pt x="13" y="454"/>
                    <a:pt x="96" y="645"/>
                    <a:pt x="251" y="800"/>
                  </a:cubicBezTo>
                  <a:cubicBezTo>
                    <a:pt x="405" y="954"/>
                    <a:pt x="620" y="1038"/>
                    <a:pt x="834" y="1062"/>
                  </a:cubicBezTo>
                  <a:cubicBezTo>
                    <a:pt x="1001" y="1062"/>
                    <a:pt x="1096" y="1050"/>
                    <a:pt x="1096" y="1002"/>
                  </a:cubicBezTo>
                  <a:cubicBezTo>
                    <a:pt x="1096" y="954"/>
                    <a:pt x="703" y="954"/>
                    <a:pt x="394" y="669"/>
                  </a:cubicBezTo>
                  <a:cubicBezTo>
                    <a:pt x="96" y="371"/>
                    <a:pt x="132" y="2"/>
                    <a:pt x="72" y="2"/>
                  </a:cubicBezTo>
                  <a:cubicBezTo>
                    <a:pt x="71" y="1"/>
                    <a:pt x="69" y="1"/>
                    <a:pt x="68"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flipH="1">
              <a:off x="7421434" y="884066"/>
              <a:ext cx="62078" cy="15711"/>
            </a:xfrm>
            <a:custGeom>
              <a:avLst/>
              <a:gdLst/>
              <a:ahLst/>
              <a:cxnLst/>
              <a:rect l="l" t="t" r="r" b="b"/>
              <a:pathLst>
                <a:path w="1620" h="410" extrusionOk="0">
                  <a:moveTo>
                    <a:pt x="842" y="1"/>
                  </a:moveTo>
                  <a:cubicBezTo>
                    <a:pt x="624" y="1"/>
                    <a:pt x="405" y="54"/>
                    <a:pt x="203" y="162"/>
                  </a:cubicBezTo>
                  <a:cubicBezTo>
                    <a:pt x="60" y="245"/>
                    <a:pt x="0" y="329"/>
                    <a:pt x="24" y="364"/>
                  </a:cubicBezTo>
                  <a:cubicBezTo>
                    <a:pt x="41" y="398"/>
                    <a:pt x="94" y="410"/>
                    <a:pt x="173" y="410"/>
                  </a:cubicBezTo>
                  <a:cubicBezTo>
                    <a:pt x="317" y="410"/>
                    <a:pt x="549" y="372"/>
                    <a:pt x="810" y="364"/>
                  </a:cubicBezTo>
                  <a:cubicBezTo>
                    <a:pt x="844" y="363"/>
                    <a:pt x="877" y="363"/>
                    <a:pt x="910" y="363"/>
                  </a:cubicBezTo>
                  <a:cubicBezTo>
                    <a:pt x="1112" y="363"/>
                    <a:pt x="1289" y="379"/>
                    <a:pt x="1415" y="379"/>
                  </a:cubicBezTo>
                  <a:cubicBezTo>
                    <a:pt x="1519" y="379"/>
                    <a:pt x="1588" y="368"/>
                    <a:pt x="1607" y="329"/>
                  </a:cubicBezTo>
                  <a:cubicBezTo>
                    <a:pt x="1619" y="293"/>
                    <a:pt x="1560" y="210"/>
                    <a:pt x="1405" y="126"/>
                  </a:cubicBezTo>
                  <a:cubicBezTo>
                    <a:pt x="1226" y="43"/>
                    <a:pt x="1035" y="1"/>
                    <a:pt x="84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flipH="1">
              <a:off x="7300067" y="902269"/>
              <a:ext cx="46597" cy="16784"/>
            </a:xfrm>
            <a:custGeom>
              <a:avLst/>
              <a:gdLst/>
              <a:ahLst/>
              <a:cxnLst/>
              <a:rect l="l" t="t" r="r" b="b"/>
              <a:pathLst>
                <a:path w="1216" h="438" extrusionOk="0">
                  <a:moveTo>
                    <a:pt x="532" y="1"/>
                  </a:moveTo>
                  <a:cubicBezTo>
                    <a:pt x="403" y="1"/>
                    <a:pt x="274" y="30"/>
                    <a:pt x="156" y="92"/>
                  </a:cubicBezTo>
                  <a:cubicBezTo>
                    <a:pt x="37" y="163"/>
                    <a:pt x="1" y="235"/>
                    <a:pt x="25" y="282"/>
                  </a:cubicBezTo>
                  <a:cubicBezTo>
                    <a:pt x="72" y="354"/>
                    <a:pt x="311" y="330"/>
                    <a:pt x="596" y="354"/>
                  </a:cubicBezTo>
                  <a:cubicBezTo>
                    <a:pt x="812" y="372"/>
                    <a:pt x="995" y="437"/>
                    <a:pt x="1101" y="437"/>
                  </a:cubicBezTo>
                  <a:cubicBezTo>
                    <a:pt x="1136" y="437"/>
                    <a:pt x="1162" y="431"/>
                    <a:pt x="1180" y="413"/>
                  </a:cubicBezTo>
                  <a:cubicBezTo>
                    <a:pt x="1215" y="378"/>
                    <a:pt x="1192" y="294"/>
                    <a:pt x="1084" y="199"/>
                  </a:cubicBezTo>
                  <a:cubicBezTo>
                    <a:pt x="926" y="70"/>
                    <a:pt x="729" y="1"/>
                    <a:pt x="53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flipH="1">
              <a:off x="7495820" y="771705"/>
              <a:ext cx="118217" cy="222869"/>
            </a:xfrm>
            <a:custGeom>
              <a:avLst/>
              <a:gdLst/>
              <a:ahLst/>
              <a:cxnLst/>
              <a:rect l="l" t="t" r="r" b="b"/>
              <a:pathLst>
                <a:path w="3085" h="5816" extrusionOk="0">
                  <a:moveTo>
                    <a:pt x="1629" y="1"/>
                  </a:moveTo>
                  <a:cubicBezTo>
                    <a:pt x="1348" y="1"/>
                    <a:pt x="1055" y="154"/>
                    <a:pt x="799" y="308"/>
                  </a:cubicBezTo>
                  <a:cubicBezTo>
                    <a:pt x="418" y="534"/>
                    <a:pt x="168" y="939"/>
                    <a:pt x="132" y="1368"/>
                  </a:cubicBezTo>
                  <a:cubicBezTo>
                    <a:pt x="1" y="2987"/>
                    <a:pt x="299" y="3594"/>
                    <a:pt x="299" y="5142"/>
                  </a:cubicBezTo>
                  <a:cubicBezTo>
                    <a:pt x="299" y="5249"/>
                    <a:pt x="310" y="5344"/>
                    <a:pt x="358" y="5440"/>
                  </a:cubicBezTo>
                  <a:cubicBezTo>
                    <a:pt x="514" y="5684"/>
                    <a:pt x="783" y="5816"/>
                    <a:pt x="1059" y="5816"/>
                  </a:cubicBezTo>
                  <a:cubicBezTo>
                    <a:pt x="1119" y="5816"/>
                    <a:pt x="1179" y="5810"/>
                    <a:pt x="1239" y="5797"/>
                  </a:cubicBezTo>
                  <a:cubicBezTo>
                    <a:pt x="1870" y="5654"/>
                    <a:pt x="1846" y="5178"/>
                    <a:pt x="1989" y="4547"/>
                  </a:cubicBezTo>
                  <a:cubicBezTo>
                    <a:pt x="2144" y="3916"/>
                    <a:pt x="2180" y="3261"/>
                    <a:pt x="2323" y="2630"/>
                  </a:cubicBezTo>
                  <a:lnTo>
                    <a:pt x="2323" y="2582"/>
                  </a:lnTo>
                  <a:cubicBezTo>
                    <a:pt x="2418" y="2130"/>
                    <a:pt x="2692" y="1737"/>
                    <a:pt x="3073" y="1487"/>
                  </a:cubicBezTo>
                  <a:lnTo>
                    <a:pt x="3085" y="1487"/>
                  </a:lnTo>
                  <a:lnTo>
                    <a:pt x="3013" y="1356"/>
                  </a:lnTo>
                  <a:cubicBezTo>
                    <a:pt x="2751" y="1034"/>
                    <a:pt x="2335" y="272"/>
                    <a:pt x="1954" y="82"/>
                  </a:cubicBezTo>
                  <a:cubicBezTo>
                    <a:pt x="1849" y="24"/>
                    <a:pt x="1740" y="1"/>
                    <a:pt x="1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flipH="1">
              <a:off x="7571081" y="951858"/>
              <a:ext cx="63036" cy="90588"/>
            </a:xfrm>
            <a:custGeom>
              <a:avLst/>
              <a:gdLst/>
              <a:ahLst/>
              <a:cxnLst/>
              <a:rect l="l" t="t" r="r" b="b"/>
              <a:pathLst>
                <a:path w="1645" h="2364" extrusionOk="0">
                  <a:moveTo>
                    <a:pt x="1033" y="1"/>
                  </a:moveTo>
                  <a:cubicBezTo>
                    <a:pt x="607" y="1"/>
                    <a:pt x="108" y="194"/>
                    <a:pt x="61" y="1072"/>
                  </a:cubicBezTo>
                  <a:cubicBezTo>
                    <a:pt x="1" y="2177"/>
                    <a:pt x="791" y="2364"/>
                    <a:pt x="1244" y="2364"/>
                  </a:cubicBezTo>
                  <a:cubicBezTo>
                    <a:pt x="1420" y="2364"/>
                    <a:pt x="1546" y="2335"/>
                    <a:pt x="1549" y="2322"/>
                  </a:cubicBezTo>
                  <a:cubicBezTo>
                    <a:pt x="1549" y="2286"/>
                    <a:pt x="1644" y="119"/>
                    <a:pt x="1644" y="119"/>
                  </a:cubicBezTo>
                  <a:cubicBezTo>
                    <a:pt x="1629" y="109"/>
                    <a:pt x="1351" y="1"/>
                    <a:pt x="1033"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8"/>
            <p:cNvSpPr/>
            <p:nvPr/>
          </p:nvSpPr>
          <p:spPr>
            <a:xfrm flipH="1">
              <a:off x="7591620" y="970559"/>
              <a:ext cx="26517" cy="52077"/>
            </a:xfrm>
            <a:custGeom>
              <a:avLst/>
              <a:gdLst/>
              <a:ahLst/>
              <a:cxnLst/>
              <a:rect l="l" t="t" r="r" b="b"/>
              <a:pathLst>
                <a:path w="692" h="1359" extrusionOk="0">
                  <a:moveTo>
                    <a:pt x="441" y="1"/>
                  </a:moveTo>
                  <a:cubicBezTo>
                    <a:pt x="310" y="24"/>
                    <a:pt x="191" y="108"/>
                    <a:pt x="144" y="239"/>
                  </a:cubicBezTo>
                  <a:cubicBezTo>
                    <a:pt x="72" y="370"/>
                    <a:pt x="36" y="512"/>
                    <a:pt x="36" y="667"/>
                  </a:cubicBezTo>
                  <a:cubicBezTo>
                    <a:pt x="1" y="941"/>
                    <a:pt x="144" y="1215"/>
                    <a:pt x="394" y="1346"/>
                  </a:cubicBezTo>
                  <a:cubicBezTo>
                    <a:pt x="419" y="1354"/>
                    <a:pt x="447" y="1358"/>
                    <a:pt x="476" y="1358"/>
                  </a:cubicBezTo>
                  <a:cubicBezTo>
                    <a:pt x="530" y="1358"/>
                    <a:pt x="586" y="1345"/>
                    <a:pt x="632" y="1322"/>
                  </a:cubicBezTo>
                  <a:cubicBezTo>
                    <a:pt x="691" y="1263"/>
                    <a:pt x="691" y="1239"/>
                    <a:pt x="691" y="1227"/>
                  </a:cubicBezTo>
                  <a:lnTo>
                    <a:pt x="691" y="1227"/>
                  </a:lnTo>
                  <a:cubicBezTo>
                    <a:pt x="691" y="1227"/>
                    <a:pt x="667" y="1251"/>
                    <a:pt x="620" y="1263"/>
                  </a:cubicBezTo>
                  <a:cubicBezTo>
                    <a:pt x="584" y="1280"/>
                    <a:pt x="548" y="1289"/>
                    <a:pt x="514" y="1289"/>
                  </a:cubicBezTo>
                  <a:cubicBezTo>
                    <a:pt x="480" y="1289"/>
                    <a:pt x="447" y="1280"/>
                    <a:pt x="417" y="1263"/>
                  </a:cubicBezTo>
                  <a:cubicBezTo>
                    <a:pt x="215" y="1132"/>
                    <a:pt x="108" y="893"/>
                    <a:pt x="144" y="655"/>
                  </a:cubicBezTo>
                  <a:cubicBezTo>
                    <a:pt x="144" y="524"/>
                    <a:pt x="179" y="393"/>
                    <a:pt x="239" y="274"/>
                  </a:cubicBezTo>
                  <a:cubicBezTo>
                    <a:pt x="263" y="179"/>
                    <a:pt x="346" y="108"/>
                    <a:pt x="441" y="84"/>
                  </a:cubicBezTo>
                  <a:cubicBezTo>
                    <a:pt x="453" y="82"/>
                    <a:pt x="465" y="81"/>
                    <a:pt x="476" y="81"/>
                  </a:cubicBezTo>
                  <a:cubicBezTo>
                    <a:pt x="532" y="81"/>
                    <a:pt x="576" y="106"/>
                    <a:pt x="596" y="155"/>
                  </a:cubicBezTo>
                  <a:cubicBezTo>
                    <a:pt x="620" y="203"/>
                    <a:pt x="596" y="239"/>
                    <a:pt x="608" y="239"/>
                  </a:cubicBezTo>
                  <a:cubicBezTo>
                    <a:pt x="632" y="239"/>
                    <a:pt x="644" y="215"/>
                    <a:pt x="644" y="155"/>
                  </a:cubicBezTo>
                  <a:cubicBezTo>
                    <a:pt x="632" y="108"/>
                    <a:pt x="608" y="72"/>
                    <a:pt x="584" y="48"/>
                  </a:cubicBezTo>
                  <a:cubicBezTo>
                    <a:pt x="548" y="12"/>
                    <a:pt x="489" y="1"/>
                    <a:pt x="441"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8"/>
            <p:cNvSpPr/>
            <p:nvPr/>
          </p:nvSpPr>
          <p:spPr>
            <a:xfrm flipH="1">
              <a:off x="7200638" y="720353"/>
              <a:ext cx="354537" cy="177613"/>
            </a:xfrm>
            <a:custGeom>
              <a:avLst/>
              <a:gdLst/>
              <a:ahLst/>
              <a:cxnLst/>
              <a:rect l="l" t="t" r="r" b="b"/>
              <a:pathLst>
                <a:path w="9252" h="4635" extrusionOk="0">
                  <a:moveTo>
                    <a:pt x="2270" y="0"/>
                  </a:moveTo>
                  <a:cubicBezTo>
                    <a:pt x="2141" y="0"/>
                    <a:pt x="2015" y="13"/>
                    <a:pt x="1894" y="41"/>
                  </a:cubicBezTo>
                  <a:cubicBezTo>
                    <a:pt x="1108" y="207"/>
                    <a:pt x="1" y="1005"/>
                    <a:pt x="334" y="1648"/>
                  </a:cubicBezTo>
                  <a:lnTo>
                    <a:pt x="334" y="1660"/>
                  </a:lnTo>
                  <a:cubicBezTo>
                    <a:pt x="251" y="1934"/>
                    <a:pt x="215" y="2231"/>
                    <a:pt x="227" y="2529"/>
                  </a:cubicBezTo>
                  <a:cubicBezTo>
                    <a:pt x="251" y="2827"/>
                    <a:pt x="406" y="3089"/>
                    <a:pt x="656" y="3255"/>
                  </a:cubicBezTo>
                  <a:cubicBezTo>
                    <a:pt x="685" y="3272"/>
                    <a:pt x="717" y="3279"/>
                    <a:pt x="750" y="3279"/>
                  </a:cubicBezTo>
                  <a:cubicBezTo>
                    <a:pt x="1006" y="3279"/>
                    <a:pt x="1356" y="2836"/>
                    <a:pt x="1799" y="2720"/>
                  </a:cubicBezTo>
                  <a:cubicBezTo>
                    <a:pt x="1894" y="2694"/>
                    <a:pt x="1997" y="2683"/>
                    <a:pt x="2105" y="2683"/>
                  </a:cubicBezTo>
                  <a:cubicBezTo>
                    <a:pt x="2769" y="2683"/>
                    <a:pt x="3637" y="3105"/>
                    <a:pt x="4180" y="3351"/>
                  </a:cubicBezTo>
                  <a:cubicBezTo>
                    <a:pt x="4811" y="3648"/>
                    <a:pt x="5394" y="4041"/>
                    <a:pt x="6049" y="4327"/>
                  </a:cubicBezTo>
                  <a:cubicBezTo>
                    <a:pt x="6471" y="4506"/>
                    <a:pt x="6933" y="4635"/>
                    <a:pt x="7386" y="4635"/>
                  </a:cubicBezTo>
                  <a:cubicBezTo>
                    <a:pt x="7624" y="4635"/>
                    <a:pt x="7860" y="4599"/>
                    <a:pt x="8085" y="4517"/>
                  </a:cubicBezTo>
                  <a:cubicBezTo>
                    <a:pt x="8359" y="4458"/>
                    <a:pt x="8573" y="4255"/>
                    <a:pt x="8657" y="3982"/>
                  </a:cubicBezTo>
                  <a:cubicBezTo>
                    <a:pt x="8690" y="3835"/>
                    <a:pt x="8604" y="3674"/>
                    <a:pt x="8483" y="3587"/>
                  </a:cubicBezTo>
                  <a:lnTo>
                    <a:pt x="8483" y="3587"/>
                  </a:lnTo>
                  <a:cubicBezTo>
                    <a:pt x="8557" y="3578"/>
                    <a:pt x="8630" y="3559"/>
                    <a:pt x="8704" y="3529"/>
                  </a:cubicBezTo>
                  <a:cubicBezTo>
                    <a:pt x="9085" y="3362"/>
                    <a:pt x="9252" y="2910"/>
                    <a:pt x="9085" y="2529"/>
                  </a:cubicBezTo>
                  <a:cubicBezTo>
                    <a:pt x="8954" y="2248"/>
                    <a:pt x="8679" y="2084"/>
                    <a:pt x="8391" y="2084"/>
                  </a:cubicBezTo>
                  <a:cubicBezTo>
                    <a:pt x="8339" y="2084"/>
                    <a:pt x="8286" y="2089"/>
                    <a:pt x="8233" y="2100"/>
                  </a:cubicBezTo>
                  <a:lnTo>
                    <a:pt x="8233" y="2100"/>
                  </a:lnTo>
                  <a:cubicBezTo>
                    <a:pt x="8501" y="1983"/>
                    <a:pt x="8638" y="1685"/>
                    <a:pt x="8550" y="1398"/>
                  </a:cubicBezTo>
                  <a:cubicBezTo>
                    <a:pt x="8419" y="1076"/>
                    <a:pt x="8121" y="850"/>
                    <a:pt x="7776" y="815"/>
                  </a:cubicBezTo>
                  <a:cubicBezTo>
                    <a:pt x="7692" y="806"/>
                    <a:pt x="7608" y="801"/>
                    <a:pt x="7524" y="801"/>
                  </a:cubicBezTo>
                  <a:cubicBezTo>
                    <a:pt x="7271" y="801"/>
                    <a:pt x="7017" y="841"/>
                    <a:pt x="6775" y="922"/>
                  </a:cubicBezTo>
                  <a:cubicBezTo>
                    <a:pt x="6454" y="1029"/>
                    <a:pt x="6121" y="1088"/>
                    <a:pt x="5787" y="1088"/>
                  </a:cubicBezTo>
                  <a:cubicBezTo>
                    <a:pt x="5287" y="1088"/>
                    <a:pt x="4835" y="815"/>
                    <a:pt x="4370" y="624"/>
                  </a:cubicBezTo>
                  <a:cubicBezTo>
                    <a:pt x="3748" y="363"/>
                    <a:pt x="2964" y="0"/>
                    <a:pt x="2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8"/>
            <p:cNvSpPr/>
            <p:nvPr/>
          </p:nvSpPr>
          <p:spPr>
            <a:xfrm flipH="1">
              <a:off x="7238037" y="736525"/>
              <a:ext cx="291577" cy="100475"/>
            </a:xfrm>
            <a:custGeom>
              <a:avLst/>
              <a:gdLst/>
              <a:ahLst/>
              <a:cxnLst/>
              <a:rect l="l" t="t" r="r" b="b"/>
              <a:pathLst>
                <a:path w="7609" h="2622" extrusionOk="0">
                  <a:moveTo>
                    <a:pt x="1590" y="1"/>
                  </a:moveTo>
                  <a:cubicBezTo>
                    <a:pt x="1169" y="1"/>
                    <a:pt x="755" y="149"/>
                    <a:pt x="429" y="428"/>
                  </a:cubicBezTo>
                  <a:cubicBezTo>
                    <a:pt x="155" y="666"/>
                    <a:pt x="1" y="1024"/>
                    <a:pt x="1" y="1381"/>
                  </a:cubicBezTo>
                  <a:cubicBezTo>
                    <a:pt x="1" y="1488"/>
                    <a:pt x="12" y="1583"/>
                    <a:pt x="48" y="1666"/>
                  </a:cubicBezTo>
                  <a:cubicBezTo>
                    <a:pt x="48" y="1702"/>
                    <a:pt x="60" y="1738"/>
                    <a:pt x="84" y="1762"/>
                  </a:cubicBezTo>
                  <a:cubicBezTo>
                    <a:pt x="60" y="1643"/>
                    <a:pt x="60" y="1512"/>
                    <a:pt x="60" y="1393"/>
                  </a:cubicBezTo>
                  <a:cubicBezTo>
                    <a:pt x="84" y="1047"/>
                    <a:pt x="239" y="726"/>
                    <a:pt x="501" y="500"/>
                  </a:cubicBezTo>
                  <a:cubicBezTo>
                    <a:pt x="797" y="267"/>
                    <a:pt x="1167" y="135"/>
                    <a:pt x="1545" y="135"/>
                  </a:cubicBezTo>
                  <a:cubicBezTo>
                    <a:pt x="1669" y="135"/>
                    <a:pt x="1794" y="149"/>
                    <a:pt x="1917" y="178"/>
                  </a:cubicBezTo>
                  <a:cubicBezTo>
                    <a:pt x="2525" y="321"/>
                    <a:pt x="3072" y="643"/>
                    <a:pt x="3489" y="1107"/>
                  </a:cubicBezTo>
                  <a:cubicBezTo>
                    <a:pt x="3953" y="1571"/>
                    <a:pt x="4370" y="2095"/>
                    <a:pt x="4906" y="2381"/>
                  </a:cubicBezTo>
                  <a:cubicBezTo>
                    <a:pt x="5217" y="2543"/>
                    <a:pt x="5554" y="2622"/>
                    <a:pt x="5888" y="2622"/>
                  </a:cubicBezTo>
                  <a:cubicBezTo>
                    <a:pt x="6434" y="2622"/>
                    <a:pt x="6971" y="2411"/>
                    <a:pt x="7371" y="2012"/>
                  </a:cubicBezTo>
                  <a:cubicBezTo>
                    <a:pt x="7442" y="1940"/>
                    <a:pt x="7502" y="1857"/>
                    <a:pt x="7561" y="1774"/>
                  </a:cubicBezTo>
                  <a:cubicBezTo>
                    <a:pt x="7597" y="1738"/>
                    <a:pt x="7609" y="1702"/>
                    <a:pt x="7609" y="1702"/>
                  </a:cubicBezTo>
                  <a:lnTo>
                    <a:pt x="7609" y="1702"/>
                  </a:lnTo>
                  <a:cubicBezTo>
                    <a:pt x="7597" y="1702"/>
                    <a:pt x="7525" y="1809"/>
                    <a:pt x="7335" y="1976"/>
                  </a:cubicBezTo>
                  <a:cubicBezTo>
                    <a:pt x="7085" y="2202"/>
                    <a:pt x="6775" y="2369"/>
                    <a:pt x="6442" y="2452"/>
                  </a:cubicBezTo>
                  <a:cubicBezTo>
                    <a:pt x="6274" y="2497"/>
                    <a:pt x="6102" y="2520"/>
                    <a:pt x="5931" y="2520"/>
                  </a:cubicBezTo>
                  <a:cubicBezTo>
                    <a:pt x="5603" y="2520"/>
                    <a:pt x="5278" y="2438"/>
                    <a:pt x="4989" y="2274"/>
                  </a:cubicBezTo>
                  <a:cubicBezTo>
                    <a:pt x="4489" y="2000"/>
                    <a:pt x="4073" y="1488"/>
                    <a:pt x="3596" y="1000"/>
                  </a:cubicBezTo>
                  <a:cubicBezTo>
                    <a:pt x="3156" y="523"/>
                    <a:pt x="2584" y="178"/>
                    <a:pt x="1941" y="35"/>
                  </a:cubicBezTo>
                  <a:cubicBezTo>
                    <a:pt x="1825" y="12"/>
                    <a:pt x="1707" y="1"/>
                    <a:pt x="1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8"/>
            <p:cNvSpPr/>
            <p:nvPr/>
          </p:nvSpPr>
          <p:spPr>
            <a:xfrm flipH="1">
              <a:off x="7530039" y="801520"/>
              <a:ext cx="67098" cy="150828"/>
            </a:xfrm>
            <a:custGeom>
              <a:avLst/>
              <a:gdLst/>
              <a:ahLst/>
              <a:cxnLst/>
              <a:rect l="l" t="t" r="r" b="b"/>
              <a:pathLst>
                <a:path w="1751" h="3936" extrusionOk="0">
                  <a:moveTo>
                    <a:pt x="1238" y="1"/>
                  </a:moveTo>
                  <a:cubicBezTo>
                    <a:pt x="1160" y="1"/>
                    <a:pt x="1080" y="10"/>
                    <a:pt x="1001" y="30"/>
                  </a:cubicBezTo>
                  <a:cubicBezTo>
                    <a:pt x="715" y="101"/>
                    <a:pt x="477" y="268"/>
                    <a:pt x="298" y="506"/>
                  </a:cubicBezTo>
                  <a:cubicBezTo>
                    <a:pt x="108" y="792"/>
                    <a:pt x="0" y="1137"/>
                    <a:pt x="12" y="1483"/>
                  </a:cubicBezTo>
                  <a:cubicBezTo>
                    <a:pt x="24" y="1828"/>
                    <a:pt x="108" y="2161"/>
                    <a:pt x="239" y="2471"/>
                  </a:cubicBezTo>
                  <a:cubicBezTo>
                    <a:pt x="334" y="2721"/>
                    <a:pt x="405" y="2983"/>
                    <a:pt x="453" y="3245"/>
                  </a:cubicBezTo>
                  <a:cubicBezTo>
                    <a:pt x="465" y="3483"/>
                    <a:pt x="417" y="3733"/>
                    <a:pt x="286" y="3935"/>
                  </a:cubicBezTo>
                  <a:cubicBezTo>
                    <a:pt x="286" y="3935"/>
                    <a:pt x="358" y="3900"/>
                    <a:pt x="429" y="3792"/>
                  </a:cubicBezTo>
                  <a:cubicBezTo>
                    <a:pt x="524" y="3614"/>
                    <a:pt x="560" y="3423"/>
                    <a:pt x="548" y="3233"/>
                  </a:cubicBezTo>
                  <a:cubicBezTo>
                    <a:pt x="548" y="2745"/>
                    <a:pt x="167" y="2173"/>
                    <a:pt x="167" y="1483"/>
                  </a:cubicBezTo>
                  <a:cubicBezTo>
                    <a:pt x="155" y="1173"/>
                    <a:pt x="239" y="852"/>
                    <a:pt x="417" y="590"/>
                  </a:cubicBezTo>
                  <a:cubicBezTo>
                    <a:pt x="560" y="375"/>
                    <a:pt x="774" y="221"/>
                    <a:pt x="1024" y="137"/>
                  </a:cubicBezTo>
                  <a:cubicBezTo>
                    <a:pt x="1125" y="108"/>
                    <a:pt x="1231" y="93"/>
                    <a:pt x="1338" y="93"/>
                  </a:cubicBezTo>
                  <a:cubicBezTo>
                    <a:pt x="1407" y="93"/>
                    <a:pt x="1478" y="99"/>
                    <a:pt x="1548" y="113"/>
                  </a:cubicBezTo>
                  <a:cubicBezTo>
                    <a:pt x="1651" y="134"/>
                    <a:pt x="1709" y="163"/>
                    <a:pt x="1731" y="163"/>
                  </a:cubicBezTo>
                  <a:cubicBezTo>
                    <a:pt x="1735" y="163"/>
                    <a:pt x="1737" y="163"/>
                    <a:pt x="1739" y="161"/>
                  </a:cubicBezTo>
                  <a:cubicBezTo>
                    <a:pt x="1751" y="149"/>
                    <a:pt x="1691" y="101"/>
                    <a:pt x="1560" y="54"/>
                  </a:cubicBezTo>
                  <a:cubicBezTo>
                    <a:pt x="1456" y="19"/>
                    <a:pt x="1348" y="1"/>
                    <a:pt x="1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8"/>
            <p:cNvSpPr/>
            <p:nvPr/>
          </p:nvSpPr>
          <p:spPr>
            <a:xfrm flipH="1">
              <a:off x="6053203" y="2654213"/>
              <a:ext cx="2581503" cy="816752"/>
            </a:xfrm>
            <a:custGeom>
              <a:avLst/>
              <a:gdLst/>
              <a:ahLst/>
              <a:cxnLst/>
              <a:rect l="l" t="t" r="r" b="b"/>
              <a:pathLst>
                <a:path w="67367" h="21314" extrusionOk="0">
                  <a:moveTo>
                    <a:pt x="32326" y="0"/>
                  </a:moveTo>
                  <a:cubicBezTo>
                    <a:pt x="31433" y="12"/>
                    <a:pt x="30112" y="36"/>
                    <a:pt x="28421" y="108"/>
                  </a:cubicBezTo>
                  <a:cubicBezTo>
                    <a:pt x="26718" y="191"/>
                    <a:pt x="24647" y="334"/>
                    <a:pt x="22253" y="608"/>
                  </a:cubicBezTo>
                  <a:cubicBezTo>
                    <a:pt x="21051" y="739"/>
                    <a:pt x="19777" y="917"/>
                    <a:pt x="18420" y="1132"/>
                  </a:cubicBezTo>
                  <a:cubicBezTo>
                    <a:pt x="17074" y="1334"/>
                    <a:pt x="15645" y="1608"/>
                    <a:pt x="14169" y="1941"/>
                  </a:cubicBezTo>
                  <a:cubicBezTo>
                    <a:pt x="12681" y="2275"/>
                    <a:pt x="11145" y="2679"/>
                    <a:pt x="9561" y="3191"/>
                  </a:cubicBezTo>
                  <a:cubicBezTo>
                    <a:pt x="7918" y="3703"/>
                    <a:pt x="6323" y="4358"/>
                    <a:pt x="4787" y="5156"/>
                  </a:cubicBezTo>
                  <a:cubicBezTo>
                    <a:pt x="3977" y="5573"/>
                    <a:pt x="3215" y="6061"/>
                    <a:pt x="2489" y="6620"/>
                  </a:cubicBezTo>
                  <a:cubicBezTo>
                    <a:pt x="1727" y="7180"/>
                    <a:pt x="1084" y="7882"/>
                    <a:pt x="584" y="8692"/>
                  </a:cubicBezTo>
                  <a:cubicBezTo>
                    <a:pt x="536" y="8799"/>
                    <a:pt x="465" y="8894"/>
                    <a:pt x="417" y="9002"/>
                  </a:cubicBezTo>
                  <a:lnTo>
                    <a:pt x="274" y="9347"/>
                  </a:lnTo>
                  <a:lnTo>
                    <a:pt x="215" y="9514"/>
                  </a:lnTo>
                  <a:cubicBezTo>
                    <a:pt x="191" y="9573"/>
                    <a:pt x="179" y="9633"/>
                    <a:pt x="167" y="9692"/>
                  </a:cubicBezTo>
                  <a:lnTo>
                    <a:pt x="84" y="10049"/>
                  </a:lnTo>
                  <a:cubicBezTo>
                    <a:pt x="1" y="10537"/>
                    <a:pt x="24" y="11038"/>
                    <a:pt x="144" y="11514"/>
                  </a:cubicBezTo>
                  <a:cubicBezTo>
                    <a:pt x="382" y="12478"/>
                    <a:pt x="1025" y="13312"/>
                    <a:pt x="1739" y="14002"/>
                  </a:cubicBezTo>
                  <a:cubicBezTo>
                    <a:pt x="3215" y="15395"/>
                    <a:pt x="5085" y="16348"/>
                    <a:pt x="7025" y="17157"/>
                  </a:cubicBezTo>
                  <a:cubicBezTo>
                    <a:pt x="9014" y="17955"/>
                    <a:pt x="11073" y="18610"/>
                    <a:pt x="13157" y="19098"/>
                  </a:cubicBezTo>
                  <a:cubicBezTo>
                    <a:pt x="17550" y="20134"/>
                    <a:pt x="22027" y="20789"/>
                    <a:pt x="26528" y="21074"/>
                  </a:cubicBezTo>
                  <a:cubicBezTo>
                    <a:pt x="28918" y="21233"/>
                    <a:pt x="31313" y="21313"/>
                    <a:pt x="33708" y="21313"/>
                  </a:cubicBezTo>
                  <a:cubicBezTo>
                    <a:pt x="35822" y="21313"/>
                    <a:pt x="37938" y="21250"/>
                    <a:pt x="40053" y="21122"/>
                  </a:cubicBezTo>
                  <a:cubicBezTo>
                    <a:pt x="44244" y="20884"/>
                    <a:pt x="48423" y="20348"/>
                    <a:pt x="52531" y="19491"/>
                  </a:cubicBezTo>
                  <a:cubicBezTo>
                    <a:pt x="54448" y="19086"/>
                    <a:pt x="56341" y="18574"/>
                    <a:pt x="58198" y="17955"/>
                  </a:cubicBezTo>
                  <a:cubicBezTo>
                    <a:pt x="59961" y="17384"/>
                    <a:pt x="61651" y="16645"/>
                    <a:pt x="63270" y="15741"/>
                  </a:cubicBezTo>
                  <a:cubicBezTo>
                    <a:pt x="64032" y="15300"/>
                    <a:pt x="64747" y="14788"/>
                    <a:pt x="65414" y="14205"/>
                  </a:cubicBezTo>
                  <a:cubicBezTo>
                    <a:pt x="66068" y="13657"/>
                    <a:pt x="66604" y="12978"/>
                    <a:pt x="66973" y="12216"/>
                  </a:cubicBezTo>
                  <a:lnTo>
                    <a:pt x="67092" y="11919"/>
                  </a:lnTo>
                  <a:cubicBezTo>
                    <a:pt x="67140" y="11823"/>
                    <a:pt x="67176" y="11728"/>
                    <a:pt x="67200" y="11621"/>
                  </a:cubicBezTo>
                  <a:lnTo>
                    <a:pt x="67271" y="11323"/>
                  </a:lnTo>
                  <a:cubicBezTo>
                    <a:pt x="67283" y="11276"/>
                    <a:pt x="67307" y="11228"/>
                    <a:pt x="67307" y="11169"/>
                  </a:cubicBezTo>
                  <a:lnTo>
                    <a:pt x="67319" y="11014"/>
                  </a:lnTo>
                  <a:cubicBezTo>
                    <a:pt x="67366" y="10609"/>
                    <a:pt x="67330" y="10204"/>
                    <a:pt x="67223" y="9811"/>
                  </a:cubicBezTo>
                  <a:cubicBezTo>
                    <a:pt x="67104" y="9430"/>
                    <a:pt x="66926" y="9061"/>
                    <a:pt x="66711" y="8740"/>
                  </a:cubicBezTo>
                  <a:cubicBezTo>
                    <a:pt x="66497" y="8418"/>
                    <a:pt x="66247" y="8109"/>
                    <a:pt x="65973" y="7835"/>
                  </a:cubicBezTo>
                  <a:cubicBezTo>
                    <a:pt x="65449" y="7311"/>
                    <a:pt x="64878" y="6835"/>
                    <a:pt x="64259" y="6430"/>
                  </a:cubicBezTo>
                  <a:cubicBezTo>
                    <a:pt x="63675" y="6025"/>
                    <a:pt x="63068" y="5668"/>
                    <a:pt x="62437" y="5346"/>
                  </a:cubicBezTo>
                  <a:cubicBezTo>
                    <a:pt x="61294" y="4751"/>
                    <a:pt x="60115" y="4227"/>
                    <a:pt x="58913" y="3787"/>
                  </a:cubicBezTo>
                  <a:cubicBezTo>
                    <a:pt x="56972" y="3072"/>
                    <a:pt x="54996" y="2465"/>
                    <a:pt x="52995" y="1977"/>
                  </a:cubicBezTo>
                  <a:cubicBezTo>
                    <a:pt x="51340" y="1572"/>
                    <a:pt x="50043" y="1334"/>
                    <a:pt x="49162" y="1167"/>
                  </a:cubicBezTo>
                  <a:cubicBezTo>
                    <a:pt x="48293" y="1001"/>
                    <a:pt x="47816" y="929"/>
                    <a:pt x="47816" y="929"/>
                  </a:cubicBezTo>
                  <a:lnTo>
                    <a:pt x="47816" y="929"/>
                  </a:lnTo>
                  <a:lnTo>
                    <a:pt x="48161" y="1001"/>
                  </a:lnTo>
                  <a:cubicBezTo>
                    <a:pt x="48388" y="1036"/>
                    <a:pt x="48721" y="1096"/>
                    <a:pt x="49162" y="1179"/>
                  </a:cubicBezTo>
                  <a:cubicBezTo>
                    <a:pt x="50043" y="1346"/>
                    <a:pt x="51328" y="1608"/>
                    <a:pt x="52983" y="2025"/>
                  </a:cubicBezTo>
                  <a:cubicBezTo>
                    <a:pt x="54984" y="2513"/>
                    <a:pt x="56948" y="3120"/>
                    <a:pt x="58889" y="3846"/>
                  </a:cubicBezTo>
                  <a:cubicBezTo>
                    <a:pt x="60091" y="4287"/>
                    <a:pt x="61270" y="4811"/>
                    <a:pt x="62401" y="5418"/>
                  </a:cubicBezTo>
                  <a:cubicBezTo>
                    <a:pt x="63032" y="5739"/>
                    <a:pt x="63628" y="6096"/>
                    <a:pt x="64211" y="6489"/>
                  </a:cubicBezTo>
                  <a:cubicBezTo>
                    <a:pt x="64830" y="6894"/>
                    <a:pt x="65402" y="7359"/>
                    <a:pt x="65914" y="7882"/>
                  </a:cubicBezTo>
                  <a:cubicBezTo>
                    <a:pt x="66187" y="8156"/>
                    <a:pt x="66426" y="8454"/>
                    <a:pt x="66640" y="8775"/>
                  </a:cubicBezTo>
                  <a:cubicBezTo>
                    <a:pt x="66854" y="9097"/>
                    <a:pt x="67021" y="9454"/>
                    <a:pt x="67128" y="9823"/>
                  </a:cubicBezTo>
                  <a:cubicBezTo>
                    <a:pt x="67235" y="10204"/>
                    <a:pt x="67271" y="10597"/>
                    <a:pt x="67223" y="10990"/>
                  </a:cubicBezTo>
                  <a:lnTo>
                    <a:pt x="67223" y="11133"/>
                  </a:lnTo>
                  <a:cubicBezTo>
                    <a:pt x="67211" y="11192"/>
                    <a:pt x="67200" y="11240"/>
                    <a:pt x="67188" y="11288"/>
                  </a:cubicBezTo>
                  <a:lnTo>
                    <a:pt x="67116" y="11573"/>
                  </a:lnTo>
                  <a:cubicBezTo>
                    <a:pt x="67092" y="11680"/>
                    <a:pt x="67057" y="11776"/>
                    <a:pt x="67021" y="11871"/>
                  </a:cubicBezTo>
                  <a:lnTo>
                    <a:pt x="66902" y="12145"/>
                  </a:lnTo>
                  <a:cubicBezTo>
                    <a:pt x="66521" y="12907"/>
                    <a:pt x="65997" y="13574"/>
                    <a:pt x="65354" y="14121"/>
                  </a:cubicBezTo>
                  <a:cubicBezTo>
                    <a:pt x="64699" y="14681"/>
                    <a:pt x="63985" y="15193"/>
                    <a:pt x="63223" y="15633"/>
                  </a:cubicBezTo>
                  <a:cubicBezTo>
                    <a:pt x="61615" y="16526"/>
                    <a:pt x="59925" y="17265"/>
                    <a:pt x="58175" y="17836"/>
                  </a:cubicBezTo>
                  <a:cubicBezTo>
                    <a:pt x="56317" y="18443"/>
                    <a:pt x="54424" y="18955"/>
                    <a:pt x="52519" y="19360"/>
                  </a:cubicBezTo>
                  <a:cubicBezTo>
                    <a:pt x="48411" y="20205"/>
                    <a:pt x="44244" y="20753"/>
                    <a:pt x="40053" y="20991"/>
                  </a:cubicBezTo>
                  <a:cubicBezTo>
                    <a:pt x="37944" y="21114"/>
                    <a:pt x="35832" y="21177"/>
                    <a:pt x="33719" y="21177"/>
                  </a:cubicBezTo>
                  <a:cubicBezTo>
                    <a:pt x="31325" y="21177"/>
                    <a:pt x="28931" y="21096"/>
                    <a:pt x="26540" y="20932"/>
                  </a:cubicBezTo>
                  <a:cubicBezTo>
                    <a:pt x="22051" y="20658"/>
                    <a:pt x="17586" y="20003"/>
                    <a:pt x="13193" y="18967"/>
                  </a:cubicBezTo>
                  <a:cubicBezTo>
                    <a:pt x="11109" y="18479"/>
                    <a:pt x="9061" y="17836"/>
                    <a:pt x="7073" y="17038"/>
                  </a:cubicBezTo>
                  <a:cubicBezTo>
                    <a:pt x="5144" y="16241"/>
                    <a:pt x="3287" y="15288"/>
                    <a:pt x="1834" y="13907"/>
                  </a:cubicBezTo>
                  <a:cubicBezTo>
                    <a:pt x="1108" y="13228"/>
                    <a:pt x="501" y="12419"/>
                    <a:pt x="263" y="11466"/>
                  </a:cubicBezTo>
                  <a:cubicBezTo>
                    <a:pt x="144" y="11002"/>
                    <a:pt x="120" y="10526"/>
                    <a:pt x="191" y="10049"/>
                  </a:cubicBezTo>
                  <a:lnTo>
                    <a:pt x="274" y="9704"/>
                  </a:lnTo>
                  <a:cubicBezTo>
                    <a:pt x="286" y="9645"/>
                    <a:pt x="298" y="9585"/>
                    <a:pt x="322" y="9525"/>
                  </a:cubicBezTo>
                  <a:lnTo>
                    <a:pt x="382" y="9371"/>
                  </a:lnTo>
                  <a:lnTo>
                    <a:pt x="513" y="9037"/>
                  </a:lnTo>
                  <a:cubicBezTo>
                    <a:pt x="572" y="8930"/>
                    <a:pt x="632" y="8835"/>
                    <a:pt x="691" y="8728"/>
                  </a:cubicBezTo>
                  <a:cubicBezTo>
                    <a:pt x="1179" y="7942"/>
                    <a:pt x="1810" y="7239"/>
                    <a:pt x="2549" y="6692"/>
                  </a:cubicBezTo>
                  <a:cubicBezTo>
                    <a:pt x="3263" y="6132"/>
                    <a:pt x="4037" y="5644"/>
                    <a:pt x="4835" y="5227"/>
                  </a:cubicBezTo>
                  <a:cubicBezTo>
                    <a:pt x="6359" y="4441"/>
                    <a:pt x="7954" y="3787"/>
                    <a:pt x="9597" y="3263"/>
                  </a:cubicBezTo>
                  <a:cubicBezTo>
                    <a:pt x="11157" y="2751"/>
                    <a:pt x="12705" y="2346"/>
                    <a:pt x="14193" y="2013"/>
                  </a:cubicBezTo>
                  <a:cubicBezTo>
                    <a:pt x="15669" y="1667"/>
                    <a:pt x="17086" y="1417"/>
                    <a:pt x="18432" y="1191"/>
                  </a:cubicBezTo>
                  <a:cubicBezTo>
                    <a:pt x="19789" y="965"/>
                    <a:pt x="21063" y="798"/>
                    <a:pt x="22253" y="655"/>
                  </a:cubicBezTo>
                  <a:cubicBezTo>
                    <a:pt x="24658" y="381"/>
                    <a:pt x="26730" y="227"/>
                    <a:pt x="28421" y="143"/>
                  </a:cubicBezTo>
                  <a:cubicBezTo>
                    <a:pt x="30112" y="60"/>
                    <a:pt x="31433" y="24"/>
                    <a:pt x="32326" y="12"/>
                  </a:cubicBezTo>
                  <a:lnTo>
                    <a:pt x="33338"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8"/>
            <p:cNvSpPr/>
            <p:nvPr/>
          </p:nvSpPr>
          <p:spPr>
            <a:xfrm flipH="1">
              <a:off x="5790875" y="1913672"/>
              <a:ext cx="3040041" cy="960797"/>
            </a:xfrm>
            <a:custGeom>
              <a:avLst/>
              <a:gdLst/>
              <a:ahLst/>
              <a:cxnLst/>
              <a:rect l="l" t="t" r="r" b="b"/>
              <a:pathLst>
                <a:path w="79333" h="25073" extrusionOk="0">
                  <a:moveTo>
                    <a:pt x="39708" y="1"/>
                  </a:moveTo>
                  <a:lnTo>
                    <a:pt x="40101" y="13"/>
                  </a:lnTo>
                  <a:lnTo>
                    <a:pt x="41268" y="36"/>
                  </a:lnTo>
                  <a:cubicBezTo>
                    <a:pt x="42304" y="72"/>
                    <a:pt x="43816" y="72"/>
                    <a:pt x="45780" y="167"/>
                  </a:cubicBezTo>
                  <a:cubicBezTo>
                    <a:pt x="51305" y="429"/>
                    <a:pt x="56806" y="1120"/>
                    <a:pt x="62223" y="2263"/>
                  </a:cubicBezTo>
                  <a:cubicBezTo>
                    <a:pt x="63926" y="2644"/>
                    <a:pt x="65712" y="3096"/>
                    <a:pt x="67533" y="3668"/>
                  </a:cubicBezTo>
                  <a:cubicBezTo>
                    <a:pt x="69426" y="4239"/>
                    <a:pt x="71284" y="4966"/>
                    <a:pt x="73070" y="5835"/>
                  </a:cubicBezTo>
                  <a:cubicBezTo>
                    <a:pt x="74010" y="6299"/>
                    <a:pt x="74915" y="6823"/>
                    <a:pt x="75772" y="7418"/>
                  </a:cubicBezTo>
                  <a:cubicBezTo>
                    <a:pt x="76665" y="8025"/>
                    <a:pt x="77463" y="8764"/>
                    <a:pt x="78130" y="9597"/>
                  </a:cubicBezTo>
                  <a:cubicBezTo>
                    <a:pt x="78463" y="10038"/>
                    <a:pt x="78737" y="10514"/>
                    <a:pt x="78939" y="11026"/>
                  </a:cubicBezTo>
                  <a:cubicBezTo>
                    <a:pt x="78987" y="11157"/>
                    <a:pt x="79035" y="11288"/>
                    <a:pt x="79070" y="11419"/>
                  </a:cubicBezTo>
                  <a:lnTo>
                    <a:pt x="79154" y="11824"/>
                  </a:lnTo>
                  <a:cubicBezTo>
                    <a:pt x="79178" y="11955"/>
                    <a:pt x="79201" y="12097"/>
                    <a:pt x="79201" y="12240"/>
                  </a:cubicBezTo>
                  <a:cubicBezTo>
                    <a:pt x="79213" y="12371"/>
                    <a:pt x="79225" y="12514"/>
                    <a:pt x="79213" y="12657"/>
                  </a:cubicBezTo>
                  <a:cubicBezTo>
                    <a:pt x="79178" y="13776"/>
                    <a:pt x="78642" y="14836"/>
                    <a:pt x="77892" y="15705"/>
                  </a:cubicBezTo>
                  <a:cubicBezTo>
                    <a:pt x="77118" y="16586"/>
                    <a:pt x="76225" y="17336"/>
                    <a:pt x="75225" y="17955"/>
                  </a:cubicBezTo>
                  <a:cubicBezTo>
                    <a:pt x="74225" y="18586"/>
                    <a:pt x="73177" y="19158"/>
                    <a:pt x="72081" y="19634"/>
                  </a:cubicBezTo>
                  <a:cubicBezTo>
                    <a:pt x="69819" y="20622"/>
                    <a:pt x="67474" y="21420"/>
                    <a:pt x="65081" y="22039"/>
                  </a:cubicBezTo>
                  <a:cubicBezTo>
                    <a:pt x="60211" y="23313"/>
                    <a:pt x="55020" y="24099"/>
                    <a:pt x="49698" y="24539"/>
                  </a:cubicBezTo>
                  <a:cubicBezTo>
                    <a:pt x="46341" y="24809"/>
                    <a:pt x="42969" y="24945"/>
                    <a:pt x="39595" y="24945"/>
                  </a:cubicBezTo>
                  <a:cubicBezTo>
                    <a:pt x="37763" y="24945"/>
                    <a:pt x="35931" y="24905"/>
                    <a:pt x="34100" y="24825"/>
                  </a:cubicBezTo>
                  <a:cubicBezTo>
                    <a:pt x="29255" y="24623"/>
                    <a:pt x="24433" y="24087"/>
                    <a:pt x="19670" y="23230"/>
                  </a:cubicBezTo>
                  <a:cubicBezTo>
                    <a:pt x="15122" y="22372"/>
                    <a:pt x="10848" y="21229"/>
                    <a:pt x="7097" y="19527"/>
                  </a:cubicBezTo>
                  <a:cubicBezTo>
                    <a:pt x="5228" y="18670"/>
                    <a:pt x="3478" y="17670"/>
                    <a:pt x="2108" y="16348"/>
                  </a:cubicBezTo>
                  <a:cubicBezTo>
                    <a:pt x="1418" y="15717"/>
                    <a:pt x="870" y="14943"/>
                    <a:pt x="489" y="14086"/>
                  </a:cubicBezTo>
                  <a:cubicBezTo>
                    <a:pt x="144" y="13264"/>
                    <a:pt x="72" y="12347"/>
                    <a:pt x="299" y="11478"/>
                  </a:cubicBezTo>
                  <a:cubicBezTo>
                    <a:pt x="525" y="10657"/>
                    <a:pt x="942" y="9907"/>
                    <a:pt x="1513" y="9264"/>
                  </a:cubicBezTo>
                  <a:cubicBezTo>
                    <a:pt x="2037" y="8656"/>
                    <a:pt x="2632" y="8109"/>
                    <a:pt x="3287" y="7633"/>
                  </a:cubicBezTo>
                  <a:cubicBezTo>
                    <a:pt x="3906" y="7180"/>
                    <a:pt x="4549" y="6775"/>
                    <a:pt x="5216" y="6394"/>
                  </a:cubicBezTo>
                  <a:cubicBezTo>
                    <a:pt x="5871" y="6037"/>
                    <a:pt x="6514" y="5716"/>
                    <a:pt x="7145" y="5430"/>
                  </a:cubicBezTo>
                  <a:cubicBezTo>
                    <a:pt x="9312" y="4454"/>
                    <a:pt x="11562" y="3656"/>
                    <a:pt x="13860" y="3049"/>
                  </a:cubicBezTo>
                  <a:cubicBezTo>
                    <a:pt x="15741" y="2525"/>
                    <a:pt x="17229" y="2203"/>
                    <a:pt x="18241" y="2001"/>
                  </a:cubicBezTo>
                  <a:cubicBezTo>
                    <a:pt x="18741" y="1894"/>
                    <a:pt x="19134" y="1810"/>
                    <a:pt x="19396" y="1763"/>
                  </a:cubicBezTo>
                  <a:cubicBezTo>
                    <a:pt x="19646" y="1715"/>
                    <a:pt x="19777" y="1679"/>
                    <a:pt x="19777" y="1679"/>
                  </a:cubicBezTo>
                  <a:lnTo>
                    <a:pt x="19777" y="1679"/>
                  </a:lnTo>
                  <a:cubicBezTo>
                    <a:pt x="19777" y="1679"/>
                    <a:pt x="19265" y="1763"/>
                    <a:pt x="18253" y="1965"/>
                  </a:cubicBezTo>
                  <a:cubicBezTo>
                    <a:pt x="17241" y="2168"/>
                    <a:pt x="15753" y="2489"/>
                    <a:pt x="13860" y="3001"/>
                  </a:cubicBezTo>
                  <a:cubicBezTo>
                    <a:pt x="11562" y="3596"/>
                    <a:pt x="9300" y="4394"/>
                    <a:pt x="7121" y="5358"/>
                  </a:cubicBezTo>
                  <a:cubicBezTo>
                    <a:pt x="6490" y="5644"/>
                    <a:pt x="5847" y="5966"/>
                    <a:pt x="5192" y="6323"/>
                  </a:cubicBezTo>
                  <a:cubicBezTo>
                    <a:pt x="4525" y="6704"/>
                    <a:pt x="3870" y="7109"/>
                    <a:pt x="3251" y="7561"/>
                  </a:cubicBezTo>
                  <a:cubicBezTo>
                    <a:pt x="2597" y="8049"/>
                    <a:pt x="1989" y="8597"/>
                    <a:pt x="1454" y="9216"/>
                  </a:cubicBezTo>
                  <a:cubicBezTo>
                    <a:pt x="882" y="9859"/>
                    <a:pt x="465" y="10633"/>
                    <a:pt x="227" y="11454"/>
                  </a:cubicBezTo>
                  <a:cubicBezTo>
                    <a:pt x="1" y="12347"/>
                    <a:pt x="60" y="13276"/>
                    <a:pt x="418" y="14121"/>
                  </a:cubicBezTo>
                  <a:cubicBezTo>
                    <a:pt x="799" y="14991"/>
                    <a:pt x="1346" y="15765"/>
                    <a:pt x="2049" y="16407"/>
                  </a:cubicBezTo>
                  <a:cubicBezTo>
                    <a:pt x="3442" y="17741"/>
                    <a:pt x="5192" y="18753"/>
                    <a:pt x="7061" y="19622"/>
                  </a:cubicBezTo>
                  <a:cubicBezTo>
                    <a:pt x="10812" y="21337"/>
                    <a:pt x="15110" y="22492"/>
                    <a:pt x="19658" y="23349"/>
                  </a:cubicBezTo>
                  <a:cubicBezTo>
                    <a:pt x="24433" y="24206"/>
                    <a:pt x="29255" y="24742"/>
                    <a:pt x="34100" y="24944"/>
                  </a:cubicBezTo>
                  <a:cubicBezTo>
                    <a:pt x="35971" y="25030"/>
                    <a:pt x="37841" y="25072"/>
                    <a:pt x="39711" y="25072"/>
                  </a:cubicBezTo>
                  <a:cubicBezTo>
                    <a:pt x="43042" y="25072"/>
                    <a:pt x="46372" y="24937"/>
                    <a:pt x="49698" y="24670"/>
                  </a:cubicBezTo>
                  <a:cubicBezTo>
                    <a:pt x="55032" y="24230"/>
                    <a:pt x="60211" y="23444"/>
                    <a:pt x="65092" y="22158"/>
                  </a:cubicBezTo>
                  <a:cubicBezTo>
                    <a:pt x="67497" y="21539"/>
                    <a:pt x="69843" y="20741"/>
                    <a:pt x="72117" y="19741"/>
                  </a:cubicBezTo>
                  <a:cubicBezTo>
                    <a:pt x="73224" y="19253"/>
                    <a:pt x="74284" y="18693"/>
                    <a:pt x="75296" y="18039"/>
                  </a:cubicBezTo>
                  <a:cubicBezTo>
                    <a:pt x="76296" y="17419"/>
                    <a:pt x="77201" y="16657"/>
                    <a:pt x="77987" y="15776"/>
                  </a:cubicBezTo>
                  <a:cubicBezTo>
                    <a:pt x="78368" y="15336"/>
                    <a:pt x="78677" y="14836"/>
                    <a:pt x="78916" y="14312"/>
                  </a:cubicBezTo>
                  <a:cubicBezTo>
                    <a:pt x="79166" y="13788"/>
                    <a:pt x="79297" y="13228"/>
                    <a:pt x="79320" y="12645"/>
                  </a:cubicBezTo>
                  <a:cubicBezTo>
                    <a:pt x="79332" y="12502"/>
                    <a:pt x="79320" y="12359"/>
                    <a:pt x="79308" y="12216"/>
                  </a:cubicBezTo>
                  <a:cubicBezTo>
                    <a:pt x="79308" y="12074"/>
                    <a:pt x="79285" y="11943"/>
                    <a:pt x="79261" y="11800"/>
                  </a:cubicBezTo>
                  <a:lnTo>
                    <a:pt x="79166" y="11383"/>
                  </a:lnTo>
                  <a:cubicBezTo>
                    <a:pt x="79130" y="11240"/>
                    <a:pt x="79094" y="11109"/>
                    <a:pt x="79035" y="10978"/>
                  </a:cubicBezTo>
                  <a:cubicBezTo>
                    <a:pt x="78832" y="10466"/>
                    <a:pt x="78558" y="9966"/>
                    <a:pt x="78213" y="9526"/>
                  </a:cubicBezTo>
                  <a:cubicBezTo>
                    <a:pt x="77534" y="8680"/>
                    <a:pt x="76737" y="7942"/>
                    <a:pt x="75832" y="7323"/>
                  </a:cubicBezTo>
                  <a:cubicBezTo>
                    <a:pt x="74963" y="6740"/>
                    <a:pt x="74058" y="6216"/>
                    <a:pt x="73117" y="5751"/>
                  </a:cubicBezTo>
                  <a:cubicBezTo>
                    <a:pt x="71319" y="4894"/>
                    <a:pt x="69462" y="4156"/>
                    <a:pt x="67557" y="3584"/>
                  </a:cubicBezTo>
                  <a:cubicBezTo>
                    <a:pt x="65723" y="3013"/>
                    <a:pt x="63949" y="2561"/>
                    <a:pt x="62235" y="2180"/>
                  </a:cubicBezTo>
                  <a:cubicBezTo>
                    <a:pt x="56818" y="1048"/>
                    <a:pt x="51317" y="358"/>
                    <a:pt x="45780" y="120"/>
                  </a:cubicBezTo>
                  <a:cubicBezTo>
                    <a:pt x="43828" y="24"/>
                    <a:pt x="42304" y="36"/>
                    <a:pt x="41268" y="13"/>
                  </a:cubicBezTo>
                  <a:lnTo>
                    <a:pt x="40101"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8"/>
            <p:cNvSpPr/>
            <p:nvPr/>
          </p:nvSpPr>
          <p:spPr>
            <a:xfrm flipH="1">
              <a:off x="6240269" y="3294427"/>
              <a:ext cx="2157186" cy="682556"/>
            </a:xfrm>
            <a:custGeom>
              <a:avLst/>
              <a:gdLst/>
              <a:ahLst/>
              <a:cxnLst/>
              <a:rect l="l" t="t" r="r" b="b"/>
              <a:pathLst>
                <a:path w="56294" h="17812" extrusionOk="0">
                  <a:moveTo>
                    <a:pt x="26947" y="0"/>
                  </a:moveTo>
                  <a:cubicBezTo>
                    <a:pt x="25599" y="0"/>
                    <a:pt x="24885" y="11"/>
                    <a:pt x="24885" y="11"/>
                  </a:cubicBezTo>
                  <a:lnTo>
                    <a:pt x="29433" y="35"/>
                  </a:lnTo>
                  <a:cubicBezTo>
                    <a:pt x="33565" y="94"/>
                    <a:pt x="37684" y="475"/>
                    <a:pt x="41768" y="1166"/>
                  </a:cubicBezTo>
                  <a:cubicBezTo>
                    <a:pt x="43054" y="1392"/>
                    <a:pt x="44399" y="1678"/>
                    <a:pt x="45780" y="2035"/>
                  </a:cubicBezTo>
                  <a:cubicBezTo>
                    <a:pt x="47221" y="2392"/>
                    <a:pt x="48638" y="2844"/>
                    <a:pt x="50019" y="3392"/>
                  </a:cubicBezTo>
                  <a:cubicBezTo>
                    <a:pt x="51436" y="3964"/>
                    <a:pt x="52900" y="4642"/>
                    <a:pt x="54186" y="5666"/>
                  </a:cubicBezTo>
                  <a:cubicBezTo>
                    <a:pt x="54841" y="6166"/>
                    <a:pt x="55389" y="6797"/>
                    <a:pt x="55782" y="7524"/>
                  </a:cubicBezTo>
                  <a:cubicBezTo>
                    <a:pt x="56175" y="8298"/>
                    <a:pt x="56210" y="9191"/>
                    <a:pt x="55889" y="9988"/>
                  </a:cubicBezTo>
                  <a:cubicBezTo>
                    <a:pt x="55722" y="10381"/>
                    <a:pt x="55496" y="10762"/>
                    <a:pt x="55222" y="11096"/>
                  </a:cubicBezTo>
                  <a:cubicBezTo>
                    <a:pt x="55079" y="11250"/>
                    <a:pt x="54948" y="11429"/>
                    <a:pt x="54782" y="11572"/>
                  </a:cubicBezTo>
                  <a:cubicBezTo>
                    <a:pt x="54615" y="11715"/>
                    <a:pt x="54460" y="11881"/>
                    <a:pt x="54293" y="12012"/>
                  </a:cubicBezTo>
                  <a:cubicBezTo>
                    <a:pt x="53591" y="12572"/>
                    <a:pt x="52841" y="13060"/>
                    <a:pt x="52043" y="13465"/>
                  </a:cubicBezTo>
                  <a:cubicBezTo>
                    <a:pt x="50388" y="14286"/>
                    <a:pt x="48650" y="14941"/>
                    <a:pt x="46876" y="15429"/>
                  </a:cubicBezTo>
                  <a:cubicBezTo>
                    <a:pt x="43244" y="16453"/>
                    <a:pt x="39375" y="17061"/>
                    <a:pt x="35398" y="17406"/>
                  </a:cubicBezTo>
                  <a:cubicBezTo>
                    <a:pt x="32977" y="17614"/>
                    <a:pt x="30546" y="17716"/>
                    <a:pt x="28115" y="17716"/>
                  </a:cubicBezTo>
                  <a:cubicBezTo>
                    <a:pt x="26661" y="17716"/>
                    <a:pt x="25207" y="17680"/>
                    <a:pt x="23754" y="17608"/>
                  </a:cubicBezTo>
                  <a:cubicBezTo>
                    <a:pt x="20134" y="17453"/>
                    <a:pt x="16539" y="17025"/>
                    <a:pt x="12991" y="16322"/>
                  </a:cubicBezTo>
                  <a:cubicBezTo>
                    <a:pt x="11336" y="16001"/>
                    <a:pt x="9704" y="15584"/>
                    <a:pt x="8097" y="15072"/>
                  </a:cubicBezTo>
                  <a:cubicBezTo>
                    <a:pt x="6573" y="14608"/>
                    <a:pt x="5109" y="13989"/>
                    <a:pt x="3704" y="13239"/>
                  </a:cubicBezTo>
                  <a:cubicBezTo>
                    <a:pt x="3037" y="12881"/>
                    <a:pt x="2418" y="12465"/>
                    <a:pt x="1834" y="11977"/>
                  </a:cubicBezTo>
                  <a:cubicBezTo>
                    <a:pt x="1263" y="11524"/>
                    <a:pt x="787" y="10965"/>
                    <a:pt x="430" y="10334"/>
                  </a:cubicBezTo>
                  <a:lnTo>
                    <a:pt x="370" y="10226"/>
                  </a:lnTo>
                  <a:lnTo>
                    <a:pt x="322" y="10095"/>
                  </a:lnTo>
                  <a:lnTo>
                    <a:pt x="227" y="9857"/>
                  </a:lnTo>
                  <a:cubicBezTo>
                    <a:pt x="168" y="9691"/>
                    <a:pt x="120" y="9524"/>
                    <a:pt x="84" y="9345"/>
                  </a:cubicBezTo>
                  <a:cubicBezTo>
                    <a:pt x="72" y="9179"/>
                    <a:pt x="49" y="9000"/>
                    <a:pt x="49" y="8833"/>
                  </a:cubicBezTo>
                  <a:lnTo>
                    <a:pt x="60" y="8583"/>
                  </a:lnTo>
                  <a:cubicBezTo>
                    <a:pt x="72" y="8488"/>
                    <a:pt x="96" y="8405"/>
                    <a:pt x="108" y="8321"/>
                  </a:cubicBezTo>
                  <a:cubicBezTo>
                    <a:pt x="168" y="8000"/>
                    <a:pt x="287" y="7678"/>
                    <a:pt x="453" y="7393"/>
                  </a:cubicBezTo>
                  <a:cubicBezTo>
                    <a:pt x="608" y="7107"/>
                    <a:pt x="799" y="6833"/>
                    <a:pt x="1013" y="6583"/>
                  </a:cubicBezTo>
                  <a:cubicBezTo>
                    <a:pt x="1442" y="6107"/>
                    <a:pt x="1918" y="5678"/>
                    <a:pt x="2442" y="5321"/>
                  </a:cubicBezTo>
                  <a:cubicBezTo>
                    <a:pt x="2930" y="4964"/>
                    <a:pt x="3454" y="4654"/>
                    <a:pt x="3989" y="4368"/>
                  </a:cubicBezTo>
                  <a:cubicBezTo>
                    <a:pt x="4966" y="3857"/>
                    <a:pt x="5990" y="3416"/>
                    <a:pt x="7037" y="3047"/>
                  </a:cubicBezTo>
                  <a:cubicBezTo>
                    <a:pt x="8716" y="2452"/>
                    <a:pt x="10419" y="1975"/>
                    <a:pt x="12157" y="1594"/>
                  </a:cubicBezTo>
                  <a:cubicBezTo>
                    <a:pt x="13586" y="1285"/>
                    <a:pt x="14705" y="1094"/>
                    <a:pt x="15467" y="975"/>
                  </a:cubicBezTo>
                  <a:lnTo>
                    <a:pt x="16634" y="785"/>
                  </a:lnTo>
                  <a:lnTo>
                    <a:pt x="16634" y="785"/>
                  </a:lnTo>
                  <a:cubicBezTo>
                    <a:pt x="16634" y="785"/>
                    <a:pt x="16217" y="844"/>
                    <a:pt x="15467" y="963"/>
                  </a:cubicBezTo>
                  <a:cubicBezTo>
                    <a:pt x="14705" y="1082"/>
                    <a:pt x="13586" y="1261"/>
                    <a:pt x="12145" y="1571"/>
                  </a:cubicBezTo>
                  <a:cubicBezTo>
                    <a:pt x="10407" y="1940"/>
                    <a:pt x="8692" y="2428"/>
                    <a:pt x="7014" y="3011"/>
                  </a:cubicBezTo>
                  <a:cubicBezTo>
                    <a:pt x="5966" y="3380"/>
                    <a:pt x="4954" y="3833"/>
                    <a:pt x="3978" y="4345"/>
                  </a:cubicBezTo>
                  <a:cubicBezTo>
                    <a:pt x="3442" y="4619"/>
                    <a:pt x="2918" y="4940"/>
                    <a:pt x="2418" y="5285"/>
                  </a:cubicBezTo>
                  <a:cubicBezTo>
                    <a:pt x="1894" y="5654"/>
                    <a:pt x="1418" y="6083"/>
                    <a:pt x="989" y="6559"/>
                  </a:cubicBezTo>
                  <a:cubicBezTo>
                    <a:pt x="775" y="6809"/>
                    <a:pt x="584" y="7083"/>
                    <a:pt x="418" y="7381"/>
                  </a:cubicBezTo>
                  <a:cubicBezTo>
                    <a:pt x="251" y="7678"/>
                    <a:pt x="132" y="8000"/>
                    <a:pt x="72" y="8333"/>
                  </a:cubicBezTo>
                  <a:cubicBezTo>
                    <a:pt x="49" y="8417"/>
                    <a:pt x="25" y="8500"/>
                    <a:pt x="25" y="8595"/>
                  </a:cubicBezTo>
                  <a:lnTo>
                    <a:pt x="13" y="8857"/>
                  </a:lnTo>
                  <a:cubicBezTo>
                    <a:pt x="13" y="9024"/>
                    <a:pt x="1" y="9214"/>
                    <a:pt x="49" y="9381"/>
                  </a:cubicBezTo>
                  <a:cubicBezTo>
                    <a:pt x="96" y="9548"/>
                    <a:pt x="120" y="9726"/>
                    <a:pt x="179" y="9893"/>
                  </a:cubicBezTo>
                  <a:lnTo>
                    <a:pt x="287" y="10143"/>
                  </a:lnTo>
                  <a:lnTo>
                    <a:pt x="334" y="10262"/>
                  </a:lnTo>
                  <a:lnTo>
                    <a:pt x="394" y="10381"/>
                  </a:lnTo>
                  <a:cubicBezTo>
                    <a:pt x="763" y="11024"/>
                    <a:pt x="1239" y="11584"/>
                    <a:pt x="1811" y="12048"/>
                  </a:cubicBezTo>
                  <a:cubicBezTo>
                    <a:pt x="2394" y="12536"/>
                    <a:pt x="3025" y="12953"/>
                    <a:pt x="3692" y="13310"/>
                  </a:cubicBezTo>
                  <a:cubicBezTo>
                    <a:pt x="5097" y="14072"/>
                    <a:pt x="6573" y="14691"/>
                    <a:pt x="8097" y="15156"/>
                  </a:cubicBezTo>
                  <a:cubicBezTo>
                    <a:pt x="9704" y="15668"/>
                    <a:pt x="11336" y="16084"/>
                    <a:pt x="12979" y="16418"/>
                  </a:cubicBezTo>
                  <a:cubicBezTo>
                    <a:pt x="16539" y="17108"/>
                    <a:pt x="20146" y="17537"/>
                    <a:pt x="23766" y="17703"/>
                  </a:cubicBezTo>
                  <a:cubicBezTo>
                    <a:pt x="25219" y="17775"/>
                    <a:pt x="26673" y="17811"/>
                    <a:pt x="28128" y="17811"/>
                  </a:cubicBezTo>
                  <a:cubicBezTo>
                    <a:pt x="30560" y="17811"/>
                    <a:pt x="32993" y="17710"/>
                    <a:pt x="35422" y="17501"/>
                  </a:cubicBezTo>
                  <a:cubicBezTo>
                    <a:pt x="39303" y="17203"/>
                    <a:pt x="43149" y="16537"/>
                    <a:pt x="46900" y="15525"/>
                  </a:cubicBezTo>
                  <a:cubicBezTo>
                    <a:pt x="48686" y="15036"/>
                    <a:pt x="50424" y="14370"/>
                    <a:pt x="52079" y="13548"/>
                  </a:cubicBezTo>
                  <a:cubicBezTo>
                    <a:pt x="52888" y="13143"/>
                    <a:pt x="53639" y="12643"/>
                    <a:pt x="54341" y="12084"/>
                  </a:cubicBezTo>
                  <a:cubicBezTo>
                    <a:pt x="54520" y="11953"/>
                    <a:pt x="54674" y="11786"/>
                    <a:pt x="54841" y="11643"/>
                  </a:cubicBezTo>
                  <a:cubicBezTo>
                    <a:pt x="54996" y="11488"/>
                    <a:pt x="55139" y="11310"/>
                    <a:pt x="55294" y="11155"/>
                  </a:cubicBezTo>
                  <a:cubicBezTo>
                    <a:pt x="55567" y="10810"/>
                    <a:pt x="55794" y="10441"/>
                    <a:pt x="55960" y="10024"/>
                  </a:cubicBezTo>
                  <a:cubicBezTo>
                    <a:pt x="56294" y="9214"/>
                    <a:pt x="56246" y="8298"/>
                    <a:pt x="55853" y="7524"/>
                  </a:cubicBezTo>
                  <a:cubicBezTo>
                    <a:pt x="55448" y="6785"/>
                    <a:pt x="54901" y="6143"/>
                    <a:pt x="54222" y="5631"/>
                  </a:cubicBezTo>
                  <a:cubicBezTo>
                    <a:pt x="52936" y="4607"/>
                    <a:pt x="51472" y="3916"/>
                    <a:pt x="50043" y="3345"/>
                  </a:cubicBezTo>
                  <a:cubicBezTo>
                    <a:pt x="48662" y="2797"/>
                    <a:pt x="47233" y="2344"/>
                    <a:pt x="45792" y="1975"/>
                  </a:cubicBezTo>
                  <a:cubicBezTo>
                    <a:pt x="44399" y="1630"/>
                    <a:pt x="43066" y="1356"/>
                    <a:pt x="41768" y="1118"/>
                  </a:cubicBezTo>
                  <a:cubicBezTo>
                    <a:pt x="37684" y="428"/>
                    <a:pt x="33565" y="58"/>
                    <a:pt x="29433" y="11"/>
                  </a:cubicBezTo>
                  <a:cubicBezTo>
                    <a:pt x="28453" y="3"/>
                    <a:pt x="27621" y="0"/>
                    <a:pt x="26947"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8"/>
            <p:cNvSpPr/>
            <p:nvPr/>
          </p:nvSpPr>
          <p:spPr>
            <a:xfrm flipH="1">
              <a:off x="8566228" y="2728137"/>
              <a:ext cx="57058" cy="57058"/>
            </a:xfrm>
            <a:custGeom>
              <a:avLst/>
              <a:gdLst/>
              <a:ahLst/>
              <a:cxnLst/>
              <a:rect l="l" t="t" r="r" b="b"/>
              <a:pathLst>
                <a:path w="1489" h="1489" extrusionOk="0">
                  <a:moveTo>
                    <a:pt x="750" y="0"/>
                  </a:moveTo>
                  <a:cubicBezTo>
                    <a:pt x="346" y="0"/>
                    <a:pt x="12" y="334"/>
                    <a:pt x="12" y="738"/>
                  </a:cubicBezTo>
                  <a:cubicBezTo>
                    <a:pt x="0" y="1155"/>
                    <a:pt x="334" y="1489"/>
                    <a:pt x="750" y="1489"/>
                  </a:cubicBezTo>
                  <a:cubicBezTo>
                    <a:pt x="1155" y="1489"/>
                    <a:pt x="1489" y="1155"/>
                    <a:pt x="1489" y="750"/>
                  </a:cubicBezTo>
                  <a:cubicBezTo>
                    <a:pt x="1489" y="334"/>
                    <a:pt x="1155"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8"/>
            <p:cNvSpPr/>
            <p:nvPr/>
          </p:nvSpPr>
          <p:spPr>
            <a:xfrm flipH="1">
              <a:off x="5989645" y="2747758"/>
              <a:ext cx="57097" cy="56599"/>
            </a:xfrm>
            <a:custGeom>
              <a:avLst/>
              <a:gdLst/>
              <a:ahLst/>
              <a:cxnLst/>
              <a:rect l="l" t="t" r="r" b="b"/>
              <a:pathLst>
                <a:path w="1490" h="1477" extrusionOk="0">
                  <a:moveTo>
                    <a:pt x="739" y="0"/>
                  </a:moveTo>
                  <a:cubicBezTo>
                    <a:pt x="334" y="0"/>
                    <a:pt x="1" y="334"/>
                    <a:pt x="1" y="738"/>
                  </a:cubicBezTo>
                  <a:cubicBezTo>
                    <a:pt x="1" y="1143"/>
                    <a:pt x="334" y="1477"/>
                    <a:pt x="739" y="1477"/>
                  </a:cubicBezTo>
                  <a:cubicBezTo>
                    <a:pt x="1156" y="1477"/>
                    <a:pt x="1489" y="1143"/>
                    <a:pt x="1489" y="738"/>
                  </a:cubicBezTo>
                  <a:cubicBezTo>
                    <a:pt x="1489" y="334"/>
                    <a:pt x="1156" y="0"/>
                    <a:pt x="739"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8"/>
            <p:cNvSpPr/>
            <p:nvPr/>
          </p:nvSpPr>
          <p:spPr>
            <a:xfrm flipH="1">
              <a:off x="7151800" y="3797177"/>
              <a:ext cx="57058" cy="57097"/>
            </a:xfrm>
            <a:custGeom>
              <a:avLst/>
              <a:gdLst/>
              <a:ahLst/>
              <a:cxnLst/>
              <a:rect l="l" t="t" r="r" b="b"/>
              <a:pathLst>
                <a:path w="1489" h="1490" extrusionOk="0">
                  <a:moveTo>
                    <a:pt x="739" y="1"/>
                  </a:moveTo>
                  <a:cubicBezTo>
                    <a:pt x="334" y="1"/>
                    <a:pt x="1" y="334"/>
                    <a:pt x="1" y="751"/>
                  </a:cubicBezTo>
                  <a:cubicBezTo>
                    <a:pt x="1" y="1160"/>
                    <a:pt x="323" y="1489"/>
                    <a:pt x="729" y="1489"/>
                  </a:cubicBezTo>
                  <a:cubicBezTo>
                    <a:pt x="736" y="1489"/>
                    <a:pt x="744" y="1489"/>
                    <a:pt x="751" y="1489"/>
                  </a:cubicBezTo>
                  <a:cubicBezTo>
                    <a:pt x="1156" y="1489"/>
                    <a:pt x="1489" y="1155"/>
                    <a:pt x="1489" y="751"/>
                  </a:cubicBezTo>
                  <a:cubicBezTo>
                    <a:pt x="1489" y="334"/>
                    <a:pt x="1156"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8"/>
            <p:cNvSpPr/>
            <p:nvPr/>
          </p:nvSpPr>
          <p:spPr>
            <a:xfrm flipH="1">
              <a:off x="8016880" y="3079477"/>
              <a:ext cx="28778" cy="28778"/>
            </a:xfrm>
            <a:custGeom>
              <a:avLst/>
              <a:gdLst/>
              <a:ahLst/>
              <a:cxnLst/>
              <a:rect l="l" t="t" r="r" b="b"/>
              <a:pathLst>
                <a:path w="751" h="751" extrusionOk="0">
                  <a:moveTo>
                    <a:pt x="382" y="0"/>
                  </a:moveTo>
                  <a:cubicBezTo>
                    <a:pt x="179" y="0"/>
                    <a:pt x="1" y="167"/>
                    <a:pt x="1" y="369"/>
                  </a:cubicBezTo>
                  <a:cubicBezTo>
                    <a:pt x="1" y="583"/>
                    <a:pt x="179" y="750"/>
                    <a:pt x="382" y="750"/>
                  </a:cubicBezTo>
                  <a:cubicBezTo>
                    <a:pt x="584" y="750"/>
                    <a:pt x="751" y="583"/>
                    <a:pt x="751" y="369"/>
                  </a:cubicBezTo>
                  <a:cubicBezTo>
                    <a:pt x="751" y="167"/>
                    <a:pt x="584" y="0"/>
                    <a:pt x="382"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8"/>
            <p:cNvSpPr/>
            <p:nvPr/>
          </p:nvSpPr>
          <p:spPr>
            <a:xfrm flipH="1">
              <a:off x="6245635" y="3424416"/>
              <a:ext cx="28318" cy="28778"/>
            </a:xfrm>
            <a:custGeom>
              <a:avLst/>
              <a:gdLst/>
              <a:ahLst/>
              <a:cxnLst/>
              <a:rect l="l" t="t" r="r" b="b"/>
              <a:pathLst>
                <a:path w="739" h="751" extrusionOk="0">
                  <a:moveTo>
                    <a:pt x="370" y="0"/>
                  </a:moveTo>
                  <a:cubicBezTo>
                    <a:pt x="167" y="0"/>
                    <a:pt x="1" y="167"/>
                    <a:pt x="1" y="381"/>
                  </a:cubicBezTo>
                  <a:cubicBezTo>
                    <a:pt x="1" y="584"/>
                    <a:pt x="167" y="750"/>
                    <a:pt x="370" y="750"/>
                  </a:cubicBezTo>
                  <a:cubicBezTo>
                    <a:pt x="572" y="750"/>
                    <a:pt x="739" y="584"/>
                    <a:pt x="739" y="381"/>
                  </a:cubicBezTo>
                  <a:cubicBezTo>
                    <a:pt x="739" y="167"/>
                    <a:pt x="57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8"/>
            <p:cNvSpPr/>
            <p:nvPr/>
          </p:nvSpPr>
          <p:spPr>
            <a:xfrm flipH="1">
              <a:off x="7370349" y="4083254"/>
              <a:ext cx="28778" cy="28778"/>
            </a:xfrm>
            <a:custGeom>
              <a:avLst/>
              <a:gdLst/>
              <a:ahLst/>
              <a:cxnLst/>
              <a:rect l="l" t="t" r="r" b="b"/>
              <a:pathLst>
                <a:path w="751" h="751" extrusionOk="0">
                  <a:moveTo>
                    <a:pt x="382" y="1"/>
                  </a:moveTo>
                  <a:cubicBezTo>
                    <a:pt x="167" y="1"/>
                    <a:pt x="1" y="167"/>
                    <a:pt x="1" y="382"/>
                  </a:cubicBezTo>
                  <a:cubicBezTo>
                    <a:pt x="1" y="584"/>
                    <a:pt x="167" y="751"/>
                    <a:pt x="382" y="751"/>
                  </a:cubicBezTo>
                  <a:cubicBezTo>
                    <a:pt x="584" y="751"/>
                    <a:pt x="751" y="584"/>
                    <a:pt x="751" y="382"/>
                  </a:cubicBezTo>
                  <a:cubicBezTo>
                    <a:pt x="751" y="167"/>
                    <a:pt x="584" y="1"/>
                    <a:pt x="382"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8"/>
            <p:cNvSpPr/>
            <p:nvPr/>
          </p:nvSpPr>
          <p:spPr>
            <a:xfrm flipH="1">
              <a:off x="6829260" y="2019519"/>
              <a:ext cx="1085452" cy="746550"/>
            </a:xfrm>
            <a:custGeom>
              <a:avLst/>
              <a:gdLst/>
              <a:ahLst/>
              <a:cxnLst/>
              <a:rect l="l" t="t" r="r" b="b"/>
              <a:pathLst>
                <a:path w="28326" h="19482" extrusionOk="0">
                  <a:moveTo>
                    <a:pt x="28326" y="1"/>
                  </a:moveTo>
                  <a:cubicBezTo>
                    <a:pt x="23617" y="1123"/>
                    <a:pt x="18573" y="1711"/>
                    <a:pt x="13380" y="1711"/>
                  </a:cubicBezTo>
                  <a:cubicBezTo>
                    <a:pt x="8988" y="1711"/>
                    <a:pt x="4491" y="1291"/>
                    <a:pt x="1" y="418"/>
                  </a:cubicBezTo>
                  <a:lnTo>
                    <a:pt x="1" y="418"/>
                  </a:lnTo>
                  <a:lnTo>
                    <a:pt x="1108" y="17753"/>
                  </a:lnTo>
                  <a:cubicBezTo>
                    <a:pt x="5944" y="18882"/>
                    <a:pt x="10577" y="19482"/>
                    <a:pt x="15152" y="19482"/>
                  </a:cubicBezTo>
                  <a:cubicBezTo>
                    <a:pt x="19553" y="19482"/>
                    <a:pt x="23901" y="18927"/>
                    <a:pt x="28326" y="17753"/>
                  </a:cubicBezTo>
                  <a:lnTo>
                    <a:pt x="283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8"/>
            <p:cNvSpPr/>
            <p:nvPr/>
          </p:nvSpPr>
          <p:spPr>
            <a:xfrm flipH="1">
              <a:off x="6882633" y="2598531"/>
              <a:ext cx="921213" cy="81890"/>
            </a:xfrm>
            <a:custGeom>
              <a:avLst/>
              <a:gdLst/>
              <a:ahLst/>
              <a:cxnLst/>
              <a:rect l="l" t="t" r="r" b="b"/>
              <a:pathLst>
                <a:path w="24040" h="2137" extrusionOk="0">
                  <a:moveTo>
                    <a:pt x="24040" y="1"/>
                  </a:moveTo>
                  <a:cubicBezTo>
                    <a:pt x="24004" y="1"/>
                    <a:pt x="23980" y="13"/>
                    <a:pt x="23968" y="25"/>
                  </a:cubicBezTo>
                  <a:lnTo>
                    <a:pt x="23790" y="84"/>
                  </a:lnTo>
                  <a:cubicBezTo>
                    <a:pt x="23635" y="132"/>
                    <a:pt x="23409" y="227"/>
                    <a:pt x="23123" y="322"/>
                  </a:cubicBezTo>
                  <a:cubicBezTo>
                    <a:pt x="22539" y="525"/>
                    <a:pt x="21682" y="799"/>
                    <a:pt x="20623" y="1061"/>
                  </a:cubicBezTo>
                  <a:cubicBezTo>
                    <a:pt x="18011" y="1694"/>
                    <a:pt x="15337" y="2006"/>
                    <a:pt x="12649" y="2006"/>
                  </a:cubicBezTo>
                  <a:cubicBezTo>
                    <a:pt x="12458" y="2006"/>
                    <a:pt x="12266" y="2004"/>
                    <a:pt x="12074" y="2001"/>
                  </a:cubicBezTo>
                  <a:cubicBezTo>
                    <a:pt x="9204" y="1942"/>
                    <a:pt x="6335" y="1644"/>
                    <a:pt x="3501" y="1120"/>
                  </a:cubicBezTo>
                  <a:cubicBezTo>
                    <a:pt x="2430" y="918"/>
                    <a:pt x="1549" y="739"/>
                    <a:pt x="942" y="620"/>
                  </a:cubicBezTo>
                  <a:lnTo>
                    <a:pt x="251" y="477"/>
                  </a:lnTo>
                  <a:lnTo>
                    <a:pt x="60" y="441"/>
                  </a:lnTo>
                  <a:lnTo>
                    <a:pt x="1" y="441"/>
                  </a:lnTo>
                  <a:cubicBezTo>
                    <a:pt x="1" y="441"/>
                    <a:pt x="25" y="453"/>
                    <a:pt x="60" y="465"/>
                  </a:cubicBezTo>
                  <a:lnTo>
                    <a:pt x="239" y="501"/>
                  </a:lnTo>
                  <a:cubicBezTo>
                    <a:pt x="406" y="549"/>
                    <a:pt x="632" y="608"/>
                    <a:pt x="942" y="668"/>
                  </a:cubicBezTo>
                  <a:cubicBezTo>
                    <a:pt x="1537" y="811"/>
                    <a:pt x="2406" y="1001"/>
                    <a:pt x="3501" y="1215"/>
                  </a:cubicBezTo>
                  <a:cubicBezTo>
                    <a:pt x="6323" y="1763"/>
                    <a:pt x="9204" y="2073"/>
                    <a:pt x="12086" y="2132"/>
                  </a:cubicBezTo>
                  <a:cubicBezTo>
                    <a:pt x="12266" y="2135"/>
                    <a:pt x="12446" y="2137"/>
                    <a:pt x="12627" y="2137"/>
                  </a:cubicBezTo>
                  <a:cubicBezTo>
                    <a:pt x="15327" y="2137"/>
                    <a:pt x="18023" y="1802"/>
                    <a:pt x="20646" y="1144"/>
                  </a:cubicBezTo>
                  <a:cubicBezTo>
                    <a:pt x="21492" y="930"/>
                    <a:pt x="22325" y="668"/>
                    <a:pt x="23147" y="370"/>
                  </a:cubicBezTo>
                  <a:cubicBezTo>
                    <a:pt x="23432" y="263"/>
                    <a:pt x="23659" y="168"/>
                    <a:pt x="23802" y="108"/>
                  </a:cubicBezTo>
                  <a:lnTo>
                    <a:pt x="23980" y="37"/>
                  </a:lnTo>
                  <a:cubicBezTo>
                    <a:pt x="23992" y="25"/>
                    <a:pt x="24016" y="13"/>
                    <a:pt x="24040"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8"/>
            <p:cNvSpPr/>
            <p:nvPr/>
          </p:nvSpPr>
          <p:spPr>
            <a:xfrm flipH="1">
              <a:off x="7391316" y="2378063"/>
              <a:ext cx="132817" cy="255594"/>
            </a:xfrm>
            <a:custGeom>
              <a:avLst/>
              <a:gdLst/>
              <a:ahLst/>
              <a:cxnLst/>
              <a:rect l="l" t="t" r="r" b="b"/>
              <a:pathLst>
                <a:path w="3466" h="6670" extrusionOk="0">
                  <a:moveTo>
                    <a:pt x="1733" y="0"/>
                  </a:moveTo>
                  <a:cubicBezTo>
                    <a:pt x="1152" y="0"/>
                    <a:pt x="572" y="57"/>
                    <a:pt x="0" y="170"/>
                  </a:cubicBezTo>
                  <a:lnTo>
                    <a:pt x="0" y="6349"/>
                  </a:lnTo>
                  <a:cubicBezTo>
                    <a:pt x="622" y="6561"/>
                    <a:pt x="1268" y="6669"/>
                    <a:pt x="1916" y="6669"/>
                  </a:cubicBezTo>
                  <a:cubicBezTo>
                    <a:pt x="2436" y="6669"/>
                    <a:pt x="2956" y="6599"/>
                    <a:pt x="3465" y="6456"/>
                  </a:cubicBezTo>
                  <a:lnTo>
                    <a:pt x="3465" y="170"/>
                  </a:lnTo>
                  <a:cubicBezTo>
                    <a:pt x="2894" y="57"/>
                    <a:pt x="2313" y="0"/>
                    <a:pt x="1733"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8"/>
            <p:cNvSpPr/>
            <p:nvPr/>
          </p:nvSpPr>
          <p:spPr>
            <a:xfrm flipH="1">
              <a:off x="7175526" y="2249951"/>
              <a:ext cx="145578" cy="377797"/>
            </a:xfrm>
            <a:custGeom>
              <a:avLst/>
              <a:gdLst/>
              <a:ahLst/>
              <a:cxnLst/>
              <a:rect l="l" t="t" r="r" b="b"/>
              <a:pathLst>
                <a:path w="3799" h="9859" extrusionOk="0">
                  <a:moveTo>
                    <a:pt x="1882" y="1"/>
                  </a:moveTo>
                  <a:cubicBezTo>
                    <a:pt x="1272" y="1"/>
                    <a:pt x="662" y="60"/>
                    <a:pt x="60" y="179"/>
                  </a:cubicBezTo>
                  <a:lnTo>
                    <a:pt x="1" y="179"/>
                  </a:lnTo>
                  <a:lnTo>
                    <a:pt x="1" y="358"/>
                  </a:lnTo>
                  <a:cubicBezTo>
                    <a:pt x="60" y="4001"/>
                    <a:pt x="108" y="7299"/>
                    <a:pt x="144" y="9645"/>
                  </a:cubicBezTo>
                  <a:lnTo>
                    <a:pt x="144" y="9692"/>
                  </a:lnTo>
                  <a:lnTo>
                    <a:pt x="167" y="9692"/>
                  </a:lnTo>
                  <a:cubicBezTo>
                    <a:pt x="679" y="9799"/>
                    <a:pt x="1191" y="9859"/>
                    <a:pt x="1703" y="9859"/>
                  </a:cubicBezTo>
                  <a:cubicBezTo>
                    <a:pt x="2096" y="9859"/>
                    <a:pt x="2477" y="9823"/>
                    <a:pt x="2858" y="9752"/>
                  </a:cubicBezTo>
                  <a:cubicBezTo>
                    <a:pt x="3096" y="9692"/>
                    <a:pt x="3323" y="9621"/>
                    <a:pt x="3561" y="9537"/>
                  </a:cubicBezTo>
                  <a:lnTo>
                    <a:pt x="3727" y="9466"/>
                  </a:lnTo>
                  <a:lnTo>
                    <a:pt x="3787" y="9442"/>
                  </a:lnTo>
                  <a:cubicBezTo>
                    <a:pt x="3763" y="9442"/>
                    <a:pt x="3739" y="9442"/>
                    <a:pt x="3727" y="9454"/>
                  </a:cubicBezTo>
                  <a:lnTo>
                    <a:pt x="3549" y="9514"/>
                  </a:lnTo>
                  <a:cubicBezTo>
                    <a:pt x="3323" y="9597"/>
                    <a:pt x="3084" y="9657"/>
                    <a:pt x="2846" y="9704"/>
                  </a:cubicBezTo>
                  <a:cubicBezTo>
                    <a:pt x="2477" y="9776"/>
                    <a:pt x="2084" y="9799"/>
                    <a:pt x="1703" y="9799"/>
                  </a:cubicBezTo>
                  <a:cubicBezTo>
                    <a:pt x="1203" y="9776"/>
                    <a:pt x="715" y="9719"/>
                    <a:pt x="227" y="9616"/>
                  </a:cubicBezTo>
                  <a:lnTo>
                    <a:pt x="227" y="9616"/>
                  </a:lnTo>
                  <a:cubicBezTo>
                    <a:pt x="203" y="7262"/>
                    <a:pt x="167" y="3980"/>
                    <a:pt x="132" y="358"/>
                  </a:cubicBezTo>
                  <a:lnTo>
                    <a:pt x="132" y="289"/>
                  </a:lnTo>
                  <a:lnTo>
                    <a:pt x="132" y="289"/>
                  </a:lnTo>
                  <a:cubicBezTo>
                    <a:pt x="711" y="176"/>
                    <a:pt x="1297" y="120"/>
                    <a:pt x="1882" y="120"/>
                  </a:cubicBezTo>
                  <a:cubicBezTo>
                    <a:pt x="2467" y="120"/>
                    <a:pt x="3053" y="176"/>
                    <a:pt x="3633" y="289"/>
                  </a:cubicBezTo>
                  <a:lnTo>
                    <a:pt x="3633" y="289"/>
                  </a:lnTo>
                  <a:cubicBezTo>
                    <a:pt x="3668" y="2923"/>
                    <a:pt x="3704" y="5202"/>
                    <a:pt x="3727" y="6823"/>
                  </a:cubicBezTo>
                  <a:cubicBezTo>
                    <a:pt x="3751" y="7632"/>
                    <a:pt x="3763" y="8287"/>
                    <a:pt x="3763" y="8740"/>
                  </a:cubicBezTo>
                  <a:cubicBezTo>
                    <a:pt x="3787" y="8954"/>
                    <a:pt x="3787" y="9133"/>
                    <a:pt x="3787" y="9264"/>
                  </a:cubicBezTo>
                  <a:lnTo>
                    <a:pt x="3787" y="9395"/>
                  </a:lnTo>
                  <a:cubicBezTo>
                    <a:pt x="3787" y="9406"/>
                    <a:pt x="3787" y="9418"/>
                    <a:pt x="3787" y="9442"/>
                  </a:cubicBezTo>
                  <a:cubicBezTo>
                    <a:pt x="3787" y="9442"/>
                    <a:pt x="3799" y="9430"/>
                    <a:pt x="3799" y="9395"/>
                  </a:cubicBezTo>
                  <a:lnTo>
                    <a:pt x="3799" y="9264"/>
                  </a:lnTo>
                  <a:lnTo>
                    <a:pt x="3799" y="8764"/>
                  </a:lnTo>
                  <a:lnTo>
                    <a:pt x="3799" y="6859"/>
                  </a:lnTo>
                  <a:cubicBezTo>
                    <a:pt x="3787" y="5215"/>
                    <a:pt x="3763" y="2906"/>
                    <a:pt x="3751" y="239"/>
                  </a:cubicBezTo>
                  <a:lnTo>
                    <a:pt x="3751" y="191"/>
                  </a:lnTo>
                  <a:lnTo>
                    <a:pt x="3704" y="179"/>
                  </a:lnTo>
                  <a:cubicBezTo>
                    <a:pt x="3102" y="60"/>
                    <a:pt x="2492" y="1"/>
                    <a:pt x="1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8"/>
            <p:cNvSpPr/>
            <p:nvPr/>
          </p:nvSpPr>
          <p:spPr>
            <a:xfrm flipH="1">
              <a:off x="6971575" y="2204194"/>
              <a:ext cx="133239" cy="399601"/>
            </a:xfrm>
            <a:custGeom>
              <a:avLst/>
              <a:gdLst/>
              <a:ahLst/>
              <a:cxnLst/>
              <a:rect l="l" t="t" r="r" b="b"/>
              <a:pathLst>
                <a:path w="3477" h="10428" extrusionOk="0">
                  <a:moveTo>
                    <a:pt x="1739" y="1"/>
                  </a:moveTo>
                  <a:cubicBezTo>
                    <a:pt x="1155" y="1"/>
                    <a:pt x="572" y="69"/>
                    <a:pt x="0" y="206"/>
                  </a:cubicBezTo>
                  <a:lnTo>
                    <a:pt x="0" y="10398"/>
                  </a:lnTo>
                  <a:cubicBezTo>
                    <a:pt x="297" y="10417"/>
                    <a:pt x="589" y="10428"/>
                    <a:pt x="874" y="10428"/>
                  </a:cubicBezTo>
                  <a:cubicBezTo>
                    <a:pt x="1858" y="10428"/>
                    <a:pt x="2757" y="10298"/>
                    <a:pt x="3477" y="9910"/>
                  </a:cubicBezTo>
                  <a:lnTo>
                    <a:pt x="3477" y="206"/>
                  </a:lnTo>
                  <a:cubicBezTo>
                    <a:pt x="2905" y="69"/>
                    <a:pt x="2322" y="1"/>
                    <a:pt x="1739"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8"/>
            <p:cNvSpPr/>
            <p:nvPr/>
          </p:nvSpPr>
          <p:spPr>
            <a:xfrm flipH="1">
              <a:off x="7598945" y="2448499"/>
              <a:ext cx="133698" cy="158185"/>
            </a:xfrm>
            <a:custGeom>
              <a:avLst/>
              <a:gdLst/>
              <a:ahLst/>
              <a:cxnLst/>
              <a:rect l="l" t="t" r="r" b="b"/>
              <a:pathLst>
                <a:path w="3489" h="4128" extrusionOk="0">
                  <a:moveTo>
                    <a:pt x="506" y="127"/>
                  </a:moveTo>
                  <a:cubicBezTo>
                    <a:pt x="1478" y="127"/>
                    <a:pt x="2442" y="315"/>
                    <a:pt x="3346" y="675"/>
                  </a:cubicBezTo>
                  <a:lnTo>
                    <a:pt x="3346" y="675"/>
                  </a:lnTo>
                  <a:cubicBezTo>
                    <a:pt x="3358" y="1684"/>
                    <a:pt x="3370" y="2530"/>
                    <a:pt x="3370" y="3142"/>
                  </a:cubicBezTo>
                  <a:cubicBezTo>
                    <a:pt x="3382" y="3440"/>
                    <a:pt x="3382" y="3690"/>
                    <a:pt x="3382" y="3856"/>
                  </a:cubicBezTo>
                  <a:cubicBezTo>
                    <a:pt x="3392" y="4005"/>
                    <a:pt x="3393" y="4097"/>
                    <a:pt x="3394" y="4115"/>
                  </a:cubicBezTo>
                  <a:lnTo>
                    <a:pt x="3394" y="4115"/>
                  </a:lnTo>
                  <a:cubicBezTo>
                    <a:pt x="3318" y="4104"/>
                    <a:pt x="3244" y="4095"/>
                    <a:pt x="3179" y="4095"/>
                  </a:cubicBezTo>
                  <a:lnTo>
                    <a:pt x="2477" y="4035"/>
                  </a:lnTo>
                  <a:cubicBezTo>
                    <a:pt x="2179" y="3999"/>
                    <a:pt x="1810" y="3964"/>
                    <a:pt x="1405" y="3892"/>
                  </a:cubicBezTo>
                  <a:cubicBezTo>
                    <a:pt x="954" y="3811"/>
                    <a:pt x="514" y="3685"/>
                    <a:pt x="96" y="3525"/>
                  </a:cubicBezTo>
                  <a:lnTo>
                    <a:pt x="96" y="3525"/>
                  </a:lnTo>
                  <a:lnTo>
                    <a:pt x="96" y="138"/>
                  </a:lnTo>
                  <a:lnTo>
                    <a:pt x="96" y="138"/>
                  </a:lnTo>
                  <a:cubicBezTo>
                    <a:pt x="233" y="131"/>
                    <a:pt x="370" y="127"/>
                    <a:pt x="506" y="127"/>
                  </a:cubicBezTo>
                  <a:close/>
                  <a:moveTo>
                    <a:pt x="456" y="0"/>
                  </a:moveTo>
                  <a:cubicBezTo>
                    <a:pt x="324" y="0"/>
                    <a:pt x="192" y="4"/>
                    <a:pt x="60" y="11"/>
                  </a:cubicBezTo>
                  <a:lnTo>
                    <a:pt x="0" y="11"/>
                  </a:lnTo>
                  <a:lnTo>
                    <a:pt x="0" y="70"/>
                  </a:lnTo>
                  <a:lnTo>
                    <a:pt x="0" y="3547"/>
                  </a:lnTo>
                  <a:lnTo>
                    <a:pt x="0" y="3583"/>
                  </a:lnTo>
                  <a:lnTo>
                    <a:pt x="24" y="3594"/>
                  </a:lnTo>
                  <a:cubicBezTo>
                    <a:pt x="465" y="3773"/>
                    <a:pt x="929" y="3892"/>
                    <a:pt x="1393" y="3964"/>
                  </a:cubicBezTo>
                  <a:cubicBezTo>
                    <a:pt x="1810" y="4035"/>
                    <a:pt x="2179" y="4059"/>
                    <a:pt x="2477" y="4095"/>
                  </a:cubicBezTo>
                  <a:cubicBezTo>
                    <a:pt x="2774" y="4118"/>
                    <a:pt x="3013" y="4118"/>
                    <a:pt x="3179" y="4118"/>
                  </a:cubicBezTo>
                  <a:cubicBezTo>
                    <a:pt x="3215" y="4124"/>
                    <a:pt x="3254" y="4127"/>
                    <a:pt x="3294" y="4127"/>
                  </a:cubicBezTo>
                  <a:cubicBezTo>
                    <a:pt x="3334" y="4127"/>
                    <a:pt x="3376" y="4124"/>
                    <a:pt x="3417" y="4118"/>
                  </a:cubicBezTo>
                  <a:cubicBezTo>
                    <a:pt x="3410" y="4117"/>
                    <a:pt x="3402" y="4116"/>
                    <a:pt x="3395" y="4115"/>
                  </a:cubicBezTo>
                  <a:lnTo>
                    <a:pt x="3395" y="4115"/>
                  </a:lnTo>
                  <a:cubicBezTo>
                    <a:pt x="3418" y="4044"/>
                    <a:pt x="3441" y="3962"/>
                    <a:pt x="3441" y="3880"/>
                  </a:cubicBezTo>
                  <a:cubicBezTo>
                    <a:pt x="3453" y="3702"/>
                    <a:pt x="3453" y="3475"/>
                    <a:pt x="3453" y="3178"/>
                  </a:cubicBezTo>
                  <a:cubicBezTo>
                    <a:pt x="3465" y="2547"/>
                    <a:pt x="3489" y="1678"/>
                    <a:pt x="3489" y="642"/>
                  </a:cubicBezTo>
                  <a:lnTo>
                    <a:pt x="3489" y="606"/>
                  </a:lnTo>
                  <a:lnTo>
                    <a:pt x="3453" y="594"/>
                  </a:lnTo>
                  <a:cubicBezTo>
                    <a:pt x="2504" y="204"/>
                    <a:pt x="1480" y="0"/>
                    <a:pt x="456"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8"/>
            <p:cNvSpPr/>
            <p:nvPr/>
          </p:nvSpPr>
          <p:spPr>
            <a:xfrm flipH="1">
              <a:off x="7540085" y="2250296"/>
              <a:ext cx="177038" cy="12186"/>
            </a:xfrm>
            <a:custGeom>
              <a:avLst/>
              <a:gdLst/>
              <a:ahLst/>
              <a:cxnLst/>
              <a:rect l="l" t="t" r="r" b="b"/>
              <a:pathLst>
                <a:path w="4620" h="318" extrusionOk="0">
                  <a:moveTo>
                    <a:pt x="125" y="0"/>
                  </a:moveTo>
                  <a:cubicBezTo>
                    <a:pt x="83" y="0"/>
                    <a:pt x="42" y="1"/>
                    <a:pt x="0" y="3"/>
                  </a:cubicBezTo>
                  <a:cubicBezTo>
                    <a:pt x="214" y="63"/>
                    <a:pt x="441" y="111"/>
                    <a:pt x="667" y="123"/>
                  </a:cubicBezTo>
                  <a:cubicBezTo>
                    <a:pt x="1084" y="182"/>
                    <a:pt x="1655" y="242"/>
                    <a:pt x="2298" y="277"/>
                  </a:cubicBezTo>
                  <a:cubicBezTo>
                    <a:pt x="2941" y="313"/>
                    <a:pt x="3524" y="313"/>
                    <a:pt x="3941" y="313"/>
                  </a:cubicBezTo>
                  <a:cubicBezTo>
                    <a:pt x="3998" y="316"/>
                    <a:pt x="4054" y="317"/>
                    <a:pt x="4111" y="317"/>
                  </a:cubicBezTo>
                  <a:cubicBezTo>
                    <a:pt x="4280" y="317"/>
                    <a:pt x="4450" y="304"/>
                    <a:pt x="4620" y="277"/>
                  </a:cubicBezTo>
                  <a:cubicBezTo>
                    <a:pt x="4394" y="242"/>
                    <a:pt x="4167" y="230"/>
                    <a:pt x="3941" y="230"/>
                  </a:cubicBezTo>
                  <a:cubicBezTo>
                    <a:pt x="3524" y="218"/>
                    <a:pt x="2941" y="194"/>
                    <a:pt x="2310" y="158"/>
                  </a:cubicBezTo>
                  <a:cubicBezTo>
                    <a:pt x="1679" y="123"/>
                    <a:pt x="1095" y="75"/>
                    <a:pt x="679" y="39"/>
                  </a:cubicBezTo>
                  <a:cubicBezTo>
                    <a:pt x="494" y="20"/>
                    <a:pt x="309" y="0"/>
                    <a:pt x="125"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8"/>
            <p:cNvSpPr/>
            <p:nvPr/>
          </p:nvSpPr>
          <p:spPr>
            <a:xfrm flipH="1">
              <a:off x="7559705" y="2277543"/>
              <a:ext cx="155618" cy="12952"/>
            </a:xfrm>
            <a:custGeom>
              <a:avLst/>
              <a:gdLst/>
              <a:ahLst/>
              <a:cxnLst/>
              <a:rect l="l" t="t" r="r" b="b"/>
              <a:pathLst>
                <a:path w="4061" h="338" extrusionOk="0">
                  <a:moveTo>
                    <a:pt x="298" y="1"/>
                  </a:moveTo>
                  <a:cubicBezTo>
                    <a:pt x="200" y="1"/>
                    <a:pt x="102" y="7"/>
                    <a:pt x="1" y="19"/>
                  </a:cubicBezTo>
                  <a:cubicBezTo>
                    <a:pt x="191" y="66"/>
                    <a:pt x="394" y="90"/>
                    <a:pt x="596" y="102"/>
                  </a:cubicBezTo>
                  <a:cubicBezTo>
                    <a:pt x="953" y="138"/>
                    <a:pt x="1465" y="185"/>
                    <a:pt x="2025" y="233"/>
                  </a:cubicBezTo>
                  <a:cubicBezTo>
                    <a:pt x="2584" y="269"/>
                    <a:pt x="3096" y="304"/>
                    <a:pt x="3465" y="328"/>
                  </a:cubicBezTo>
                  <a:cubicBezTo>
                    <a:pt x="3561" y="334"/>
                    <a:pt x="3659" y="337"/>
                    <a:pt x="3759" y="337"/>
                  </a:cubicBezTo>
                  <a:cubicBezTo>
                    <a:pt x="3858" y="337"/>
                    <a:pt x="3960" y="334"/>
                    <a:pt x="4061" y="328"/>
                  </a:cubicBezTo>
                  <a:cubicBezTo>
                    <a:pt x="3858" y="269"/>
                    <a:pt x="3668" y="245"/>
                    <a:pt x="3465" y="233"/>
                  </a:cubicBezTo>
                  <a:cubicBezTo>
                    <a:pt x="3096" y="197"/>
                    <a:pt x="2596" y="150"/>
                    <a:pt x="2037" y="102"/>
                  </a:cubicBezTo>
                  <a:cubicBezTo>
                    <a:pt x="1477" y="66"/>
                    <a:pt x="965" y="31"/>
                    <a:pt x="596" y="19"/>
                  </a:cubicBezTo>
                  <a:cubicBezTo>
                    <a:pt x="495" y="7"/>
                    <a:pt x="397" y="1"/>
                    <a:pt x="298"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8"/>
            <p:cNvSpPr/>
            <p:nvPr/>
          </p:nvSpPr>
          <p:spPr>
            <a:xfrm flipH="1">
              <a:off x="7502227" y="2196568"/>
              <a:ext cx="257357" cy="131438"/>
            </a:xfrm>
            <a:custGeom>
              <a:avLst/>
              <a:gdLst/>
              <a:ahLst/>
              <a:cxnLst/>
              <a:rect l="l" t="t" r="r" b="b"/>
              <a:pathLst>
                <a:path w="6716" h="3430" extrusionOk="0">
                  <a:moveTo>
                    <a:pt x="215" y="1"/>
                  </a:moveTo>
                  <a:lnTo>
                    <a:pt x="156" y="60"/>
                  </a:lnTo>
                  <a:lnTo>
                    <a:pt x="156" y="155"/>
                  </a:lnTo>
                  <a:lnTo>
                    <a:pt x="156" y="251"/>
                  </a:lnTo>
                  <a:lnTo>
                    <a:pt x="156" y="441"/>
                  </a:lnTo>
                  <a:lnTo>
                    <a:pt x="132" y="834"/>
                  </a:lnTo>
                  <a:cubicBezTo>
                    <a:pt x="120" y="1096"/>
                    <a:pt x="108" y="1346"/>
                    <a:pt x="84" y="1596"/>
                  </a:cubicBezTo>
                  <a:cubicBezTo>
                    <a:pt x="60" y="2096"/>
                    <a:pt x="37" y="2572"/>
                    <a:pt x="1" y="3049"/>
                  </a:cubicBezTo>
                  <a:lnTo>
                    <a:pt x="1" y="3096"/>
                  </a:lnTo>
                  <a:lnTo>
                    <a:pt x="60" y="3096"/>
                  </a:lnTo>
                  <a:cubicBezTo>
                    <a:pt x="1930" y="3322"/>
                    <a:pt x="3537" y="3406"/>
                    <a:pt x="4680" y="3430"/>
                  </a:cubicBezTo>
                  <a:lnTo>
                    <a:pt x="6013" y="3430"/>
                  </a:lnTo>
                  <a:cubicBezTo>
                    <a:pt x="6168" y="3418"/>
                    <a:pt x="6299" y="3418"/>
                    <a:pt x="6371" y="3418"/>
                  </a:cubicBezTo>
                  <a:lnTo>
                    <a:pt x="6359" y="3418"/>
                  </a:lnTo>
                  <a:lnTo>
                    <a:pt x="6013" y="3406"/>
                  </a:lnTo>
                  <a:lnTo>
                    <a:pt x="4680" y="3370"/>
                  </a:lnTo>
                  <a:cubicBezTo>
                    <a:pt x="3548" y="3323"/>
                    <a:pt x="1971" y="3229"/>
                    <a:pt x="125" y="2996"/>
                  </a:cubicBezTo>
                  <a:lnTo>
                    <a:pt x="125" y="2996"/>
                  </a:lnTo>
                  <a:cubicBezTo>
                    <a:pt x="158" y="2551"/>
                    <a:pt x="181" y="2085"/>
                    <a:pt x="203" y="1608"/>
                  </a:cubicBezTo>
                  <a:cubicBezTo>
                    <a:pt x="227" y="1358"/>
                    <a:pt x="239" y="1108"/>
                    <a:pt x="251" y="846"/>
                  </a:cubicBezTo>
                  <a:cubicBezTo>
                    <a:pt x="263" y="715"/>
                    <a:pt x="275" y="584"/>
                    <a:pt x="275" y="453"/>
                  </a:cubicBezTo>
                  <a:lnTo>
                    <a:pt x="287" y="262"/>
                  </a:lnTo>
                  <a:lnTo>
                    <a:pt x="287" y="167"/>
                  </a:lnTo>
                  <a:lnTo>
                    <a:pt x="287" y="140"/>
                  </a:lnTo>
                  <a:lnTo>
                    <a:pt x="287" y="140"/>
                  </a:lnTo>
                  <a:cubicBezTo>
                    <a:pt x="2308" y="373"/>
                    <a:pt x="4330" y="489"/>
                    <a:pt x="6363" y="489"/>
                  </a:cubicBezTo>
                  <a:cubicBezTo>
                    <a:pt x="6444" y="489"/>
                    <a:pt x="6525" y="489"/>
                    <a:pt x="6606" y="489"/>
                  </a:cubicBezTo>
                  <a:lnTo>
                    <a:pt x="6606" y="489"/>
                  </a:lnTo>
                  <a:cubicBezTo>
                    <a:pt x="6560" y="1372"/>
                    <a:pt x="6525" y="2093"/>
                    <a:pt x="6502" y="2608"/>
                  </a:cubicBezTo>
                  <a:cubicBezTo>
                    <a:pt x="6502" y="2870"/>
                    <a:pt x="6490" y="3072"/>
                    <a:pt x="6490" y="3215"/>
                  </a:cubicBezTo>
                  <a:lnTo>
                    <a:pt x="6490" y="3430"/>
                  </a:lnTo>
                  <a:cubicBezTo>
                    <a:pt x="6502" y="3370"/>
                    <a:pt x="6514" y="3299"/>
                    <a:pt x="6514" y="3227"/>
                  </a:cubicBezTo>
                  <a:cubicBezTo>
                    <a:pt x="6525" y="3084"/>
                    <a:pt x="6537" y="2894"/>
                    <a:pt x="6561" y="2644"/>
                  </a:cubicBezTo>
                  <a:cubicBezTo>
                    <a:pt x="6597" y="2108"/>
                    <a:pt x="6645" y="1358"/>
                    <a:pt x="6716" y="441"/>
                  </a:cubicBezTo>
                  <a:lnTo>
                    <a:pt x="6716" y="393"/>
                  </a:lnTo>
                  <a:lnTo>
                    <a:pt x="6668" y="393"/>
                  </a:lnTo>
                  <a:cubicBezTo>
                    <a:pt x="4513" y="393"/>
                    <a:pt x="2358" y="262"/>
                    <a:pt x="215"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8"/>
            <p:cNvSpPr/>
            <p:nvPr/>
          </p:nvSpPr>
          <p:spPr>
            <a:xfrm flipH="1">
              <a:off x="7480755" y="2327975"/>
              <a:ext cx="30158" cy="50238"/>
            </a:xfrm>
            <a:custGeom>
              <a:avLst/>
              <a:gdLst/>
              <a:ahLst/>
              <a:cxnLst/>
              <a:rect l="l" t="t" r="r" b="b"/>
              <a:pathLst>
                <a:path w="787" h="1311" extrusionOk="0">
                  <a:moveTo>
                    <a:pt x="1" y="1"/>
                  </a:moveTo>
                  <a:lnTo>
                    <a:pt x="1" y="1"/>
                  </a:lnTo>
                  <a:cubicBezTo>
                    <a:pt x="72" y="251"/>
                    <a:pt x="191" y="477"/>
                    <a:pt x="334" y="691"/>
                  </a:cubicBezTo>
                  <a:cubicBezTo>
                    <a:pt x="465" y="917"/>
                    <a:pt x="608" y="1120"/>
                    <a:pt x="787" y="1310"/>
                  </a:cubicBezTo>
                  <a:cubicBezTo>
                    <a:pt x="715" y="1060"/>
                    <a:pt x="596" y="834"/>
                    <a:pt x="441" y="620"/>
                  </a:cubicBezTo>
                  <a:cubicBezTo>
                    <a:pt x="322" y="393"/>
                    <a:pt x="167" y="191"/>
                    <a:pt x="1"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8"/>
            <p:cNvSpPr/>
            <p:nvPr/>
          </p:nvSpPr>
          <p:spPr>
            <a:xfrm flipH="1">
              <a:off x="8182086" y="1513089"/>
              <a:ext cx="744174" cy="1080394"/>
            </a:xfrm>
            <a:custGeom>
              <a:avLst/>
              <a:gdLst/>
              <a:ahLst/>
              <a:cxnLst/>
              <a:rect l="l" t="t" r="r" b="b"/>
              <a:pathLst>
                <a:path w="19420" h="28194" extrusionOk="0">
                  <a:moveTo>
                    <a:pt x="1" y="0"/>
                  </a:moveTo>
                  <a:lnTo>
                    <a:pt x="2953" y="17859"/>
                  </a:lnTo>
                  <a:cubicBezTo>
                    <a:pt x="2953" y="17859"/>
                    <a:pt x="7454" y="26289"/>
                    <a:pt x="19420" y="28194"/>
                  </a:cubicBezTo>
                  <a:lnTo>
                    <a:pt x="17491" y="12252"/>
                  </a:lnTo>
                  <a:cubicBezTo>
                    <a:pt x="17491" y="12252"/>
                    <a:pt x="6430" y="8823"/>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8"/>
            <p:cNvSpPr/>
            <p:nvPr/>
          </p:nvSpPr>
          <p:spPr>
            <a:xfrm flipH="1">
              <a:off x="8240943" y="1698301"/>
              <a:ext cx="625996" cy="846374"/>
            </a:xfrm>
            <a:custGeom>
              <a:avLst/>
              <a:gdLst/>
              <a:ahLst/>
              <a:cxnLst/>
              <a:rect l="l" t="t" r="r" b="b"/>
              <a:pathLst>
                <a:path w="16336" h="22087" extrusionOk="0">
                  <a:moveTo>
                    <a:pt x="0" y="1"/>
                  </a:moveTo>
                  <a:cubicBezTo>
                    <a:pt x="0" y="13"/>
                    <a:pt x="0" y="37"/>
                    <a:pt x="0" y="60"/>
                  </a:cubicBezTo>
                  <a:lnTo>
                    <a:pt x="24" y="239"/>
                  </a:lnTo>
                  <a:lnTo>
                    <a:pt x="119" y="942"/>
                  </a:lnTo>
                  <a:cubicBezTo>
                    <a:pt x="215" y="1549"/>
                    <a:pt x="346" y="2418"/>
                    <a:pt x="500" y="3513"/>
                  </a:cubicBezTo>
                  <a:lnTo>
                    <a:pt x="1858" y="12241"/>
                  </a:lnTo>
                  <a:cubicBezTo>
                    <a:pt x="2310" y="13038"/>
                    <a:pt x="2846" y="13788"/>
                    <a:pt x="3465" y="14479"/>
                  </a:cubicBezTo>
                  <a:cubicBezTo>
                    <a:pt x="4763" y="15955"/>
                    <a:pt x="6263" y="17253"/>
                    <a:pt x="7906" y="18337"/>
                  </a:cubicBezTo>
                  <a:cubicBezTo>
                    <a:pt x="8668" y="18825"/>
                    <a:pt x="9418" y="19253"/>
                    <a:pt x="10121" y="19646"/>
                  </a:cubicBezTo>
                  <a:cubicBezTo>
                    <a:pt x="10823" y="20039"/>
                    <a:pt x="11514" y="20337"/>
                    <a:pt x="12145" y="20623"/>
                  </a:cubicBezTo>
                  <a:cubicBezTo>
                    <a:pt x="12454" y="20753"/>
                    <a:pt x="12752" y="20884"/>
                    <a:pt x="13050" y="20992"/>
                  </a:cubicBezTo>
                  <a:lnTo>
                    <a:pt x="13859" y="21301"/>
                  </a:lnTo>
                  <a:cubicBezTo>
                    <a:pt x="14359" y="21504"/>
                    <a:pt x="14824" y="21623"/>
                    <a:pt x="15181" y="21742"/>
                  </a:cubicBezTo>
                  <a:lnTo>
                    <a:pt x="16026" y="22004"/>
                  </a:lnTo>
                  <a:lnTo>
                    <a:pt x="16264" y="22063"/>
                  </a:lnTo>
                  <a:lnTo>
                    <a:pt x="16336" y="22087"/>
                  </a:lnTo>
                  <a:cubicBezTo>
                    <a:pt x="16312" y="22075"/>
                    <a:pt x="16288" y="22075"/>
                    <a:pt x="16276" y="22063"/>
                  </a:cubicBezTo>
                  <a:lnTo>
                    <a:pt x="16050" y="21992"/>
                  </a:lnTo>
                  <a:lnTo>
                    <a:pt x="15217" y="21718"/>
                  </a:lnTo>
                  <a:cubicBezTo>
                    <a:pt x="14859" y="21587"/>
                    <a:pt x="14407" y="21456"/>
                    <a:pt x="13907" y="21254"/>
                  </a:cubicBezTo>
                  <a:lnTo>
                    <a:pt x="13097" y="20932"/>
                  </a:lnTo>
                  <a:cubicBezTo>
                    <a:pt x="12811" y="20825"/>
                    <a:pt x="12514" y="20706"/>
                    <a:pt x="12204" y="20551"/>
                  </a:cubicBezTo>
                  <a:cubicBezTo>
                    <a:pt x="11585" y="20265"/>
                    <a:pt x="10918" y="19932"/>
                    <a:pt x="10192" y="19563"/>
                  </a:cubicBezTo>
                  <a:cubicBezTo>
                    <a:pt x="9478" y="19206"/>
                    <a:pt x="8751" y="18741"/>
                    <a:pt x="8001" y="18253"/>
                  </a:cubicBezTo>
                  <a:cubicBezTo>
                    <a:pt x="6358" y="17170"/>
                    <a:pt x="4870" y="15884"/>
                    <a:pt x="3572" y="14419"/>
                  </a:cubicBezTo>
                  <a:cubicBezTo>
                    <a:pt x="2965" y="13729"/>
                    <a:pt x="2441" y="12991"/>
                    <a:pt x="1989" y="12205"/>
                  </a:cubicBezTo>
                  <a:lnTo>
                    <a:pt x="1989" y="12217"/>
                  </a:lnTo>
                  <a:cubicBezTo>
                    <a:pt x="1429" y="8740"/>
                    <a:pt x="941" y="5692"/>
                    <a:pt x="584" y="3501"/>
                  </a:cubicBezTo>
                  <a:cubicBezTo>
                    <a:pt x="393" y="2418"/>
                    <a:pt x="262" y="1549"/>
                    <a:pt x="167" y="930"/>
                  </a:cubicBezTo>
                  <a:lnTo>
                    <a:pt x="48" y="239"/>
                  </a:lnTo>
                  <a:lnTo>
                    <a:pt x="12" y="60"/>
                  </a:lnTo>
                  <a:cubicBezTo>
                    <a:pt x="12" y="37"/>
                    <a:pt x="0" y="13"/>
                    <a:pt x="0"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8"/>
            <p:cNvSpPr/>
            <p:nvPr/>
          </p:nvSpPr>
          <p:spPr>
            <a:xfrm flipH="1">
              <a:off x="8281521" y="1849329"/>
              <a:ext cx="545715" cy="572654"/>
            </a:xfrm>
            <a:custGeom>
              <a:avLst/>
              <a:gdLst/>
              <a:ahLst/>
              <a:cxnLst/>
              <a:rect l="l" t="t" r="r" b="b"/>
              <a:pathLst>
                <a:path w="14241" h="14944" extrusionOk="0">
                  <a:moveTo>
                    <a:pt x="560" y="1"/>
                  </a:moveTo>
                  <a:lnTo>
                    <a:pt x="536" y="120"/>
                  </a:lnTo>
                  <a:cubicBezTo>
                    <a:pt x="357" y="906"/>
                    <a:pt x="226" y="1537"/>
                    <a:pt x="131" y="1977"/>
                  </a:cubicBezTo>
                  <a:lnTo>
                    <a:pt x="24" y="2477"/>
                  </a:lnTo>
                  <a:cubicBezTo>
                    <a:pt x="12" y="2525"/>
                    <a:pt x="0" y="2561"/>
                    <a:pt x="0" y="2596"/>
                  </a:cubicBezTo>
                  <a:lnTo>
                    <a:pt x="0" y="2644"/>
                  </a:lnTo>
                  <a:cubicBezTo>
                    <a:pt x="12" y="2632"/>
                    <a:pt x="12" y="2620"/>
                    <a:pt x="24" y="2596"/>
                  </a:cubicBezTo>
                  <a:lnTo>
                    <a:pt x="48" y="2477"/>
                  </a:lnTo>
                  <a:cubicBezTo>
                    <a:pt x="84" y="2358"/>
                    <a:pt x="119" y="2192"/>
                    <a:pt x="167" y="1989"/>
                  </a:cubicBezTo>
                  <a:cubicBezTo>
                    <a:pt x="269" y="1568"/>
                    <a:pt x="415" y="973"/>
                    <a:pt x="584" y="224"/>
                  </a:cubicBezTo>
                  <a:lnTo>
                    <a:pt x="584" y="224"/>
                  </a:lnTo>
                  <a:cubicBezTo>
                    <a:pt x="1275" y="2214"/>
                    <a:pt x="2320" y="5230"/>
                    <a:pt x="3548" y="8764"/>
                  </a:cubicBezTo>
                  <a:lnTo>
                    <a:pt x="3596" y="8895"/>
                  </a:lnTo>
                  <a:lnTo>
                    <a:pt x="3655" y="8776"/>
                  </a:lnTo>
                  <a:lnTo>
                    <a:pt x="5023" y="6052"/>
                  </a:lnTo>
                  <a:lnTo>
                    <a:pt x="5310" y="6811"/>
                  </a:lnTo>
                  <a:cubicBezTo>
                    <a:pt x="6120" y="9014"/>
                    <a:pt x="6882" y="11109"/>
                    <a:pt x="7584" y="12979"/>
                  </a:cubicBezTo>
                  <a:lnTo>
                    <a:pt x="7608" y="13050"/>
                  </a:lnTo>
                  <a:lnTo>
                    <a:pt x="7668" y="13002"/>
                  </a:lnTo>
                  <a:lnTo>
                    <a:pt x="9383" y="11774"/>
                  </a:lnTo>
                  <a:lnTo>
                    <a:pt x="9383" y="11774"/>
                  </a:lnTo>
                  <a:cubicBezTo>
                    <a:pt x="10254" y="12986"/>
                    <a:pt x="11031" y="14046"/>
                    <a:pt x="11656" y="14919"/>
                  </a:cubicBezTo>
                  <a:lnTo>
                    <a:pt x="11680" y="14943"/>
                  </a:lnTo>
                  <a:lnTo>
                    <a:pt x="11704" y="14919"/>
                  </a:lnTo>
                  <a:lnTo>
                    <a:pt x="13585" y="13479"/>
                  </a:lnTo>
                  <a:lnTo>
                    <a:pt x="14073" y="13098"/>
                  </a:lnTo>
                  <a:lnTo>
                    <a:pt x="14204" y="12991"/>
                  </a:lnTo>
                  <a:cubicBezTo>
                    <a:pt x="14240" y="12967"/>
                    <a:pt x="14240" y="12955"/>
                    <a:pt x="14240" y="12955"/>
                  </a:cubicBezTo>
                  <a:lnTo>
                    <a:pt x="14240" y="12955"/>
                  </a:lnTo>
                  <a:lnTo>
                    <a:pt x="14192" y="12991"/>
                  </a:lnTo>
                  <a:lnTo>
                    <a:pt x="14061" y="13086"/>
                  </a:lnTo>
                  <a:lnTo>
                    <a:pt x="13550" y="13455"/>
                  </a:lnTo>
                  <a:lnTo>
                    <a:pt x="11687" y="14849"/>
                  </a:lnTo>
                  <a:lnTo>
                    <a:pt x="11687" y="14849"/>
                  </a:lnTo>
                  <a:lnTo>
                    <a:pt x="9430" y="11693"/>
                  </a:lnTo>
                  <a:lnTo>
                    <a:pt x="9394" y="11645"/>
                  </a:lnTo>
                  <a:lnTo>
                    <a:pt x="9359" y="11681"/>
                  </a:lnTo>
                  <a:lnTo>
                    <a:pt x="7650" y="12874"/>
                  </a:lnTo>
                  <a:lnTo>
                    <a:pt x="7650" y="12874"/>
                  </a:lnTo>
                  <a:cubicBezTo>
                    <a:pt x="6967" y="11025"/>
                    <a:pt x="6204" y="8958"/>
                    <a:pt x="5418" y="6787"/>
                  </a:cubicBezTo>
                  <a:lnTo>
                    <a:pt x="5084" y="5894"/>
                  </a:lnTo>
                  <a:lnTo>
                    <a:pt x="5037" y="5764"/>
                  </a:lnTo>
                  <a:lnTo>
                    <a:pt x="4977" y="5894"/>
                  </a:lnTo>
                  <a:lnTo>
                    <a:pt x="3611" y="8615"/>
                  </a:lnTo>
                  <a:lnTo>
                    <a:pt x="3611" y="8615"/>
                  </a:lnTo>
                  <a:cubicBezTo>
                    <a:pt x="2356" y="5074"/>
                    <a:pt x="1290" y="2073"/>
                    <a:pt x="607" y="108"/>
                  </a:cubicBezTo>
                  <a:lnTo>
                    <a:pt x="560"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8"/>
            <p:cNvSpPr/>
            <p:nvPr/>
          </p:nvSpPr>
          <p:spPr>
            <a:xfrm flipH="1">
              <a:off x="8297025" y="1915052"/>
              <a:ext cx="226816" cy="102698"/>
            </a:xfrm>
            <a:custGeom>
              <a:avLst/>
              <a:gdLst/>
              <a:ahLst/>
              <a:cxnLst/>
              <a:rect l="l" t="t" r="r" b="b"/>
              <a:pathLst>
                <a:path w="5919" h="2680" extrusionOk="0">
                  <a:moveTo>
                    <a:pt x="1" y="0"/>
                  </a:moveTo>
                  <a:cubicBezTo>
                    <a:pt x="60" y="60"/>
                    <a:pt x="132" y="108"/>
                    <a:pt x="203" y="155"/>
                  </a:cubicBezTo>
                  <a:cubicBezTo>
                    <a:pt x="334" y="250"/>
                    <a:pt x="549" y="369"/>
                    <a:pt x="799" y="524"/>
                  </a:cubicBezTo>
                  <a:cubicBezTo>
                    <a:pt x="1465" y="905"/>
                    <a:pt x="2156" y="1262"/>
                    <a:pt x="2858" y="1572"/>
                  </a:cubicBezTo>
                  <a:cubicBezTo>
                    <a:pt x="3549" y="1893"/>
                    <a:pt x="4263" y="2179"/>
                    <a:pt x="5001" y="2417"/>
                  </a:cubicBezTo>
                  <a:cubicBezTo>
                    <a:pt x="5275" y="2513"/>
                    <a:pt x="5502" y="2584"/>
                    <a:pt x="5668" y="2620"/>
                  </a:cubicBezTo>
                  <a:cubicBezTo>
                    <a:pt x="5752" y="2655"/>
                    <a:pt x="5835" y="2667"/>
                    <a:pt x="5918" y="2679"/>
                  </a:cubicBezTo>
                  <a:cubicBezTo>
                    <a:pt x="5847" y="2632"/>
                    <a:pt x="5775" y="2596"/>
                    <a:pt x="5692" y="2572"/>
                  </a:cubicBezTo>
                  <a:cubicBezTo>
                    <a:pt x="5502" y="2513"/>
                    <a:pt x="5299" y="2429"/>
                    <a:pt x="5037" y="2334"/>
                  </a:cubicBezTo>
                  <a:cubicBezTo>
                    <a:pt x="4490" y="2132"/>
                    <a:pt x="3728" y="1834"/>
                    <a:pt x="2906" y="1465"/>
                  </a:cubicBezTo>
                  <a:cubicBezTo>
                    <a:pt x="2084" y="1096"/>
                    <a:pt x="1358" y="727"/>
                    <a:pt x="846" y="441"/>
                  </a:cubicBezTo>
                  <a:lnTo>
                    <a:pt x="227" y="119"/>
                  </a:lnTo>
                  <a:cubicBezTo>
                    <a:pt x="156" y="72"/>
                    <a:pt x="84" y="36"/>
                    <a:pt x="1"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8"/>
            <p:cNvSpPr/>
            <p:nvPr/>
          </p:nvSpPr>
          <p:spPr>
            <a:xfrm flipH="1">
              <a:off x="8278779" y="1994877"/>
              <a:ext cx="143738" cy="51157"/>
            </a:xfrm>
            <a:custGeom>
              <a:avLst/>
              <a:gdLst/>
              <a:ahLst/>
              <a:cxnLst/>
              <a:rect l="l" t="t" r="r" b="b"/>
              <a:pathLst>
                <a:path w="3751" h="1335" extrusionOk="0">
                  <a:moveTo>
                    <a:pt x="0" y="1"/>
                  </a:moveTo>
                  <a:lnTo>
                    <a:pt x="0" y="1"/>
                  </a:lnTo>
                  <a:cubicBezTo>
                    <a:pt x="155" y="108"/>
                    <a:pt x="322" y="203"/>
                    <a:pt x="500" y="287"/>
                  </a:cubicBezTo>
                  <a:cubicBezTo>
                    <a:pt x="929" y="489"/>
                    <a:pt x="1369" y="668"/>
                    <a:pt x="1810" y="834"/>
                  </a:cubicBezTo>
                  <a:cubicBezTo>
                    <a:pt x="2262" y="989"/>
                    <a:pt x="2715" y="1120"/>
                    <a:pt x="3167" y="1239"/>
                  </a:cubicBezTo>
                  <a:cubicBezTo>
                    <a:pt x="3358" y="1299"/>
                    <a:pt x="3548" y="1323"/>
                    <a:pt x="3751" y="1334"/>
                  </a:cubicBezTo>
                  <a:cubicBezTo>
                    <a:pt x="3572" y="1263"/>
                    <a:pt x="3381" y="1204"/>
                    <a:pt x="3191" y="1156"/>
                  </a:cubicBezTo>
                  <a:cubicBezTo>
                    <a:pt x="2846" y="1049"/>
                    <a:pt x="2369" y="906"/>
                    <a:pt x="1857" y="715"/>
                  </a:cubicBezTo>
                  <a:cubicBezTo>
                    <a:pt x="1334" y="525"/>
                    <a:pt x="881" y="346"/>
                    <a:pt x="548" y="203"/>
                  </a:cubicBezTo>
                  <a:cubicBezTo>
                    <a:pt x="369" y="120"/>
                    <a:pt x="179" y="49"/>
                    <a:pt x="0"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8"/>
            <p:cNvSpPr/>
            <p:nvPr/>
          </p:nvSpPr>
          <p:spPr>
            <a:xfrm flipH="1">
              <a:off x="8459461" y="2288733"/>
              <a:ext cx="15558" cy="20578"/>
            </a:xfrm>
            <a:custGeom>
              <a:avLst/>
              <a:gdLst/>
              <a:ahLst/>
              <a:cxnLst/>
              <a:rect l="l" t="t" r="r" b="b"/>
              <a:pathLst>
                <a:path w="406" h="537" extrusionOk="0">
                  <a:moveTo>
                    <a:pt x="203" y="1"/>
                  </a:moveTo>
                  <a:cubicBezTo>
                    <a:pt x="84" y="1"/>
                    <a:pt x="1" y="120"/>
                    <a:pt x="1" y="274"/>
                  </a:cubicBezTo>
                  <a:cubicBezTo>
                    <a:pt x="1" y="417"/>
                    <a:pt x="84" y="536"/>
                    <a:pt x="203" y="536"/>
                  </a:cubicBezTo>
                  <a:cubicBezTo>
                    <a:pt x="310" y="536"/>
                    <a:pt x="406" y="417"/>
                    <a:pt x="406" y="274"/>
                  </a:cubicBezTo>
                  <a:cubicBezTo>
                    <a:pt x="406" y="132"/>
                    <a:pt x="310" y="1"/>
                    <a:pt x="203"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8"/>
            <p:cNvSpPr/>
            <p:nvPr/>
          </p:nvSpPr>
          <p:spPr>
            <a:xfrm flipH="1">
              <a:off x="8627350" y="2072480"/>
              <a:ext cx="15558" cy="20540"/>
            </a:xfrm>
            <a:custGeom>
              <a:avLst/>
              <a:gdLst/>
              <a:ahLst/>
              <a:cxnLst/>
              <a:rect l="l" t="t" r="r" b="b"/>
              <a:pathLst>
                <a:path w="406" h="536" extrusionOk="0">
                  <a:moveTo>
                    <a:pt x="203" y="0"/>
                  </a:moveTo>
                  <a:cubicBezTo>
                    <a:pt x="96" y="0"/>
                    <a:pt x="0" y="119"/>
                    <a:pt x="0" y="274"/>
                  </a:cubicBezTo>
                  <a:cubicBezTo>
                    <a:pt x="0" y="417"/>
                    <a:pt x="96" y="536"/>
                    <a:pt x="203" y="536"/>
                  </a:cubicBezTo>
                  <a:cubicBezTo>
                    <a:pt x="310" y="536"/>
                    <a:pt x="405" y="417"/>
                    <a:pt x="405" y="274"/>
                  </a:cubicBezTo>
                  <a:cubicBezTo>
                    <a:pt x="405" y="119"/>
                    <a:pt x="310" y="0"/>
                    <a:pt x="203"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8"/>
            <p:cNvSpPr/>
            <p:nvPr/>
          </p:nvSpPr>
          <p:spPr>
            <a:xfrm flipH="1">
              <a:off x="8797116" y="1847068"/>
              <a:ext cx="15060" cy="20578"/>
            </a:xfrm>
            <a:custGeom>
              <a:avLst/>
              <a:gdLst/>
              <a:ahLst/>
              <a:cxnLst/>
              <a:rect l="l" t="t" r="r" b="b"/>
              <a:pathLst>
                <a:path w="393" h="537" extrusionOk="0">
                  <a:moveTo>
                    <a:pt x="203" y="0"/>
                  </a:moveTo>
                  <a:cubicBezTo>
                    <a:pt x="83" y="0"/>
                    <a:pt x="0" y="119"/>
                    <a:pt x="0" y="262"/>
                  </a:cubicBezTo>
                  <a:cubicBezTo>
                    <a:pt x="0" y="417"/>
                    <a:pt x="83" y="536"/>
                    <a:pt x="203" y="536"/>
                  </a:cubicBezTo>
                  <a:cubicBezTo>
                    <a:pt x="310" y="536"/>
                    <a:pt x="393" y="417"/>
                    <a:pt x="393" y="262"/>
                  </a:cubicBezTo>
                  <a:cubicBezTo>
                    <a:pt x="393" y="119"/>
                    <a:pt x="310" y="0"/>
                    <a:pt x="203"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8"/>
            <p:cNvSpPr/>
            <p:nvPr/>
          </p:nvSpPr>
          <p:spPr>
            <a:xfrm flipH="1">
              <a:off x="5933575" y="1634877"/>
              <a:ext cx="678456" cy="1003792"/>
            </a:xfrm>
            <a:custGeom>
              <a:avLst/>
              <a:gdLst/>
              <a:ahLst/>
              <a:cxnLst/>
              <a:rect l="l" t="t" r="r" b="b"/>
              <a:pathLst>
                <a:path w="17705" h="26195" extrusionOk="0">
                  <a:moveTo>
                    <a:pt x="17705" y="1"/>
                  </a:moveTo>
                  <a:cubicBezTo>
                    <a:pt x="11847" y="7502"/>
                    <a:pt x="1476" y="7931"/>
                    <a:pt x="1476" y="7931"/>
                  </a:cubicBezTo>
                  <a:lnTo>
                    <a:pt x="0" y="26195"/>
                  </a:lnTo>
                  <a:cubicBezTo>
                    <a:pt x="11894" y="25897"/>
                    <a:pt x="16216" y="18134"/>
                    <a:pt x="16216" y="18134"/>
                  </a:cubicBezTo>
                  <a:lnTo>
                    <a:pt x="177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8"/>
            <p:cNvSpPr/>
            <p:nvPr/>
          </p:nvSpPr>
          <p:spPr>
            <a:xfrm flipH="1">
              <a:off x="5947709" y="1811927"/>
              <a:ext cx="546635" cy="675198"/>
            </a:xfrm>
            <a:custGeom>
              <a:avLst/>
              <a:gdLst/>
              <a:ahLst/>
              <a:cxnLst/>
              <a:rect l="l" t="t" r="r" b="b"/>
              <a:pathLst>
                <a:path w="14265" h="17620" extrusionOk="0">
                  <a:moveTo>
                    <a:pt x="14265" y="1"/>
                  </a:moveTo>
                  <a:cubicBezTo>
                    <a:pt x="13074" y="1727"/>
                    <a:pt x="12419" y="3775"/>
                    <a:pt x="12371" y="5870"/>
                  </a:cubicBezTo>
                  <a:cubicBezTo>
                    <a:pt x="12360" y="6478"/>
                    <a:pt x="12395" y="7097"/>
                    <a:pt x="12169" y="7656"/>
                  </a:cubicBezTo>
                  <a:cubicBezTo>
                    <a:pt x="11962" y="8131"/>
                    <a:pt x="11487" y="8544"/>
                    <a:pt x="10992" y="8544"/>
                  </a:cubicBezTo>
                  <a:cubicBezTo>
                    <a:pt x="10916" y="8544"/>
                    <a:pt x="10840" y="8534"/>
                    <a:pt x="10764" y="8514"/>
                  </a:cubicBezTo>
                  <a:cubicBezTo>
                    <a:pt x="10205" y="8359"/>
                    <a:pt x="9895" y="7632"/>
                    <a:pt x="9359" y="7299"/>
                  </a:cubicBezTo>
                  <a:cubicBezTo>
                    <a:pt x="9119" y="7162"/>
                    <a:pt x="8854" y="7093"/>
                    <a:pt x="8590" y="7093"/>
                  </a:cubicBezTo>
                  <a:cubicBezTo>
                    <a:pt x="8304" y="7093"/>
                    <a:pt x="8018" y="7174"/>
                    <a:pt x="7764" y="7335"/>
                  </a:cubicBezTo>
                  <a:cubicBezTo>
                    <a:pt x="7287" y="7632"/>
                    <a:pt x="6930" y="8085"/>
                    <a:pt x="6716" y="8609"/>
                  </a:cubicBezTo>
                  <a:cubicBezTo>
                    <a:pt x="6287" y="9597"/>
                    <a:pt x="6252" y="10716"/>
                    <a:pt x="5942" y="11752"/>
                  </a:cubicBezTo>
                  <a:cubicBezTo>
                    <a:pt x="5633" y="12788"/>
                    <a:pt x="4847" y="13836"/>
                    <a:pt x="3751" y="13883"/>
                  </a:cubicBezTo>
                  <a:cubicBezTo>
                    <a:pt x="3731" y="13884"/>
                    <a:pt x="3710" y="13884"/>
                    <a:pt x="3689" y="13884"/>
                  </a:cubicBezTo>
                  <a:cubicBezTo>
                    <a:pt x="3317" y="13884"/>
                    <a:pt x="2945" y="13788"/>
                    <a:pt x="2573" y="13788"/>
                  </a:cubicBezTo>
                  <a:cubicBezTo>
                    <a:pt x="1739" y="13824"/>
                    <a:pt x="1013" y="14443"/>
                    <a:pt x="620" y="15193"/>
                  </a:cubicBezTo>
                  <a:cubicBezTo>
                    <a:pt x="239" y="15943"/>
                    <a:pt x="120" y="16776"/>
                    <a:pt x="1" y="17610"/>
                  </a:cubicBezTo>
                  <a:cubicBezTo>
                    <a:pt x="1" y="17610"/>
                    <a:pt x="102" y="17620"/>
                    <a:pt x="293" y="17620"/>
                  </a:cubicBezTo>
                  <a:cubicBezTo>
                    <a:pt x="1615" y="17620"/>
                    <a:pt x="7244" y="17156"/>
                    <a:pt x="13455" y="9811"/>
                  </a:cubicBezTo>
                  <a:lnTo>
                    <a:pt x="14265"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8"/>
            <p:cNvSpPr/>
            <p:nvPr/>
          </p:nvSpPr>
          <p:spPr>
            <a:xfrm flipH="1">
              <a:off x="6333698" y="2218028"/>
              <a:ext cx="19198" cy="31499"/>
            </a:xfrm>
            <a:custGeom>
              <a:avLst/>
              <a:gdLst/>
              <a:ahLst/>
              <a:cxnLst/>
              <a:rect l="l" t="t" r="r" b="b"/>
              <a:pathLst>
                <a:path w="501" h="822" extrusionOk="0">
                  <a:moveTo>
                    <a:pt x="251" y="0"/>
                  </a:moveTo>
                  <a:cubicBezTo>
                    <a:pt x="120" y="0"/>
                    <a:pt x="1" y="179"/>
                    <a:pt x="1" y="405"/>
                  </a:cubicBezTo>
                  <a:cubicBezTo>
                    <a:pt x="1" y="631"/>
                    <a:pt x="120" y="822"/>
                    <a:pt x="251" y="822"/>
                  </a:cubicBezTo>
                  <a:cubicBezTo>
                    <a:pt x="394" y="822"/>
                    <a:pt x="501" y="643"/>
                    <a:pt x="501" y="405"/>
                  </a:cubicBezTo>
                  <a:cubicBezTo>
                    <a:pt x="501" y="191"/>
                    <a:pt x="394" y="0"/>
                    <a:pt x="251"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8"/>
            <p:cNvSpPr/>
            <p:nvPr/>
          </p:nvSpPr>
          <p:spPr>
            <a:xfrm flipH="1">
              <a:off x="6219154" y="1929193"/>
              <a:ext cx="19198" cy="31078"/>
            </a:xfrm>
            <a:custGeom>
              <a:avLst/>
              <a:gdLst/>
              <a:ahLst/>
              <a:cxnLst/>
              <a:rect l="l" t="t" r="r" b="b"/>
              <a:pathLst>
                <a:path w="501" h="811" extrusionOk="0">
                  <a:moveTo>
                    <a:pt x="250" y="0"/>
                  </a:moveTo>
                  <a:cubicBezTo>
                    <a:pt x="107" y="0"/>
                    <a:pt x="0" y="179"/>
                    <a:pt x="0" y="405"/>
                  </a:cubicBezTo>
                  <a:cubicBezTo>
                    <a:pt x="0" y="632"/>
                    <a:pt x="107" y="810"/>
                    <a:pt x="250" y="810"/>
                  </a:cubicBezTo>
                  <a:cubicBezTo>
                    <a:pt x="381" y="810"/>
                    <a:pt x="500" y="643"/>
                    <a:pt x="500" y="405"/>
                  </a:cubicBezTo>
                  <a:cubicBezTo>
                    <a:pt x="500" y="179"/>
                    <a:pt x="381" y="0"/>
                    <a:pt x="250"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8"/>
            <p:cNvSpPr/>
            <p:nvPr/>
          </p:nvSpPr>
          <p:spPr>
            <a:xfrm flipH="1">
              <a:off x="5953188" y="1845689"/>
              <a:ext cx="531115" cy="390596"/>
            </a:xfrm>
            <a:custGeom>
              <a:avLst/>
              <a:gdLst/>
              <a:ahLst/>
              <a:cxnLst/>
              <a:rect l="l" t="t" r="r" b="b"/>
              <a:pathLst>
                <a:path w="13860" h="10193" extrusionOk="0">
                  <a:moveTo>
                    <a:pt x="13860" y="1"/>
                  </a:moveTo>
                  <a:lnTo>
                    <a:pt x="13860" y="1"/>
                  </a:lnTo>
                  <a:cubicBezTo>
                    <a:pt x="13848" y="24"/>
                    <a:pt x="13824" y="60"/>
                    <a:pt x="13812" y="96"/>
                  </a:cubicBezTo>
                  <a:lnTo>
                    <a:pt x="13669" y="382"/>
                  </a:lnTo>
                  <a:lnTo>
                    <a:pt x="13110" y="1465"/>
                  </a:lnTo>
                  <a:cubicBezTo>
                    <a:pt x="12650" y="2407"/>
                    <a:pt x="11993" y="3745"/>
                    <a:pt x="11207" y="5330"/>
                  </a:cubicBezTo>
                  <a:lnTo>
                    <a:pt x="11207" y="5330"/>
                  </a:lnTo>
                  <a:lnTo>
                    <a:pt x="6787" y="2513"/>
                  </a:lnTo>
                  <a:lnTo>
                    <a:pt x="6716" y="2477"/>
                  </a:lnTo>
                  <a:lnTo>
                    <a:pt x="6692" y="2537"/>
                  </a:lnTo>
                  <a:cubicBezTo>
                    <a:pt x="6633" y="2691"/>
                    <a:pt x="6573" y="2846"/>
                    <a:pt x="6514" y="3013"/>
                  </a:cubicBezTo>
                  <a:lnTo>
                    <a:pt x="3663" y="10063"/>
                  </a:lnTo>
                  <a:lnTo>
                    <a:pt x="3663" y="10063"/>
                  </a:lnTo>
                  <a:cubicBezTo>
                    <a:pt x="2562" y="9454"/>
                    <a:pt x="1660" y="8962"/>
                    <a:pt x="1025" y="8645"/>
                  </a:cubicBezTo>
                  <a:cubicBezTo>
                    <a:pt x="691" y="8454"/>
                    <a:pt x="358" y="8299"/>
                    <a:pt x="1" y="8168"/>
                  </a:cubicBezTo>
                  <a:lnTo>
                    <a:pt x="1" y="8168"/>
                  </a:lnTo>
                  <a:lnTo>
                    <a:pt x="72" y="8204"/>
                  </a:lnTo>
                  <a:lnTo>
                    <a:pt x="263" y="8299"/>
                  </a:lnTo>
                  <a:cubicBezTo>
                    <a:pt x="429" y="8383"/>
                    <a:pt x="679" y="8514"/>
                    <a:pt x="1001" y="8692"/>
                  </a:cubicBezTo>
                  <a:cubicBezTo>
                    <a:pt x="1632" y="9037"/>
                    <a:pt x="2537" y="9538"/>
                    <a:pt x="3656" y="10169"/>
                  </a:cubicBezTo>
                  <a:lnTo>
                    <a:pt x="3704" y="10192"/>
                  </a:lnTo>
                  <a:lnTo>
                    <a:pt x="3727" y="10145"/>
                  </a:lnTo>
                  <a:lnTo>
                    <a:pt x="6621" y="3061"/>
                  </a:lnTo>
                  <a:cubicBezTo>
                    <a:pt x="6671" y="2919"/>
                    <a:pt x="6730" y="2787"/>
                    <a:pt x="6783" y="2663"/>
                  </a:cubicBezTo>
                  <a:lnTo>
                    <a:pt x="6783" y="2663"/>
                  </a:lnTo>
                  <a:lnTo>
                    <a:pt x="11205" y="5466"/>
                  </a:lnTo>
                  <a:lnTo>
                    <a:pt x="11252" y="5489"/>
                  </a:lnTo>
                  <a:lnTo>
                    <a:pt x="11276" y="5442"/>
                  </a:lnTo>
                  <a:lnTo>
                    <a:pt x="13169" y="1501"/>
                  </a:lnTo>
                  <a:cubicBezTo>
                    <a:pt x="13383" y="1036"/>
                    <a:pt x="13562" y="655"/>
                    <a:pt x="13693" y="394"/>
                  </a:cubicBezTo>
                  <a:lnTo>
                    <a:pt x="13824" y="96"/>
                  </a:lnTo>
                  <a:cubicBezTo>
                    <a:pt x="13836" y="72"/>
                    <a:pt x="13848" y="36"/>
                    <a:pt x="13860"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مستطيل 154"/>
          <p:cNvSpPr/>
          <p:nvPr/>
        </p:nvSpPr>
        <p:spPr>
          <a:xfrm>
            <a:off x="2159138" y="118668"/>
            <a:ext cx="2047355" cy="369332"/>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JO" sz="1800" b="1" spc="50" dirty="0" smtClean="0">
                <a:ln w="11430"/>
                <a:solidFill>
                  <a:schemeClr val="tx1"/>
                </a:solidFill>
                <a:effectLst>
                  <a:outerShdw blurRad="76200" dist="50800" dir="5400000" algn="tl" rotWithShape="0">
                    <a:srgbClr val="000000">
                      <a:alpha val="65000"/>
                    </a:srgbClr>
                  </a:outerShdw>
                </a:effectLst>
                <a:latin typeface="abo2sadam" pitchFamily="2" charset="-78"/>
                <a:cs typeface="abo2sadam" pitchFamily="2" charset="-78"/>
              </a:rPr>
              <a:t>إعداد : هدى النشواتي</a:t>
            </a:r>
            <a:endParaRPr lang="ar-SA" sz="1800" b="1" cap="none" spc="50" dirty="0">
              <a:ln w="11430"/>
              <a:solidFill>
                <a:schemeClr val="tx1"/>
              </a:solidFill>
              <a:effectLst>
                <a:outerShdw blurRad="76200" dist="50800" dir="5400000" algn="tl" rotWithShape="0">
                  <a:srgbClr val="000000">
                    <a:alpha val="65000"/>
                  </a:srgbClr>
                </a:outerShdw>
              </a:effectLst>
              <a:latin typeface="abo2sadam" pitchFamily="2" charset="-78"/>
              <a:cs typeface="abo2sadam" pitchFamily="2" charset="-78"/>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84"/>
        <p:cNvGrpSpPr/>
        <p:nvPr/>
      </p:nvGrpSpPr>
      <p:grpSpPr>
        <a:xfrm>
          <a:off x="0" y="0"/>
          <a:ext cx="0" cy="0"/>
          <a:chOff x="0" y="0"/>
          <a:chExt cx="0" cy="0"/>
        </a:xfrm>
      </p:grpSpPr>
      <p:pic>
        <p:nvPicPr>
          <p:cNvPr id="1185" name="Google Shape;1185;p45"/>
          <p:cNvPicPr preferRelativeResize="0"/>
          <p:nvPr/>
        </p:nvPicPr>
        <p:blipFill rotWithShape="1">
          <a:blip r:embed="rId3">
            <a:alphaModFix/>
          </a:blip>
          <a:srcRect l="12808" r="30544"/>
          <a:stretch/>
        </p:blipFill>
        <p:spPr>
          <a:xfrm>
            <a:off x="4773475" y="0"/>
            <a:ext cx="4370526" cy="5143500"/>
          </a:xfrm>
          <a:prstGeom prst="rect">
            <a:avLst/>
          </a:prstGeom>
          <a:noFill/>
          <a:ln>
            <a:noFill/>
          </a:ln>
        </p:spPr>
      </p:pic>
      <p:sp>
        <p:nvSpPr>
          <p:cNvPr id="1186" name="Google Shape;1186;p45"/>
          <p:cNvSpPr/>
          <p:nvPr/>
        </p:nvSpPr>
        <p:spPr>
          <a:xfrm rot="10800000" flipH="1">
            <a:off x="1177498" y="933450"/>
            <a:ext cx="4417200" cy="2971800"/>
          </a:xfrm>
          <a:prstGeom prst="homePlate">
            <a:avLst>
              <a:gd name="adj" fmla="val 2760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5"/>
          <p:cNvSpPr txBox="1">
            <a:spLocks noGrp="1"/>
          </p:cNvSpPr>
          <p:nvPr>
            <p:ph type="title"/>
          </p:nvPr>
        </p:nvSpPr>
        <p:spPr>
          <a:xfrm>
            <a:off x="718125" y="1545000"/>
            <a:ext cx="3503100" cy="493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sp>
        <p:nvSpPr>
          <p:cNvPr id="1188" name="Google Shape;1188;p45"/>
          <p:cNvSpPr txBox="1">
            <a:spLocks noGrp="1"/>
          </p:cNvSpPr>
          <p:nvPr>
            <p:ph type="subTitle" idx="1"/>
          </p:nvPr>
        </p:nvSpPr>
        <p:spPr>
          <a:xfrm>
            <a:off x="1199700" y="2245950"/>
            <a:ext cx="3021600" cy="123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one in the Solar System—it’s only a bit larger than the Moon</a:t>
            </a:r>
            <a:endParaRPr/>
          </a:p>
        </p:txBody>
      </p:sp>
      <p:sp>
        <p:nvSpPr>
          <p:cNvPr id="1189" name="Google Shape;1189;p45"/>
          <p:cNvSpPr/>
          <p:nvPr/>
        </p:nvSpPr>
        <p:spPr>
          <a:xfrm flipH="1">
            <a:off x="6381777" y="-275"/>
            <a:ext cx="2760421" cy="1583205"/>
          </a:xfrm>
          <a:custGeom>
            <a:avLst/>
            <a:gdLst/>
            <a:ahLst/>
            <a:cxnLst/>
            <a:rect l="l" t="t" r="r" b="b"/>
            <a:pathLst>
              <a:path w="51817" h="29719" extrusionOk="0">
                <a:moveTo>
                  <a:pt x="1" y="1"/>
                </a:moveTo>
                <a:lnTo>
                  <a:pt x="1" y="29719"/>
                </a:lnTo>
                <a:lnTo>
                  <a:pt x="518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5"/>
          <p:cNvSpPr/>
          <p:nvPr/>
        </p:nvSpPr>
        <p:spPr>
          <a:xfrm rot="5400000">
            <a:off x="7509411" y="526168"/>
            <a:ext cx="1846200" cy="723000"/>
          </a:xfrm>
          <a:prstGeom prst="homePlate">
            <a:avLst>
              <a:gd name="adj" fmla="val 2760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5"/>
          <p:cNvSpPr/>
          <p:nvPr/>
        </p:nvSpPr>
        <p:spPr>
          <a:xfrm rot="3551567">
            <a:off x="6651766" y="-244298"/>
            <a:ext cx="1902168" cy="1075104"/>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95"/>
        <p:cNvGrpSpPr/>
        <p:nvPr/>
      </p:nvGrpSpPr>
      <p:grpSpPr>
        <a:xfrm>
          <a:off x="0" y="0"/>
          <a:ext cx="0" cy="0"/>
          <a:chOff x="0" y="0"/>
          <a:chExt cx="0" cy="0"/>
        </a:xfrm>
      </p:grpSpPr>
      <p:sp>
        <p:nvSpPr>
          <p:cNvPr id="1196" name="Google Shape;1196;p46"/>
          <p:cNvSpPr/>
          <p:nvPr/>
        </p:nvSpPr>
        <p:spPr>
          <a:xfrm rot="-5400000" flipH="1">
            <a:off x="2775900" y="1958100"/>
            <a:ext cx="3592200" cy="2343000"/>
          </a:xfrm>
          <a:prstGeom prst="homePlate">
            <a:avLst>
              <a:gd name="adj" fmla="val 2913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6"/>
          <p:cNvSpPr/>
          <p:nvPr/>
        </p:nvSpPr>
        <p:spPr>
          <a:xfrm rot="-5400000" flipH="1">
            <a:off x="5462025" y="1958100"/>
            <a:ext cx="3592200" cy="2343000"/>
          </a:xfrm>
          <a:prstGeom prst="homePlate">
            <a:avLst>
              <a:gd name="adj" fmla="val 29133"/>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6"/>
          <p:cNvSpPr/>
          <p:nvPr/>
        </p:nvSpPr>
        <p:spPr>
          <a:xfrm rot="-5400000" flipH="1">
            <a:off x="89775" y="1958100"/>
            <a:ext cx="3592200" cy="2343000"/>
          </a:xfrm>
          <a:prstGeom prst="homePlate">
            <a:avLst>
              <a:gd name="adj" fmla="val 2913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6"/>
          <p:cNvSpPr txBox="1">
            <a:spLocks noGrp="1"/>
          </p:cNvSpPr>
          <p:nvPr>
            <p:ph type="ctrTitle"/>
          </p:nvPr>
        </p:nvSpPr>
        <p:spPr>
          <a:xfrm flipH="1">
            <a:off x="784575" y="2658300"/>
            <a:ext cx="2195400" cy="31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JUPITER</a:t>
            </a:r>
            <a:endParaRPr/>
          </a:p>
        </p:txBody>
      </p:sp>
      <p:sp>
        <p:nvSpPr>
          <p:cNvPr id="1200" name="Google Shape;1200;p46"/>
          <p:cNvSpPr txBox="1">
            <a:spLocks noGrp="1"/>
          </p:cNvSpPr>
          <p:nvPr>
            <p:ph type="subTitle" idx="1"/>
          </p:nvPr>
        </p:nvSpPr>
        <p:spPr>
          <a:xfrm flipH="1">
            <a:off x="784550" y="3049025"/>
            <a:ext cx="2195400" cy="7647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Jupiter is the very biggest planet in the Solar System</a:t>
            </a:r>
            <a:endParaRPr/>
          </a:p>
        </p:txBody>
      </p:sp>
      <p:sp>
        <p:nvSpPr>
          <p:cNvPr id="1201" name="Google Shape;1201;p46"/>
          <p:cNvSpPr txBox="1">
            <a:spLocks noGrp="1"/>
          </p:cNvSpPr>
          <p:nvPr>
            <p:ph type="ctrTitle" idx="2"/>
          </p:nvPr>
        </p:nvSpPr>
        <p:spPr>
          <a:xfrm flipH="1">
            <a:off x="3474296" y="2658300"/>
            <a:ext cx="2195400" cy="31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SATURN</a:t>
            </a:r>
            <a:endParaRPr/>
          </a:p>
        </p:txBody>
      </p:sp>
      <p:sp>
        <p:nvSpPr>
          <p:cNvPr id="1202" name="Google Shape;1202;p46"/>
          <p:cNvSpPr txBox="1">
            <a:spLocks noGrp="1"/>
          </p:cNvSpPr>
          <p:nvPr>
            <p:ph type="subTitle" idx="3"/>
          </p:nvPr>
        </p:nvSpPr>
        <p:spPr>
          <a:xfrm flipH="1">
            <a:off x="3474283" y="3049025"/>
            <a:ext cx="2195400" cy="7647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Saturn is the sixth planet from the Sun and has several rings</a:t>
            </a:r>
            <a:endParaRPr/>
          </a:p>
        </p:txBody>
      </p:sp>
      <p:sp>
        <p:nvSpPr>
          <p:cNvPr id="1203" name="Google Shape;1203;p46"/>
          <p:cNvSpPr txBox="1">
            <a:spLocks noGrp="1"/>
          </p:cNvSpPr>
          <p:nvPr>
            <p:ph type="ctrTitle" idx="4"/>
          </p:nvPr>
        </p:nvSpPr>
        <p:spPr>
          <a:xfrm flipH="1">
            <a:off x="6164000" y="2658300"/>
            <a:ext cx="2195400" cy="31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MARS</a:t>
            </a:r>
            <a:endParaRPr/>
          </a:p>
        </p:txBody>
      </p:sp>
      <p:sp>
        <p:nvSpPr>
          <p:cNvPr id="1204" name="Google Shape;1204;p46"/>
          <p:cNvSpPr txBox="1">
            <a:spLocks noGrp="1"/>
          </p:cNvSpPr>
          <p:nvPr>
            <p:ph type="subTitle" idx="5"/>
          </p:nvPr>
        </p:nvSpPr>
        <p:spPr>
          <a:xfrm flipH="1">
            <a:off x="6163975" y="3049025"/>
            <a:ext cx="2195400" cy="7647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205" name="Google Shape;1205;p46"/>
          <p:cNvSpPr txBox="1">
            <a:spLocks noGrp="1"/>
          </p:cNvSpPr>
          <p:nvPr>
            <p:ph type="title" idx="6"/>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SOLUTIONS</a:t>
            </a:r>
            <a:endParaRPr/>
          </a:p>
        </p:txBody>
      </p:sp>
      <p:grpSp>
        <p:nvGrpSpPr>
          <p:cNvPr id="1206" name="Google Shape;1206;p46"/>
          <p:cNvGrpSpPr/>
          <p:nvPr/>
        </p:nvGrpSpPr>
        <p:grpSpPr>
          <a:xfrm>
            <a:off x="6967719" y="1634724"/>
            <a:ext cx="580812" cy="579795"/>
            <a:chOff x="2099046" y="1479050"/>
            <a:chExt cx="606275" cy="605214"/>
          </a:xfrm>
        </p:grpSpPr>
        <p:sp>
          <p:nvSpPr>
            <p:cNvPr id="1207" name="Google Shape;1207;p46"/>
            <p:cNvSpPr/>
            <p:nvPr/>
          </p:nvSpPr>
          <p:spPr>
            <a:xfrm>
              <a:off x="2392342" y="1763922"/>
              <a:ext cx="127909" cy="72726"/>
            </a:xfrm>
            <a:custGeom>
              <a:avLst/>
              <a:gdLst/>
              <a:ahLst/>
              <a:cxnLst/>
              <a:rect l="l" t="t" r="r" b="b"/>
              <a:pathLst>
                <a:path w="7109" h="4042" extrusionOk="0">
                  <a:moveTo>
                    <a:pt x="534" y="0"/>
                  </a:moveTo>
                  <a:cubicBezTo>
                    <a:pt x="303" y="0"/>
                    <a:pt x="91" y="168"/>
                    <a:pt x="48" y="401"/>
                  </a:cubicBezTo>
                  <a:cubicBezTo>
                    <a:pt x="1" y="675"/>
                    <a:pt x="179" y="925"/>
                    <a:pt x="441" y="973"/>
                  </a:cubicBezTo>
                  <a:lnTo>
                    <a:pt x="1798" y="1211"/>
                  </a:lnTo>
                  <a:lnTo>
                    <a:pt x="6287" y="3973"/>
                  </a:lnTo>
                  <a:cubicBezTo>
                    <a:pt x="6363" y="4019"/>
                    <a:pt x="6450" y="4042"/>
                    <a:pt x="6537" y="4042"/>
                  </a:cubicBezTo>
                  <a:cubicBezTo>
                    <a:pt x="6694" y="4042"/>
                    <a:pt x="6850" y="3968"/>
                    <a:pt x="6942" y="3830"/>
                  </a:cubicBezTo>
                  <a:cubicBezTo>
                    <a:pt x="7109" y="3604"/>
                    <a:pt x="7037" y="3270"/>
                    <a:pt x="6799" y="3128"/>
                  </a:cubicBezTo>
                  <a:lnTo>
                    <a:pt x="2227" y="330"/>
                  </a:lnTo>
                  <a:cubicBezTo>
                    <a:pt x="2179" y="294"/>
                    <a:pt x="2108" y="270"/>
                    <a:pt x="2049" y="258"/>
                  </a:cubicBezTo>
                  <a:lnTo>
                    <a:pt x="620" y="8"/>
                  </a:lnTo>
                  <a:cubicBezTo>
                    <a:pt x="591" y="3"/>
                    <a:pt x="563"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6"/>
            <p:cNvSpPr/>
            <p:nvPr/>
          </p:nvSpPr>
          <p:spPr>
            <a:xfrm>
              <a:off x="2099046" y="1479050"/>
              <a:ext cx="606275" cy="605214"/>
            </a:xfrm>
            <a:custGeom>
              <a:avLst/>
              <a:gdLst/>
              <a:ahLst/>
              <a:cxnLst/>
              <a:rect l="l" t="t" r="r" b="b"/>
              <a:pathLst>
                <a:path w="33696" h="33637" extrusionOk="0">
                  <a:moveTo>
                    <a:pt x="11124" y="21047"/>
                  </a:moveTo>
                  <a:cubicBezTo>
                    <a:pt x="11313" y="21047"/>
                    <a:pt x="11505" y="21096"/>
                    <a:pt x="11681" y="21198"/>
                  </a:cubicBezTo>
                  <a:cubicBezTo>
                    <a:pt x="12205" y="21508"/>
                    <a:pt x="12348" y="22222"/>
                    <a:pt x="12026" y="22722"/>
                  </a:cubicBezTo>
                  <a:lnTo>
                    <a:pt x="9288" y="27175"/>
                  </a:lnTo>
                  <a:cubicBezTo>
                    <a:pt x="9086" y="27501"/>
                    <a:pt x="8733" y="27685"/>
                    <a:pt x="8370" y="27685"/>
                  </a:cubicBezTo>
                  <a:cubicBezTo>
                    <a:pt x="8175" y="27685"/>
                    <a:pt x="7978" y="27632"/>
                    <a:pt x="7800" y="27520"/>
                  </a:cubicBezTo>
                  <a:cubicBezTo>
                    <a:pt x="7288" y="27211"/>
                    <a:pt x="7133" y="26544"/>
                    <a:pt x="7442" y="26032"/>
                  </a:cubicBezTo>
                  <a:lnTo>
                    <a:pt x="10205" y="21555"/>
                  </a:lnTo>
                  <a:cubicBezTo>
                    <a:pt x="10408" y="21227"/>
                    <a:pt x="10761" y="21047"/>
                    <a:pt x="11124" y="21047"/>
                  </a:cubicBezTo>
                  <a:close/>
                  <a:moveTo>
                    <a:pt x="13265" y="23598"/>
                  </a:moveTo>
                  <a:cubicBezTo>
                    <a:pt x="13452" y="23598"/>
                    <a:pt x="13640" y="23646"/>
                    <a:pt x="13812" y="23746"/>
                  </a:cubicBezTo>
                  <a:cubicBezTo>
                    <a:pt x="14336" y="24055"/>
                    <a:pt x="14479" y="24770"/>
                    <a:pt x="14158" y="25282"/>
                  </a:cubicBezTo>
                  <a:lnTo>
                    <a:pt x="11979" y="28830"/>
                  </a:lnTo>
                  <a:cubicBezTo>
                    <a:pt x="11769" y="29156"/>
                    <a:pt x="11413" y="29340"/>
                    <a:pt x="11049" y="29340"/>
                  </a:cubicBezTo>
                  <a:cubicBezTo>
                    <a:pt x="10854" y="29340"/>
                    <a:pt x="10657" y="29287"/>
                    <a:pt x="10478" y="29175"/>
                  </a:cubicBezTo>
                  <a:cubicBezTo>
                    <a:pt x="9978" y="28866"/>
                    <a:pt x="9824" y="28187"/>
                    <a:pt x="10133" y="27687"/>
                  </a:cubicBezTo>
                  <a:lnTo>
                    <a:pt x="12336" y="24115"/>
                  </a:lnTo>
                  <a:cubicBezTo>
                    <a:pt x="12541" y="23783"/>
                    <a:pt x="12899" y="23598"/>
                    <a:pt x="13265" y="23598"/>
                  </a:cubicBezTo>
                  <a:close/>
                  <a:moveTo>
                    <a:pt x="15402" y="26146"/>
                  </a:moveTo>
                  <a:cubicBezTo>
                    <a:pt x="15588" y="26146"/>
                    <a:pt x="15775" y="26194"/>
                    <a:pt x="15943" y="26294"/>
                  </a:cubicBezTo>
                  <a:cubicBezTo>
                    <a:pt x="16467" y="26603"/>
                    <a:pt x="16610" y="27318"/>
                    <a:pt x="16301" y="27830"/>
                  </a:cubicBezTo>
                  <a:lnTo>
                    <a:pt x="14658" y="30485"/>
                  </a:lnTo>
                  <a:cubicBezTo>
                    <a:pt x="14503" y="30735"/>
                    <a:pt x="14265" y="30902"/>
                    <a:pt x="13991" y="30973"/>
                  </a:cubicBezTo>
                  <a:cubicBezTo>
                    <a:pt x="13911" y="30989"/>
                    <a:pt x="13831" y="30998"/>
                    <a:pt x="13751" y="30998"/>
                  </a:cubicBezTo>
                  <a:cubicBezTo>
                    <a:pt x="13544" y="30998"/>
                    <a:pt x="13341" y="30942"/>
                    <a:pt x="13169" y="30830"/>
                  </a:cubicBezTo>
                  <a:cubicBezTo>
                    <a:pt x="12669" y="30521"/>
                    <a:pt x="12503" y="29842"/>
                    <a:pt x="12812" y="29342"/>
                  </a:cubicBezTo>
                  <a:lnTo>
                    <a:pt x="14467" y="26663"/>
                  </a:lnTo>
                  <a:cubicBezTo>
                    <a:pt x="14672" y="26331"/>
                    <a:pt x="15035" y="26146"/>
                    <a:pt x="15402" y="26146"/>
                  </a:cubicBezTo>
                  <a:close/>
                  <a:moveTo>
                    <a:pt x="22111" y="13768"/>
                  </a:moveTo>
                  <a:lnTo>
                    <a:pt x="28695" y="20257"/>
                  </a:lnTo>
                  <a:lnTo>
                    <a:pt x="27409" y="21615"/>
                  </a:lnTo>
                  <a:lnTo>
                    <a:pt x="24956" y="20103"/>
                  </a:lnTo>
                  <a:cubicBezTo>
                    <a:pt x="24880" y="20058"/>
                    <a:pt x="24795" y="20037"/>
                    <a:pt x="24709" y="20037"/>
                  </a:cubicBezTo>
                  <a:cubicBezTo>
                    <a:pt x="24541" y="20037"/>
                    <a:pt x="24373" y="20119"/>
                    <a:pt x="24278" y="20269"/>
                  </a:cubicBezTo>
                  <a:cubicBezTo>
                    <a:pt x="24147" y="20495"/>
                    <a:pt x="24218" y="20805"/>
                    <a:pt x="24445" y="20948"/>
                  </a:cubicBezTo>
                  <a:lnTo>
                    <a:pt x="28088" y="23186"/>
                  </a:lnTo>
                  <a:cubicBezTo>
                    <a:pt x="28600" y="23496"/>
                    <a:pt x="28755" y="24163"/>
                    <a:pt x="28445" y="24675"/>
                  </a:cubicBezTo>
                  <a:cubicBezTo>
                    <a:pt x="28235" y="25009"/>
                    <a:pt x="27878" y="25191"/>
                    <a:pt x="27513" y="25191"/>
                  </a:cubicBezTo>
                  <a:cubicBezTo>
                    <a:pt x="27319" y="25191"/>
                    <a:pt x="27123" y="25139"/>
                    <a:pt x="26945" y="25032"/>
                  </a:cubicBezTo>
                  <a:lnTo>
                    <a:pt x="23051" y="22639"/>
                  </a:lnTo>
                  <a:cubicBezTo>
                    <a:pt x="22968" y="22589"/>
                    <a:pt x="22877" y="22565"/>
                    <a:pt x="22788" y="22565"/>
                  </a:cubicBezTo>
                  <a:cubicBezTo>
                    <a:pt x="22624" y="22565"/>
                    <a:pt x="22466" y="22646"/>
                    <a:pt x="22373" y="22793"/>
                  </a:cubicBezTo>
                  <a:cubicBezTo>
                    <a:pt x="22230" y="23032"/>
                    <a:pt x="22301" y="23329"/>
                    <a:pt x="22528" y="23472"/>
                  </a:cubicBezTo>
                  <a:lnTo>
                    <a:pt x="25540" y="25317"/>
                  </a:lnTo>
                  <a:cubicBezTo>
                    <a:pt x="26040" y="25627"/>
                    <a:pt x="26207" y="26306"/>
                    <a:pt x="25897" y="26818"/>
                  </a:cubicBezTo>
                  <a:cubicBezTo>
                    <a:pt x="25696" y="27143"/>
                    <a:pt x="25338" y="27322"/>
                    <a:pt x="24971" y="27322"/>
                  </a:cubicBezTo>
                  <a:cubicBezTo>
                    <a:pt x="24774" y="27322"/>
                    <a:pt x="24576" y="27271"/>
                    <a:pt x="24397" y="27163"/>
                  </a:cubicBezTo>
                  <a:lnTo>
                    <a:pt x="21682" y="25496"/>
                  </a:lnTo>
                  <a:cubicBezTo>
                    <a:pt x="21599" y="25446"/>
                    <a:pt x="21508" y="25422"/>
                    <a:pt x="21419" y="25422"/>
                  </a:cubicBezTo>
                  <a:cubicBezTo>
                    <a:pt x="21255" y="25422"/>
                    <a:pt x="21096" y="25504"/>
                    <a:pt x="21004" y="25651"/>
                  </a:cubicBezTo>
                  <a:cubicBezTo>
                    <a:pt x="20861" y="25889"/>
                    <a:pt x="20932" y="26187"/>
                    <a:pt x="21158" y="26330"/>
                  </a:cubicBezTo>
                  <a:lnTo>
                    <a:pt x="22992" y="27461"/>
                  </a:lnTo>
                  <a:cubicBezTo>
                    <a:pt x="23492" y="27770"/>
                    <a:pt x="23659" y="28449"/>
                    <a:pt x="23349" y="28949"/>
                  </a:cubicBezTo>
                  <a:cubicBezTo>
                    <a:pt x="23146" y="29278"/>
                    <a:pt x="22783" y="29462"/>
                    <a:pt x="22416" y="29462"/>
                  </a:cubicBezTo>
                  <a:cubicBezTo>
                    <a:pt x="22224" y="29462"/>
                    <a:pt x="22032" y="29412"/>
                    <a:pt x="21861" y="29306"/>
                  </a:cubicBezTo>
                  <a:cubicBezTo>
                    <a:pt x="21861" y="29306"/>
                    <a:pt x="20242" y="28318"/>
                    <a:pt x="20230" y="28306"/>
                  </a:cubicBezTo>
                  <a:cubicBezTo>
                    <a:pt x="20163" y="28274"/>
                    <a:pt x="20092" y="28259"/>
                    <a:pt x="20022" y="28259"/>
                  </a:cubicBezTo>
                  <a:cubicBezTo>
                    <a:pt x="19854" y="28259"/>
                    <a:pt x="19691" y="28345"/>
                    <a:pt x="19599" y="28496"/>
                  </a:cubicBezTo>
                  <a:cubicBezTo>
                    <a:pt x="19456" y="28735"/>
                    <a:pt x="19527" y="29032"/>
                    <a:pt x="19765" y="29175"/>
                  </a:cubicBezTo>
                  <a:lnTo>
                    <a:pt x="20444" y="29592"/>
                  </a:lnTo>
                  <a:cubicBezTo>
                    <a:pt x="20956" y="29913"/>
                    <a:pt x="21111" y="30580"/>
                    <a:pt x="20801" y="31092"/>
                  </a:cubicBezTo>
                  <a:cubicBezTo>
                    <a:pt x="20600" y="31418"/>
                    <a:pt x="20242" y="31597"/>
                    <a:pt x="19878" y="31597"/>
                  </a:cubicBezTo>
                  <a:cubicBezTo>
                    <a:pt x="19684" y="31597"/>
                    <a:pt x="19487" y="31545"/>
                    <a:pt x="19313" y="31437"/>
                  </a:cubicBezTo>
                  <a:lnTo>
                    <a:pt x="19039" y="31271"/>
                  </a:lnTo>
                  <a:lnTo>
                    <a:pt x="19265" y="30902"/>
                  </a:lnTo>
                  <a:cubicBezTo>
                    <a:pt x="19563" y="30413"/>
                    <a:pt x="19658" y="29830"/>
                    <a:pt x="19515" y="29270"/>
                  </a:cubicBezTo>
                  <a:cubicBezTo>
                    <a:pt x="19384" y="28735"/>
                    <a:pt x="19051" y="28282"/>
                    <a:pt x="18575" y="27996"/>
                  </a:cubicBezTo>
                  <a:cubicBezTo>
                    <a:pt x="18256" y="27811"/>
                    <a:pt x="17902" y="27715"/>
                    <a:pt x="17559" y="27715"/>
                  </a:cubicBezTo>
                  <a:cubicBezTo>
                    <a:pt x="17504" y="27715"/>
                    <a:pt x="17450" y="27718"/>
                    <a:pt x="17396" y="27723"/>
                  </a:cubicBezTo>
                  <a:cubicBezTo>
                    <a:pt x="17467" y="27389"/>
                    <a:pt x="17467" y="27056"/>
                    <a:pt x="17384" y="26722"/>
                  </a:cubicBezTo>
                  <a:cubicBezTo>
                    <a:pt x="17253" y="26187"/>
                    <a:pt x="16920" y="25722"/>
                    <a:pt x="16444" y="25448"/>
                  </a:cubicBezTo>
                  <a:cubicBezTo>
                    <a:pt x="16125" y="25264"/>
                    <a:pt x="15771" y="25167"/>
                    <a:pt x="15420" y="25167"/>
                  </a:cubicBezTo>
                  <a:cubicBezTo>
                    <a:pt x="15364" y="25167"/>
                    <a:pt x="15308" y="25170"/>
                    <a:pt x="15253" y="25175"/>
                  </a:cubicBezTo>
                  <a:cubicBezTo>
                    <a:pt x="15467" y="24294"/>
                    <a:pt x="15086" y="23353"/>
                    <a:pt x="14312" y="22901"/>
                  </a:cubicBezTo>
                  <a:cubicBezTo>
                    <a:pt x="13983" y="22699"/>
                    <a:pt x="13617" y="22611"/>
                    <a:pt x="13255" y="22611"/>
                  </a:cubicBezTo>
                  <a:cubicBezTo>
                    <a:pt x="13210" y="22611"/>
                    <a:pt x="13166" y="22612"/>
                    <a:pt x="13122" y="22615"/>
                  </a:cubicBezTo>
                  <a:cubicBezTo>
                    <a:pt x="13324" y="21746"/>
                    <a:pt x="12955" y="20805"/>
                    <a:pt x="12181" y="20341"/>
                  </a:cubicBezTo>
                  <a:cubicBezTo>
                    <a:pt x="11856" y="20152"/>
                    <a:pt x="11498" y="20062"/>
                    <a:pt x="11143" y="20062"/>
                  </a:cubicBezTo>
                  <a:cubicBezTo>
                    <a:pt x="10444" y="20062"/>
                    <a:pt x="9758" y="20411"/>
                    <a:pt x="9371" y="21043"/>
                  </a:cubicBezTo>
                  <a:lnTo>
                    <a:pt x="7335" y="24329"/>
                  </a:lnTo>
                  <a:lnTo>
                    <a:pt x="5264" y="23174"/>
                  </a:lnTo>
                  <a:lnTo>
                    <a:pt x="8335" y="15328"/>
                  </a:lnTo>
                  <a:lnTo>
                    <a:pt x="10002" y="15614"/>
                  </a:lnTo>
                  <a:cubicBezTo>
                    <a:pt x="9526" y="16209"/>
                    <a:pt x="9395" y="17043"/>
                    <a:pt x="9728" y="17781"/>
                  </a:cubicBezTo>
                  <a:cubicBezTo>
                    <a:pt x="10074" y="18543"/>
                    <a:pt x="10824" y="18983"/>
                    <a:pt x="11621" y="18983"/>
                  </a:cubicBezTo>
                  <a:cubicBezTo>
                    <a:pt x="11907" y="18983"/>
                    <a:pt x="12193" y="18924"/>
                    <a:pt x="12467" y="18805"/>
                  </a:cubicBezTo>
                  <a:lnTo>
                    <a:pt x="15360" y="17483"/>
                  </a:lnTo>
                  <a:cubicBezTo>
                    <a:pt x="15598" y="17376"/>
                    <a:pt x="15717" y="17078"/>
                    <a:pt x="15598" y="16840"/>
                  </a:cubicBezTo>
                  <a:cubicBezTo>
                    <a:pt x="15519" y="16656"/>
                    <a:pt x="15336" y="16549"/>
                    <a:pt x="15145" y="16549"/>
                  </a:cubicBezTo>
                  <a:cubicBezTo>
                    <a:pt x="15077" y="16549"/>
                    <a:pt x="15009" y="16562"/>
                    <a:pt x="14943" y="16590"/>
                  </a:cubicBezTo>
                  <a:lnTo>
                    <a:pt x="12062" y="17912"/>
                  </a:lnTo>
                  <a:cubicBezTo>
                    <a:pt x="11919" y="17974"/>
                    <a:pt x="11768" y="18004"/>
                    <a:pt x="11621" y="18004"/>
                  </a:cubicBezTo>
                  <a:cubicBezTo>
                    <a:pt x="11204" y="18004"/>
                    <a:pt x="10806" y="17768"/>
                    <a:pt x="10621" y="17364"/>
                  </a:cubicBezTo>
                  <a:cubicBezTo>
                    <a:pt x="10383" y="16828"/>
                    <a:pt x="10621" y="16185"/>
                    <a:pt x="11169" y="15935"/>
                  </a:cubicBezTo>
                  <a:lnTo>
                    <a:pt x="15777" y="13828"/>
                  </a:lnTo>
                  <a:lnTo>
                    <a:pt x="21277" y="14304"/>
                  </a:lnTo>
                  <a:lnTo>
                    <a:pt x="21313" y="14304"/>
                  </a:lnTo>
                  <a:cubicBezTo>
                    <a:pt x="21432" y="14304"/>
                    <a:pt x="21551" y="14257"/>
                    <a:pt x="21647" y="14185"/>
                  </a:cubicBezTo>
                  <a:lnTo>
                    <a:pt x="22111" y="13768"/>
                  </a:lnTo>
                  <a:close/>
                  <a:moveTo>
                    <a:pt x="17533" y="28694"/>
                  </a:moveTo>
                  <a:cubicBezTo>
                    <a:pt x="17719" y="28694"/>
                    <a:pt x="17906" y="28742"/>
                    <a:pt x="18075" y="28842"/>
                  </a:cubicBezTo>
                  <a:cubicBezTo>
                    <a:pt x="18599" y="29151"/>
                    <a:pt x="18741" y="29866"/>
                    <a:pt x="18432" y="30378"/>
                  </a:cubicBezTo>
                  <a:lnTo>
                    <a:pt x="17336" y="32140"/>
                  </a:lnTo>
                  <a:cubicBezTo>
                    <a:pt x="17133" y="32469"/>
                    <a:pt x="16770" y="32653"/>
                    <a:pt x="16403" y="32653"/>
                  </a:cubicBezTo>
                  <a:cubicBezTo>
                    <a:pt x="16212" y="32653"/>
                    <a:pt x="16020" y="32603"/>
                    <a:pt x="15848" y="32497"/>
                  </a:cubicBezTo>
                  <a:cubicBezTo>
                    <a:pt x="15348" y="32187"/>
                    <a:pt x="15181" y="31509"/>
                    <a:pt x="15491" y="30997"/>
                  </a:cubicBezTo>
                  <a:lnTo>
                    <a:pt x="16598" y="29211"/>
                  </a:lnTo>
                  <a:cubicBezTo>
                    <a:pt x="16804" y="28879"/>
                    <a:pt x="17166" y="28694"/>
                    <a:pt x="17533" y="28694"/>
                  </a:cubicBezTo>
                  <a:close/>
                  <a:moveTo>
                    <a:pt x="33141" y="0"/>
                  </a:moveTo>
                  <a:cubicBezTo>
                    <a:pt x="33020" y="0"/>
                    <a:pt x="32899" y="45"/>
                    <a:pt x="32803" y="136"/>
                  </a:cubicBezTo>
                  <a:lnTo>
                    <a:pt x="20611" y="11566"/>
                  </a:lnTo>
                  <a:cubicBezTo>
                    <a:pt x="20408" y="11756"/>
                    <a:pt x="20408" y="12078"/>
                    <a:pt x="20599" y="12280"/>
                  </a:cubicBezTo>
                  <a:lnTo>
                    <a:pt x="21408" y="13078"/>
                  </a:lnTo>
                  <a:lnTo>
                    <a:pt x="21146" y="13304"/>
                  </a:lnTo>
                  <a:lnTo>
                    <a:pt x="15741" y="12840"/>
                  </a:lnTo>
                  <a:cubicBezTo>
                    <a:pt x="15720" y="12837"/>
                    <a:pt x="15699" y="12835"/>
                    <a:pt x="15677" y="12835"/>
                  </a:cubicBezTo>
                  <a:cubicBezTo>
                    <a:pt x="15612" y="12835"/>
                    <a:pt x="15545" y="12849"/>
                    <a:pt x="15491" y="12875"/>
                  </a:cubicBezTo>
                  <a:lnTo>
                    <a:pt x="11205" y="14828"/>
                  </a:lnTo>
                  <a:lnTo>
                    <a:pt x="11169" y="14828"/>
                  </a:lnTo>
                  <a:lnTo>
                    <a:pt x="8704" y="14388"/>
                  </a:lnTo>
                  <a:lnTo>
                    <a:pt x="8895" y="13876"/>
                  </a:lnTo>
                  <a:cubicBezTo>
                    <a:pt x="9002" y="13626"/>
                    <a:pt x="8871" y="13340"/>
                    <a:pt x="8621" y="13245"/>
                  </a:cubicBezTo>
                  <a:lnTo>
                    <a:pt x="739" y="10089"/>
                  </a:lnTo>
                  <a:cubicBezTo>
                    <a:pt x="679" y="10064"/>
                    <a:pt x="617" y="10052"/>
                    <a:pt x="556" y="10052"/>
                  </a:cubicBezTo>
                  <a:cubicBezTo>
                    <a:pt x="363" y="10052"/>
                    <a:pt x="178" y="10173"/>
                    <a:pt x="96" y="10363"/>
                  </a:cubicBezTo>
                  <a:cubicBezTo>
                    <a:pt x="1" y="10613"/>
                    <a:pt x="120" y="10899"/>
                    <a:pt x="370" y="11006"/>
                  </a:cubicBezTo>
                  <a:lnTo>
                    <a:pt x="7800" y="13971"/>
                  </a:lnTo>
                  <a:lnTo>
                    <a:pt x="3418" y="25163"/>
                  </a:lnTo>
                  <a:lnTo>
                    <a:pt x="715" y="24210"/>
                  </a:lnTo>
                  <a:cubicBezTo>
                    <a:pt x="660" y="24189"/>
                    <a:pt x="603" y="24179"/>
                    <a:pt x="547" y="24179"/>
                  </a:cubicBezTo>
                  <a:cubicBezTo>
                    <a:pt x="348" y="24179"/>
                    <a:pt x="159" y="24304"/>
                    <a:pt x="84" y="24508"/>
                  </a:cubicBezTo>
                  <a:cubicBezTo>
                    <a:pt x="1" y="24758"/>
                    <a:pt x="132" y="25044"/>
                    <a:pt x="394" y="25139"/>
                  </a:cubicBezTo>
                  <a:lnTo>
                    <a:pt x="3549" y="26258"/>
                  </a:lnTo>
                  <a:cubicBezTo>
                    <a:pt x="3598" y="26275"/>
                    <a:pt x="3649" y="26283"/>
                    <a:pt x="3699" y="26283"/>
                  </a:cubicBezTo>
                  <a:cubicBezTo>
                    <a:pt x="3896" y="26283"/>
                    <a:pt x="4092" y="26162"/>
                    <a:pt x="4168" y="25972"/>
                  </a:cubicBezTo>
                  <a:lnTo>
                    <a:pt x="4894" y="24103"/>
                  </a:lnTo>
                  <a:lnTo>
                    <a:pt x="6811" y="25175"/>
                  </a:lnTo>
                  <a:lnTo>
                    <a:pt x="6609" y="25520"/>
                  </a:lnTo>
                  <a:cubicBezTo>
                    <a:pt x="6002" y="26484"/>
                    <a:pt x="6311" y="27758"/>
                    <a:pt x="7276" y="28365"/>
                  </a:cubicBezTo>
                  <a:cubicBezTo>
                    <a:pt x="7604" y="28564"/>
                    <a:pt x="7986" y="28669"/>
                    <a:pt x="8368" y="28669"/>
                  </a:cubicBezTo>
                  <a:cubicBezTo>
                    <a:pt x="8583" y="28669"/>
                    <a:pt x="8797" y="28636"/>
                    <a:pt x="9002" y="28568"/>
                  </a:cubicBezTo>
                  <a:cubicBezTo>
                    <a:pt x="9097" y="29163"/>
                    <a:pt x="9443" y="29699"/>
                    <a:pt x="9967" y="30020"/>
                  </a:cubicBezTo>
                  <a:cubicBezTo>
                    <a:pt x="10291" y="30224"/>
                    <a:pt x="10663" y="30327"/>
                    <a:pt x="11040" y="30327"/>
                  </a:cubicBezTo>
                  <a:cubicBezTo>
                    <a:pt x="11259" y="30327"/>
                    <a:pt x="11479" y="30293"/>
                    <a:pt x="11693" y="30223"/>
                  </a:cubicBezTo>
                  <a:cubicBezTo>
                    <a:pt x="11776" y="30818"/>
                    <a:pt x="12133" y="31354"/>
                    <a:pt x="12645" y="31675"/>
                  </a:cubicBezTo>
                  <a:cubicBezTo>
                    <a:pt x="12970" y="31879"/>
                    <a:pt x="13346" y="31982"/>
                    <a:pt x="13724" y="31982"/>
                  </a:cubicBezTo>
                  <a:cubicBezTo>
                    <a:pt x="13943" y="31982"/>
                    <a:pt x="14162" y="31948"/>
                    <a:pt x="14372" y="31878"/>
                  </a:cubicBezTo>
                  <a:cubicBezTo>
                    <a:pt x="14467" y="32485"/>
                    <a:pt x="14812" y="33009"/>
                    <a:pt x="15336" y="33330"/>
                  </a:cubicBezTo>
                  <a:cubicBezTo>
                    <a:pt x="15663" y="33536"/>
                    <a:pt x="16040" y="33636"/>
                    <a:pt x="16417" y="33636"/>
                  </a:cubicBezTo>
                  <a:cubicBezTo>
                    <a:pt x="16893" y="33636"/>
                    <a:pt x="17369" y="33476"/>
                    <a:pt x="17741" y="33164"/>
                  </a:cubicBezTo>
                  <a:cubicBezTo>
                    <a:pt x="17920" y="33021"/>
                    <a:pt x="18063" y="32842"/>
                    <a:pt x="18182" y="32652"/>
                  </a:cubicBezTo>
                  <a:lnTo>
                    <a:pt x="18515" y="32116"/>
                  </a:lnTo>
                  <a:lnTo>
                    <a:pt x="18789" y="32283"/>
                  </a:lnTo>
                  <a:cubicBezTo>
                    <a:pt x="19119" y="32487"/>
                    <a:pt x="19497" y="32587"/>
                    <a:pt x="19874" y="32587"/>
                  </a:cubicBezTo>
                  <a:cubicBezTo>
                    <a:pt x="20354" y="32587"/>
                    <a:pt x="20832" y="32424"/>
                    <a:pt x="21206" y="32104"/>
                  </a:cubicBezTo>
                  <a:cubicBezTo>
                    <a:pt x="21373" y="31961"/>
                    <a:pt x="21527" y="31794"/>
                    <a:pt x="21635" y="31604"/>
                  </a:cubicBezTo>
                  <a:cubicBezTo>
                    <a:pt x="21873" y="31223"/>
                    <a:pt x="21968" y="30806"/>
                    <a:pt x="21944" y="30390"/>
                  </a:cubicBezTo>
                  <a:lnTo>
                    <a:pt x="21944" y="30390"/>
                  </a:lnTo>
                  <a:cubicBezTo>
                    <a:pt x="22099" y="30437"/>
                    <a:pt x="22254" y="30449"/>
                    <a:pt x="22420" y="30449"/>
                  </a:cubicBezTo>
                  <a:cubicBezTo>
                    <a:pt x="23135" y="30449"/>
                    <a:pt x="23813" y="30080"/>
                    <a:pt x="24183" y="29461"/>
                  </a:cubicBezTo>
                  <a:cubicBezTo>
                    <a:pt x="24409" y="29104"/>
                    <a:pt x="24516" y="28675"/>
                    <a:pt x="24492" y="28258"/>
                  </a:cubicBezTo>
                  <a:lnTo>
                    <a:pt x="24492" y="28258"/>
                  </a:lnTo>
                  <a:cubicBezTo>
                    <a:pt x="24647" y="28294"/>
                    <a:pt x="24802" y="28318"/>
                    <a:pt x="24968" y="28318"/>
                  </a:cubicBezTo>
                  <a:cubicBezTo>
                    <a:pt x="25683" y="28318"/>
                    <a:pt x="26361" y="27937"/>
                    <a:pt x="26731" y="27330"/>
                  </a:cubicBezTo>
                  <a:cubicBezTo>
                    <a:pt x="26957" y="26961"/>
                    <a:pt x="27064" y="26544"/>
                    <a:pt x="27040" y="26127"/>
                  </a:cubicBezTo>
                  <a:lnTo>
                    <a:pt x="27040" y="26127"/>
                  </a:lnTo>
                  <a:cubicBezTo>
                    <a:pt x="27195" y="26163"/>
                    <a:pt x="27350" y="26175"/>
                    <a:pt x="27516" y="26175"/>
                  </a:cubicBezTo>
                  <a:cubicBezTo>
                    <a:pt x="28207" y="26175"/>
                    <a:pt x="28886" y="25829"/>
                    <a:pt x="29278" y="25198"/>
                  </a:cubicBezTo>
                  <a:cubicBezTo>
                    <a:pt x="29874" y="24222"/>
                    <a:pt x="29576" y="22948"/>
                    <a:pt x="28600" y="22341"/>
                  </a:cubicBezTo>
                  <a:lnTo>
                    <a:pt x="28266" y="22139"/>
                  </a:lnTo>
                  <a:lnTo>
                    <a:pt x="29398" y="20960"/>
                  </a:lnTo>
                  <a:lnTo>
                    <a:pt x="30457" y="21996"/>
                  </a:lnTo>
                  <a:cubicBezTo>
                    <a:pt x="30548" y="22092"/>
                    <a:pt x="30672" y="22140"/>
                    <a:pt x="30798" y="22140"/>
                  </a:cubicBezTo>
                  <a:cubicBezTo>
                    <a:pt x="30920" y="22140"/>
                    <a:pt x="31042" y="22095"/>
                    <a:pt x="31136" y="22008"/>
                  </a:cubicBezTo>
                  <a:lnTo>
                    <a:pt x="33481" y="19817"/>
                  </a:lnTo>
                  <a:cubicBezTo>
                    <a:pt x="33684" y="19638"/>
                    <a:pt x="33696" y="19317"/>
                    <a:pt x="33505" y="19126"/>
                  </a:cubicBezTo>
                  <a:cubicBezTo>
                    <a:pt x="33406" y="19020"/>
                    <a:pt x="33273" y="18967"/>
                    <a:pt x="33141" y="18967"/>
                  </a:cubicBezTo>
                  <a:cubicBezTo>
                    <a:pt x="33020" y="18967"/>
                    <a:pt x="32899" y="19012"/>
                    <a:pt x="32803" y="19102"/>
                  </a:cubicBezTo>
                  <a:lnTo>
                    <a:pt x="30814" y="20960"/>
                  </a:lnTo>
                  <a:lnTo>
                    <a:pt x="21658" y="11935"/>
                  </a:lnTo>
                  <a:lnTo>
                    <a:pt x="33481" y="850"/>
                  </a:lnTo>
                  <a:cubicBezTo>
                    <a:pt x="33684" y="660"/>
                    <a:pt x="33696" y="350"/>
                    <a:pt x="33505" y="160"/>
                  </a:cubicBezTo>
                  <a:cubicBezTo>
                    <a:pt x="33406" y="54"/>
                    <a:pt x="33273" y="0"/>
                    <a:pt x="33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46"/>
          <p:cNvGrpSpPr/>
          <p:nvPr/>
        </p:nvGrpSpPr>
        <p:grpSpPr>
          <a:xfrm>
            <a:off x="4345615" y="1634754"/>
            <a:ext cx="452769" cy="579778"/>
            <a:chOff x="3023055" y="1479122"/>
            <a:chExt cx="472619" cy="605196"/>
          </a:xfrm>
        </p:grpSpPr>
        <p:sp>
          <p:nvSpPr>
            <p:cNvPr id="1210" name="Google Shape;1210;p46"/>
            <p:cNvSpPr/>
            <p:nvPr/>
          </p:nvSpPr>
          <p:spPr>
            <a:xfrm>
              <a:off x="3023055" y="1479122"/>
              <a:ext cx="472591" cy="605196"/>
            </a:xfrm>
            <a:custGeom>
              <a:avLst/>
              <a:gdLst/>
              <a:ahLst/>
              <a:cxnLst/>
              <a:rect l="l" t="t" r="r" b="b"/>
              <a:pathLst>
                <a:path w="26266" h="33636" extrusionOk="0">
                  <a:moveTo>
                    <a:pt x="4870" y="28754"/>
                  </a:moveTo>
                  <a:lnTo>
                    <a:pt x="4870" y="31945"/>
                  </a:lnTo>
                  <a:lnTo>
                    <a:pt x="1679" y="28754"/>
                  </a:lnTo>
                  <a:close/>
                  <a:moveTo>
                    <a:pt x="489" y="1"/>
                  </a:moveTo>
                  <a:cubicBezTo>
                    <a:pt x="215" y="1"/>
                    <a:pt x="1" y="215"/>
                    <a:pt x="1" y="489"/>
                  </a:cubicBezTo>
                  <a:lnTo>
                    <a:pt x="1" y="28266"/>
                  </a:lnTo>
                  <a:cubicBezTo>
                    <a:pt x="1" y="28397"/>
                    <a:pt x="48" y="28528"/>
                    <a:pt x="144" y="28612"/>
                  </a:cubicBezTo>
                  <a:lnTo>
                    <a:pt x="5013" y="33481"/>
                  </a:lnTo>
                  <a:cubicBezTo>
                    <a:pt x="5108" y="33576"/>
                    <a:pt x="5227" y="33636"/>
                    <a:pt x="5358" y="33636"/>
                  </a:cubicBezTo>
                  <a:lnTo>
                    <a:pt x="25766" y="33636"/>
                  </a:lnTo>
                  <a:cubicBezTo>
                    <a:pt x="26040" y="33636"/>
                    <a:pt x="26266" y="33410"/>
                    <a:pt x="26266" y="33136"/>
                  </a:cubicBezTo>
                  <a:lnTo>
                    <a:pt x="26266" y="26421"/>
                  </a:lnTo>
                  <a:cubicBezTo>
                    <a:pt x="26266" y="26147"/>
                    <a:pt x="26040" y="25933"/>
                    <a:pt x="25766" y="25933"/>
                  </a:cubicBezTo>
                  <a:cubicBezTo>
                    <a:pt x="25492" y="25933"/>
                    <a:pt x="25278" y="26147"/>
                    <a:pt x="25278" y="26421"/>
                  </a:cubicBezTo>
                  <a:lnTo>
                    <a:pt x="25278" y="32648"/>
                  </a:lnTo>
                  <a:lnTo>
                    <a:pt x="5859" y="32648"/>
                  </a:lnTo>
                  <a:lnTo>
                    <a:pt x="5859" y="28266"/>
                  </a:lnTo>
                  <a:cubicBezTo>
                    <a:pt x="5859" y="27992"/>
                    <a:pt x="5632" y="27778"/>
                    <a:pt x="5358" y="27778"/>
                  </a:cubicBezTo>
                  <a:lnTo>
                    <a:pt x="989" y="27778"/>
                  </a:lnTo>
                  <a:lnTo>
                    <a:pt x="989" y="977"/>
                  </a:lnTo>
                  <a:lnTo>
                    <a:pt x="25278" y="977"/>
                  </a:lnTo>
                  <a:lnTo>
                    <a:pt x="25278" y="6311"/>
                  </a:lnTo>
                  <a:cubicBezTo>
                    <a:pt x="25278" y="6585"/>
                    <a:pt x="25492" y="6811"/>
                    <a:pt x="25766" y="6811"/>
                  </a:cubicBezTo>
                  <a:cubicBezTo>
                    <a:pt x="26040" y="6811"/>
                    <a:pt x="26266" y="6585"/>
                    <a:pt x="26266" y="6311"/>
                  </a:cubicBezTo>
                  <a:lnTo>
                    <a:pt x="26266" y="489"/>
                  </a:lnTo>
                  <a:cubicBezTo>
                    <a:pt x="26266" y="215"/>
                    <a:pt x="26040" y="1"/>
                    <a:pt x="25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6"/>
            <p:cNvSpPr/>
            <p:nvPr/>
          </p:nvSpPr>
          <p:spPr>
            <a:xfrm>
              <a:off x="3477879" y="1626524"/>
              <a:ext cx="17795" cy="275933"/>
            </a:xfrm>
            <a:custGeom>
              <a:avLst/>
              <a:gdLst/>
              <a:ahLst/>
              <a:cxnLst/>
              <a:rect l="l" t="t" r="r" b="b"/>
              <a:pathLst>
                <a:path w="989" h="15336" extrusionOk="0">
                  <a:moveTo>
                    <a:pt x="489" y="0"/>
                  </a:moveTo>
                  <a:cubicBezTo>
                    <a:pt x="215" y="0"/>
                    <a:pt x="1" y="215"/>
                    <a:pt x="1" y="489"/>
                  </a:cubicBezTo>
                  <a:lnTo>
                    <a:pt x="1" y="14847"/>
                  </a:lnTo>
                  <a:cubicBezTo>
                    <a:pt x="1" y="15109"/>
                    <a:pt x="215" y="15336"/>
                    <a:pt x="489" y="15336"/>
                  </a:cubicBezTo>
                  <a:cubicBezTo>
                    <a:pt x="763" y="15336"/>
                    <a:pt x="989" y="15109"/>
                    <a:pt x="989" y="14847"/>
                  </a:cubicBezTo>
                  <a:lnTo>
                    <a:pt x="989" y="489"/>
                  </a:lnTo>
                  <a:cubicBezTo>
                    <a:pt x="989" y="215"/>
                    <a:pt x="763" y="0"/>
                    <a:pt x="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6"/>
            <p:cNvSpPr/>
            <p:nvPr/>
          </p:nvSpPr>
          <p:spPr>
            <a:xfrm>
              <a:off x="3203009" y="1697005"/>
              <a:ext cx="112489" cy="103061"/>
            </a:xfrm>
            <a:custGeom>
              <a:avLst/>
              <a:gdLst/>
              <a:ahLst/>
              <a:cxnLst/>
              <a:rect l="l" t="t" r="r" b="b"/>
              <a:pathLst>
                <a:path w="6252" h="5728" extrusionOk="0">
                  <a:moveTo>
                    <a:pt x="4704" y="989"/>
                  </a:moveTo>
                  <a:cubicBezTo>
                    <a:pt x="5013" y="989"/>
                    <a:pt x="5263" y="1239"/>
                    <a:pt x="5263" y="1548"/>
                  </a:cubicBezTo>
                  <a:lnTo>
                    <a:pt x="5263" y="4739"/>
                  </a:lnTo>
                  <a:lnTo>
                    <a:pt x="989" y="4739"/>
                  </a:lnTo>
                  <a:lnTo>
                    <a:pt x="989" y="1548"/>
                  </a:lnTo>
                  <a:cubicBezTo>
                    <a:pt x="989" y="1239"/>
                    <a:pt x="1239" y="989"/>
                    <a:pt x="1549" y="989"/>
                  </a:cubicBezTo>
                  <a:close/>
                  <a:moveTo>
                    <a:pt x="1549" y="0"/>
                  </a:moveTo>
                  <a:cubicBezTo>
                    <a:pt x="691" y="0"/>
                    <a:pt x="1" y="691"/>
                    <a:pt x="1" y="1548"/>
                  </a:cubicBezTo>
                  <a:lnTo>
                    <a:pt x="1" y="5227"/>
                  </a:lnTo>
                  <a:cubicBezTo>
                    <a:pt x="1" y="5501"/>
                    <a:pt x="227" y="5727"/>
                    <a:pt x="501" y="5727"/>
                  </a:cubicBezTo>
                  <a:lnTo>
                    <a:pt x="5764" y="5727"/>
                  </a:lnTo>
                  <a:cubicBezTo>
                    <a:pt x="6037" y="5727"/>
                    <a:pt x="6252" y="5501"/>
                    <a:pt x="6252" y="5227"/>
                  </a:cubicBezTo>
                  <a:lnTo>
                    <a:pt x="6252" y="1548"/>
                  </a:lnTo>
                  <a:cubicBezTo>
                    <a:pt x="6252" y="691"/>
                    <a:pt x="5561" y="0"/>
                    <a:pt x="4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6"/>
            <p:cNvSpPr/>
            <p:nvPr/>
          </p:nvSpPr>
          <p:spPr>
            <a:xfrm>
              <a:off x="3192518" y="1602107"/>
              <a:ext cx="113551" cy="93633"/>
            </a:xfrm>
            <a:custGeom>
              <a:avLst/>
              <a:gdLst/>
              <a:ahLst/>
              <a:cxnLst/>
              <a:rect l="l" t="t" r="r" b="b"/>
              <a:pathLst>
                <a:path w="6311" h="5204" extrusionOk="0">
                  <a:moveTo>
                    <a:pt x="3715" y="988"/>
                  </a:moveTo>
                  <a:cubicBezTo>
                    <a:pt x="4430" y="988"/>
                    <a:pt x="5037" y="1465"/>
                    <a:pt x="5251" y="2107"/>
                  </a:cubicBezTo>
                  <a:lnTo>
                    <a:pt x="1334" y="2107"/>
                  </a:lnTo>
                  <a:cubicBezTo>
                    <a:pt x="1679" y="1607"/>
                    <a:pt x="2370" y="988"/>
                    <a:pt x="3715" y="988"/>
                  </a:cubicBezTo>
                  <a:close/>
                  <a:moveTo>
                    <a:pt x="5251" y="3096"/>
                  </a:moveTo>
                  <a:cubicBezTo>
                    <a:pt x="5037" y="3750"/>
                    <a:pt x="4430" y="4215"/>
                    <a:pt x="3715" y="4215"/>
                  </a:cubicBezTo>
                  <a:cubicBezTo>
                    <a:pt x="2989" y="4215"/>
                    <a:pt x="2382" y="3750"/>
                    <a:pt x="2179" y="3096"/>
                  </a:cubicBezTo>
                  <a:close/>
                  <a:moveTo>
                    <a:pt x="3715" y="0"/>
                  </a:moveTo>
                  <a:cubicBezTo>
                    <a:pt x="1322" y="0"/>
                    <a:pt x="286" y="1631"/>
                    <a:pt x="72" y="2488"/>
                  </a:cubicBezTo>
                  <a:cubicBezTo>
                    <a:pt x="0" y="2798"/>
                    <a:pt x="239" y="3096"/>
                    <a:pt x="548" y="3096"/>
                  </a:cubicBezTo>
                  <a:lnTo>
                    <a:pt x="1155" y="3096"/>
                  </a:lnTo>
                  <a:cubicBezTo>
                    <a:pt x="1394" y="4298"/>
                    <a:pt x="2441" y="5203"/>
                    <a:pt x="3715" y="5203"/>
                  </a:cubicBezTo>
                  <a:cubicBezTo>
                    <a:pt x="5144" y="5203"/>
                    <a:pt x="6311" y="4036"/>
                    <a:pt x="6311" y="2608"/>
                  </a:cubicBezTo>
                  <a:cubicBezTo>
                    <a:pt x="6311" y="1167"/>
                    <a:pt x="5144" y="0"/>
                    <a:pt x="3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6"/>
            <p:cNvSpPr/>
            <p:nvPr/>
          </p:nvSpPr>
          <p:spPr>
            <a:xfrm>
              <a:off x="3146239" y="1924316"/>
              <a:ext cx="226238" cy="17795"/>
            </a:xfrm>
            <a:custGeom>
              <a:avLst/>
              <a:gdLst/>
              <a:ahLst/>
              <a:cxnLst/>
              <a:rect l="l" t="t" r="r" b="b"/>
              <a:pathLst>
                <a:path w="12574" h="989" extrusionOk="0">
                  <a:moveTo>
                    <a:pt x="489" y="0"/>
                  </a:moveTo>
                  <a:cubicBezTo>
                    <a:pt x="215" y="0"/>
                    <a:pt x="1" y="226"/>
                    <a:pt x="1" y="500"/>
                  </a:cubicBezTo>
                  <a:cubicBezTo>
                    <a:pt x="1" y="774"/>
                    <a:pt x="215" y="988"/>
                    <a:pt x="489" y="988"/>
                  </a:cubicBezTo>
                  <a:lnTo>
                    <a:pt x="12074" y="988"/>
                  </a:lnTo>
                  <a:cubicBezTo>
                    <a:pt x="12348" y="988"/>
                    <a:pt x="12574" y="774"/>
                    <a:pt x="12574" y="500"/>
                  </a:cubicBezTo>
                  <a:cubicBezTo>
                    <a:pt x="12574" y="226"/>
                    <a:pt x="12348" y="0"/>
                    <a:pt x="12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6"/>
            <p:cNvSpPr/>
            <p:nvPr/>
          </p:nvSpPr>
          <p:spPr>
            <a:xfrm>
              <a:off x="3146239" y="1971657"/>
              <a:ext cx="74579" cy="17795"/>
            </a:xfrm>
            <a:custGeom>
              <a:avLst/>
              <a:gdLst/>
              <a:ahLst/>
              <a:cxnLst/>
              <a:rect l="l" t="t" r="r" b="b"/>
              <a:pathLst>
                <a:path w="4145" h="989" extrusionOk="0">
                  <a:moveTo>
                    <a:pt x="489" y="0"/>
                  </a:moveTo>
                  <a:cubicBezTo>
                    <a:pt x="215" y="0"/>
                    <a:pt x="1" y="226"/>
                    <a:pt x="1" y="500"/>
                  </a:cubicBezTo>
                  <a:cubicBezTo>
                    <a:pt x="1" y="774"/>
                    <a:pt x="215" y="988"/>
                    <a:pt x="489" y="988"/>
                  </a:cubicBezTo>
                  <a:lnTo>
                    <a:pt x="3656" y="988"/>
                  </a:lnTo>
                  <a:cubicBezTo>
                    <a:pt x="3918" y="988"/>
                    <a:pt x="4144" y="774"/>
                    <a:pt x="4144" y="500"/>
                  </a:cubicBezTo>
                  <a:cubicBezTo>
                    <a:pt x="4144" y="226"/>
                    <a:pt x="3918" y="0"/>
                    <a:pt x="36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6"/>
            <p:cNvSpPr/>
            <p:nvPr/>
          </p:nvSpPr>
          <p:spPr>
            <a:xfrm>
              <a:off x="3240939" y="1971657"/>
              <a:ext cx="74561" cy="17795"/>
            </a:xfrm>
            <a:custGeom>
              <a:avLst/>
              <a:gdLst/>
              <a:ahLst/>
              <a:cxnLst/>
              <a:rect l="l" t="t" r="r" b="b"/>
              <a:pathLst>
                <a:path w="4144" h="989" extrusionOk="0">
                  <a:moveTo>
                    <a:pt x="488" y="0"/>
                  </a:moveTo>
                  <a:cubicBezTo>
                    <a:pt x="227" y="0"/>
                    <a:pt x="0" y="226"/>
                    <a:pt x="0" y="500"/>
                  </a:cubicBezTo>
                  <a:cubicBezTo>
                    <a:pt x="0" y="774"/>
                    <a:pt x="227" y="988"/>
                    <a:pt x="488" y="988"/>
                  </a:cubicBezTo>
                  <a:lnTo>
                    <a:pt x="3656" y="988"/>
                  </a:lnTo>
                  <a:cubicBezTo>
                    <a:pt x="3929" y="988"/>
                    <a:pt x="4144" y="774"/>
                    <a:pt x="4144" y="500"/>
                  </a:cubicBezTo>
                  <a:cubicBezTo>
                    <a:pt x="4144" y="226"/>
                    <a:pt x="3929" y="0"/>
                    <a:pt x="36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6"/>
            <p:cNvSpPr/>
            <p:nvPr/>
          </p:nvSpPr>
          <p:spPr>
            <a:xfrm>
              <a:off x="3146239" y="2019214"/>
              <a:ext cx="150399" cy="17579"/>
            </a:xfrm>
            <a:custGeom>
              <a:avLst/>
              <a:gdLst/>
              <a:ahLst/>
              <a:cxnLst/>
              <a:rect l="l" t="t" r="r" b="b"/>
              <a:pathLst>
                <a:path w="8359" h="977" extrusionOk="0">
                  <a:moveTo>
                    <a:pt x="489" y="0"/>
                  </a:moveTo>
                  <a:cubicBezTo>
                    <a:pt x="215" y="0"/>
                    <a:pt x="1" y="215"/>
                    <a:pt x="1" y="489"/>
                  </a:cubicBezTo>
                  <a:cubicBezTo>
                    <a:pt x="1" y="762"/>
                    <a:pt x="215" y="977"/>
                    <a:pt x="489" y="977"/>
                  </a:cubicBezTo>
                  <a:lnTo>
                    <a:pt x="7859" y="977"/>
                  </a:lnTo>
                  <a:cubicBezTo>
                    <a:pt x="8133" y="977"/>
                    <a:pt x="8359" y="762"/>
                    <a:pt x="8359" y="489"/>
                  </a:cubicBezTo>
                  <a:cubicBezTo>
                    <a:pt x="8359" y="215"/>
                    <a:pt x="8133" y="0"/>
                    <a:pt x="78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6"/>
            <p:cNvSpPr/>
            <p:nvPr/>
          </p:nvSpPr>
          <p:spPr>
            <a:xfrm>
              <a:off x="3316782" y="2019214"/>
              <a:ext cx="55705" cy="17579"/>
            </a:xfrm>
            <a:custGeom>
              <a:avLst/>
              <a:gdLst/>
              <a:ahLst/>
              <a:cxnLst/>
              <a:rect l="l" t="t" r="r" b="b"/>
              <a:pathLst>
                <a:path w="3096" h="977" extrusionOk="0">
                  <a:moveTo>
                    <a:pt x="488" y="0"/>
                  </a:moveTo>
                  <a:cubicBezTo>
                    <a:pt x="214" y="0"/>
                    <a:pt x="0" y="215"/>
                    <a:pt x="0" y="489"/>
                  </a:cubicBezTo>
                  <a:cubicBezTo>
                    <a:pt x="0" y="762"/>
                    <a:pt x="214" y="977"/>
                    <a:pt x="488" y="977"/>
                  </a:cubicBezTo>
                  <a:lnTo>
                    <a:pt x="2596" y="977"/>
                  </a:lnTo>
                  <a:cubicBezTo>
                    <a:pt x="2870" y="977"/>
                    <a:pt x="3096" y="762"/>
                    <a:pt x="3096" y="489"/>
                  </a:cubicBezTo>
                  <a:cubicBezTo>
                    <a:pt x="3096" y="215"/>
                    <a:pt x="2870" y="0"/>
                    <a:pt x="2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6"/>
            <p:cNvSpPr/>
            <p:nvPr/>
          </p:nvSpPr>
          <p:spPr>
            <a:xfrm>
              <a:off x="3335622" y="1971657"/>
              <a:ext cx="36867" cy="17795"/>
            </a:xfrm>
            <a:custGeom>
              <a:avLst/>
              <a:gdLst/>
              <a:ahLst/>
              <a:cxnLst/>
              <a:rect l="l" t="t" r="r" b="b"/>
              <a:pathLst>
                <a:path w="2049" h="989" extrusionOk="0">
                  <a:moveTo>
                    <a:pt x="501" y="0"/>
                  </a:moveTo>
                  <a:cubicBezTo>
                    <a:pt x="227" y="0"/>
                    <a:pt x="1" y="226"/>
                    <a:pt x="1" y="500"/>
                  </a:cubicBezTo>
                  <a:cubicBezTo>
                    <a:pt x="1" y="774"/>
                    <a:pt x="227" y="988"/>
                    <a:pt x="501" y="988"/>
                  </a:cubicBezTo>
                  <a:lnTo>
                    <a:pt x="1549" y="988"/>
                  </a:lnTo>
                  <a:cubicBezTo>
                    <a:pt x="1823" y="988"/>
                    <a:pt x="2049" y="774"/>
                    <a:pt x="2049" y="500"/>
                  </a:cubicBezTo>
                  <a:cubicBezTo>
                    <a:pt x="2049" y="226"/>
                    <a:pt x="1823" y="0"/>
                    <a:pt x="1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6"/>
            <p:cNvSpPr/>
            <p:nvPr/>
          </p:nvSpPr>
          <p:spPr>
            <a:xfrm>
              <a:off x="3060985" y="1507408"/>
              <a:ext cx="396753" cy="396753"/>
            </a:xfrm>
            <a:custGeom>
              <a:avLst/>
              <a:gdLst/>
              <a:ahLst/>
              <a:cxnLst/>
              <a:rect l="l" t="t" r="r" b="b"/>
              <a:pathLst>
                <a:path w="22051" h="22051" extrusionOk="0">
                  <a:moveTo>
                    <a:pt x="11513" y="2060"/>
                  </a:moveTo>
                  <a:cubicBezTo>
                    <a:pt x="16240" y="2310"/>
                    <a:pt x="20003" y="6239"/>
                    <a:pt x="20003" y="11026"/>
                  </a:cubicBezTo>
                  <a:cubicBezTo>
                    <a:pt x="20003" y="11038"/>
                    <a:pt x="20003" y="11049"/>
                    <a:pt x="20003" y="11061"/>
                  </a:cubicBezTo>
                  <a:lnTo>
                    <a:pt x="19979" y="11061"/>
                  </a:lnTo>
                  <a:cubicBezTo>
                    <a:pt x="19705" y="11061"/>
                    <a:pt x="19479" y="11288"/>
                    <a:pt x="19479" y="11550"/>
                  </a:cubicBezTo>
                  <a:cubicBezTo>
                    <a:pt x="19479" y="11823"/>
                    <a:pt x="19693" y="12038"/>
                    <a:pt x="19943" y="12050"/>
                  </a:cubicBezTo>
                  <a:cubicBezTo>
                    <a:pt x="19455" y="16360"/>
                    <a:pt x="15895" y="19765"/>
                    <a:pt x="11513" y="20003"/>
                  </a:cubicBezTo>
                  <a:lnTo>
                    <a:pt x="11513" y="19979"/>
                  </a:lnTo>
                  <a:cubicBezTo>
                    <a:pt x="11513" y="19705"/>
                    <a:pt x="11299" y="19491"/>
                    <a:pt x="11025" y="19491"/>
                  </a:cubicBezTo>
                  <a:cubicBezTo>
                    <a:pt x="10751" y="19491"/>
                    <a:pt x="10525" y="19705"/>
                    <a:pt x="10525" y="19979"/>
                  </a:cubicBezTo>
                  <a:lnTo>
                    <a:pt x="10525" y="20003"/>
                  </a:lnTo>
                  <a:cubicBezTo>
                    <a:pt x="6144" y="19765"/>
                    <a:pt x="2584" y="16360"/>
                    <a:pt x="2096" y="12050"/>
                  </a:cubicBezTo>
                  <a:cubicBezTo>
                    <a:pt x="2357" y="12038"/>
                    <a:pt x="2560" y="11823"/>
                    <a:pt x="2560" y="11550"/>
                  </a:cubicBezTo>
                  <a:cubicBezTo>
                    <a:pt x="2560" y="11288"/>
                    <a:pt x="2346" y="11061"/>
                    <a:pt x="2072" y="11061"/>
                  </a:cubicBezTo>
                  <a:lnTo>
                    <a:pt x="2036" y="11061"/>
                  </a:lnTo>
                  <a:cubicBezTo>
                    <a:pt x="2036" y="11049"/>
                    <a:pt x="2036" y="11038"/>
                    <a:pt x="2036" y="11026"/>
                  </a:cubicBezTo>
                  <a:cubicBezTo>
                    <a:pt x="2036" y="6239"/>
                    <a:pt x="5798" y="2310"/>
                    <a:pt x="10525" y="2060"/>
                  </a:cubicBezTo>
                  <a:lnTo>
                    <a:pt x="10525" y="2072"/>
                  </a:lnTo>
                  <a:cubicBezTo>
                    <a:pt x="10525" y="2346"/>
                    <a:pt x="10751" y="2572"/>
                    <a:pt x="11025" y="2572"/>
                  </a:cubicBezTo>
                  <a:cubicBezTo>
                    <a:pt x="11299" y="2572"/>
                    <a:pt x="11513" y="2346"/>
                    <a:pt x="11513" y="2072"/>
                  </a:cubicBezTo>
                  <a:lnTo>
                    <a:pt x="11513" y="2060"/>
                  </a:lnTo>
                  <a:close/>
                  <a:moveTo>
                    <a:pt x="11025" y="0"/>
                  </a:moveTo>
                  <a:cubicBezTo>
                    <a:pt x="10751" y="0"/>
                    <a:pt x="10525" y="227"/>
                    <a:pt x="10525" y="501"/>
                  </a:cubicBezTo>
                  <a:lnTo>
                    <a:pt x="10525" y="1072"/>
                  </a:lnTo>
                  <a:cubicBezTo>
                    <a:pt x="5263" y="1322"/>
                    <a:pt x="1048" y="5692"/>
                    <a:pt x="1048" y="11026"/>
                  </a:cubicBezTo>
                  <a:cubicBezTo>
                    <a:pt x="1048" y="11038"/>
                    <a:pt x="1048" y="11049"/>
                    <a:pt x="1048" y="11061"/>
                  </a:cubicBezTo>
                  <a:lnTo>
                    <a:pt x="488" y="11061"/>
                  </a:lnTo>
                  <a:cubicBezTo>
                    <a:pt x="214" y="11061"/>
                    <a:pt x="0" y="11288"/>
                    <a:pt x="0" y="11550"/>
                  </a:cubicBezTo>
                  <a:cubicBezTo>
                    <a:pt x="0" y="11823"/>
                    <a:pt x="214" y="12050"/>
                    <a:pt x="488" y="12050"/>
                  </a:cubicBezTo>
                  <a:lnTo>
                    <a:pt x="1095" y="12050"/>
                  </a:lnTo>
                  <a:cubicBezTo>
                    <a:pt x="1595" y="16907"/>
                    <a:pt x="5596" y="20741"/>
                    <a:pt x="10525" y="20991"/>
                  </a:cubicBezTo>
                  <a:lnTo>
                    <a:pt x="10525" y="21563"/>
                  </a:lnTo>
                  <a:cubicBezTo>
                    <a:pt x="10525" y="21837"/>
                    <a:pt x="10751" y="22051"/>
                    <a:pt x="11025" y="22051"/>
                  </a:cubicBezTo>
                  <a:cubicBezTo>
                    <a:pt x="11299" y="22051"/>
                    <a:pt x="11513" y="21837"/>
                    <a:pt x="11513" y="21563"/>
                  </a:cubicBezTo>
                  <a:lnTo>
                    <a:pt x="11513" y="20991"/>
                  </a:lnTo>
                  <a:cubicBezTo>
                    <a:pt x="16443" y="20741"/>
                    <a:pt x="20443" y="16907"/>
                    <a:pt x="20943" y="12050"/>
                  </a:cubicBezTo>
                  <a:lnTo>
                    <a:pt x="21550" y="12050"/>
                  </a:lnTo>
                  <a:cubicBezTo>
                    <a:pt x="21824" y="12050"/>
                    <a:pt x="22050" y="11823"/>
                    <a:pt x="22050" y="11550"/>
                  </a:cubicBezTo>
                  <a:cubicBezTo>
                    <a:pt x="22050" y="11288"/>
                    <a:pt x="21824" y="11061"/>
                    <a:pt x="21550" y="11061"/>
                  </a:cubicBezTo>
                  <a:lnTo>
                    <a:pt x="20991" y="11061"/>
                  </a:lnTo>
                  <a:cubicBezTo>
                    <a:pt x="20991" y="11049"/>
                    <a:pt x="20991" y="11038"/>
                    <a:pt x="20991" y="11026"/>
                  </a:cubicBezTo>
                  <a:cubicBezTo>
                    <a:pt x="20991" y="5692"/>
                    <a:pt x="16788" y="1322"/>
                    <a:pt x="11513" y="1072"/>
                  </a:cubicBezTo>
                  <a:lnTo>
                    <a:pt x="11513" y="501"/>
                  </a:lnTo>
                  <a:cubicBezTo>
                    <a:pt x="11513" y="227"/>
                    <a:pt x="11299" y="0"/>
                    <a:pt x="1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6"/>
            <p:cNvSpPr/>
            <p:nvPr/>
          </p:nvSpPr>
          <p:spPr>
            <a:xfrm>
              <a:off x="3117755" y="1564393"/>
              <a:ext cx="283004" cy="283004"/>
            </a:xfrm>
            <a:custGeom>
              <a:avLst/>
              <a:gdLst/>
              <a:ahLst/>
              <a:cxnLst/>
              <a:rect l="l" t="t" r="r" b="b"/>
              <a:pathLst>
                <a:path w="15729" h="15729" extrusionOk="0">
                  <a:moveTo>
                    <a:pt x="7870" y="977"/>
                  </a:moveTo>
                  <a:cubicBezTo>
                    <a:pt x="11656" y="977"/>
                    <a:pt x="14740" y="4072"/>
                    <a:pt x="14740" y="7859"/>
                  </a:cubicBezTo>
                  <a:cubicBezTo>
                    <a:pt x="14740" y="11657"/>
                    <a:pt x="11656" y="14740"/>
                    <a:pt x="7870" y="14740"/>
                  </a:cubicBezTo>
                  <a:cubicBezTo>
                    <a:pt x="4072" y="14740"/>
                    <a:pt x="988" y="11657"/>
                    <a:pt x="988" y="7859"/>
                  </a:cubicBezTo>
                  <a:cubicBezTo>
                    <a:pt x="988" y="4072"/>
                    <a:pt x="4072" y="977"/>
                    <a:pt x="7870" y="977"/>
                  </a:cubicBezTo>
                  <a:close/>
                  <a:moveTo>
                    <a:pt x="7870" y="1"/>
                  </a:moveTo>
                  <a:cubicBezTo>
                    <a:pt x="3524" y="1"/>
                    <a:pt x="0" y="3525"/>
                    <a:pt x="0" y="7859"/>
                  </a:cubicBezTo>
                  <a:cubicBezTo>
                    <a:pt x="0" y="12204"/>
                    <a:pt x="3524" y="15729"/>
                    <a:pt x="7870" y="15729"/>
                  </a:cubicBezTo>
                  <a:cubicBezTo>
                    <a:pt x="12204" y="15729"/>
                    <a:pt x="15728" y="12204"/>
                    <a:pt x="15728" y="7859"/>
                  </a:cubicBezTo>
                  <a:cubicBezTo>
                    <a:pt x="15728" y="3525"/>
                    <a:pt x="12204" y="1"/>
                    <a:pt x="78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46"/>
          <p:cNvGrpSpPr/>
          <p:nvPr/>
        </p:nvGrpSpPr>
        <p:grpSpPr>
          <a:xfrm>
            <a:off x="1595978" y="1634708"/>
            <a:ext cx="579795" cy="579824"/>
            <a:chOff x="1242100" y="1479086"/>
            <a:chExt cx="605214" cy="605244"/>
          </a:xfrm>
        </p:grpSpPr>
        <p:sp>
          <p:nvSpPr>
            <p:cNvPr id="1223" name="Google Shape;1223;p46"/>
            <p:cNvSpPr/>
            <p:nvPr/>
          </p:nvSpPr>
          <p:spPr>
            <a:xfrm>
              <a:off x="1242100" y="1706433"/>
              <a:ext cx="605214" cy="377896"/>
            </a:xfrm>
            <a:custGeom>
              <a:avLst/>
              <a:gdLst/>
              <a:ahLst/>
              <a:cxnLst/>
              <a:rect l="l" t="t" r="r" b="b"/>
              <a:pathLst>
                <a:path w="33637" h="21003" extrusionOk="0">
                  <a:moveTo>
                    <a:pt x="8954" y="9418"/>
                  </a:moveTo>
                  <a:lnTo>
                    <a:pt x="8954" y="20015"/>
                  </a:lnTo>
                  <a:lnTo>
                    <a:pt x="4680" y="20015"/>
                  </a:lnTo>
                  <a:lnTo>
                    <a:pt x="4680" y="9418"/>
                  </a:lnTo>
                  <a:close/>
                  <a:moveTo>
                    <a:pt x="18956" y="6775"/>
                  </a:moveTo>
                  <a:lnTo>
                    <a:pt x="18956" y="20015"/>
                  </a:lnTo>
                  <a:lnTo>
                    <a:pt x="14681" y="20015"/>
                  </a:lnTo>
                  <a:lnTo>
                    <a:pt x="14681" y="6775"/>
                  </a:lnTo>
                  <a:close/>
                  <a:moveTo>
                    <a:pt x="28969" y="989"/>
                  </a:moveTo>
                  <a:lnTo>
                    <a:pt x="28969" y="20015"/>
                  </a:lnTo>
                  <a:lnTo>
                    <a:pt x="24683" y="20015"/>
                  </a:lnTo>
                  <a:lnTo>
                    <a:pt x="24683" y="989"/>
                  </a:lnTo>
                  <a:close/>
                  <a:moveTo>
                    <a:pt x="24194" y="0"/>
                  </a:moveTo>
                  <a:cubicBezTo>
                    <a:pt x="23921" y="0"/>
                    <a:pt x="23694" y="227"/>
                    <a:pt x="23694" y="489"/>
                  </a:cubicBezTo>
                  <a:lnTo>
                    <a:pt x="23694" y="20015"/>
                  </a:lnTo>
                  <a:lnTo>
                    <a:pt x="19944" y="20015"/>
                  </a:lnTo>
                  <a:lnTo>
                    <a:pt x="19944" y="6287"/>
                  </a:lnTo>
                  <a:cubicBezTo>
                    <a:pt x="19944" y="6013"/>
                    <a:pt x="19730" y="5799"/>
                    <a:pt x="19456" y="5799"/>
                  </a:cubicBezTo>
                  <a:lnTo>
                    <a:pt x="14181" y="5799"/>
                  </a:lnTo>
                  <a:cubicBezTo>
                    <a:pt x="13919" y="5799"/>
                    <a:pt x="13693" y="6013"/>
                    <a:pt x="13693" y="6287"/>
                  </a:cubicBezTo>
                  <a:lnTo>
                    <a:pt x="13693" y="20015"/>
                  </a:lnTo>
                  <a:lnTo>
                    <a:pt x="9943" y="20015"/>
                  </a:lnTo>
                  <a:lnTo>
                    <a:pt x="9943" y="8918"/>
                  </a:lnTo>
                  <a:cubicBezTo>
                    <a:pt x="9943" y="8644"/>
                    <a:pt x="9716" y="8430"/>
                    <a:pt x="9443" y="8430"/>
                  </a:cubicBezTo>
                  <a:lnTo>
                    <a:pt x="4180" y="8430"/>
                  </a:lnTo>
                  <a:cubicBezTo>
                    <a:pt x="3906" y="8430"/>
                    <a:pt x="3692" y="8644"/>
                    <a:pt x="3692" y="8918"/>
                  </a:cubicBezTo>
                  <a:lnTo>
                    <a:pt x="3692" y="20015"/>
                  </a:lnTo>
                  <a:lnTo>
                    <a:pt x="489" y="20015"/>
                  </a:lnTo>
                  <a:cubicBezTo>
                    <a:pt x="227" y="20015"/>
                    <a:pt x="1" y="20229"/>
                    <a:pt x="1" y="20503"/>
                  </a:cubicBezTo>
                  <a:cubicBezTo>
                    <a:pt x="1" y="20777"/>
                    <a:pt x="227" y="21003"/>
                    <a:pt x="489" y="21003"/>
                  </a:cubicBezTo>
                  <a:lnTo>
                    <a:pt x="33148" y="21003"/>
                  </a:lnTo>
                  <a:cubicBezTo>
                    <a:pt x="33422" y="21003"/>
                    <a:pt x="33636" y="20777"/>
                    <a:pt x="33636" y="20503"/>
                  </a:cubicBezTo>
                  <a:cubicBezTo>
                    <a:pt x="33636" y="20229"/>
                    <a:pt x="33422" y="20015"/>
                    <a:pt x="33148" y="20015"/>
                  </a:cubicBezTo>
                  <a:lnTo>
                    <a:pt x="29945" y="20015"/>
                  </a:lnTo>
                  <a:lnTo>
                    <a:pt x="29945" y="489"/>
                  </a:lnTo>
                  <a:cubicBezTo>
                    <a:pt x="29945" y="227"/>
                    <a:pt x="29731" y="0"/>
                    <a:pt x="29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6"/>
            <p:cNvSpPr/>
            <p:nvPr/>
          </p:nvSpPr>
          <p:spPr>
            <a:xfrm>
              <a:off x="1251115" y="1479086"/>
              <a:ext cx="577343" cy="349252"/>
            </a:xfrm>
            <a:custGeom>
              <a:avLst/>
              <a:gdLst/>
              <a:ahLst/>
              <a:cxnLst/>
              <a:rect l="l" t="t" r="r" b="b"/>
              <a:pathLst>
                <a:path w="32088" h="19411" extrusionOk="0">
                  <a:moveTo>
                    <a:pt x="30557" y="1"/>
                  </a:moveTo>
                  <a:cubicBezTo>
                    <a:pt x="30488" y="1"/>
                    <a:pt x="30419" y="5"/>
                    <a:pt x="30349" y="15"/>
                  </a:cubicBezTo>
                  <a:lnTo>
                    <a:pt x="26134" y="539"/>
                  </a:lnTo>
                  <a:cubicBezTo>
                    <a:pt x="25301" y="646"/>
                    <a:pt x="24682" y="1420"/>
                    <a:pt x="24789" y="2265"/>
                  </a:cubicBezTo>
                  <a:cubicBezTo>
                    <a:pt x="24888" y="3051"/>
                    <a:pt x="25564" y="3620"/>
                    <a:pt x="26338" y="3620"/>
                  </a:cubicBezTo>
                  <a:cubicBezTo>
                    <a:pt x="26396" y="3620"/>
                    <a:pt x="26456" y="3617"/>
                    <a:pt x="26515" y="3610"/>
                  </a:cubicBezTo>
                  <a:lnTo>
                    <a:pt x="26861" y="3563"/>
                  </a:lnTo>
                  <a:lnTo>
                    <a:pt x="26861" y="3563"/>
                  </a:lnTo>
                  <a:cubicBezTo>
                    <a:pt x="21693" y="9564"/>
                    <a:pt x="15538" y="12659"/>
                    <a:pt x="11204" y="14219"/>
                  </a:cubicBezTo>
                  <a:cubicBezTo>
                    <a:pt x="5786" y="16160"/>
                    <a:pt x="1572" y="16326"/>
                    <a:pt x="1524" y="16326"/>
                  </a:cubicBezTo>
                  <a:cubicBezTo>
                    <a:pt x="679" y="16350"/>
                    <a:pt x="0" y="17064"/>
                    <a:pt x="24" y="17910"/>
                  </a:cubicBezTo>
                  <a:cubicBezTo>
                    <a:pt x="48" y="18755"/>
                    <a:pt x="726" y="19410"/>
                    <a:pt x="1572" y="19410"/>
                  </a:cubicBezTo>
                  <a:lnTo>
                    <a:pt x="1619" y="19410"/>
                  </a:lnTo>
                  <a:cubicBezTo>
                    <a:pt x="1810" y="19410"/>
                    <a:pt x="6275" y="19255"/>
                    <a:pt x="12168" y="17148"/>
                  </a:cubicBezTo>
                  <a:cubicBezTo>
                    <a:pt x="15478" y="15969"/>
                    <a:pt x="18586" y="14409"/>
                    <a:pt x="21419" y="12504"/>
                  </a:cubicBezTo>
                  <a:cubicBezTo>
                    <a:pt x="21646" y="12350"/>
                    <a:pt x="21705" y="12040"/>
                    <a:pt x="21550" y="11814"/>
                  </a:cubicBezTo>
                  <a:cubicBezTo>
                    <a:pt x="21454" y="11673"/>
                    <a:pt x="21302" y="11597"/>
                    <a:pt x="21146" y="11597"/>
                  </a:cubicBezTo>
                  <a:cubicBezTo>
                    <a:pt x="21052" y="11597"/>
                    <a:pt x="20957" y="11625"/>
                    <a:pt x="20872" y="11683"/>
                  </a:cubicBezTo>
                  <a:cubicBezTo>
                    <a:pt x="18109" y="13540"/>
                    <a:pt x="15061" y="15076"/>
                    <a:pt x="11835" y="16219"/>
                  </a:cubicBezTo>
                  <a:cubicBezTo>
                    <a:pt x="6084" y="18267"/>
                    <a:pt x="1774" y="18422"/>
                    <a:pt x="1595" y="18422"/>
                  </a:cubicBezTo>
                  <a:lnTo>
                    <a:pt x="1572" y="18434"/>
                  </a:lnTo>
                  <a:cubicBezTo>
                    <a:pt x="1274" y="18434"/>
                    <a:pt x="1024" y="18184"/>
                    <a:pt x="1012" y="17886"/>
                  </a:cubicBezTo>
                  <a:cubicBezTo>
                    <a:pt x="1000" y="17576"/>
                    <a:pt x="1250" y="17315"/>
                    <a:pt x="1560" y="17315"/>
                  </a:cubicBezTo>
                  <a:cubicBezTo>
                    <a:pt x="1595" y="17303"/>
                    <a:pt x="5941" y="17148"/>
                    <a:pt x="11537" y="15148"/>
                  </a:cubicBezTo>
                  <a:cubicBezTo>
                    <a:pt x="16216" y="13457"/>
                    <a:pt x="22955" y="10028"/>
                    <a:pt x="28420" y="3229"/>
                  </a:cubicBezTo>
                  <a:cubicBezTo>
                    <a:pt x="28679" y="2903"/>
                    <a:pt x="28438" y="2427"/>
                    <a:pt x="28048" y="2427"/>
                  </a:cubicBezTo>
                  <a:cubicBezTo>
                    <a:pt x="28026" y="2427"/>
                    <a:pt x="28003" y="2429"/>
                    <a:pt x="27980" y="2432"/>
                  </a:cubicBezTo>
                  <a:lnTo>
                    <a:pt x="26396" y="2622"/>
                  </a:lnTo>
                  <a:cubicBezTo>
                    <a:pt x="26373" y="2625"/>
                    <a:pt x="26349" y="2627"/>
                    <a:pt x="26326" y="2627"/>
                  </a:cubicBezTo>
                  <a:cubicBezTo>
                    <a:pt x="26077" y="2627"/>
                    <a:pt x="25842" y="2457"/>
                    <a:pt x="25777" y="2217"/>
                  </a:cubicBezTo>
                  <a:cubicBezTo>
                    <a:pt x="25694" y="1884"/>
                    <a:pt x="25920" y="1563"/>
                    <a:pt x="26253" y="1515"/>
                  </a:cubicBezTo>
                  <a:lnTo>
                    <a:pt x="30468" y="991"/>
                  </a:lnTo>
                  <a:cubicBezTo>
                    <a:pt x="30494" y="987"/>
                    <a:pt x="30519" y="986"/>
                    <a:pt x="30544" y="986"/>
                  </a:cubicBezTo>
                  <a:cubicBezTo>
                    <a:pt x="30845" y="986"/>
                    <a:pt x="31099" y="1242"/>
                    <a:pt x="31099" y="1539"/>
                  </a:cubicBezTo>
                  <a:lnTo>
                    <a:pt x="31099" y="5754"/>
                  </a:lnTo>
                  <a:cubicBezTo>
                    <a:pt x="31099" y="6063"/>
                    <a:pt x="30849" y="6313"/>
                    <a:pt x="30540" y="6313"/>
                  </a:cubicBezTo>
                  <a:cubicBezTo>
                    <a:pt x="30230" y="6313"/>
                    <a:pt x="29980" y="6063"/>
                    <a:pt x="29980" y="5754"/>
                  </a:cubicBezTo>
                  <a:lnTo>
                    <a:pt x="29980" y="4480"/>
                  </a:lnTo>
                  <a:cubicBezTo>
                    <a:pt x="29980" y="4277"/>
                    <a:pt x="29849" y="4087"/>
                    <a:pt x="29659" y="4015"/>
                  </a:cubicBezTo>
                  <a:cubicBezTo>
                    <a:pt x="29605" y="3995"/>
                    <a:pt x="29548" y="3986"/>
                    <a:pt x="29491" y="3986"/>
                  </a:cubicBezTo>
                  <a:cubicBezTo>
                    <a:pt x="29343" y="3986"/>
                    <a:pt x="29193" y="4050"/>
                    <a:pt x="29099" y="4170"/>
                  </a:cubicBezTo>
                  <a:cubicBezTo>
                    <a:pt x="27253" y="6432"/>
                    <a:pt x="25158" y="8468"/>
                    <a:pt x="22860" y="10242"/>
                  </a:cubicBezTo>
                  <a:cubicBezTo>
                    <a:pt x="22646" y="10409"/>
                    <a:pt x="22610" y="10718"/>
                    <a:pt x="22777" y="10933"/>
                  </a:cubicBezTo>
                  <a:cubicBezTo>
                    <a:pt x="22875" y="11060"/>
                    <a:pt x="23024" y="11128"/>
                    <a:pt x="23174" y="11128"/>
                  </a:cubicBezTo>
                  <a:cubicBezTo>
                    <a:pt x="23277" y="11128"/>
                    <a:pt x="23380" y="11096"/>
                    <a:pt x="23467" y="11028"/>
                  </a:cubicBezTo>
                  <a:cubicBezTo>
                    <a:pt x="25468" y="9480"/>
                    <a:pt x="27313" y="7742"/>
                    <a:pt x="28992" y="5825"/>
                  </a:cubicBezTo>
                  <a:cubicBezTo>
                    <a:pt x="29027" y="6647"/>
                    <a:pt x="29706" y="7301"/>
                    <a:pt x="30540" y="7301"/>
                  </a:cubicBezTo>
                  <a:cubicBezTo>
                    <a:pt x="31385" y="7301"/>
                    <a:pt x="32087" y="6611"/>
                    <a:pt x="32087" y="5754"/>
                  </a:cubicBezTo>
                  <a:lnTo>
                    <a:pt x="32087" y="1539"/>
                  </a:lnTo>
                  <a:cubicBezTo>
                    <a:pt x="32087" y="1098"/>
                    <a:pt x="31897" y="682"/>
                    <a:pt x="31564" y="384"/>
                  </a:cubicBezTo>
                  <a:cubicBezTo>
                    <a:pt x="31283" y="133"/>
                    <a:pt x="30926" y="1"/>
                    <a:pt x="305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48"/>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COMPETITORS</a:t>
            </a:r>
            <a:endParaRPr/>
          </a:p>
        </p:txBody>
      </p:sp>
      <p:graphicFrame>
        <p:nvGraphicFramePr>
          <p:cNvPr id="1236" name="Google Shape;1236;p48"/>
          <p:cNvGraphicFramePr/>
          <p:nvPr/>
        </p:nvGraphicFramePr>
        <p:xfrm>
          <a:off x="1106188" y="1417060"/>
          <a:ext cx="3000000" cy="3000000"/>
        </p:xfrm>
        <a:graphic>
          <a:graphicData uri="http://schemas.openxmlformats.org/drawingml/2006/table">
            <a:tbl>
              <a:tblPr>
                <a:noFill/>
                <a:tableStyleId>{FEA9622B-669A-4FF7-A343-C17ED3CF8968}</a:tableStyleId>
              </a:tblPr>
              <a:tblGrid>
                <a:gridCol w="1386325"/>
                <a:gridCol w="1386325"/>
                <a:gridCol w="1386325"/>
                <a:gridCol w="1386325"/>
                <a:gridCol w="1386325"/>
              </a:tblGrid>
              <a:tr h="642475">
                <a:tc>
                  <a:txBody>
                    <a:bodyPr/>
                    <a:lstStyle/>
                    <a:p>
                      <a:pPr marL="0" lvl="0" indent="0" algn="ctr"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77C6FC">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a:solidFill>
                            <a:schemeClr val="accent4"/>
                          </a:solidFill>
                          <a:latin typeface="Oswald Regular"/>
                          <a:ea typeface="Oswald Regular"/>
                          <a:cs typeface="Oswald Regular"/>
                          <a:sym typeface="Oswald Regular"/>
                        </a:rPr>
                        <a:t>EARTH</a:t>
                      </a:r>
                      <a:endParaRPr sz="1800">
                        <a:solidFill>
                          <a:schemeClr val="accent4"/>
                        </a:solidFill>
                        <a:latin typeface="Oswald Regular"/>
                        <a:ea typeface="Oswald Regular"/>
                        <a:cs typeface="Oswald Regular"/>
                        <a:sym typeface="Oswald Regul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77C6FC">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a:solidFill>
                            <a:schemeClr val="accent4"/>
                          </a:solidFill>
                          <a:latin typeface="Oswald Regular"/>
                          <a:ea typeface="Oswald Regular"/>
                          <a:cs typeface="Oswald Regular"/>
                          <a:sym typeface="Oswald Regular"/>
                        </a:rPr>
                        <a:t>SATURN</a:t>
                      </a:r>
                      <a:endParaRPr sz="1800">
                        <a:solidFill>
                          <a:schemeClr val="accent4"/>
                        </a:solidFill>
                        <a:latin typeface="Oswald Regular"/>
                        <a:ea typeface="Oswald Regular"/>
                        <a:cs typeface="Oswald Regular"/>
                        <a:sym typeface="Oswald Regul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77C6FC">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a:solidFill>
                            <a:schemeClr val="accent4"/>
                          </a:solidFill>
                          <a:latin typeface="Oswald Regular"/>
                          <a:ea typeface="Oswald Regular"/>
                          <a:cs typeface="Oswald Regular"/>
                          <a:sym typeface="Oswald Regular"/>
                        </a:rPr>
                        <a:t>VENUS</a:t>
                      </a:r>
                      <a:endParaRPr sz="1800">
                        <a:solidFill>
                          <a:schemeClr val="accent4"/>
                        </a:solidFill>
                        <a:latin typeface="Oswald Regular"/>
                        <a:ea typeface="Oswald Regular"/>
                        <a:cs typeface="Oswald Regular"/>
                        <a:sym typeface="Oswald Regul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77C6FC">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800">
                          <a:solidFill>
                            <a:schemeClr val="accent4"/>
                          </a:solidFill>
                          <a:latin typeface="Oswald Regular"/>
                          <a:ea typeface="Oswald Regular"/>
                          <a:cs typeface="Oswald Regular"/>
                          <a:sym typeface="Oswald Regular"/>
                        </a:rPr>
                        <a:t>MARS</a:t>
                      </a:r>
                      <a:endParaRPr sz="1800">
                        <a:solidFill>
                          <a:schemeClr val="accent4"/>
                        </a:solidFill>
                        <a:latin typeface="Oswald Regular"/>
                        <a:ea typeface="Oswald Regular"/>
                        <a:cs typeface="Oswald Regular"/>
                        <a:sym typeface="Oswald Regula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77C6FC">
                          <a:alpha val="0"/>
                        </a:srgbClr>
                      </a:solidFill>
                      <a:prstDash val="solid"/>
                      <a:round/>
                      <a:headEnd type="none" w="sm" len="sm"/>
                      <a:tailEnd type="none" w="sm" len="sm"/>
                    </a:lnB>
                    <a:solidFill>
                      <a:schemeClr val="lt2"/>
                    </a:solidFill>
                  </a:tcPr>
                </a:tc>
              </a:tr>
              <a:tr h="617825">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77C6FC">
                          <a:alpha val="0"/>
                        </a:srgb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77C6FC">
                          <a:alpha val="0"/>
                        </a:srgb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77C6FC">
                          <a:alpha val="0"/>
                        </a:srgb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77C6FC">
                          <a:alpha val="0"/>
                        </a:srgb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77C6FC">
                          <a:alpha val="0"/>
                        </a:srgb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r>
              <a:tr h="617825">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solidFill>
                      <a:schemeClr val="accent4"/>
                    </a:solidFill>
                  </a:tcPr>
                </a:tc>
              </a:tr>
              <a:tr h="617825">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chemeClr val="accent5">
                          <a:alpha val="0"/>
                        </a:schemeClr>
                      </a:solidFill>
                      <a:prstDash val="solid"/>
                      <a:round/>
                      <a:headEnd type="none" w="sm" len="sm"/>
                      <a:tailEnd type="none" w="sm" len="sm"/>
                    </a:lnB>
                  </a:tcPr>
                </a:tc>
              </a:tr>
              <a:tr h="617825">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rgbClr val="595959"/>
                        </a:solidFill>
                        <a:latin typeface="Barlow Semi Condensed Medium"/>
                        <a:ea typeface="Barlow Semi Condensed Medium"/>
                        <a:cs typeface="Barlow Semi Condensed Medium"/>
                        <a:sym typeface="Barlow Semi Condensed Medium"/>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5">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r>
            </a:tbl>
          </a:graphicData>
        </a:graphic>
      </p:graphicFrame>
      <p:grpSp>
        <p:nvGrpSpPr>
          <p:cNvPr id="1237" name="Google Shape;1237;p48"/>
          <p:cNvGrpSpPr/>
          <p:nvPr/>
        </p:nvGrpSpPr>
        <p:grpSpPr>
          <a:xfrm>
            <a:off x="3061945" y="2884508"/>
            <a:ext cx="256043" cy="204834"/>
            <a:chOff x="280917" y="2246274"/>
            <a:chExt cx="228589" cy="182871"/>
          </a:xfrm>
        </p:grpSpPr>
        <p:sp>
          <p:nvSpPr>
            <p:cNvPr id="1238" name="Google Shape;1238;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240;p48"/>
          <p:cNvGrpSpPr/>
          <p:nvPr/>
        </p:nvGrpSpPr>
        <p:grpSpPr>
          <a:xfrm>
            <a:off x="3082725" y="2220625"/>
            <a:ext cx="228620" cy="228617"/>
            <a:chOff x="57725" y="2245988"/>
            <a:chExt cx="228620" cy="228617"/>
          </a:xfrm>
        </p:grpSpPr>
        <p:sp>
          <p:nvSpPr>
            <p:cNvPr id="1241" name="Google Shape;1241;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 name="Google Shape;1243;p48"/>
          <p:cNvGrpSpPr/>
          <p:nvPr/>
        </p:nvGrpSpPr>
        <p:grpSpPr>
          <a:xfrm>
            <a:off x="4453270" y="2884508"/>
            <a:ext cx="256043" cy="204834"/>
            <a:chOff x="280917" y="2246274"/>
            <a:chExt cx="228589" cy="182871"/>
          </a:xfrm>
        </p:grpSpPr>
        <p:sp>
          <p:nvSpPr>
            <p:cNvPr id="1244" name="Google Shape;1244;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48"/>
          <p:cNvGrpSpPr/>
          <p:nvPr/>
        </p:nvGrpSpPr>
        <p:grpSpPr>
          <a:xfrm>
            <a:off x="5831310" y="4139870"/>
            <a:ext cx="256043" cy="204834"/>
            <a:chOff x="280917" y="2246274"/>
            <a:chExt cx="228589" cy="182871"/>
          </a:xfrm>
        </p:grpSpPr>
        <p:sp>
          <p:nvSpPr>
            <p:cNvPr id="1247" name="Google Shape;1247;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48"/>
          <p:cNvGrpSpPr/>
          <p:nvPr/>
        </p:nvGrpSpPr>
        <p:grpSpPr>
          <a:xfrm>
            <a:off x="4453270" y="3524160"/>
            <a:ext cx="256043" cy="204834"/>
            <a:chOff x="280917" y="2246274"/>
            <a:chExt cx="228589" cy="182871"/>
          </a:xfrm>
        </p:grpSpPr>
        <p:sp>
          <p:nvSpPr>
            <p:cNvPr id="1250" name="Google Shape;1250;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48"/>
          <p:cNvGrpSpPr/>
          <p:nvPr/>
        </p:nvGrpSpPr>
        <p:grpSpPr>
          <a:xfrm>
            <a:off x="4453270" y="2231560"/>
            <a:ext cx="256043" cy="204834"/>
            <a:chOff x="280917" y="2246274"/>
            <a:chExt cx="228589" cy="182871"/>
          </a:xfrm>
        </p:grpSpPr>
        <p:sp>
          <p:nvSpPr>
            <p:cNvPr id="1253" name="Google Shape;1253;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48"/>
          <p:cNvGrpSpPr/>
          <p:nvPr/>
        </p:nvGrpSpPr>
        <p:grpSpPr>
          <a:xfrm>
            <a:off x="5822445" y="2231560"/>
            <a:ext cx="256043" cy="204834"/>
            <a:chOff x="280917" y="2246274"/>
            <a:chExt cx="228589" cy="182871"/>
          </a:xfrm>
        </p:grpSpPr>
        <p:sp>
          <p:nvSpPr>
            <p:cNvPr id="1256" name="Google Shape;1256;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48"/>
          <p:cNvGrpSpPr/>
          <p:nvPr/>
        </p:nvGrpSpPr>
        <p:grpSpPr>
          <a:xfrm>
            <a:off x="3082725" y="3502625"/>
            <a:ext cx="228620" cy="228617"/>
            <a:chOff x="57725" y="2245988"/>
            <a:chExt cx="228620" cy="228617"/>
          </a:xfrm>
        </p:grpSpPr>
        <p:sp>
          <p:nvSpPr>
            <p:cNvPr id="1259" name="Google Shape;1259;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48"/>
          <p:cNvGrpSpPr/>
          <p:nvPr/>
        </p:nvGrpSpPr>
        <p:grpSpPr>
          <a:xfrm>
            <a:off x="3082725" y="4115125"/>
            <a:ext cx="228620" cy="228617"/>
            <a:chOff x="57725" y="2245988"/>
            <a:chExt cx="228620" cy="228617"/>
          </a:xfrm>
        </p:grpSpPr>
        <p:sp>
          <p:nvSpPr>
            <p:cNvPr id="1262" name="Google Shape;1262;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48"/>
          <p:cNvGrpSpPr/>
          <p:nvPr/>
        </p:nvGrpSpPr>
        <p:grpSpPr>
          <a:xfrm>
            <a:off x="4466981" y="4115125"/>
            <a:ext cx="228620" cy="228617"/>
            <a:chOff x="57725" y="2245988"/>
            <a:chExt cx="228620" cy="228617"/>
          </a:xfrm>
        </p:grpSpPr>
        <p:sp>
          <p:nvSpPr>
            <p:cNvPr id="1265" name="Google Shape;1265;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48"/>
          <p:cNvGrpSpPr/>
          <p:nvPr/>
        </p:nvGrpSpPr>
        <p:grpSpPr>
          <a:xfrm>
            <a:off x="5837000" y="3502625"/>
            <a:ext cx="228620" cy="228617"/>
            <a:chOff x="57725" y="2245988"/>
            <a:chExt cx="228620" cy="228617"/>
          </a:xfrm>
        </p:grpSpPr>
        <p:sp>
          <p:nvSpPr>
            <p:cNvPr id="1268" name="Google Shape;1268;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48"/>
          <p:cNvGrpSpPr/>
          <p:nvPr/>
        </p:nvGrpSpPr>
        <p:grpSpPr>
          <a:xfrm>
            <a:off x="5837000" y="2855200"/>
            <a:ext cx="228620" cy="228617"/>
            <a:chOff x="57725" y="2245988"/>
            <a:chExt cx="228620" cy="228617"/>
          </a:xfrm>
        </p:grpSpPr>
        <p:sp>
          <p:nvSpPr>
            <p:cNvPr id="1271" name="Google Shape;1271;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48"/>
          <p:cNvGrpSpPr/>
          <p:nvPr/>
        </p:nvGrpSpPr>
        <p:grpSpPr>
          <a:xfrm>
            <a:off x="7233025" y="2220625"/>
            <a:ext cx="228620" cy="228617"/>
            <a:chOff x="57725" y="2245988"/>
            <a:chExt cx="228620" cy="228617"/>
          </a:xfrm>
        </p:grpSpPr>
        <p:sp>
          <p:nvSpPr>
            <p:cNvPr id="1274" name="Google Shape;1274;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48"/>
          <p:cNvGrpSpPr/>
          <p:nvPr/>
        </p:nvGrpSpPr>
        <p:grpSpPr>
          <a:xfrm>
            <a:off x="7233025" y="2855200"/>
            <a:ext cx="228620" cy="228617"/>
            <a:chOff x="57725" y="2245988"/>
            <a:chExt cx="228620" cy="228617"/>
          </a:xfrm>
        </p:grpSpPr>
        <p:sp>
          <p:nvSpPr>
            <p:cNvPr id="1277" name="Google Shape;1277;p48"/>
            <p:cNvSpPr/>
            <p:nvPr/>
          </p:nvSpPr>
          <p:spPr>
            <a:xfrm>
              <a:off x="57725" y="2245988"/>
              <a:ext cx="228620" cy="228617"/>
            </a:xfrm>
            <a:custGeom>
              <a:avLst/>
              <a:gdLst/>
              <a:ahLst/>
              <a:cxnLst/>
              <a:rect l="l" t="t" r="r" b="b"/>
              <a:pathLst>
                <a:path w="24040" h="23939" extrusionOk="0">
                  <a:moveTo>
                    <a:pt x="5013" y="1"/>
                  </a:moveTo>
                  <a:cubicBezTo>
                    <a:pt x="4894" y="1"/>
                    <a:pt x="4775" y="45"/>
                    <a:pt x="4680" y="135"/>
                  </a:cubicBezTo>
                  <a:lnTo>
                    <a:pt x="191" y="4635"/>
                  </a:lnTo>
                  <a:cubicBezTo>
                    <a:pt x="1" y="4814"/>
                    <a:pt x="1" y="5111"/>
                    <a:pt x="191" y="5290"/>
                  </a:cubicBezTo>
                  <a:lnTo>
                    <a:pt x="6859" y="11969"/>
                  </a:lnTo>
                  <a:lnTo>
                    <a:pt x="191" y="18637"/>
                  </a:lnTo>
                  <a:cubicBezTo>
                    <a:pt x="1" y="18827"/>
                    <a:pt x="1" y="19125"/>
                    <a:pt x="191" y="19304"/>
                  </a:cubicBezTo>
                  <a:lnTo>
                    <a:pt x="4680" y="23804"/>
                  </a:lnTo>
                  <a:cubicBezTo>
                    <a:pt x="4775" y="23894"/>
                    <a:pt x="4894" y="23938"/>
                    <a:pt x="5013" y="23938"/>
                  </a:cubicBezTo>
                  <a:cubicBezTo>
                    <a:pt x="5132" y="23938"/>
                    <a:pt x="5252" y="23894"/>
                    <a:pt x="5347" y="23804"/>
                  </a:cubicBezTo>
                  <a:lnTo>
                    <a:pt x="12014" y="17125"/>
                  </a:lnTo>
                  <a:lnTo>
                    <a:pt x="13395" y="18506"/>
                  </a:lnTo>
                  <a:cubicBezTo>
                    <a:pt x="13491" y="18595"/>
                    <a:pt x="13610" y="18640"/>
                    <a:pt x="13729" y="18640"/>
                  </a:cubicBezTo>
                  <a:cubicBezTo>
                    <a:pt x="13848" y="18640"/>
                    <a:pt x="13967" y="18595"/>
                    <a:pt x="14062" y="18506"/>
                  </a:cubicBezTo>
                  <a:cubicBezTo>
                    <a:pt x="14241" y="18315"/>
                    <a:pt x="14241" y="18018"/>
                    <a:pt x="14062" y="17839"/>
                  </a:cubicBezTo>
                  <a:lnTo>
                    <a:pt x="12348" y="16137"/>
                  </a:lnTo>
                  <a:cubicBezTo>
                    <a:pt x="12264" y="16041"/>
                    <a:pt x="12145" y="15994"/>
                    <a:pt x="12014" y="15994"/>
                  </a:cubicBezTo>
                  <a:cubicBezTo>
                    <a:pt x="11895" y="15994"/>
                    <a:pt x="11776" y="16041"/>
                    <a:pt x="11693" y="16137"/>
                  </a:cubicBezTo>
                  <a:lnTo>
                    <a:pt x="5013" y="22804"/>
                  </a:lnTo>
                  <a:lnTo>
                    <a:pt x="1180" y="18970"/>
                  </a:lnTo>
                  <a:lnTo>
                    <a:pt x="7859" y="12303"/>
                  </a:lnTo>
                  <a:cubicBezTo>
                    <a:pt x="8038" y="12112"/>
                    <a:pt x="8038" y="11815"/>
                    <a:pt x="7859" y="11636"/>
                  </a:cubicBezTo>
                  <a:lnTo>
                    <a:pt x="1180" y="4957"/>
                  </a:lnTo>
                  <a:lnTo>
                    <a:pt x="5013" y="1123"/>
                  </a:lnTo>
                  <a:lnTo>
                    <a:pt x="11693" y="7802"/>
                  </a:lnTo>
                  <a:cubicBezTo>
                    <a:pt x="11782" y="7892"/>
                    <a:pt x="11901" y="7936"/>
                    <a:pt x="12020" y="7936"/>
                  </a:cubicBezTo>
                  <a:cubicBezTo>
                    <a:pt x="12139" y="7936"/>
                    <a:pt x="12258" y="7892"/>
                    <a:pt x="12348" y="7802"/>
                  </a:cubicBezTo>
                  <a:lnTo>
                    <a:pt x="19027" y="1123"/>
                  </a:lnTo>
                  <a:lnTo>
                    <a:pt x="22861" y="4957"/>
                  </a:lnTo>
                  <a:lnTo>
                    <a:pt x="16181" y="11636"/>
                  </a:lnTo>
                  <a:cubicBezTo>
                    <a:pt x="16003" y="11815"/>
                    <a:pt x="16003" y="12112"/>
                    <a:pt x="16181" y="12303"/>
                  </a:cubicBezTo>
                  <a:lnTo>
                    <a:pt x="22861" y="18970"/>
                  </a:lnTo>
                  <a:lnTo>
                    <a:pt x="19027" y="22804"/>
                  </a:lnTo>
                  <a:lnTo>
                    <a:pt x="16705" y="20494"/>
                  </a:lnTo>
                  <a:cubicBezTo>
                    <a:pt x="16616" y="20399"/>
                    <a:pt x="16497" y="20351"/>
                    <a:pt x="16378" y="20351"/>
                  </a:cubicBezTo>
                  <a:cubicBezTo>
                    <a:pt x="16259" y="20351"/>
                    <a:pt x="16140" y="20399"/>
                    <a:pt x="16050" y="20494"/>
                  </a:cubicBezTo>
                  <a:cubicBezTo>
                    <a:pt x="15860" y="20673"/>
                    <a:pt x="15860" y="20971"/>
                    <a:pt x="16050" y="21149"/>
                  </a:cubicBezTo>
                  <a:lnTo>
                    <a:pt x="18694" y="23804"/>
                  </a:lnTo>
                  <a:cubicBezTo>
                    <a:pt x="18789" y="23888"/>
                    <a:pt x="18908" y="23935"/>
                    <a:pt x="19027" y="23935"/>
                  </a:cubicBezTo>
                  <a:cubicBezTo>
                    <a:pt x="19146" y="23935"/>
                    <a:pt x="19265" y="23888"/>
                    <a:pt x="19360" y="23804"/>
                  </a:cubicBezTo>
                  <a:lnTo>
                    <a:pt x="23849" y="19304"/>
                  </a:lnTo>
                  <a:cubicBezTo>
                    <a:pt x="24040" y="19125"/>
                    <a:pt x="24040" y="18827"/>
                    <a:pt x="23849" y="18637"/>
                  </a:cubicBezTo>
                  <a:lnTo>
                    <a:pt x="17182" y="11969"/>
                  </a:lnTo>
                  <a:lnTo>
                    <a:pt x="23849" y="5290"/>
                  </a:lnTo>
                  <a:cubicBezTo>
                    <a:pt x="24040" y="5111"/>
                    <a:pt x="24040" y="4814"/>
                    <a:pt x="23849" y="4635"/>
                  </a:cubicBezTo>
                  <a:lnTo>
                    <a:pt x="19360" y="135"/>
                  </a:lnTo>
                  <a:cubicBezTo>
                    <a:pt x="19265" y="45"/>
                    <a:pt x="19143" y="1"/>
                    <a:pt x="19023" y="1"/>
                  </a:cubicBezTo>
                  <a:cubicBezTo>
                    <a:pt x="18902" y="1"/>
                    <a:pt x="18783" y="45"/>
                    <a:pt x="18694" y="135"/>
                  </a:cubicBezTo>
                  <a:lnTo>
                    <a:pt x="12014" y="6814"/>
                  </a:lnTo>
                  <a:lnTo>
                    <a:pt x="5347" y="135"/>
                  </a:lnTo>
                  <a:cubicBezTo>
                    <a:pt x="5252" y="45"/>
                    <a:pt x="5132" y="1"/>
                    <a:pt x="5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8"/>
            <p:cNvSpPr/>
            <p:nvPr/>
          </p:nvSpPr>
          <p:spPr>
            <a:xfrm>
              <a:off x="196441" y="2427697"/>
              <a:ext cx="8949" cy="8996"/>
            </a:xfrm>
            <a:custGeom>
              <a:avLst/>
              <a:gdLst/>
              <a:ahLst/>
              <a:cxnLst/>
              <a:rect l="l" t="t" r="r" b="b"/>
              <a:pathLst>
                <a:path w="941" h="942" extrusionOk="0">
                  <a:moveTo>
                    <a:pt x="476" y="1"/>
                  </a:moveTo>
                  <a:cubicBezTo>
                    <a:pt x="345" y="1"/>
                    <a:pt x="226" y="48"/>
                    <a:pt x="143" y="144"/>
                  </a:cubicBezTo>
                  <a:cubicBezTo>
                    <a:pt x="48" y="227"/>
                    <a:pt x="0" y="346"/>
                    <a:pt x="0" y="465"/>
                  </a:cubicBezTo>
                  <a:cubicBezTo>
                    <a:pt x="0" y="596"/>
                    <a:pt x="48" y="715"/>
                    <a:pt x="143" y="799"/>
                  </a:cubicBezTo>
                  <a:cubicBezTo>
                    <a:pt x="226" y="882"/>
                    <a:pt x="345" y="941"/>
                    <a:pt x="476" y="941"/>
                  </a:cubicBezTo>
                  <a:cubicBezTo>
                    <a:pt x="595" y="941"/>
                    <a:pt x="714" y="882"/>
                    <a:pt x="798" y="799"/>
                  </a:cubicBezTo>
                  <a:cubicBezTo>
                    <a:pt x="893" y="715"/>
                    <a:pt x="941" y="596"/>
                    <a:pt x="941" y="465"/>
                  </a:cubicBezTo>
                  <a:cubicBezTo>
                    <a:pt x="941" y="346"/>
                    <a:pt x="893" y="227"/>
                    <a:pt x="798" y="144"/>
                  </a:cubicBezTo>
                  <a:cubicBezTo>
                    <a:pt x="714" y="48"/>
                    <a:pt x="595"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48"/>
          <p:cNvGrpSpPr/>
          <p:nvPr/>
        </p:nvGrpSpPr>
        <p:grpSpPr>
          <a:xfrm>
            <a:off x="7233025" y="3524160"/>
            <a:ext cx="256043" cy="204834"/>
            <a:chOff x="280917" y="2246274"/>
            <a:chExt cx="228589" cy="182871"/>
          </a:xfrm>
        </p:grpSpPr>
        <p:sp>
          <p:nvSpPr>
            <p:cNvPr id="1280" name="Google Shape;1280;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8"/>
          <p:cNvGrpSpPr/>
          <p:nvPr/>
        </p:nvGrpSpPr>
        <p:grpSpPr>
          <a:xfrm>
            <a:off x="7233025" y="4139870"/>
            <a:ext cx="256043" cy="204834"/>
            <a:chOff x="280917" y="2246274"/>
            <a:chExt cx="228589" cy="182871"/>
          </a:xfrm>
        </p:grpSpPr>
        <p:sp>
          <p:nvSpPr>
            <p:cNvPr id="1283" name="Google Shape;1283;p48"/>
            <p:cNvSpPr/>
            <p:nvPr/>
          </p:nvSpPr>
          <p:spPr>
            <a:xfrm>
              <a:off x="280917" y="2246274"/>
              <a:ext cx="228589" cy="182871"/>
            </a:xfrm>
            <a:custGeom>
              <a:avLst/>
              <a:gdLst/>
              <a:ahLst/>
              <a:cxnLst/>
              <a:rect l="l" t="t" r="r" b="b"/>
              <a:pathLst>
                <a:path w="23980" h="19194" extrusionOk="0">
                  <a:moveTo>
                    <a:pt x="18967" y="0"/>
                  </a:moveTo>
                  <a:cubicBezTo>
                    <a:pt x="18848" y="0"/>
                    <a:pt x="18729" y="48"/>
                    <a:pt x="18646" y="143"/>
                  </a:cubicBezTo>
                  <a:lnTo>
                    <a:pt x="9704" y="9073"/>
                  </a:lnTo>
                  <a:lnTo>
                    <a:pt x="5299" y="4656"/>
                  </a:lnTo>
                  <a:cubicBezTo>
                    <a:pt x="5204" y="4566"/>
                    <a:pt x="5082" y="4522"/>
                    <a:pt x="4961" y="4522"/>
                  </a:cubicBezTo>
                  <a:cubicBezTo>
                    <a:pt x="4841" y="4522"/>
                    <a:pt x="4722" y="4566"/>
                    <a:pt x="4632" y="4656"/>
                  </a:cubicBezTo>
                  <a:lnTo>
                    <a:pt x="132" y="9156"/>
                  </a:lnTo>
                  <a:cubicBezTo>
                    <a:pt x="48" y="9240"/>
                    <a:pt x="1" y="9359"/>
                    <a:pt x="1" y="9478"/>
                  </a:cubicBezTo>
                  <a:cubicBezTo>
                    <a:pt x="1" y="9609"/>
                    <a:pt x="48" y="9728"/>
                    <a:pt x="132" y="9811"/>
                  </a:cubicBezTo>
                  <a:lnTo>
                    <a:pt x="9383" y="19062"/>
                  </a:lnTo>
                  <a:cubicBezTo>
                    <a:pt x="9466" y="19146"/>
                    <a:pt x="9585" y="19193"/>
                    <a:pt x="9704" y="19193"/>
                  </a:cubicBezTo>
                  <a:cubicBezTo>
                    <a:pt x="9835" y="19193"/>
                    <a:pt x="9954" y="19146"/>
                    <a:pt x="10038" y="19062"/>
                  </a:cubicBezTo>
                  <a:lnTo>
                    <a:pt x="15169" y="13931"/>
                  </a:lnTo>
                  <a:cubicBezTo>
                    <a:pt x="15348" y="13752"/>
                    <a:pt x="15348" y="13454"/>
                    <a:pt x="15169" y="13276"/>
                  </a:cubicBezTo>
                  <a:cubicBezTo>
                    <a:pt x="15074" y="13181"/>
                    <a:pt x="14952" y="13133"/>
                    <a:pt x="14832" y="13133"/>
                  </a:cubicBezTo>
                  <a:cubicBezTo>
                    <a:pt x="14711" y="13133"/>
                    <a:pt x="14592" y="13181"/>
                    <a:pt x="14503" y="13276"/>
                  </a:cubicBezTo>
                  <a:lnTo>
                    <a:pt x="9704" y="18062"/>
                  </a:lnTo>
                  <a:lnTo>
                    <a:pt x="1132" y="9478"/>
                  </a:lnTo>
                  <a:lnTo>
                    <a:pt x="4966" y="5644"/>
                  </a:lnTo>
                  <a:lnTo>
                    <a:pt x="9383" y="10061"/>
                  </a:lnTo>
                  <a:cubicBezTo>
                    <a:pt x="9466" y="10145"/>
                    <a:pt x="9585" y="10204"/>
                    <a:pt x="9704" y="10204"/>
                  </a:cubicBezTo>
                  <a:cubicBezTo>
                    <a:pt x="9835" y="10204"/>
                    <a:pt x="9954" y="10145"/>
                    <a:pt x="10038" y="10061"/>
                  </a:cubicBezTo>
                  <a:lnTo>
                    <a:pt x="18967" y="1132"/>
                  </a:lnTo>
                  <a:lnTo>
                    <a:pt x="22813" y="4965"/>
                  </a:lnTo>
                  <a:lnTo>
                    <a:pt x="17146" y="10621"/>
                  </a:lnTo>
                  <a:cubicBezTo>
                    <a:pt x="16967" y="10811"/>
                    <a:pt x="16967" y="11109"/>
                    <a:pt x="17146" y="11288"/>
                  </a:cubicBezTo>
                  <a:cubicBezTo>
                    <a:pt x="17235" y="11377"/>
                    <a:pt x="17354" y="11421"/>
                    <a:pt x="17475" y="11421"/>
                  </a:cubicBezTo>
                  <a:cubicBezTo>
                    <a:pt x="17595" y="11421"/>
                    <a:pt x="17717" y="11377"/>
                    <a:pt x="17813" y="11288"/>
                  </a:cubicBezTo>
                  <a:lnTo>
                    <a:pt x="23801" y="5299"/>
                  </a:lnTo>
                  <a:cubicBezTo>
                    <a:pt x="23980" y="5120"/>
                    <a:pt x="23980" y="4822"/>
                    <a:pt x="23801" y="4632"/>
                  </a:cubicBezTo>
                  <a:lnTo>
                    <a:pt x="19301" y="143"/>
                  </a:lnTo>
                  <a:cubicBezTo>
                    <a:pt x="19217" y="48"/>
                    <a:pt x="19098" y="0"/>
                    <a:pt x="18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8"/>
            <p:cNvSpPr/>
            <p:nvPr/>
          </p:nvSpPr>
          <p:spPr>
            <a:xfrm>
              <a:off x="430496" y="2358854"/>
              <a:ext cx="8856" cy="8965"/>
            </a:xfrm>
            <a:custGeom>
              <a:avLst/>
              <a:gdLst/>
              <a:ahLst/>
              <a:cxnLst/>
              <a:rect l="l" t="t" r="r" b="b"/>
              <a:pathLst>
                <a:path w="929" h="941" extrusionOk="0">
                  <a:moveTo>
                    <a:pt x="465" y="0"/>
                  </a:moveTo>
                  <a:cubicBezTo>
                    <a:pt x="346" y="0"/>
                    <a:pt x="226" y="60"/>
                    <a:pt x="131" y="143"/>
                  </a:cubicBezTo>
                  <a:cubicBezTo>
                    <a:pt x="48" y="227"/>
                    <a:pt x="0" y="346"/>
                    <a:pt x="0" y="477"/>
                  </a:cubicBezTo>
                  <a:cubicBezTo>
                    <a:pt x="0" y="596"/>
                    <a:pt x="48" y="715"/>
                    <a:pt x="131" y="798"/>
                  </a:cubicBezTo>
                  <a:cubicBezTo>
                    <a:pt x="226" y="893"/>
                    <a:pt x="346" y="941"/>
                    <a:pt x="465" y="941"/>
                  </a:cubicBezTo>
                  <a:cubicBezTo>
                    <a:pt x="584" y="941"/>
                    <a:pt x="715" y="893"/>
                    <a:pt x="798" y="798"/>
                  </a:cubicBezTo>
                  <a:cubicBezTo>
                    <a:pt x="881" y="715"/>
                    <a:pt x="929" y="596"/>
                    <a:pt x="929" y="477"/>
                  </a:cubicBezTo>
                  <a:cubicBezTo>
                    <a:pt x="929" y="346"/>
                    <a:pt x="881" y="227"/>
                    <a:pt x="798" y="143"/>
                  </a:cubicBezTo>
                  <a:cubicBezTo>
                    <a:pt x="715" y="60"/>
                    <a:pt x="584"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48"/>
          <p:cNvGrpSpPr/>
          <p:nvPr/>
        </p:nvGrpSpPr>
        <p:grpSpPr>
          <a:xfrm>
            <a:off x="1534005" y="3366926"/>
            <a:ext cx="460570" cy="460242"/>
            <a:chOff x="-460570" y="2585613"/>
            <a:chExt cx="460570" cy="460242"/>
          </a:xfrm>
        </p:grpSpPr>
        <p:sp>
          <p:nvSpPr>
            <p:cNvPr id="1286" name="Google Shape;1286;p48"/>
            <p:cNvSpPr/>
            <p:nvPr/>
          </p:nvSpPr>
          <p:spPr>
            <a:xfrm>
              <a:off x="-460570" y="2693764"/>
              <a:ext cx="460570" cy="352091"/>
            </a:xfrm>
            <a:custGeom>
              <a:avLst/>
              <a:gdLst/>
              <a:ahLst/>
              <a:cxnLst/>
              <a:rect l="l" t="t" r="r" b="b"/>
              <a:pathLst>
                <a:path w="50626" h="38702" extrusionOk="0">
                  <a:moveTo>
                    <a:pt x="19015" y="2531"/>
                  </a:moveTo>
                  <a:lnTo>
                    <a:pt x="19015" y="5531"/>
                  </a:lnTo>
                  <a:lnTo>
                    <a:pt x="16002" y="5531"/>
                  </a:lnTo>
                  <a:lnTo>
                    <a:pt x="19015" y="2531"/>
                  </a:lnTo>
                  <a:close/>
                  <a:moveTo>
                    <a:pt x="45982" y="15616"/>
                  </a:moveTo>
                  <a:cubicBezTo>
                    <a:pt x="46149" y="15735"/>
                    <a:pt x="46292" y="15866"/>
                    <a:pt x="46399" y="15997"/>
                  </a:cubicBezTo>
                  <a:cubicBezTo>
                    <a:pt x="46899" y="16616"/>
                    <a:pt x="46959" y="17461"/>
                    <a:pt x="46780" y="17759"/>
                  </a:cubicBezTo>
                  <a:cubicBezTo>
                    <a:pt x="46754" y="17802"/>
                    <a:pt x="46741" y="17832"/>
                    <a:pt x="46676" y="17832"/>
                  </a:cubicBezTo>
                  <a:cubicBezTo>
                    <a:pt x="46652" y="17832"/>
                    <a:pt x="46620" y="17828"/>
                    <a:pt x="46578" y="17818"/>
                  </a:cubicBezTo>
                  <a:cubicBezTo>
                    <a:pt x="46161" y="17759"/>
                    <a:pt x="46018" y="17151"/>
                    <a:pt x="45970" y="16806"/>
                  </a:cubicBezTo>
                  <a:cubicBezTo>
                    <a:pt x="45923" y="16437"/>
                    <a:pt x="45923" y="16032"/>
                    <a:pt x="45982" y="15616"/>
                  </a:cubicBezTo>
                  <a:close/>
                  <a:moveTo>
                    <a:pt x="3965" y="18902"/>
                  </a:moveTo>
                  <a:lnTo>
                    <a:pt x="3965" y="23593"/>
                  </a:lnTo>
                  <a:lnTo>
                    <a:pt x="1489" y="23093"/>
                  </a:lnTo>
                  <a:lnTo>
                    <a:pt x="1489" y="18902"/>
                  </a:lnTo>
                  <a:close/>
                  <a:moveTo>
                    <a:pt x="16824" y="33951"/>
                  </a:moveTo>
                  <a:lnTo>
                    <a:pt x="16002" y="37213"/>
                  </a:lnTo>
                  <a:lnTo>
                    <a:pt x="14157" y="37213"/>
                  </a:lnTo>
                  <a:lnTo>
                    <a:pt x="14157" y="33951"/>
                  </a:lnTo>
                  <a:close/>
                  <a:moveTo>
                    <a:pt x="32481" y="33951"/>
                  </a:moveTo>
                  <a:lnTo>
                    <a:pt x="32481" y="37213"/>
                  </a:lnTo>
                  <a:lnTo>
                    <a:pt x="30635" y="37213"/>
                  </a:lnTo>
                  <a:lnTo>
                    <a:pt x="29814" y="33951"/>
                  </a:lnTo>
                  <a:close/>
                  <a:moveTo>
                    <a:pt x="19741" y="0"/>
                  </a:moveTo>
                  <a:cubicBezTo>
                    <a:pt x="19560" y="0"/>
                    <a:pt x="19377" y="65"/>
                    <a:pt x="19229" y="209"/>
                  </a:cubicBezTo>
                  <a:lnTo>
                    <a:pt x="13895" y="5543"/>
                  </a:lnTo>
                  <a:cubicBezTo>
                    <a:pt x="8394" y="5710"/>
                    <a:pt x="3965" y="10234"/>
                    <a:pt x="3965" y="15782"/>
                  </a:cubicBezTo>
                  <a:lnTo>
                    <a:pt x="3965" y="17413"/>
                  </a:lnTo>
                  <a:lnTo>
                    <a:pt x="750" y="17413"/>
                  </a:lnTo>
                  <a:cubicBezTo>
                    <a:pt x="334" y="17413"/>
                    <a:pt x="0" y="17747"/>
                    <a:pt x="0" y="18164"/>
                  </a:cubicBezTo>
                  <a:lnTo>
                    <a:pt x="0" y="23700"/>
                  </a:lnTo>
                  <a:cubicBezTo>
                    <a:pt x="0" y="24057"/>
                    <a:pt x="250" y="24367"/>
                    <a:pt x="596" y="24426"/>
                  </a:cubicBezTo>
                  <a:lnTo>
                    <a:pt x="4060" y="25129"/>
                  </a:lnTo>
                  <a:cubicBezTo>
                    <a:pt x="4691" y="29605"/>
                    <a:pt x="8216" y="33165"/>
                    <a:pt x="12681" y="33832"/>
                  </a:cubicBezTo>
                  <a:lnTo>
                    <a:pt x="12681" y="37964"/>
                  </a:lnTo>
                  <a:cubicBezTo>
                    <a:pt x="12681" y="38368"/>
                    <a:pt x="13014" y="38702"/>
                    <a:pt x="13419" y="38702"/>
                  </a:cubicBezTo>
                  <a:lnTo>
                    <a:pt x="16586" y="38702"/>
                  </a:lnTo>
                  <a:cubicBezTo>
                    <a:pt x="16931" y="38702"/>
                    <a:pt x="17229" y="38476"/>
                    <a:pt x="17312" y="38142"/>
                  </a:cubicBezTo>
                  <a:lnTo>
                    <a:pt x="18360" y="33951"/>
                  </a:lnTo>
                  <a:lnTo>
                    <a:pt x="28290" y="33951"/>
                  </a:lnTo>
                  <a:lnTo>
                    <a:pt x="29337" y="38142"/>
                  </a:lnTo>
                  <a:cubicBezTo>
                    <a:pt x="29409" y="38476"/>
                    <a:pt x="29706" y="38702"/>
                    <a:pt x="30052" y="38702"/>
                  </a:cubicBezTo>
                  <a:lnTo>
                    <a:pt x="33219" y="38702"/>
                  </a:lnTo>
                  <a:cubicBezTo>
                    <a:pt x="33636" y="38702"/>
                    <a:pt x="33957" y="38368"/>
                    <a:pt x="33957" y="37964"/>
                  </a:cubicBezTo>
                  <a:lnTo>
                    <a:pt x="33957" y="33832"/>
                  </a:lnTo>
                  <a:cubicBezTo>
                    <a:pt x="38886" y="33094"/>
                    <a:pt x="42672" y="28831"/>
                    <a:pt x="42672" y="23700"/>
                  </a:cubicBezTo>
                  <a:lnTo>
                    <a:pt x="42672" y="16616"/>
                  </a:lnTo>
                  <a:cubicBezTo>
                    <a:pt x="42756" y="16568"/>
                    <a:pt x="42827" y="16520"/>
                    <a:pt x="42887" y="16449"/>
                  </a:cubicBezTo>
                  <a:cubicBezTo>
                    <a:pt x="43292" y="15997"/>
                    <a:pt x="43768" y="15687"/>
                    <a:pt x="44339" y="15497"/>
                  </a:cubicBezTo>
                  <a:cubicBezTo>
                    <a:pt x="44387" y="15485"/>
                    <a:pt x="44446" y="15473"/>
                    <a:pt x="44494" y="15449"/>
                  </a:cubicBezTo>
                  <a:lnTo>
                    <a:pt x="44494" y="15449"/>
                  </a:lnTo>
                  <a:cubicBezTo>
                    <a:pt x="44435" y="15997"/>
                    <a:pt x="44435" y="16520"/>
                    <a:pt x="44506" y="17009"/>
                  </a:cubicBezTo>
                  <a:cubicBezTo>
                    <a:pt x="44673" y="18294"/>
                    <a:pt x="45339" y="19128"/>
                    <a:pt x="46328" y="19283"/>
                  </a:cubicBezTo>
                  <a:cubicBezTo>
                    <a:pt x="46431" y="19300"/>
                    <a:pt x="46534" y="19309"/>
                    <a:pt x="46636" y="19309"/>
                  </a:cubicBezTo>
                  <a:cubicBezTo>
                    <a:pt x="47217" y="19309"/>
                    <a:pt x="47762" y="19025"/>
                    <a:pt x="48066" y="18509"/>
                  </a:cubicBezTo>
                  <a:cubicBezTo>
                    <a:pt x="48602" y="17580"/>
                    <a:pt x="48387" y="16104"/>
                    <a:pt x="47554" y="15068"/>
                  </a:cubicBezTo>
                  <a:cubicBezTo>
                    <a:pt x="47209" y="14639"/>
                    <a:pt x="46792" y="14330"/>
                    <a:pt x="46328" y="14127"/>
                  </a:cubicBezTo>
                  <a:cubicBezTo>
                    <a:pt x="46613" y="13353"/>
                    <a:pt x="47006" y="12722"/>
                    <a:pt x="47423" y="12532"/>
                  </a:cubicBezTo>
                  <a:cubicBezTo>
                    <a:pt x="47568" y="12465"/>
                    <a:pt x="47703" y="12432"/>
                    <a:pt x="47832" y="12432"/>
                  </a:cubicBezTo>
                  <a:cubicBezTo>
                    <a:pt x="47976" y="12432"/>
                    <a:pt x="48112" y="12474"/>
                    <a:pt x="48245" y="12556"/>
                  </a:cubicBezTo>
                  <a:cubicBezTo>
                    <a:pt x="48661" y="12830"/>
                    <a:pt x="49137" y="13603"/>
                    <a:pt x="49114" y="14913"/>
                  </a:cubicBezTo>
                  <a:cubicBezTo>
                    <a:pt x="49102" y="15318"/>
                    <a:pt x="49423" y="15663"/>
                    <a:pt x="49840" y="15663"/>
                  </a:cubicBezTo>
                  <a:cubicBezTo>
                    <a:pt x="49847" y="15663"/>
                    <a:pt x="49855" y="15664"/>
                    <a:pt x="49862" y="15664"/>
                  </a:cubicBezTo>
                  <a:cubicBezTo>
                    <a:pt x="50269" y="15664"/>
                    <a:pt x="50590" y="15346"/>
                    <a:pt x="50590" y="14937"/>
                  </a:cubicBezTo>
                  <a:cubicBezTo>
                    <a:pt x="50626" y="13341"/>
                    <a:pt x="50042" y="11948"/>
                    <a:pt x="49054" y="11317"/>
                  </a:cubicBezTo>
                  <a:cubicBezTo>
                    <a:pt x="48678" y="11067"/>
                    <a:pt x="48265" y="10940"/>
                    <a:pt x="47840" y="10940"/>
                  </a:cubicBezTo>
                  <a:cubicBezTo>
                    <a:pt x="47498" y="10940"/>
                    <a:pt x="47149" y="11022"/>
                    <a:pt x="46804" y="11186"/>
                  </a:cubicBezTo>
                  <a:cubicBezTo>
                    <a:pt x="45911" y="11603"/>
                    <a:pt x="45220" y="12675"/>
                    <a:pt x="44827" y="13901"/>
                  </a:cubicBezTo>
                  <a:cubicBezTo>
                    <a:pt x="44518" y="13925"/>
                    <a:pt x="44208" y="13984"/>
                    <a:pt x="43887" y="14092"/>
                  </a:cubicBezTo>
                  <a:cubicBezTo>
                    <a:pt x="43422" y="14234"/>
                    <a:pt x="43006" y="14449"/>
                    <a:pt x="42625" y="14711"/>
                  </a:cubicBezTo>
                  <a:cubicBezTo>
                    <a:pt x="42077" y="9567"/>
                    <a:pt x="37719" y="5531"/>
                    <a:pt x="32433" y="5531"/>
                  </a:cubicBezTo>
                  <a:lnTo>
                    <a:pt x="30052" y="5531"/>
                  </a:lnTo>
                  <a:cubicBezTo>
                    <a:pt x="29647" y="5531"/>
                    <a:pt x="29314" y="5864"/>
                    <a:pt x="29314" y="6281"/>
                  </a:cubicBezTo>
                  <a:cubicBezTo>
                    <a:pt x="29314" y="6686"/>
                    <a:pt x="29647" y="7019"/>
                    <a:pt x="30052" y="7019"/>
                  </a:cubicBezTo>
                  <a:lnTo>
                    <a:pt x="32433" y="7019"/>
                  </a:lnTo>
                  <a:cubicBezTo>
                    <a:pt x="37255" y="7019"/>
                    <a:pt x="41196" y="10948"/>
                    <a:pt x="41196" y="15782"/>
                  </a:cubicBezTo>
                  <a:lnTo>
                    <a:pt x="41196" y="23700"/>
                  </a:lnTo>
                  <a:cubicBezTo>
                    <a:pt x="41196" y="28534"/>
                    <a:pt x="37255" y="32463"/>
                    <a:pt x="32433" y="32463"/>
                  </a:cubicBezTo>
                  <a:lnTo>
                    <a:pt x="14216" y="32463"/>
                  </a:lnTo>
                  <a:cubicBezTo>
                    <a:pt x="9383" y="32463"/>
                    <a:pt x="5453" y="28534"/>
                    <a:pt x="5453" y="23700"/>
                  </a:cubicBezTo>
                  <a:lnTo>
                    <a:pt x="5453" y="15782"/>
                  </a:lnTo>
                  <a:cubicBezTo>
                    <a:pt x="5453" y="10948"/>
                    <a:pt x="9383" y="7019"/>
                    <a:pt x="14216" y="7019"/>
                  </a:cubicBezTo>
                  <a:lnTo>
                    <a:pt x="26658" y="7019"/>
                  </a:lnTo>
                  <a:cubicBezTo>
                    <a:pt x="27063" y="7019"/>
                    <a:pt x="27397" y="6686"/>
                    <a:pt x="27397" y="6281"/>
                  </a:cubicBezTo>
                  <a:cubicBezTo>
                    <a:pt x="27397" y="5864"/>
                    <a:pt x="27063" y="5531"/>
                    <a:pt x="26658" y="5531"/>
                  </a:cubicBezTo>
                  <a:lnTo>
                    <a:pt x="20503" y="5531"/>
                  </a:lnTo>
                  <a:lnTo>
                    <a:pt x="20503" y="733"/>
                  </a:lnTo>
                  <a:cubicBezTo>
                    <a:pt x="20503" y="295"/>
                    <a:pt x="20127" y="0"/>
                    <a:pt x="19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8"/>
            <p:cNvSpPr/>
            <p:nvPr/>
          </p:nvSpPr>
          <p:spPr>
            <a:xfrm>
              <a:off x="-388530" y="2830637"/>
              <a:ext cx="56759" cy="35098"/>
            </a:xfrm>
            <a:custGeom>
              <a:avLst/>
              <a:gdLst/>
              <a:ahLst/>
              <a:cxnLst/>
              <a:rect l="l" t="t" r="r" b="b"/>
              <a:pathLst>
                <a:path w="6239" h="3858" extrusionOk="0">
                  <a:moveTo>
                    <a:pt x="750" y="0"/>
                  </a:moveTo>
                  <a:cubicBezTo>
                    <a:pt x="333" y="0"/>
                    <a:pt x="0" y="333"/>
                    <a:pt x="0" y="738"/>
                  </a:cubicBezTo>
                  <a:cubicBezTo>
                    <a:pt x="0" y="2453"/>
                    <a:pt x="1405" y="3858"/>
                    <a:pt x="3119" y="3858"/>
                  </a:cubicBezTo>
                  <a:cubicBezTo>
                    <a:pt x="4846" y="3858"/>
                    <a:pt x="6239" y="2453"/>
                    <a:pt x="6239" y="738"/>
                  </a:cubicBezTo>
                  <a:cubicBezTo>
                    <a:pt x="6239" y="333"/>
                    <a:pt x="5906" y="0"/>
                    <a:pt x="5501" y="0"/>
                  </a:cubicBezTo>
                  <a:cubicBezTo>
                    <a:pt x="5096" y="0"/>
                    <a:pt x="4763" y="333"/>
                    <a:pt x="4763" y="738"/>
                  </a:cubicBezTo>
                  <a:cubicBezTo>
                    <a:pt x="4763" y="1643"/>
                    <a:pt x="4024" y="2369"/>
                    <a:pt x="3119" y="2369"/>
                  </a:cubicBezTo>
                  <a:cubicBezTo>
                    <a:pt x="2227" y="2369"/>
                    <a:pt x="1488" y="1643"/>
                    <a:pt x="1488" y="738"/>
                  </a:cubicBezTo>
                  <a:cubicBezTo>
                    <a:pt x="1488" y="333"/>
                    <a:pt x="1155"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8"/>
            <p:cNvSpPr/>
            <p:nvPr/>
          </p:nvSpPr>
          <p:spPr>
            <a:xfrm>
              <a:off x="-280425" y="2780151"/>
              <a:ext cx="99982" cy="13555"/>
            </a:xfrm>
            <a:custGeom>
              <a:avLst/>
              <a:gdLst/>
              <a:ahLst/>
              <a:cxnLst/>
              <a:rect l="l" t="t" r="r" b="b"/>
              <a:pathLst>
                <a:path w="10990" h="1490" extrusionOk="0">
                  <a:moveTo>
                    <a:pt x="751" y="1"/>
                  </a:moveTo>
                  <a:cubicBezTo>
                    <a:pt x="334" y="1"/>
                    <a:pt x="0" y="334"/>
                    <a:pt x="0" y="739"/>
                  </a:cubicBezTo>
                  <a:cubicBezTo>
                    <a:pt x="0" y="1156"/>
                    <a:pt x="334" y="1489"/>
                    <a:pt x="751" y="1489"/>
                  </a:cubicBezTo>
                  <a:lnTo>
                    <a:pt x="10252" y="1489"/>
                  </a:lnTo>
                  <a:cubicBezTo>
                    <a:pt x="10657" y="1489"/>
                    <a:pt x="10990" y="1156"/>
                    <a:pt x="10990" y="739"/>
                  </a:cubicBezTo>
                  <a:cubicBezTo>
                    <a:pt x="10990" y="334"/>
                    <a:pt x="10657" y="1"/>
                    <a:pt x="10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8"/>
            <p:cNvSpPr/>
            <p:nvPr/>
          </p:nvSpPr>
          <p:spPr>
            <a:xfrm>
              <a:off x="-287576" y="2823377"/>
              <a:ext cx="114392" cy="114392"/>
            </a:xfrm>
            <a:custGeom>
              <a:avLst/>
              <a:gdLst/>
              <a:ahLst/>
              <a:cxnLst/>
              <a:rect l="l" t="t" r="r" b="b"/>
              <a:pathLst>
                <a:path w="12574" h="12574" extrusionOk="0">
                  <a:moveTo>
                    <a:pt x="7025" y="1548"/>
                  </a:moveTo>
                  <a:cubicBezTo>
                    <a:pt x="9085" y="1870"/>
                    <a:pt x="10704" y="3489"/>
                    <a:pt x="11026" y="5549"/>
                  </a:cubicBezTo>
                  <a:lnTo>
                    <a:pt x="10240" y="5549"/>
                  </a:lnTo>
                  <a:cubicBezTo>
                    <a:pt x="9835" y="5549"/>
                    <a:pt x="9502" y="5882"/>
                    <a:pt x="9502" y="6287"/>
                  </a:cubicBezTo>
                  <a:cubicBezTo>
                    <a:pt x="9502" y="6704"/>
                    <a:pt x="9835" y="7037"/>
                    <a:pt x="10240" y="7037"/>
                  </a:cubicBezTo>
                  <a:lnTo>
                    <a:pt x="11026" y="7037"/>
                  </a:lnTo>
                  <a:cubicBezTo>
                    <a:pt x="10704" y="9085"/>
                    <a:pt x="9085" y="10716"/>
                    <a:pt x="7025" y="11037"/>
                  </a:cubicBezTo>
                  <a:lnTo>
                    <a:pt x="7025" y="10252"/>
                  </a:lnTo>
                  <a:cubicBezTo>
                    <a:pt x="7025" y="9835"/>
                    <a:pt x="6692" y="9502"/>
                    <a:pt x="6287" y="9502"/>
                  </a:cubicBezTo>
                  <a:cubicBezTo>
                    <a:pt x="5870" y="9502"/>
                    <a:pt x="5549" y="9835"/>
                    <a:pt x="5549" y="10252"/>
                  </a:cubicBezTo>
                  <a:lnTo>
                    <a:pt x="5549" y="11037"/>
                  </a:lnTo>
                  <a:cubicBezTo>
                    <a:pt x="3489" y="10716"/>
                    <a:pt x="1858" y="9085"/>
                    <a:pt x="1537" y="7037"/>
                  </a:cubicBezTo>
                  <a:lnTo>
                    <a:pt x="2322" y="7037"/>
                  </a:lnTo>
                  <a:cubicBezTo>
                    <a:pt x="2739" y="7037"/>
                    <a:pt x="3072" y="6704"/>
                    <a:pt x="3072" y="6287"/>
                  </a:cubicBezTo>
                  <a:cubicBezTo>
                    <a:pt x="3072" y="5882"/>
                    <a:pt x="2739" y="5549"/>
                    <a:pt x="2322" y="5549"/>
                  </a:cubicBezTo>
                  <a:lnTo>
                    <a:pt x="1537" y="5549"/>
                  </a:lnTo>
                  <a:cubicBezTo>
                    <a:pt x="1858" y="3489"/>
                    <a:pt x="3489" y="1870"/>
                    <a:pt x="5549" y="1548"/>
                  </a:cubicBezTo>
                  <a:lnTo>
                    <a:pt x="5549" y="2334"/>
                  </a:lnTo>
                  <a:cubicBezTo>
                    <a:pt x="5549" y="2739"/>
                    <a:pt x="5870" y="3072"/>
                    <a:pt x="6287" y="3072"/>
                  </a:cubicBezTo>
                  <a:cubicBezTo>
                    <a:pt x="6692" y="3072"/>
                    <a:pt x="7025" y="2739"/>
                    <a:pt x="7025" y="2334"/>
                  </a:cubicBezTo>
                  <a:lnTo>
                    <a:pt x="7025" y="1548"/>
                  </a:lnTo>
                  <a:close/>
                  <a:moveTo>
                    <a:pt x="6287" y="0"/>
                  </a:moveTo>
                  <a:cubicBezTo>
                    <a:pt x="2822" y="0"/>
                    <a:pt x="1" y="2822"/>
                    <a:pt x="1" y="6287"/>
                  </a:cubicBezTo>
                  <a:cubicBezTo>
                    <a:pt x="1" y="9752"/>
                    <a:pt x="2822" y="12573"/>
                    <a:pt x="6287" y="12573"/>
                  </a:cubicBezTo>
                  <a:cubicBezTo>
                    <a:pt x="9752" y="12573"/>
                    <a:pt x="12574" y="9752"/>
                    <a:pt x="12574" y="6287"/>
                  </a:cubicBezTo>
                  <a:cubicBezTo>
                    <a:pt x="12574" y="2822"/>
                    <a:pt x="9752" y="0"/>
                    <a:pt x="6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8"/>
            <p:cNvSpPr/>
            <p:nvPr/>
          </p:nvSpPr>
          <p:spPr>
            <a:xfrm>
              <a:off x="-259735" y="2859414"/>
              <a:ext cx="51137" cy="27902"/>
            </a:xfrm>
            <a:custGeom>
              <a:avLst/>
              <a:gdLst/>
              <a:ahLst/>
              <a:cxnLst/>
              <a:rect l="l" t="t" r="r" b="b"/>
              <a:pathLst>
                <a:path w="5621" h="3067" extrusionOk="0">
                  <a:moveTo>
                    <a:pt x="852" y="0"/>
                  </a:moveTo>
                  <a:cubicBezTo>
                    <a:pt x="609" y="0"/>
                    <a:pt x="370" y="119"/>
                    <a:pt x="227" y="338"/>
                  </a:cubicBezTo>
                  <a:cubicBezTo>
                    <a:pt x="1" y="671"/>
                    <a:pt x="96" y="1135"/>
                    <a:pt x="441" y="1361"/>
                  </a:cubicBezTo>
                  <a:lnTo>
                    <a:pt x="2810" y="2945"/>
                  </a:lnTo>
                  <a:cubicBezTo>
                    <a:pt x="2937" y="3026"/>
                    <a:pt x="3081" y="3066"/>
                    <a:pt x="3224" y="3066"/>
                  </a:cubicBezTo>
                  <a:cubicBezTo>
                    <a:pt x="3417" y="3066"/>
                    <a:pt x="3607" y="2993"/>
                    <a:pt x="3751" y="2850"/>
                  </a:cubicBezTo>
                  <a:lnTo>
                    <a:pt x="5335" y="1266"/>
                  </a:lnTo>
                  <a:cubicBezTo>
                    <a:pt x="5620" y="980"/>
                    <a:pt x="5620" y="504"/>
                    <a:pt x="5335" y="218"/>
                  </a:cubicBezTo>
                  <a:cubicBezTo>
                    <a:pt x="5192" y="76"/>
                    <a:pt x="5001" y="4"/>
                    <a:pt x="4811" y="4"/>
                  </a:cubicBezTo>
                  <a:cubicBezTo>
                    <a:pt x="4620" y="4"/>
                    <a:pt x="4430" y="76"/>
                    <a:pt x="4287" y="218"/>
                  </a:cubicBezTo>
                  <a:lnTo>
                    <a:pt x="3132" y="1373"/>
                  </a:lnTo>
                  <a:lnTo>
                    <a:pt x="1263" y="123"/>
                  </a:lnTo>
                  <a:cubicBezTo>
                    <a:pt x="1136" y="40"/>
                    <a:pt x="993"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8"/>
            <p:cNvSpPr/>
            <p:nvPr/>
          </p:nvSpPr>
          <p:spPr>
            <a:xfrm>
              <a:off x="-453309" y="2657635"/>
              <a:ext cx="85580" cy="85580"/>
            </a:xfrm>
            <a:custGeom>
              <a:avLst/>
              <a:gdLst/>
              <a:ahLst/>
              <a:cxnLst/>
              <a:rect l="l" t="t" r="r" b="b"/>
              <a:pathLst>
                <a:path w="9407" h="9407" extrusionOk="0">
                  <a:moveTo>
                    <a:pt x="4703" y="1489"/>
                  </a:moveTo>
                  <a:cubicBezTo>
                    <a:pt x="6477" y="1489"/>
                    <a:pt x="7918" y="2930"/>
                    <a:pt x="7918" y="4704"/>
                  </a:cubicBezTo>
                  <a:cubicBezTo>
                    <a:pt x="7918" y="6478"/>
                    <a:pt x="6477" y="7918"/>
                    <a:pt x="4703" y="7918"/>
                  </a:cubicBezTo>
                  <a:cubicBezTo>
                    <a:pt x="2929" y="7918"/>
                    <a:pt x="1488" y="6478"/>
                    <a:pt x="1488" y="4704"/>
                  </a:cubicBezTo>
                  <a:cubicBezTo>
                    <a:pt x="1488" y="2930"/>
                    <a:pt x="2929" y="1489"/>
                    <a:pt x="4703" y="1489"/>
                  </a:cubicBezTo>
                  <a:close/>
                  <a:moveTo>
                    <a:pt x="4703" y="1"/>
                  </a:moveTo>
                  <a:cubicBezTo>
                    <a:pt x="2108" y="1"/>
                    <a:pt x="0" y="2108"/>
                    <a:pt x="0" y="4704"/>
                  </a:cubicBezTo>
                  <a:cubicBezTo>
                    <a:pt x="0" y="7299"/>
                    <a:pt x="2108" y="9407"/>
                    <a:pt x="4703" y="9407"/>
                  </a:cubicBezTo>
                  <a:cubicBezTo>
                    <a:pt x="7299" y="9407"/>
                    <a:pt x="9406" y="7299"/>
                    <a:pt x="9406" y="4704"/>
                  </a:cubicBezTo>
                  <a:cubicBezTo>
                    <a:pt x="9406" y="2108"/>
                    <a:pt x="7299" y="1"/>
                    <a:pt x="4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8"/>
            <p:cNvSpPr/>
            <p:nvPr/>
          </p:nvSpPr>
          <p:spPr>
            <a:xfrm>
              <a:off x="-418217" y="2679252"/>
              <a:ext cx="29694" cy="35135"/>
            </a:xfrm>
            <a:custGeom>
              <a:avLst/>
              <a:gdLst/>
              <a:ahLst/>
              <a:cxnLst/>
              <a:rect l="l" t="t" r="r" b="b"/>
              <a:pathLst>
                <a:path w="3264" h="3862" extrusionOk="0">
                  <a:moveTo>
                    <a:pt x="1634" y="1"/>
                  </a:moveTo>
                  <a:cubicBezTo>
                    <a:pt x="1362" y="1"/>
                    <a:pt x="1104" y="149"/>
                    <a:pt x="977" y="411"/>
                  </a:cubicBezTo>
                  <a:lnTo>
                    <a:pt x="179" y="1994"/>
                  </a:lnTo>
                  <a:cubicBezTo>
                    <a:pt x="1" y="2364"/>
                    <a:pt x="144" y="2804"/>
                    <a:pt x="513" y="2995"/>
                  </a:cubicBezTo>
                  <a:lnTo>
                    <a:pt x="2096" y="3780"/>
                  </a:lnTo>
                  <a:cubicBezTo>
                    <a:pt x="2201" y="3836"/>
                    <a:pt x="2314" y="3862"/>
                    <a:pt x="2425" y="3862"/>
                  </a:cubicBezTo>
                  <a:cubicBezTo>
                    <a:pt x="2720" y="3862"/>
                    <a:pt x="3008" y="3681"/>
                    <a:pt x="3120" y="3387"/>
                  </a:cubicBezTo>
                  <a:cubicBezTo>
                    <a:pt x="3263" y="3042"/>
                    <a:pt x="3096" y="2625"/>
                    <a:pt x="2763" y="2459"/>
                  </a:cubicBezTo>
                  <a:lnTo>
                    <a:pt x="1834" y="1994"/>
                  </a:lnTo>
                  <a:lnTo>
                    <a:pt x="2299" y="1078"/>
                  </a:lnTo>
                  <a:cubicBezTo>
                    <a:pt x="2477" y="709"/>
                    <a:pt x="2334" y="268"/>
                    <a:pt x="1965" y="78"/>
                  </a:cubicBezTo>
                  <a:cubicBezTo>
                    <a:pt x="1858" y="26"/>
                    <a:pt x="1745"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8"/>
            <p:cNvSpPr/>
            <p:nvPr/>
          </p:nvSpPr>
          <p:spPr>
            <a:xfrm>
              <a:off x="-267314" y="2585613"/>
              <a:ext cx="92722" cy="85571"/>
            </a:xfrm>
            <a:custGeom>
              <a:avLst/>
              <a:gdLst/>
              <a:ahLst/>
              <a:cxnLst/>
              <a:rect l="l" t="t" r="r" b="b"/>
              <a:pathLst>
                <a:path w="10192" h="9406" extrusionOk="0">
                  <a:moveTo>
                    <a:pt x="4858" y="1487"/>
                  </a:moveTo>
                  <a:cubicBezTo>
                    <a:pt x="5501" y="1487"/>
                    <a:pt x="6144" y="1678"/>
                    <a:pt x="6703" y="2071"/>
                  </a:cubicBezTo>
                  <a:cubicBezTo>
                    <a:pt x="8156" y="3095"/>
                    <a:pt x="8501" y="5107"/>
                    <a:pt x="7477" y="6560"/>
                  </a:cubicBezTo>
                  <a:cubicBezTo>
                    <a:pt x="6851" y="7448"/>
                    <a:pt x="5855" y="7922"/>
                    <a:pt x="4846" y="7922"/>
                  </a:cubicBezTo>
                  <a:cubicBezTo>
                    <a:pt x="4206" y="7922"/>
                    <a:pt x="3560" y="7731"/>
                    <a:pt x="3001" y="7333"/>
                  </a:cubicBezTo>
                  <a:cubicBezTo>
                    <a:pt x="2298" y="6833"/>
                    <a:pt x="1822" y="6095"/>
                    <a:pt x="1679" y="5250"/>
                  </a:cubicBezTo>
                  <a:cubicBezTo>
                    <a:pt x="1536" y="4405"/>
                    <a:pt x="1727" y="3547"/>
                    <a:pt x="2227" y="2845"/>
                  </a:cubicBezTo>
                  <a:cubicBezTo>
                    <a:pt x="2846" y="1964"/>
                    <a:pt x="3846" y="1487"/>
                    <a:pt x="4858" y="1487"/>
                  </a:cubicBezTo>
                  <a:close/>
                  <a:moveTo>
                    <a:pt x="4854" y="1"/>
                  </a:moveTo>
                  <a:cubicBezTo>
                    <a:pt x="3377" y="1"/>
                    <a:pt x="1923" y="691"/>
                    <a:pt x="1012" y="1988"/>
                  </a:cubicBezTo>
                  <a:cubicBezTo>
                    <a:pt x="286" y="3011"/>
                    <a:pt x="0" y="4262"/>
                    <a:pt x="214" y="5500"/>
                  </a:cubicBezTo>
                  <a:cubicBezTo>
                    <a:pt x="429" y="6738"/>
                    <a:pt x="1107" y="7822"/>
                    <a:pt x="2143" y="8548"/>
                  </a:cubicBezTo>
                  <a:cubicBezTo>
                    <a:pt x="2965" y="9119"/>
                    <a:pt x="3905" y="9405"/>
                    <a:pt x="4846" y="9405"/>
                  </a:cubicBezTo>
                  <a:cubicBezTo>
                    <a:pt x="6322" y="9405"/>
                    <a:pt x="7775" y="8715"/>
                    <a:pt x="8692" y="7417"/>
                  </a:cubicBezTo>
                  <a:cubicBezTo>
                    <a:pt x="10192" y="5297"/>
                    <a:pt x="9680" y="2357"/>
                    <a:pt x="7561" y="856"/>
                  </a:cubicBezTo>
                  <a:cubicBezTo>
                    <a:pt x="6738" y="279"/>
                    <a:pt x="5791" y="1"/>
                    <a:pt x="4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8"/>
            <p:cNvSpPr/>
            <p:nvPr/>
          </p:nvSpPr>
          <p:spPr>
            <a:xfrm>
              <a:off x="-238500" y="2607449"/>
              <a:ext cx="37263" cy="27675"/>
            </a:xfrm>
            <a:custGeom>
              <a:avLst/>
              <a:gdLst/>
              <a:ahLst/>
              <a:cxnLst/>
              <a:rect l="l" t="t" r="r" b="b"/>
              <a:pathLst>
                <a:path w="4096" h="3042" extrusionOk="0">
                  <a:moveTo>
                    <a:pt x="850" y="0"/>
                  </a:moveTo>
                  <a:cubicBezTo>
                    <a:pt x="731" y="0"/>
                    <a:pt x="611" y="28"/>
                    <a:pt x="500" y="88"/>
                  </a:cubicBezTo>
                  <a:cubicBezTo>
                    <a:pt x="131" y="278"/>
                    <a:pt x="0" y="731"/>
                    <a:pt x="191" y="1088"/>
                  </a:cubicBezTo>
                  <a:lnTo>
                    <a:pt x="1024" y="2647"/>
                  </a:lnTo>
                  <a:cubicBezTo>
                    <a:pt x="1157" y="2897"/>
                    <a:pt x="1423" y="3042"/>
                    <a:pt x="1694" y="3042"/>
                  </a:cubicBezTo>
                  <a:cubicBezTo>
                    <a:pt x="1811" y="3042"/>
                    <a:pt x="1928" y="3015"/>
                    <a:pt x="2036" y="2957"/>
                  </a:cubicBezTo>
                  <a:lnTo>
                    <a:pt x="3596" y="2124"/>
                  </a:lnTo>
                  <a:cubicBezTo>
                    <a:pt x="3953" y="1921"/>
                    <a:pt x="4096" y="1469"/>
                    <a:pt x="3894" y="1112"/>
                  </a:cubicBezTo>
                  <a:cubicBezTo>
                    <a:pt x="3762" y="866"/>
                    <a:pt x="3507" y="721"/>
                    <a:pt x="3244" y="721"/>
                  </a:cubicBezTo>
                  <a:cubicBezTo>
                    <a:pt x="3125" y="721"/>
                    <a:pt x="3005" y="751"/>
                    <a:pt x="2893" y="814"/>
                  </a:cubicBezTo>
                  <a:lnTo>
                    <a:pt x="1989" y="1290"/>
                  </a:lnTo>
                  <a:lnTo>
                    <a:pt x="1500" y="385"/>
                  </a:lnTo>
                  <a:cubicBezTo>
                    <a:pt x="1369" y="139"/>
                    <a:pt x="1113" y="0"/>
                    <a:pt x="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8"/>
            <p:cNvSpPr/>
            <p:nvPr/>
          </p:nvSpPr>
          <p:spPr>
            <a:xfrm>
              <a:off x="-94320" y="2686458"/>
              <a:ext cx="92731" cy="85571"/>
            </a:xfrm>
            <a:custGeom>
              <a:avLst/>
              <a:gdLst/>
              <a:ahLst/>
              <a:cxnLst/>
              <a:rect l="l" t="t" r="r" b="b"/>
              <a:pathLst>
                <a:path w="10193" h="9406" extrusionOk="0">
                  <a:moveTo>
                    <a:pt x="4834" y="1488"/>
                  </a:moveTo>
                  <a:cubicBezTo>
                    <a:pt x="5025" y="1488"/>
                    <a:pt x="5227" y="1500"/>
                    <a:pt x="5418" y="1536"/>
                  </a:cubicBezTo>
                  <a:cubicBezTo>
                    <a:pt x="6263" y="1691"/>
                    <a:pt x="7001" y="2167"/>
                    <a:pt x="7489" y="2869"/>
                  </a:cubicBezTo>
                  <a:cubicBezTo>
                    <a:pt x="7978" y="3572"/>
                    <a:pt x="8168" y="4429"/>
                    <a:pt x="8013" y="5274"/>
                  </a:cubicBezTo>
                  <a:cubicBezTo>
                    <a:pt x="7859" y="6120"/>
                    <a:pt x="7394" y="6858"/>
                    <a:pt x="6680" y="7346"/>
                  </a:cubicBezTo>
                  <a:cubicBezTo>
                    <a:pt x="6122" y="7735"/>
                    <a:pt x="5481" y="7922"/>
                    <a:pt x="4846" y="7922"/>
                  </a:cubicBezTo>
                  <a:cubicBezTo>
                    <a:pt x="3828" y="7922"/>
                    <a:pt x="2826" y="7443"/>
                    <a:pt x="2203" y="6548"/>
                  </a:cubicBezTo>
                  <a:cubicBezTo>
                    <a:pt x="1715" y="5834"/>
                    <a:pt x="1524" y="4989"/>
                    <a:pt x="1679" y="4131"/>
                  </a:cubicBezTo>
                  <a:cubicBezTo>
                    <a:pt x="1834" y="3286"/>
                    <a:pt x="2298" y="2560"/>
                    <a:pt x="3013" y="2060"/>
                  </a:cubicBezTo>
                  <a:cubicBezTo>
                    <a:pt x="3548" y="1679"/>
                    <a:pt x="4191" y="1488"/>
                    <a:pt x="4834" y="1488"/>
                  </a:cubicBezTo>
                  <a:close/>
                  <a:moveTo>
                    <a:pt x="4856" y="0"/>
                  </a:moveTo>
                  <a:cubicBezTo>
                    <a:pt x="3897" y="0"/>
                    <a:pt x="2961" y="289"/>
                    <a:pt x="2155" y="845"/>
                  </a:cubicBezTo>
                  <a:cubicBezTo>
                    <a:pt x="1132" y="1560"/>
                    <a:pt x="441" y="2643"/>
                    <a:pt x="215" y="3869"/>
                  </a:cubicBezTo>
                  <a:cubicBezTo>
                    <a:pt x="0" y="5108"/>
                    <a:pt x="262" y="6358"/>
                    <a:pt x="989" y="7394"/>
                  </a:cubicBezTo>
                  <a:cubicBezTo>
                    <a:pt x="1894" y="8703"/>
                    <a:pt x="3358" y="9406"/>
                    <a:pt x="4846" y="9406"/>
                  </a:cubicBezTo>
                  <a:cubicBezTo>
                    <a:pt x="5775" y="9406"/>
                    <a:pt x="6716" y="9132"/>
                    <a:pt x="7537" y="8560"/>
                  </a:cubicBezTo>
                  <a:cubicBezTo>
                    <a:pt x="9656" y="7084"/>
                    <a:pt x="10192" y="4143"/>
                    <a:pt x="8704" y="2024"/>
                  </a:cubicBezTo>
                  <a:cubicBezTo>
                    <a:pt x="7990" y="988"/>
                    <a:pt x="6918" y="298"/>
                    <a:pt x="5680" y="71"/>
                  </a:cubicBezTo>
                  <a:cubicBezTo>
                    <a:pt x="5405" y="24"/>
                    <a:pt x="5130" y="0"/>
                    <a:pt x="4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8"/>
            <p:cNvSpPr/>
            <p:nvPr/>
          </p:nvSpPr>
          <p:spPr>
            <a:xfrm>
              <a:off x="-73194" y="2706528"/>
              <a:ext cx="30222" cy="31814"/>
            </a:xfrm>
            <a:custGeom>
              <a:avLst/>
              <a:gdLst/>
              <a:ahLst/>
              <a:cxnLst/>
              <a:rect l="l" t="t" r="r" b="b"/>
              <a:pathLst>
                <a:path w="3322" h="3497" extrusionOk="0">
                  <a:moveTo>
                    <a:pt x="2274" y="1"/>
                  </a:moveTo>
                  <a:cubicBezTo>
                    <a:pt x="2239" y="1"/>
                    <a:pt x="2203" y="3"/>
                    <a:pt x="2167" y="8"/>
                  </a:cubicBezTo>
                  <a:cubicBezTo>
                    <a:pt x="1762" y="68"/>
                    <a:pt x="1477" y="449"/>
                    <a:pt x="1536" y="854"/>
                  </a:cubicBezTo>
                  <a:lnTo>
                    <a:pt x="1679" y="1866"/>
                  </a:lnTo>
                  <a:lnTo>
                    <a:pt x="667" y="2021"/>
                  </a:lnTo>
                  <a:cubicBezTo>
                    <a:pt x="286" y="2068"/>
                    <a:pt x="0" y="2425"/>
                    <a:pt x="36" y="2806"/>
                  </a:cubicBezTo>
                  <a:cubicBezTo>
                    <a:pt x="60" y="3187"/>
                    <a:pt x="381" y="3497"/>
                    <a:pt x="774" y="3497"/>
                  </a:cubicBezTo>
                  <a:cubicBezTo>
                    <a:pt x="810" y="3497"/>
                    <a:pt x="845" y="3497"/>
                    <a:pt x="881" y="3485"/>
                  </a:cubicBezTo>
                  <a:lnTo>
                    <a:pt x="2631" y="3235"/>
                  </a:lnTo>
                  <a:cubicBezTo>
                    <a:pt x="3036" y="3176"/>
                    <a:pt x="3322" y="2795"/>
                    <a:pt x="3262" y="2390"/>
                  </a:cubicBezTo>
                  <a:lnTo>
                    <a:pt x="3001" y="639"/>
                  </a:lnTo>
                  <a:cubicBezTo>
                    <a:pt x="2946" y="271"/>
                    <a:pt x="2635" y="1"/>
                    <a:pt x="2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8"/>
          <p:cNvGrpSpPr/>
          <p:nvPr/>
        </p:nvGrpSpPr>
        <p:grpSpPr>
          <a:xfrm>
            <a:off x="1534151" y="2842149"/>
            <a:ext cx="460243" cy="301673"/>
            <a:chOff x="253726" y="2422836"/>
            <a:chExt cx="460243" cy="301673"/>
          </a:xfrm>
        </p:grpSpPr>
        <p:sp>
          <p:nvSpPr>
            <p:cNvPr id="1298" name="Google Shape;1298;p48"/>
            <p:cNvSpPr/>
            <p:nvPr/>
          </p:nvSpPr>
          <p:spPr>
            <a:xfrm>
              <a:off x="253726" y="2422836"/>
              <a:ext cx="460243" cy="301673"/>
            </a:xfrm>
            <a:custGeom>
              <a:avLst/>
              <a:gdLst/>
              <a:ahLst/>
              <a:cxnLst/>
              <a:rect l="l" t="t" r="r" b="b"/>
              <a:pathLst>
                <a:path w="50590" h="33160" extrusionOk="0">
                  <a:moveTo>
                    <a:pt x="38017" y="1477"/>
                  </a:moveTo>
                  <a:lnTo>
                    <a:pt x="38017" y="15050"/>
                  </a:lnTo>
                  <a:lnTo>
                    <a:pt x="1488" y="15050"/>
                  </a:lnTo>
                  <a:lnTo>
                    <a:pt x="1488" y="1477"/>
                  </a:lnTo>
                  <a:close/>
                  <a:moveTo>
                    <a:pt x="38017" y="16526"/>
                  </a:moveTo>
                  <a:lnTo>
                    <a:pt x="38017" y="26873"/>
                  </a:lnTo>
                  <a:cubicBezTo>
                    <a:pt x="38017" y="28802"/>
                    <a:pt x="38886" y="30528"/>
                    <a:pt x="40255" y="31683"/>
                  </a:cubicBezTo>
                  <a:lnTo>
                    <a:pt x="6287" y="31683"/>
                  </a:lnTo>
                  <a:cubicBezTo>
                    <a:pt x="3643" y="31683"/>
                    <a:pt x="1488" y="29528"/>
                    <a:pt x="1488" y="26873"/>
                  </a:cubicBezTo>
                  <a:lnTo>
                    <a:pt x="1488" y="16526"/>
                  </a:lnTo>
                  <a:close/>
                  <a:moveTo>
                    <a:pt x="46684" y="6239"/>
                  </a:moveTo>
                  <a:cubicBezTo>
                    <a:pt x="48018" y="6239"/>
                    <a:pt x="49113" y="7323"/>
                    <a:pt x="49113" y="8656"/>
                  </a:cubicBezTo>
                  <a:lnTo>
                    <a:pt x="49113" y="26873"/>
                  </a:lnTo>
                  <a:cubicBezTo>
                    <a:pt x="49113" y="29528"/>
                    <a:pt x="46958" y="31683"/>
                    <a:pt x="44303" y="31683"/>
                  </a:cubicBezTo>
                  <a:cubicBezTo>
                    <a:pt x="41660" y="31683"/>
                    <a:pt x="39505" y="29528"/>
                    <a:pt x="39505" y="26873"/>
                  </a:cubicBezTo>
                  <a:lnTo>
                    <a:pt x="39505" y="24456"/>
                  </a:lnTo>
                  <a:lnTo>
                    <a:pt x="43517" y="24456"/>
                  </a:lnTo>
                  <a:cubicBezTo>
                    <a:pt x="43922" y="24456"/>
                    <a:pt x="44256" y="24123"/>
                    <a:pt x="44256" y="23706"/>
                  </a:cubicBezTo>
                  <a:lnTo>
                    <a:pt x="44256" y="14598"/>
                  </a:lnTo>
                  <a:cubicBezTo>
                    <a:pt x="44256" y="14193"/>
                    <a:pt x="43922" y="13859"/>
                    <a:pt x="43517" y="13859"/>
                  </a:cubicBezTo>
                  <a:cubicBezTo>
                    <a:pt x="43101" y="13859"/>
                    <a:pt x="42767" y="14193"/>
                    <a:pt x="42767" y="14598"/>
                  </a:cubicBezTo>
                  <a:lnTo>
                    <a:pt x="42767" y="22968"/>
                  </a:lnTo>
                  <a:lnTo>
                    <a:pt x="39505" y="22968"/>
                  </a:lnTo>
                  <a:lnTo>
                    <a:pt x="39505" y="6239"/>
                  </a:lnTo>
                  <a:lnTo>
                    <a:pt x="43613" y="6239"/>
                  </a:lnTo>
                  <a:cubicBezTo>
                    <a:pt x="43089" y="6906"/>
                    <a:pt x="42767" y="7740"/>
                    <a:pt x="42767" y="8656"/>
                  </a:cubicBezTo>
                  <a:lnTo>
                    <a:pt x="42767" y="11085"/>
                  </a:lnTo>
                  <a:cubicBezTo>
                    <a:pt x="42767" y="11490"/>
                    <a:pt x="43101" y="11823"/>
                    <a:pt x="43517" y="11823"/>
                  </a:cubicBezTo>
                  <a:cubicBezTo>
                    <a:pt x="43922" y="11823"/>
                    <a:pt x="44256" y="11490"/>
                    <a:pt x="44256" y="11085"/>
                  </a:cubicBezTo>
                  <a:lnTo>
                    <a:pt x="44256" y="8656"/>
                  </a:lnTo>
                  <a:cubicBezTo>
                    <a:pt x="44256" y="7323"/>
                    <a:pt x="45351" y="6239"/>
                    <a:pt x="46684" y="6239"/>
                  </a:cubicBezTo>
                  <a:close/>
                  <a:moveTo>
                    <a:pt x="750" y="1"/>
                  </a:moveTo>
                  <a:cubicBezTo>
                    <a:pt x="333" y="1"/>
                    <a:pt x="0" y="334"/>
                    <a:pt x="0" y="739"/>
                  </a:cubicBezTo>
                  <a:lnTo>
                    <a:pt x="0" y="26873"/>
                  </a:lnTo>
                  <a:cubicBezTo>
                    <a:pt x="0" y="30350"/>
                    <a:pt x="2822" y="33159"/>
                    <a:pt x="6287" y="33159"/>
                  </a:cubicBezTo>
                  <a:lnTo>
                    <a:pt x="44303" y="33159"/>
                  </a:lnTo>
                  <a:cubicBezTo>
                    <a:pt x="47780" y="33159"/>
                    <a:pt x="50590" y="30338"/>
                    <a:pt x="50590" y="26873"/>
                  </a:cubicBezTo>
                  <a:lnTo>
                    <a:pt x="50590" y="8656"/>
                  </a:lnTo>
                  <a:cubicBezTo>
                    <a:pt x="50590" y="6501"/>
                    <a:pt x="48839" y="4751"/>
                    <a:pt x="46684" y="4751"/>
                  </a:cubicBezTo>
                  <a:lnTo>
                    <a:pt x="39505" y="4751"/>
                  </a:lnTo>
                  <a:lnTo>
                    <a:pt x="39505" y="739"/>
                  </a:lnTo>
                  <a:cubicBezTo>
                    <a:pt x="39505" y="334"/>
                    <a:pt x="39172" y="1"/>
                    <a:pt x="38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8"/>
            <p:cNvSpPr/>
            <p:nvPr/>
          </p:nvSpPr>
          <p:spPr>
            <a:xfrm>
              <a:off x="518903" y="2444390"/>
              <a:ext cx="51028" cy="107250"/>
            </a:xfrm>
            <a:custGeom>
              <a:avLst/>
              <a:gdLst/>
              <a:ahLst/>
              <a:cxnLst/>
              <a:rect l="l" t="t" r="r" b="b"/>
              <a:pathLst>
                <a:path w="5609" h="11789" extrusionOk="0">
                  <a:moveTo>
                    <a:pt x="2810" y="1"/>
                  </a:moveTo>
                  <a:cubicBezTo>
                    <a:pt x="2394" y="1"/>
                    <a:pt x="2060" y="334"/>
                    <a:pt x="2060" y="751"/>
                  </a:cubicBezTo>
                  <a:lnTo>
                    <a:pt x="2060" y="1596"/>
                  </a:lnTo>
                  <a:cubicBezTo>
                    <a:pt x="893" y="1823"/>
                    <a:pt x="1" y="2858"/>
                    <a:pt x="1" y="4097"/>
                  </a:cubicBezTo>
                  <a:cubicBezTo>
                    <a:pt x="1" y="5502"/>
                    <a:pt x="1144" y="6633"/>
                    <a:pt x="2548" y="6633"/>
                  </a:cubicBezTo>
                  <a:lnTo>
                    <a:pt x="3060" y="6633"/>
                  </a:lnTo>
                  <a:cubicBezTo>
                    <a:pt x="3644" y="6633"/>
                    <a:pt x="4120" y="7109"/>
                    <a:pt x="4120" y="7692"/>
                  </a:cubicBezTo>
                  <a:cubicBezTo>
                    <a:pt x="4120" y="8276"/>
                    <a:pt x="3644" y="8752"/>
                    <a:pt x="3060" y="8752"/>
                  </a:cubicBezTo>
                  <a:lnTo>
                    <a:pt x="2287" y="8752"/>
                  </a:lnTo>
                  <a:cubicBezTo>
                    <a:pt x="1846" y="8752"/>
                    <a:pt x="1489" y="8395"/>
                    <a:pt x="1489" y="7954"/>
                  </a:cubicBezTo>
                  <a:cubicBezTo>
                    <a:pt x="1489" y="7549"/>
                    <a:pt x="1155" y="7216"/>
                    <a:pt x="751" y="7216"/>
                  </a:cubicBezTo>
                  <a:cubicBezTo>
                    <a:pt x="334" y="7216"/>
                    <a:pt x="1" y="7549"/>
                    <a:pt x="1" y="7954"/>
                  </a:cubicBezTo>
                  <a:cubicBezTo>
                    <a:pt x="1" y="9133"/>
                    <a:pt x="905" y="10109"/>
                    <a:pt x="2060" y="10228"/>
                  </a:cubicBezTo>
                  <a:lnTo>
                    <a:pt x="2060" y="11038"/>
                  </a:lnTo>
                  <a:cubicBezTo>
                    <a:pt x="2060" y="11455"/>
                    <a:pt x="2394" y="11788"/>
                    <a:pt x="2810" y="11788"/>
                  </a:cubicBezTo>
                  <a:cubicBezTo>
                    <a:pt x="3215" y="11788"/>
                    <a:pt x="3549" y="11455"/>
                    <a:pt x="3549" y="11038"/>
                  </a:cubicBezTo>
                  <a:lnTo>
                    <a:pt x="3549" y="10193"/>
                  </a:lnTo>
                  <a:cubicBezTo>
                    <a:pt x="4715" y="9966"/>
                    <a:pt x="5608" y="8931"/>
                    <a:pt x="5608" y="7692"/>
                  </a:cubicBezTo>
                  <a:cubicBezTo>
                    <a:pt x="5608" y="6299"/>
                    <a:pt x="4465" y="5156"/>
                    <a:pt x="3060" y="5156"/>
                  </a:cubicBezTo>
                  <a:lnTo>
                    <a:pt x="2548" y="5156"/>
                  </a:lnTo>
                  <a:cubicBezTo>
                    <a:pt x="1965" y="5156"/>
                    <a:pt x="1489" y="4680"/>
                    <a:pt x="1489" y="4097"/>
                  </a:cubicBezTo>
                  <a:cubicBezTo>
                    <a:pt x="1489" y="3513"/>
                    <a:pt x="1965" y="3037"/>
                    <a:pt x="2548" y="3037"/>
                  </a:cubicBezTo>
                  <a:lnTo>
                    <a:pt x="3322" y="3037"/>
                  </a:lnTo>
                  <a:cubicBezTo>
                    <a:pt x="3763" y="3037"/>
                    <a:pt x="4120" y="3394"/>
                    <a:pt x="4120" y="3835"/>
                  </a:cubicBezTo>
                  <a:lnTo>
                    <a:pt x="4120" y="4347"/>
                  </a:lnTo>
                  <a:cubicBezTo>
                    <a:pt x="4120" y="4763"/>
                    <a:pt x="4453" y="5097"/>
                    <a:pt x="4870" y="5097"/>
                  </a:cubicBezTo>
                  <a:cubicBezTo>
                    <a:pt x="5275" y="5097"/>
                    <a:pt x="5608" y="4763"/>
                    <a:pt x="5608" y="4347"/>
                  </a:cubicBezTo>
                  <a:lnTo>
                    <a:pt x="5608" y="3835"/>
                  </a:lnTo>
                  <a:cubicBezTo>
                    <a:pt x="5608" y="2656"/>
                    <a:pt x="4703" y="1680"/>
                    <a:pt x="3549" y="1561"/>
                  </a:cubicBezTo>
                  <a:lnTo>
                    <a:pt x="3549" y="751"/>
                  </a:lnTo>
                  <a:cubicBezTo>
                    <a:pt x="3549" y="334"/>
                    <a:pt x="3215" y="1"/>
                    <a:pt x="2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8"/>
            <p:cNvSpPr/>
            <p:nvPr/>
          </p:nvSpPr>
          <p:spPr>
            <a:xfrm>
              <a:off x="296943" y="2458801"/>
              <a:ext cx="56768" cy="78430"/>
            </a:xfrm>
            <a:custGeom>
              <a:avLst/>
              <a:gdLst/>
              <a:ahLst/>
              <a:cxnLst/>
              <a:rect l="l" t="t" r="r" b="b"/>
              <a:pathLst>
                <a:path w="6240" h="8621" extrusionOk="0">
                  <a:moveTo>
                    <a:pt x="5501" y="0"/>
                  </a:moveTo>
                  <a:cubicBezTo>
                    <a:pt x="5085" y="0"/>
                    <a:pt x="4751" y="334"/>
                    <a:pt x="4751" y="751"/>
                  </a:cubicBezTo>
                  <a:lnTo>
                    <a:pt x="4751" y="5418"/>
                  </a:lnTo>
                  <a:lnTo>
                    <a:pt x="1370" y="334"/>
                  </a:lnTo>
                  <a:cubicBezTo>
                    <a:pt x="1226" y="127"/>
                    <a:pt x="988" y="9"/>
                    <a:pt x="742" y="9"/>
                  </a:cubicBezTo>
                  <a:cubicBezTo>
                    <a:pt x="661" y="9"/>
                    <a:pt x="580" y="22"/>
                    <a:pt x="501" y="48"/>
                  </a:cubicBezTo>
                  <a:cubicBezTo>
                    <a:pt x="215" y="143"/>
                    <a:pt x="1" y="429"/>
                    <a:pt x="1" y="751"/>
                  </a:cubicBezTo>
                  <a:lnTo>
                    <a:pt x="1" y="7870"/>
                  </a:lnTo>
                  <a:cubicBezTo>
                    <a:pt x="1" y="8287"/>
                    <a:pt x="334" y="8621"/>
                    <a:pt x="751" y="8621"/>
                  </a:cubicBezTo>
                  <a:cubicBezTo>
                    <a:pt x="1156" y="8621"/>
                    <a:pt x="1489" y="8287"/>
                    <a:pt x="1489" y="7870"/>
                  </a:cubicBezTo>
                  <a:lnTo>
                    <a:pt x="1489" y="3203"/>
                  </a:lnTo>
                  <a:lnTo>
                    <a:pt x="4882" y="8287"/>
                  </a:lnTo>
                  <a:cubicBezTo>
                    <a:pt x="5023" y="8499"/>
                    <a:pt x="5262" y="8619"/>
                    <a:pt x="5507" y="8619"/>
                  </a:cubicBezTo>
                  <a:cubicBezTo>
                    <a:pt x="5593" y="8619"/>
                    <a:pt x="5680" y="8604"/>
                    <a:pt x="5763" y="8573"/>
                  </a:cubicBezTo>
                  <a:cubicBezTo>
                    <a:pt x="6049" y="8454"/>
                    <a:pt x="6239" y="8180"/>
                    <a:pt x="6239" y="7870"/>
                  </a:cubicBezTo>
                  <a:lnTo>
                    <a:pt x="6239" y="751"/>
                  </a:lnTo>
                  <a:cubicBezTo>
                    <a:pt x="6239" y="334"/>
                    <a:pt x="5906" y="0"/>
                    <a:pt x="5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8"/>
            <p:cNvSpPr/>
            <p:nvPr/>
          </p:nvSpPr>
          <p:spPr>
            <a:xfrm>
              <a:off x="369092" y="2458801"/>
              <a:ext cx="49509" cy="78430"/>
            </a:xfrm>
            <a:custGeom>
              <a:avLst/>
              <a:gdLst/>
              <a:ahLst/>
              <a:cxnLst/>
              <a:rect l="l" t="t" r="r" b="b"/>
              <a:pathLst>
                <a:path w="5442" h="8621" extrusionOk="0">
                  <a:moveTo>
                    <a:pt x="738" y="0"/>
                  </a:moveTo>
                  <a:cubicBezTo>
                    <a:pt x="334" y="0"/>
                    <a:pt x="0" y="334"/>
                    <a:pt x="0" y="751"/>
                  </a:cubicBezTo>
                  <a:lnTo>
                    <a:pt x="0" y="7870"/>
                  </a:lnTo>
                  <a:cubicBezTo>
                    <a:pt x="0" y="8287"/>
                    <a:pt x="334" y="8621"/>
                    <a:pt x="738" y="8621"/>
                  </a:cubicBezTo>
                  <a:lnTo>
                    <a:pt x="4703" y="8621"/>
                  </a:lnTo>
                  <a:cubicBezTo>
                    <a:pt x="5108" y="8621"/>
                    <a:pt x="5441" y="8287"/>
                    <a:pt x="5441" y="7870"/>
                  </a:cubicBezTo>
                  <a:cubicBezTo>
                    <a:pt x="5441" y="7466"/>
                    <a:pt x="5108" y="7132"/>
                    <a:pt x="4703" y="7132"/>
                  </a:cubicBezTo>
                  <a:lnTo>
                    <a:pt x="1477" y="7132"/>
                  </a:lnTo>
                  <a:lnTo>
                    <a:pt x="1477" y="4656"/>
                  </a:lnTo>
                  <a:lnTo>
                    <a:pt x="3905" y="4656"/>
                  </a:lnTo>
                  <a:cubicBezTo>
                    <a:pt x="4310" y="4656"/>
                    <a:pt x="4644" y="4322"/>
                    <a:pt x="4644" y="3918"/>
                  </a:cubicBezTo>
                  <a:cubicBezTo>
                    <a:pt x="4644" y="3501"/>
                    <a:pt x="4310" y="3168"/>
                    <a:pt x="3905" y="3168"/>
                  </a:cubicBezTo>
                  <a:lnTo>
                    <a:pt x="1477" y="3168"/>
                  </a:lnTo>
                  <a:lnTo>
                    <a:pt x="1477" y="1489"/>
                  </a:lnTo>
                  <a:lnTo>
                    <a:pt x="4703" y="1489"/>
                  </a:lnTo>
                  <a:cubicBezTo>
                    <a:pt x="5108" y="1489"/>
                    <a:pt x="5441" y="1155"/>
                    <a:pt x="5441" y="751"/>
                  </a:cubicBezTo>
                  <a:cubicBezTo>
                    <a:pt x="5441" y="334"/>
                    <a:pt x="5108" y="0"/>
                    <a:pt x="4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8"/>
            <p:cNvSpPr/>
            <p:nvPr/>
          </p:nvSpPr>
          <p:spPr>
            <a:xfrm>
              <a:off x="433543" y="2458865"/>
              <a:ext cx="71934" cy="78357"/>
            </a:xfrm>
            <a:custGeom>
              <a:avLst/>
              <a:gdLst/>
              <a:ahLst/>
              <a:cxnLst/>
              <a:rect l="l" t="t" r="r" b="b"/>
              <a:pathLst>
                <a:path w="7907" h="8613" extrusionOk="0">
                  <a:moveTo>
                    <a:pt x="788" y="0"/>
                  </a:moveTo>
                  <a:cubicBezTo>
                    <a:pt x="760" y="0"/>
                    <a:pt x="731" y="2"/>
                    <a:pt x="703" y="5"/>
                  </a:cubicBezTo>
                  <a:cubicBezTo>
                    <a:pt x="298" y="41"/>
                    <a:pt x="0" y="422"/>
                    <a:pt x="48" y="827"/>
                  </a:cubicBezTo>
                  <a:lnTo>
                    <a:pt x="834" y="7947"/>
                  </a:lnTo>
                  <a:cubicBezTo>
                    <a:pt x="870" y="8280"/>
                    <a:pt x="1131" y="8542"/>
                    <a:pt x="1453" y="8602"/>
                  </a:cubicBezTo>
                  <a:cubicBezTo>
                    <a:pt x="1494" y="8609"/>
                    <a:pt x="1535" y="8613"/>
                    <a:pt x="1576" y="8613"/>
                  </a:cubicBezTo>
                  <a:cubicBezTo>
                    <a:pt x="1865" y="8613"/>
                    <a:pt x="2137" y="8433"/>
                    <a:pt x="2263" y="8161"/>
                  </a:cubicBezTo>
                  <a:lnTo>
                    <a:pt x="3953" y="4208"/>
                  </a:lnTo>
                  <a:lnTo>
                    <a:pt x="5644" y="8161"/>
                  </a:lnTo>
                  <a:cubicBezTo>
                    <a:pt x="5759" y="8433"/>
                    <a:pt x="6038" y="8613"/>
                    <a:pt x="6338" y="8613"/>
                  </a:cubicBezTo>
                  <a:cubicBezTo>
                    <a:pt x="6381" y="8613"/>
                    <a:pt x="6423" y="8609"/>
                    <a:pt x="6465" y="8602"/>
                  </a:cubicBezTo>
                  <a:cubicBezTo>
                    <a:pt x="6775" y="8542"/>
                    <a:pt x="7025" y="8268"/>
                    <a:pt x="7061" y="7947"/>
                  </a:cubicBezTo>
                  <a:lnTo>
                    <a:pt x="7859" y="827"/>
                  </a:lnTo>
                  <a:cubicBezTo>
                    <a:pt x="7906" y="410"/>
                    <a:pt x="7608" y="41"/>
                    <a:pt x="7204" y="5"/>
                  </a:cubicBezTo>
                  <a:cubicBezTo>
                    <a:pt x="7175" y="2"/>
                    <a:pt x="7147" y="0"/>
                    <a:pt x="7118" y="0"/>
                  </a:cubicBezTo>
                  <a:cubicBezTo>
                    <a:pt x="6748" y="0"/>
                    <a:pt x="6426" y="284"/>
                    <a:pt x="6382" y="660"/>
                  </a:cubicBezTo>
                  <a:lnTo>
                    <a:pt x="5894" y="4982"/>
                  </a:lnTo>
                  <a:lnTo>
                    <a:pt x="4632" y="2029"/>
                  </a:lnTo>
                  <a:cubicBezTo>
                    <a:pt x="4507" y="1738"/>
                    <a:pt x="4230" y="1592"/>
                    <a:pt x="3952" y="1592"/>
                  </a:cubicBezTo>
                  <a:cubicBezTo>
                    <a:pt x="3673" y="1592"/>
                    <a:pt x="3394" y="1738"/>
                    <a:pt x="3263" y="2029"/>
                  </a:cubicBezTo>
                  <a:lnTo>
                    <a:pt x="2001" y="4982"/>
                  </a:lnTo>
                  <a:lnTo>
                    <a:pt x="1524" y="660"/>
                  </a:lnTo>
                  <a:cubicBezTo>
                    <a:pt x="1480" y="284"/>
                    <a:pt x="1158" y="0"/>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8"/>
            <p:cNvSpPr/>
            <p:nvPr/>
          </p:nvSpPr>
          <p:spPr>
            <a:xfrm>
              <a:off x="296943" y="2595720"/>
              <a:ext cx="107241" cy="13555"/>
            </a:xfrm>
            <a:custGeom>
              <a:avLst/>
              <a:gdLst/>
              <a:ahLst/>
              <a:cxnLst/>
              <a:rect l="l" t="t" r="r" b="b"/>
              <a:pathLst>
                <a:path w="11788" h="1490" extrusionOk="0">
                  <a:moveTo>
                    <a:pt x="751" y="1"/>
                  </a:moveTo>
                  <a:cubicBezTo>
                    <a:pt x="334" y="1"/>
                    <a:pt x="1" y="334"/>
                    <a:pt x="1" y="751"/>
                  </a:cubicBezTo>
                  <a:cubicBezTo>
                    <a:pt x="1" y="1156"/>
                    <a:pt x="334" y="1489"/>
                    <a:pt x="751" y="1489"/>
                  </a:cubicBezTo>
                  <a:lnTo>
                    <a:pt x="11050" y="1489"/>
                  </a:lnTo>
                  <a:cubicBezTo>
                    <a:pt x="11454" y="1489"/>
                    <a:pt x="11788" y="1156"/>
                    <a:pt x="11788" y="751"/>
                  </a:cubicBezTo>
                  <a:cubicBezTo>
                    <a:pt x="11788" y="334"/>
                    <a:pt x="11454" y="1"/>
                    <a:pt x="1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8"/>
            <p:cNvSpPr/>
            <p:nvPr/>
          </p:nvSpPr>
          <p:spPr>
            <a:xfrm>
              <a:off x="433871" y="2595720"/>
              <a:ext cx="136053" cy="13555"/>
            </a:xfrm>
            <a:custGeom>
              <a:avLst/>
              <a:gdLst/>
              <a:ahLst/>
              <a:cxnLst/>
              <a:rect l="l" t="t" r="r" b="b"/>
              <a:pathLst>
                <a:path w="14955" h="1490" extrusionOk="0">
                  <a:moveTo>
                    <a:pt x="750" y="1"/>
                  </a:moveTo>
                  <a:cubicBezTo>
                    <a:pt x="333" y="1"/>
                    <a:pt x="0" y="334"/>
                    <a:pt x="0" y="751"/>
                  </a:cubicBezTo>
                  <a:cubicBezTo>
                    <a:pt x="0" y="1156"/>
                    <a:pt x="333" y="1489"/>
                    <a:pt x="750" y="1489"/>
                  </a:cubicBezTo>
                  <a:lnTo>
                    <a:pt x="14216" y="1489"/>
                  </a:lnTo>
                  <a:cubicBezTo>
                    <a:pt x="14621" y="1489"/>
                    <a:pt x="14954" y="1156"/>
                    <a:pt x="14954" y="751"/>
                  </a:cubicBezTo>
                  <a:cubicBezTo>
                    <a:pt x="14954" y="334"/>
                    <a:pt x="14621" y="1"/>
                    <a:pt x="14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8"/>
            <p:cNvSpPr/>
            <p:nvPr/>
          </p:nvSpPr>
          <p:spPr>
            <a:xfrm>
              <a:off x="296943" y="2631794"/>
              <a:ext cx="56768" cy="13546"/>
            </a:xfrm>
            <a:custGeom>
              <a:avLst/>
              <a:gdLst/>
              <a:ahLst/>
              <a:cxnLst/>
              <a:rect l="l" t="t" r="r" b="b"/>
              <a:pathLst>
                <a:path w="6240" h="1489" extrusionOk="0">
                  <a:moveTo>
                    <a:pt x="751" y="1"/>
                  </a:moveTo>
                  <a:cubicBezTo>
                    <a:pt x="334" y="1"/>
                    <a:pt x="1" y="334"/>
                    <a:pt x="1" y="739"/>
                  </a:cubicBezTo>
                  <a:cubicBezTo>
                    <a:pt x="1" y="1156"/>
                    <a:pt x="334" y="1489"/>
                    <a:pt x="751" y="1489"/>
                  </a:cubicBezTo>
                  <a:lnTo>
                    <a:pt x="5501" y="1489"/>
                  </a:lnTo>
                  <a:cubicBezTo>
                    <a:pt x="5906" y="1489"/>
                    <a:pt x="6239" y="1156"/>
                    <a:pt x="6239" y="739"/>
                  </a:cubicBezTo>
                  <a:cubicBezTo>
                    <a:pt x="6239" y="334"/>
                    <a:pt x="5906"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8"/>
            <p:cNvSpPr/>
            <p:nvPr/>
          </p:nvSpPr>
          <p:spPr>
            <a:xfrm>
              <a:off x="296943" y="2667759"/>
              <a:ext cx="107241" cy="13546"/>
            </a:xfrm>
            <a:custGeom>
              <a:avLst/>
              <a:gdLst/>
              <a:ahLst/>
              <a:cxnLst/>
              <a:rect l="l" t="t" r="r" b="b"/>
              <a:pathLst>
                <a:path w="11788" h="1489" extrusionOk="0">
                  <a:moveTo>
                    <a:pt x="751" y="1"/>
                  </a:moveTo>
                  <a:cubicBezTo>
                    <a:pt x="334" y="1"/>
                    <a:pt x="1" y="334"/>
                    <a:pt x="1" y="751"/>
                  </a:cubicBezTo>
                  <a:cubicBezTo>
                    <a:pt x="1" y="1155"/>
                    <a:pt x="334" y="1489"/>
                    <a:pt x="751" y="1489"/>
                  </a:cubicBezTo>
                  <a:lnTo>
                    <a:pt x="11050" y="1489"/>
                  </a:lnTo>
                  <a:cubicBezTo>
                    <a:pt x="11454" y="1489"/>
                    <a:pt x="11788" y="1155"/>
                    <a:pt x="11788" y="751"/>
                  </a:cubicBezTo>
                  <a:cubicBezTo>
                    <a:pt x="11788" y="334"/>
                    <a:pt x="11454" y="1"/>
                    <a:pt x="1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8"/>
            <p:cNvSpPr/>
            <p:nvPr/>
          </p:nvSpPr>
          <p:spPr>
            <a:xfrm>
              <a:off x="369092" y="2631794"/>
              <a:ext cx="35098" cy="13546"/>
            </a:xfrm>
            <a:custGeom>
              <a:avLst/>
              <a:gdLst/>
              <a:ahLst/>
              <a:cxnLst/>
              <a:rect l="l" t="t" r="r" b="b"/>
              <a:pathLst>
                <a:path w="3858" h="1489" extrusionOk="0">
                  <a:moveTo>
                    <a:pt x="738" y="1"/>
                  </a:moveTo>
                  <a:cubicBezTo>
                    <a:pt x="322" y="1"/>
                    <a:pt x="0" y="334"/>
                    <a:pt x="0" y="739"/>
                  </a:cubicBezTo>
                  <a:cubicBezTo>
                    <a:pt x="0" y="1156"/>
                    <a:pt x="322" y="1489"/>
                    <a:pt x="738" y="1489"/>
                  </a:cubicBezTo>
                  <a:lnTo>
                    <a:pt x="3120" y="1489"/>
                  </a:lnTo>
                  <a:cubicBezTo>
                    <a:pt x="3524" y="1489"/>
                    <a:pt x="3858" y="1156"/>
                    <a:pt x="3858" y="739"/>
                  </a:cubicBezTo>
                  <a:cubicBezTo>
                    <a:pt x="3858" y="334"/>
                    <a:pt x="3524" y="1"/>
                    <a:pt x="3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8"/>
            <p:cNvSpPr/>
            <p:nvPr/>
          </p:nvSpPr>
          <p:spPr>
            <a:xfrm>
              <a:off x="433871" y="2631794"/>
              <a:ext cx="64019" cy="13546"/>
            </a:xfrm>
            <a:custGeom>
              <a:avLst/>
              <a:gdLst/>
              <a:ahLst/>
              <a:cxnLst/>
              <a:rect l="l" t="t" r="r" b="b"/>
              <a:pathLst>
                <a:path w="7037" h="1489" extrusionOk="0">
                  <a:moveTo>
                    <a:pt x="750" y="1"/>
                  </a:moveTo>
                  <a:cubicBezTo>
                    <a:pt x="333" y="1"/>
                    <a:pt x="0" y="334"/>
                    <a:pt x="0" y="739"/>
                  </a:cubicBezTo>
                  <a:cubicBezTo>
                    <a:pt x="0" y="1156"/>
                    <a:pt x="333" y="1489"/>
                    <a:pt x="750" y="1489"/>
                  </a:cubicBezTo>
                  <a:lnTo>
                    <a:pt x="6287" y="1489"/>
                  </a:lnTo>
                  <a:cubicBezTo>
                    <a:pt x="6703" y="1489"/>
                    <a:pt x="7037" y="1156"/>
                    <a:pt x="7037" y="739"/>
                  </a:cubicBezTo>
                  <a:cubicBezTo>
                    <a:pt x="7037" y="334"/>
                    <a:pt x="6703"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8"/>
            <p:cNvSpPr/>
            <p:nvPr/>
          </p:nvSpPr>
          <p:spPr>
            <a:xfrm>
              <a:off x="513162" y="2631794"/>
              <a:ext cx="56768" cy="13546"/>
            </a:xfrm>
            <a:custGeom>
              <a:avLst/>
              <a:gdLst/>
              <a:ahLst/>
              <a:cxnLst/>
              <a:rect l="l" t="t" r="r" b="b"/>
              <a:pathLst>
                <a:path w="6240" h="1489" extrusionOk="0">
                  <a:moveTo>
                    <a:pt x="739" y="1"/>
                  </a:moveTo>
                  <a:cubicBezTo>
                    <a:pt x="334" y="1"/>
                    <a:pt x="0" y="334"/>
                    <a:pt x="0" y="739"/>
                  </a:cubicBezTo>
                  <a:cubicBezTo>
                    <a:pt x="0" y="1156"/>
                    <a:pt x="334" y="1489"/>
                    <a:pt x="739" y="1489"/>
                  </a:cubicBezTo>
                  <a:lnTo>
                    <a:pt x="5501" y="1489"/>
                  </a:lnTo>
                  <a:cubicBezTo>
                    <a:pt x="5906" y="1489"/>
                    <a:pt x="6239" y="1156"/>
                    <a:pt x="6239" y="739"/>
                  </a:cubicBezTo>
                  <a:cubicBezTo>
                    <a:pt x="6239" y="334"/>
                    <a:pt x="5906"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8"/>
            <p:cNvSpPr/>
            <p:nvPr/>
          </p:nvSpPr>
          <p:spPr>
            <a:xfrm>
              <a:off x="433871" y="2667759"/>
              <a:ext cx="92831" cy="13546"/>
            </a:xfrm>
            <a:custGeom>
              <a:avLst/>
              <a:gdLst/>
              <a:ahLst/>
              <a:cxnLst/>
              <a:rect l="l" t="t" r="r" b="b"/>
              <a:pathLst>
                <a:path w="10204" h="1489" extrusionOk="0">
                  <a:moveTo>
                    <a:pt x="750" y="1"/>
                  </a:moveTo>
                  <a:cubicBezTo>
                    <a:pt x="333" y="1"/>
                    <a:pt x="0" y="334"/>
                    <a:pt x="0" y="751"/>
                  </a:cubicBezTo>
                  <a:cubicBezTo>
                    <a:pt x="0" y="1155"/>
                    <a:pt x="333" y="1489"/>
                    <a:pt x="750" y="1489"/>
                  </a:cubicBezTo>
                  <a:lnTo>
                    <a:pt x="9454" y="1489"/>
                  </a:lnTo>
                  <a:cubicBezTo>
                    <a:pt x="9870" y="1489"/>
                    <a:pt x="10204" y="1155"/>
                    <a:pt x="10204" y="751"/>
                  </a:cubicBezTo>
                  <a:cubicBezTo>
                    <a:pt x="10204" y="334"/>
                    <a:pt x="9870" y="1"/>
                    <a:pt x="9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8"/>
            <p:cNvSpPr/>
            <p:nvPr/>
          </p:nvSpPr>
          <p:spPr>
            <a:xfrm>
              <a:off x="541976" y="2667759"/>
              <a:ext cx="27957" cy="13546"/>
            </a:xfrm>
            <a:custGeom>
              <a:avLst/>
              <a:gdLst/>
              <a:ahLst/>
              <a:cxnLst/>
              <a:rect l="l" t="t" r="r" b="b"/>
              <a:pathLst>
                <a:path w="3073" h="1489" extrusionOk="0">
                  <a:moveTo>
                    <a:pt x="751" y="1"/>
                  </a:moveTo>
                  <a:cubicBezTo>
                    <a:pt x="334" y="1"/>
                    <a:pt x="1" y="334"/>
                    <a:pt x="1" y="751"/>
                  </a:cubicBezTo>
                  <a:cubicBezTo>
                    <a:pt x="1" y="1155"/>
                    <a:pt x="334" y="1489"/>
                    <a:pt x="751" y="1489"/>
                  </a:cubicBezTo>
                  <a:lnTo>
                    <a:pt x="2334" y="1489"/>
                  </a:lnTo>
                  <a:cubicBezTo>
                    <a:pt x="2739" y="1489"/>
                    <a:pt x="3072" y="1155"/>
                    <a:pt x="3072" y="751"/>
                  </a:cubicBezTo>
                  <a:cubicBezTo>
                    <a:pt x="3072" y="334"/>
                    <a:pt x="2739" y="1"/>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48"/>
          <p:cNvGrpSpPr/>
          <p:nvPr/>
        </p:nvGrpSpPr>
        <p:grpSpPr>
          <a:xfrm>
            <a:off x="1534155" y="2161353"/>
            <a:ext cx="460252" cy="424280"/>
            <a:chOff x="-337195" y="2350478"/>
            <a:chExt cx="460252" cy="424280"/>
          </a:xfrm>
        </p:grpSpPr>
        <p:sp>
          <p:nvSpPr>
            <p:cNvPr id="1313" name="Google Shape;1313;p48"/>
            <p:cNvSpPr/>
            <p:nvPr/>
          </p:nvSpPr>
          <p:spPr>
            <a:xfrm>
              <a:off x="80723" y="2588250"/>
              <a:ext cx="13546" cy="17121"/>
            </a:xfrm>
            <a:custGeom>
              <a:avLst/>
              <a:gdLst/>
              <a:ahLst/>
              <a:cxnLst/>
              <a:rect l="l" t="t" r="r" b="b"/>
              <a:pathLst>
                <a:path w="1489" h="1882" extrusionOk="0">
                  <a:moveTo>
                    <a:pt x="739" y="0"/>
                  </a:moveTo>
                  <a:cubicBezTo>
                    <a:pt x="334" y="0"/>
                    <a:pt x="1" y="334"/>
                    <a:pt x="1" y="750"/>
                  </a:cubicBezTo>
                  <a:lnTo>
                    <a:pt x="1" y="1143"/>
                  </a:lnTo>
                  <a:cubicBezTo>
                    <a:pt x="1" y="1548"/>
                    <a:pt x="334" y="1882"/>
                    <a:pt x="739" y="1882"/>
                  </a:cubicBezTo>
                  <a:cubicBezTo>
                    <a:pt x="1156" y="1882"/>
                    <a:pt x="1489" y="1548"/>
                    <a:pt x="1489" y="1143"/>
                  </a:cubicBezTo>
                  <a:lnTo>
                    <a:pt x="1489" y="750"/>
                  </a:lnTo>
                  <a:cubicBezTo>
                    <a:pt x="1489" y="334"/>
                    <a:pt x="1156"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8"/>
            <p:cNvSpPr/>
            <p:nvPr/>
          </p:nvSpPr>
          <p:spPr>
            <a:xfrm>
              <a:off x="80723" y="2656714"/>
              <a:ext cx="13546" cy="20697"/>
            </a:xfrm>
            <a:custGeom>
              <a:avLst/>
              <a:gdLst/>
              <a:ahLst/>
              <a:cxnLst/>
              <a:rect l="l" t="t" r="r" b="b"/>
              <a:pathLst>
                <a:path w="1489" h="2275" extrusionOk="0">
                  <a:moveTo>
                    <a:pt x="739" y="0"/>
                  </a:moveTo>
                  <a:cubicBezTo>
                    <a:pt x="334" y="0"/>
                    <a:pt x="1" y="334"/>
                    <a:pt x="1" y="750"/>
                  </a:cubicBezTo>
                  <a:lnTo>
                    <a:pt x="1" y="1536"/>
                  </a:lnTo>
                  <a:cubicBezTo>
                    <a:pt x="1" y="1953"/>
                    <a:pt x="334" y="2274"/>
                    <a:pt x="739" y="2274"/>
                  </a:cubicBezTo>
                  <a:cubicBezTo>
                    <a:pt x="1156" y="2274"/>
                    <a:pt x="1489" y="1953"/>
                    <a:pt x="1489" y="1536"/>
                  </a:cubicBezTo>
                  <a:lnTo>
                    <a:pt x="1489" y="750"/>
                  </a:lnTo>
                  <a:cubicBezTo>
                    <a:pt x="1489" y="334"/>
                    <a:pt x="1156"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8"/>
            <p:cNvSpPr/>
            <p:nvPr/>
          </p:nvSpPr>
          <p:spPr>
            <a:xfrm>
              <a:off x="80723" y="2692779"/>
              <a:ext cx="13546" cy="20697"/>
            </a:xfrm>
            <a:custGeom>
              <a:avLst/>
              <a:gdLst/>
              <a:ahLst/>
              <a:cxnLst/>
              <a:rect l="l" t="t" r="r" b="b"/>
              <a:pathLst>
                <a:path w="1489" h="2275" extrusionOk="0">
                  <a:moveTo>
                    <a:pt x="739" y="1"/>
                  </a:moveTo>
                  <a:cubicBezTo>
                    <a:pt x="334" y="1"/>
                    <a:pt x="1" y="334"/>
                    <a:pt x="1" y="739"/>
                  </a:cubicBezTo>
                  <a:lnTo>
                    <a:pt x="1" y="1537"/>
                  </a:lnTo>
                  <a:cubicBezTo>
                    <a:pt x="1" y="1942"/>
                    <a:pt x="334" y="2275"/>
                    <a:pt x="739" y="2275"/>
                  </a:cubicBezTo>
                  <a:cubicBezTo>
                    <a:pt x="1156" y="2275"/>
                    <a:pt x="1489" y="1942"/>
                    <a:pt x="1489" y="1537"/>
                  </a:cubicBezTo>
                  <a:lnTo>
                    <a:pt x="1489" y="739"/>
                  </a:lnTo>
                  <a:cubicBezTo>
                    <a:pt x="1489" y="334"/>
                    <a:pt x="115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8"/>
            <p:cNvSpPr/>
            <p:nvPr/>
          </p:nvSpPr>
          <p:spPr>
            <a:xfrm>
              <a:off x="80723" y="2620749"/>
              <a:ext cx="13546" cy="20697"/>
            </a:xfrm>
            <a:custGeom>
              <a:avLst/>
              <a:gdLst/>
              <a:ahLst/>
              <a:cxnLst/>
              <a:rect l="l" t="t" r="r" b="b"/>
              <a:pathLst>
                <a:path w="1489" h="2275" extrusionOk="0">
                  <a:moveTo>
                    <a:pt x="739" y="0"/>
                  </a:moveTo>
                  <a:cubicBezTo>
                    <a:pt x="334" y="0"/>
                    <a:pt x="1" y="334"/>
                    <a:pt x="1" y="738"/>
                  </a:cubicBezTo>
                  <a:lnTo>
                    <a:pt x="1" y="1524"/>
                  </a:lnTo>
                  <a:cubicBezTo>
                    <a:pt x="1" y="1941"/>
                    <a:pt x="334" y="2274"/>
                    <a:pt x="739" y="2274"/>
                  </a:cubicBezTo>
                  <a:cubicBezTo>
                    <a:pt x="1156" y="2274"/>
                    <a:pt x="1489" y="1941"/>
                    <a:pt x="1489" y="1524"/>
                  </a:cubicBezTo>
                  <a:lnTo>
                    <a:pt x="1489" y="738"/>
                  </a:lnTo>
                  <a:cubicBezTo>
                    <a:pt x="1489" y="334"/>
                    <a:pt x="1156"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8"/>
            <p:cNvSpPr/>
            <p:nvPr/>
          </p:nvSpPr>
          <p:spPr>
            <a:xfrm>
              <a:off x="77147" y="2728745"/>
              <a:ext cx="17121" cy="17121"/>
            </a:xfrm>
            <a:custGeom>
              <a:avLst/>
              <a:gdLst/>
              <a:ahLst/>
              <a:cxnLst/>
              <a:rect l="l" t="t" r="r" b="b"/>
              <a:pathLst>
                <a:path w="1882" h="1882" extrusionOk="0">
                  <a:moveTo>
                    <a:pt x="1132" y="1"/>
                  </a:moveTo>
                  <a:cubicBezTo>
                    <a:pt x="834" y="1"/>
                    <a:pt x="560" y="191"/>
                    <a:pt x="453" y="465"/>
                  </a:cubicBezTo>
                  <a:cubicBezTo>
                    <a:pt x="191" y="572"/>
                    <a:pt x="1" y="834"/>
                    <a:pt x="1" y="1144"/>
                  </a:cubicBezTo>
                  <a:cubicBezTo>
                    <a:pt x="1" y="1560"/>
                    <a:pt x="334" y="1882"/>
                    <a:pt x="739" y="1882"/>
                  </a:cubicBezTo>
                  <a:lnTo>
                    <a:pt x="1132" y="1882"/>
                  </a:lnTo>
                  <a:cubicBezTo>
                    <a:pt x="1549" y="1882"/>
                    <a:pt x="1882" y="1560"/>
                    <a:pt x="1882" y="1144"/>
                  </a:cubicBezTo>
                  <a:lnTo>
                    <a:pt x="1882" y="751"/>
                  </a:lnTo>
                  <a:cubicBezTo>
                    <a:pt x="1882" y="334"/>
                    <a:pt x="1549" y="1"/>
                    <a:pt x="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8"/>
            <p:cNvSpPr/>
            <p:nvPr/>
          </p:nvSpPr>
          <p:spPr>
            <a:xfrm>
              <a:off x="-276537" y="2732429"/>
              <a:ext cx="20597" cy="13437"/>
            </a:xfrm>
            <a:custGeom>
              <a:avLst/>
              <a:gdLst/>
              <a:ahLst/>
              <a:cxnLst/>
              <a:rect l="l" t="t" r="r" b="b"/>
              <a:pathLst>
                <a:path w="2264" h="1477" extrusionOk="0">
                  <a:moveTo>
                    <a:pt x="751" y="1"/>
                  </a:moveTo>
                  <a:cubicBezTo>
                    <a:pt x="334" y="1"/>
                    <a:pt x="1" y="334"/>
                    <a:pt x="1" y="739"/>
                  </a:cubicBezTo>
                  <a:cubicBezTo>
                    <a:pt x="1" y="1144"/>
                    <a:pt x="334" y="1477"/>
                    <a:pt x="751" y="1477"/>
                  </a:cubicBezTo>
                  <a:lnTo>
                    <a:pt x="1525" y="1477"/>
                  </a:lnTo>
                  <a:cubicBezTo>
                    <a:pt x="1930" y="1477"/>
                    <a:pt x="2263" y="1144"/>
                    <a:pt x="2263" y="739"/>
                  </a:cubicBezTo>
                  <a:cubicBezTo>
                    <a:pt x="2263" y="334"/>
                    <a:pt x="1930"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8"/>
            <p:cNvSpPr/>
            <p:nvPr/>
          </p:nvSpPr>
          <p:spPr>
            <a:xfrm>
              <a:off x="-135060" y="2732429"/>
              <a:ext cx="20588" cy="13437"/>
            </a:xfrm>
            <a:custGeom>
              <a:avLst/>
              <a:gdLst/>
              <a:ahLst/>
              <a:cxnLst/>
              <a:rect l="l" t="t" r="r" b="b"/>
              <a:pathLst>
                <a:path w="2263" h="1477" extrusionOk="0">
                  <a:moveTo>
                    <a:pt x="739" y="1"/>
                  </a:moveTo>
                  <a:cubicBezTo>
                    <a:pt x="334" y="1"/>
                    <a:pt x="0" y="334"/>
                    <a:pt x="0" y="739"/>
                  </a:cubicBezTo>
                  <a:cubicBezTo>
                    <a:pt x="0" y="1144"/>
                    <a:pt x="334" y="1477"/>
                    <a:pt x="739" y="1477"/>
                  </a:cubicBezTo>
                  <a:lnTo>
                    <a:pt x="1524" y="1477"/>
                  </a:lnTo>
                  <a:cubicBezTo>
                    <a:pt x="1929" y="1477"/>
                    <a:pt x="2263" y="1144"/>
                    <a:pt x="2263" y="739"/>
                  </a:cubicBezTo>
                  <a:cubicBezTo>
                    <a:pt x="2263" y="334"/>
                    <a:pt x="1929" y="1"/>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8"/>
            <p:cNvSpPr/>
            <p:nvPr/>
          </p:nvSpPr>
          <p:spPr>
            <a:xfrm>
              <a:off x="-170370" y="2732429"/>
              <a:ext cx="20588" cy="13437"/>
            </a:xfrm>
            <a:custGeom>
              <a:avLst/>
              <a:gdLst/>
              <a:ahLst/>
              <a:cxnLst/>
              <a:rect l="l" t="t" r="r" b="b"/>
              <a:pathLst>
                <a:path w="2263" h="1477" extrusionOk="0">
                  <a:moveTo>
                    <a:pt x="738" y="1"/>
                  </a:moveTo>
                  <a:cubicBezTo>
                    <a:pt x="333" y="1"/>
                    <a:pt x="0" y="334"/>
                    <a:pt x="0" y="739"/>
                  </a:cubicBezTo>
                  <a:cubicBezTo>
                    <a:pt x="0" y="1144"/>
                    <a:pt x="333" y="1477"/>
                    <a:pt x="738" y="1477"/>
                  </a:cubicBezTo>
                  <a:lnTo>
                    <a:pt x="1512" y="1477"/>
                  </a:lnTo>
                  <a:cubicBezTo>
                    <a:pt x="1929" y="1477"/>
                    <a:pt x="2262" y="1144"/>
                    <a:pt x="2262" y="739"/>
                  </a:cubicBezTo>
                  <a:cubicBezTo>
                    <a:pt x="2262" y="334"/>
                    <a:pt x="1929"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8"/>
            <p:cNvSpPr/>
            <p:nvPr/>
          </p:nvSpPr>
          <p:spPr>
            <a:xfrm>
              <a:off x="-241109" y="2732429"/>
              <a:ext cx="20588" cy="13437"/>
            </a:xfrm>
            <a:custGeom>
              <a:avLst/>
              <a:gdLst/>
              <a:ahLst/>
              <a:cxnLst/>
              <a:rect l="l" t="t" r="r" b="b"/>
              <a:pathLst>
                <a:path w="2263" h="1477" extrusionOk="0">
                  <a:moveTo>
                    <a:pt x="738" y="1"/>
                  </a:moveTo>
                  <a:cubicBezTo>
                    <a:pt x="334" y="1"/>
                    <a:pt x="0" y="334"/>
                    <a:pt x="0" y="739"/>
                  </a:cubicBezTo>
                  <a:cubicBezTo>
                    <a:pt x="0" y="1144"/>
                    <a:pt x="334" y="1477"/>
                    <a:pt x="738" y="1477"/>
                  </a:cubicBezTo>
                  <a:lnTo>
                    <a:pt x="1512" y="1477"/>
                  </a:lnTo>
                  <a:cubicBezTo>
                    <a:pt x="1929" y="1477"/>
                    <a:pt x="2262" y="1144"/>
                    <a:pt x="2262" y="739"/>
                  </a:cubicBezTo>
                  <a:cubicBezTo>
                    <a:pt x="2262" y="334"/>
                    <a:pt x="1929"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8"/>
            <p:cNvSpPr/>
            <p:nvPr/>
          </p:nvSpPr>
          <p:spPr>
            <a:xfrm>
              <a:off x="-205798" y="2732429"/>
              <a:ext cx="20588" cy="13437"/>
            </a:xfrm>
            <a:custGeom>
              <a:avLst/>
              <a:gdLst/>
              <a:ahLst/>
              <a:cxnLst/>
              <a:rect l="l" t="t" r="r" b="b"/>
              <a:pathLst>
                <a:path w="2263" h="1477" extrusionOk="0">
                  <a:moveTo>
                    <a:pt x="751" y="1"/>
                  </a:moveTo>
                  <a:cubicBezTo>
                    <a:pt x="334" y="1"/>
                    <a:pt x="1" y="334"/>
                    <a:pt x="1" y="739"/>
                  </a:cubicBezTo>
                  <a:cubicBezTo>
                    <a:pt x="1" y="1144"/>
                    <a:pt x="334" y="1477"/>
                    <a:pt x="751" y="1477"/>
                  </a:cubicBezTo>
                  <a:lnTo>
                    <a:pt x="1525" y="1477"/>
                  </a:lnTo>
                  <a:cubicBezTo>
                    <a:pt x="1930" y="1477"/>
                    <a:pt x="2263" y="1144"/>
                    <a:pt x="2263" y="739"/>
                  </a:cubicBezTo>
                  <a:cubicBezTo>
                    <a:pt x="2263" y="334"/>
                    <a:pt x="1930"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8"/>
            <p:cNvSpPr/>
            <p:nvPr/>
          </p:nvSpPr>
          <p:spPr>
            <a:xfrm>
              <a:off x="-99640" y="2732429"/>
              <a:ext cx="20588" cy="13437"/>
            </a:xfrm>
            <a:custGeom>
              <a:avLst/>
              <a:gdLst/>
              <a:ahLst/>
              <a:cxnLst/>
              <a:rect l="l" t="t" r="r" b="b"/>
              <a:pathLst>
                <a:path w="2263" h="1477" extrusionOk="0">
                  <a:moveTo>
                    <a:pt x="739" y="1"/>
                  </a:moveTo>
                  <a:cubicBezTo>
                    <a:pt x="322" y="1"/>
                    <a:pt x="1" y="334"/>
                    <a:pt x="1" y="739"/>
                  </a:cubicBezTo>
                  <a:cubicBezTo>
                    <a:pt x="1" y="1144"/>
                    <a:pt x="322" y="1477"/>
                    <a:pt x="739" y="1477"/>
                  </a:cubicBezTo>
                  <a:lnTo>
                    <a:pt x="1513" y="1477"/>
                  </a:lnTo>
                  <a:cubicBezTo>
                    <a:pt x="1930" y="1477"/>
                    <a:pt x="2263" y="1144"/>
                    <a:pt x="2263" y="739"/>
                  </a:cubicBezTo>
                  <a:cubicBezTo>
                    <a:pt x="2263" y="334"/>
                    <a:pt x="1930" y="1"/>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8"/>
            <p:cNvSpPr/>
            <p:nvPr/>
          </p:nvSpPr>
          <p:spPr>
            <a:xfrm>
              <a:off x="41728" y="2732429"/>
              <a:ext cx="20588" cy="13437"/>
            </a:xfrm>
            <a:custGeom>
              <a:avLst/>
              <a:gdLst/>
              <a:ahLst/>
              <a:cxnLst/>
              <a:rect l="l" t="t" r="r" b="b"/>
              <a:pathLst>
                <a:path w="2263" h="1477" extrusionOk="0">
                  <a:moveTo>
                    <a:pt x="751" y="1"/>
                  </a:moveTo>
                  <a:cubicBezTo>
                    <a:pt x="334" y="1"/>
                    <a:pt x="0" y="334"/>
                    <a:pt x="0" y="739"/>
                  </a:cubicBezTo>
                  <a:cubicBezTo>
                    <a:pt x="0" y="1144"/>
                    <a:pt x="334" y="1477"/>
                    <a:pt x="751" y="1477"/>
                  </a:cubicBezTo>
                  <a:lnTo>
                    <a:pt x="1524" y="1477"/>
                  </a:lnTo>
                  <a:cubicBezTo>
                    <a:pt x="1929" y="1477"/>
                    <a:pt x="2263" y="1144"/>
                    <a:pt x="2263" y="739"/>
                  </a:cubicBezTo>
                  <a:cubicBezTo>
                    <a:pt x="2263" y="334"/>
                    <a:pt x="1929" y="1"/>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8"/>
            <p:cNvSpPr/>
            <p:nvPr/>
          </p:nvSpPr>
          <p:spPr>
            <a:xfrm>
              <a:off x="6418" y="2732429"/>
              <a:ext cx="20588" cy="13437"/>
            </a:xfrm>
            <a:custGeom>
              <a:avLst/>
              <a:gdLst/>
              <a:ahLst/>
              <a:cxnLst/>
              <a:rect l="l" t="t" r="r" b="b"/>
              <a:pathLst>
                <a:path w="2263" h="1477" extrusionOk="0">
                  <a:moveTo>
                    <a:pt x="738" y="1"/>
                  </a:moveTo>
                  <a:cubicBezTo>
                    <a:pt x="333" y="1"/>
                    <a:pt x="0" y="334"/>
                    <a:pt x="0" y="739"/>
                  </a:cubicBezTo>
                  <a:cubicBezTo>
                    <a:pt x="0" y="1144"/>
                    <a:pt x="333" y="1477"/>
                    <a:pt x="738" y="1477"/>
                  </a:cubicBezTo>
                  <a:lnTo>
                    <a:pt x="1524" y="1477"/>
                  </a:lnTo>
                  <a:cubicBezTo>
                    <a:pt x="1929" y="1477"/>
                    <a:pt x="2262" y="1144"/>
                    <a:pt x="2262" y="739"/>
                  </a:cubicBezTo>
                  <a:cubicBezTo>
                    <a:pt x="2262" y="334"/>
                    <a:pt x="1929" y="1"/>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8"/>
            <p:cNvSpPr/>
            <p:nvPr/>
          </p:nvSpPr>
          <p:spPr>
            <a:xfrm>
              <a:off x="-64321" y="2732429"/>
              <a:ext cx="20588" cy="13437"/>
            </a:xfrm>
            <a:custGeom>
              <a:avLst/>
              <a:gdLst/>
              <a:ahLst/>
              <a:cxnLst/>
              <a:rect l="l" t="t" r="r" b="b"/>
              <a:pathLst>
                <a:path w="2263" h="1477" extrusionOk="0">
                  <a:moveTo>
                    <a:pt x="738" y="1"/>
                  </a:moveTo>
                  <a:cubicBezTo>
                    <a:pt x="334" y="1"/>
                    <a:pt x="0" y="334"/>
                    <a:pt x="0" y="739"/>
                  </a:cubicBezTo>
                  <a:cubicBezTo>
                    <a:pt x="0" y="1144"/>
                    <a:pt x="334" y="1477"/>
                    <a:pt x="738" y="1477"/>
                  </a:cubicBezTo>
                  <a:lnTo>
                    <a:pt x="1524" y="1477"/>
                  </a:lnTo>
                  <a:cubicBezTo>
                    <a:pt x="1929" y="1477"/>
                    <a:pt x="2262" y="1144"/>
                    <a:pt x="2262" y="739"/>
                  </a:cubicBezTo>
                  <a:cubicBezTo>
                    <a:pt x="2262" y="334"/>
                    <a:pt x="1929" y="1"/>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8"/>
            <p:cNvSpPr/>
            <p:nvPr/>
          </p:nvSpPr>
          <p:spPr>
            <a:xfrm>
              <a:off x="-29011" y="2732429"/>
              <a:ext cx="20588" cy="13437"/>
            </a:xfrm>
            <a:custGeom>
              <a:avLst/>
              <a:gdLst/>
              <a:ahLst/>
              <a:cxnLst/>
              <a:rect l="l" t="t" r="r" b="b"/>
              <a:pathLst>
                <a:path w="2263" h="1477" extrusionOk="0">
                  <a:moveTo>
                    <a:pt x="751" y="1"/>
                  </a:moveTo>
                  <a:cubicBezTo>
                    <a:pt x="334" y="1"/>
                    <a:pt x="1" y="334"/>
                    <a:pt x="1" y="739"/>
                  </a:cubicBezTo>
                  <a:cubicBezTo>
                    <a:pt x="1" y="1144"/>
                    <a:pt x="334" y="1477"/>
                    <a:pt x="751" y="1477"/>
                  </a:cubicBezTo>
                  <a:lnTo>
                    <a:pt x="1525" y="1477"/>
                  </a:lnTo>
                  <a:cubicBezTo>
                    <a:pt x="1941" y="1477"/>
                    <a:pt x="2263" y="1144"/>
                    <a:pt x="2263" y="739"/>
                  </a:cubicBezTo>
                  <a:cubicBezTo>
                    <a:pt x="2263" y="334"/>
                    <a:pt x="1941"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8"/>
            <p:cNvSpPr/>
            <p:nvPr/>
          </p:nvSpPr>
          <p:spPr>
            <a:xfrm>
              <a:off x="-308381" y="2728745"/>
              <a:ext cx="17121" cy="17121"/>
            </a:xfrm>
            <a:custGeom>
              <a:avLst/>
              <a:gdLst/>
              <a:ahLst/>
              <a:cxnLst/>
              <a:rect l="l" t="t" r="r" b="b"/>
              <a:pathLst>
                <a:path w="1882" h="1882" extrusionOk="0">
                  <a:moveTo>
                    <a:pt x="739" y="1"/>
                  </a:moveTo>
                  <a:cubicBezTo>
                    <a:pt x="334" y="1"/>
                    <a:pt x="0" y="334"/>
                    <a:pt x="0" y="751"/>
                  </a:cubicBezTo>
                  <a:lnTo>
                    <a:pt x="0" y="1144"/>
                  </a:lnTo>
                  <a:cubicBezTo>
                    <a:pt x="0" y="1549"/>
                    <a:pt x="334" y="1882"/>
                    <a:pt x="739" y="1882"/>
                  </a:cubicBezTo>
                  <a:lnTo>
                    <a:pt x="1132" y="1882"/>
                  </a:lnTo>
                  <a:cubicBezTo>
                    <a:pt x="1548" y="1882"/>
                    <a:pt x="1882" y="1549"/>
                    <a:pt x="1882" y="1144"/>
                  </a:cubicBezTo>
                  <a:cubicBezTo>
                    <a:pt x="1882" y="834"/>
                    <a:pt x="1691" y="572"/>
                    <a:pt x="1429" y="465"/>
                  </a:cubicBezTo>
                  <a:cubicBezTo>
                    <a:pt x="1310" y="191"/>
                    <a:pt x="1048"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8"/>
            <p:cNvSpPr/>
            <p:nvPr/>
          </p:nvSpPr>
          <p:spPr>
            <a:xfrm>
              <a:off x="-308381" y="2620749"/>
              <a:ext cx="13546" cy="20697"/>
            </a:xfrm>
            <a:custGeom>
              <a:avLst/>
              <a:gdLst/>
              <a:ahLst/>
              <a:cxnLst/>
              <a:rect l="l" t="t" r="r" b="b"/>
              <a:pathLst>
                <a:path w="1489" h="2275" extrusionOk="0">
                  <a:moveTo>
                    <a:pt x="739" y="0"/>
                  </a:moveTo>
                  <a:cubicBezTo>
                    <a:pt x="334" y="0"/>
                    <a:pt x="0" y="334"/>
                    <a:pt x="0" y="738"/>
                  </a:cubicBezTo>
                  <a:lnTo>
                    <a:pt x="0" y="1524"/>
                  </a:lnTo>
                  <a:cubicBezTo>
                    <a:pt x="0" y="1941"/>
                    <a:pt x="334" y="2274"/>
                    <a:pt x="739" y="2274"/>
                  </a:cubicBezTo>
                  <a:cubicBezTo>
                    <a:pt x="1155" y="2274"/>
                    <a:pt x="1489" y="1941"/>
                    <a:pt x="1489" y="1524"/>
                  </a:cubicBezTo>
                  <a:lnTo>
                    <a:pt x="1489" y="738"/>
                  </a:lnTo>
                  <a:cubicBezTo>
                    <a:pt x="1489" y="334"/>
                    <a:pt x="1155"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8"/>
            <p:cNvSpPr/>
            <p:nvPr/>
          </p:nvSpPr>
          <p:spPr>
            <a:xfrm>
              <a:off x="-308381" y="2692779"/>
              <a:ext cx="13546" cy="20697"/>
            </a:xfrm>
            <a:custGeom>
              <a:avLst/>
              <a:gdLst/>
              <a:ahLst/>
              <a:cxnLst/>
              <a:rect l="l" t="t" r="r" b="b"/>
              <a:pathLst>
                <a:path w="1489" h="2275" extrusionOk="0">
                  <a:moveTo>
                    <a:pt x="739" y="1"/>
                  </a:moveTo>
                  <a:cubicBezTo>
                    <a:pt x="334" y="1"/>
                    <a:pt x="0" y="334"/>
                    <a:pt x="0" y="739"/>
                  </a:cubicBezTo>
                  <a:lnTo>
                    <a:pt x="0" y="1537"/>
                  </a:lnTo>
                  <a:cubicBezTo>
                    <a:pt x="0" y="1942"/>
                    <a:pt x="334" y="2275"/>
                    <a:pt x="739" y="2275"/>
                  </a:cubicBezTo>
                  <a:cubicBezTo>
                    <a:pt x="1155" y="2275"/>
                    <a:pt x="1489" y="1942"/>
                    <a:pt x="1489" y="1537"/>
                  </a:cubicBezTo>
                  <a:lnTo>
                    <a:pt x="1489" y="739"/>
                  </a:lnTo>
                  <a:cubicBezTo>
                    <a:pt x="1489" y="334"/>
                    <a:pt x="1155"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8"/>
            <p:cNvSpPr/>
            <p:nvPr/>
          </p:nvSpPr>
          <p:spPr>
            <a:xfrm>
              <a:off x="-308381" y="2656714"/>
              <a:ext cx="13546" cy="20697"/>
            </a:xfrm>
            <a:custGeom>
              <a:avLst/>
              <a:gdLst/>
              <a:ahLst/>
              <a:cxnLst/>
              <a:rect l="l" t="t" r="r" b="b"/>
              <a:pathLst>
                <a:path w="1489" h="2275" extrusionOk="0">
                  <a:moveTo>
                    <a:pt x="739" y="0"/>
                  </a:moveTo>
                  <a:cubicBezTo>
                    <a:pt x="334" y="0"/>
                    <a:pt x="0" y="334"/>
                    <a:pt x="0" y="750"/>
                  </a:cubicBezTo>
                  <a:lnTo>
                    <a:pt x="0" y="1536"/>
                  </a:lnTo>
                  <a:cubicBezTo>
                    <a:pt x="0" y="1953"/>
                    <a:pt x="334" y="2274"/>
                    <a:pt x="739" y="2274"/>
                  </a:cubicBezTo>
                  <a:cubicBezTo>
                    <a:pt x="1155" y="2274"/>
                    <a:pt x="1489" y="1953"/>
                    <a:pt x="1489" y="1536"/>
                  </a:cubicBezTo>
                  <a:lnTo>
                    <a:pt x="1489" y="750"/>
                  </a:lnTo>
                  <a:cubicBezTo>
                    <a:pt x="1489" y="334"/>
                    <a:pt x="1155"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8"/>
            <p:cNvSpPr/>
            <p:nvPr/>
          </p:nvSpPr>
          <p:spPr>
            <a:xfrm>
              <a:off x="-308381" y="2588250"/>
              <a:ext cx="13546" cy="17121"/>
            </a:xfrm>
            <a:custGeom>
              <a:avLst/>
              <a:gdLst/>
              <a:ahLst/>
              <a:cxnLst/>
              <a:rect l="l" t="t" r="r" b="b"/>
              <a:pathLst>
                <a:path w="1489" h="1882" extrusionOk="0">
                  <a:moveTo>
                    <a:pt x="739" y="0"/>
                  </a:moveTo>
                  <a:cubicBezTo>
                    <a:pt x="334" y="0"/>
                    <a:pt x="0" y="334"/>
                    <a:pt x="0" y="750"/>
                  </a:cubicBezTo>
                  <a:lnTo>
                    <a:pt x="0" y="1143"/>
                  </a:lnTo>
                  <a:cubicBezTo>
                    <a:pt x="0" y="1548"/>
                    <a:pt x="334" y="1882"/>
                    <a:pt x="739" y="1882"/>
                  </a:cubicBezTo>
                  <a:cubicBezTo>
                    <a:pt x="1155" y="1882"/>
                    <a:pt x="1489" y="1548"/>
                    <a:pt x="1489" y="1143"/>
                  </a:cubicBezTo>
                  <a:lnTo>
                    <a:pt x="1489" y="750"/>
                  </a:lnTo>
                  <a:cubicBezTo>
                    <a:pt x="1489" y="334"/>
                    <a:pt x="1155"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8"/>
            <p:cNvSpPr/>
            <p:nvPr/>
          </p:nvSpPr>
          <p:spPr>
            <a:xfrm>
              <a:off x="-337195" y="2350478"/>
              <a:ext cx="460252" cy="424280"/>
            </a:xfrm>
            <a:custGeom>
              <a:avLst/>
              <a:gdLst/>
              <a:ahLst/>
              <a:cxnLst/>
              <a:rect l="l" t="t" r="r" b="b"/>
              <a:pathLst>
                <a:path w="50591" h="46637" extrusionOk="0">
                  <a:moveTo>
                    <a:pt x="28456" y="1489"/>
                  </a:moveTo>
                  <a:cubicBezTo>
                    <a:pt x="29802" y="1489"/>
                    <a:pt x="30885" y="2572"/>
                    <a:pt x="30885" y="3905"/>
                  </a:cubicBezTo>
                  <a:lnTo>
                    <a:pt x="30885" y="7918"/>
                  </a:lnTo>
                  <a:lnTo>
                    <a:pt x="19693" y="7918"/>
                  </a:lnTo>
                  <a:lnTo>
                    <a:pt x="19693" y="3905"/>
                  </a:lnTo>
                  <a:cubicBezTo>
                    <a:pt x="19693" y="2572"/>
                    <a:pt x="20789" y="1489"/>
                    <a:pt x="22122" y="1489"/>
                  </a:cubicBezTo>
                  <a:close/>
                  <a:moveTo>
                    <a:pt x="27718" y="25241"/>
                  </a:moveTo>
                  <a:lnTo>
                    <a:pt x="27718" y="27670"/>
                  </a:lnTo>
                  <a:cubicBezTo>
                    <a:pt x="27718" y="28135"/>
                    <a:pt x="27337" y="28516"/>
                    <a:pt x="26873" y="28516"/>
                  </a:cubicBezTo>
                  <a:lnTo>
                    <a:pt x="23706" y="28516"/>
                  </a:lnTo>
                  <a:cubicBezTo>
                    <a:pt x="23241" y="28516"/>
                    <a:pt x="22872" y="28135"/>
                    <a:pt x="22872" y="27670"/>
                  </a:cubicBezTo>
                  <a:lnTo>
                    <a:pt x="22872" y="25241"/>
                  </a:lnTo>
                  <a:close/>
                  <a:moveTo>
                    <a:pt x="49102" y="9406"/>
                  </a:moveTo>
                  <a:lnTo>
                    <a:pt x="49102" y="18169"/>
                  </a:lnTo>
                  <a:cubicBezTo>
                    <a:pt x="49102" y="21253"/>
                    <a:pt x="46590" y="23765"/>
                    <a:pt x="43506" y="23765"/>
                  </a:cubicBezTo>
                  <a:lnTo>
                    <a:pt x="39577" y="23765"/>
                  </a:lnTo>
                  <a:cubicBezTo>
                    <a:pt x="39172" y="23765"/>
                    <a:pt x="38839" y="24098"/>
                    <a:pt x="38839" y="24503"/>
                  </a:cubicBezTo>
                  <a:cubicBezTo>
                    <a:pt x="38839" y="24908"/>
                    <a:pt x="39172" y="25241"/>
                    <a:pt x="39577" y="25241"/>
                  </a:cubicBezTo>
                  <a:lnTo>
                    <a:pt x="43506" y="25241"/>
                  </a:lnTo>
                  <a:cubicBezTo>
                    <a:pt x="45780" y="25241"/>
                    <a:pt x="47804" y="24170"/>
                    <a:pt x="49102" y="22503"/>
                  </a:cubicBezTo>
                  <a:lnTo>
                    <a:pt x="49102" y="45149"/>
                  </a:lnTo>
                  <a:lnTo>
                    <a:pt x="1477" y="45149"/>
                  </a:lnTo>
                  <a:lnTo>
                    <a:pt x="1477" y="22503"/>
                  </a:lnTo>
                  <a:cubicBezTo>
                    <a:pt x="2775" y="24170"/>
                    <a:pt x="4799" y="25241"/>
                    <a:pt x="7073" y="25241"/>
                  </a:cubicBezTo>
                  <a:lnTo>
                    <a:pt x="21384" y="25241"/>
                  </a:lnTo>
                  <a:lnTo>
                    <a:pt x="21384" y="27670"/>
                  </a:lnTo>
                  <a:cubicBezTo>
                    <a:pt x="21384" y="28956"/>
                    <a:pt x="22420" y="30004"/>
                    <a:pt x="23706" y="30004"/>
                  </a:cubicBezTo>
                  <a:lnTo>
                    <a:pt x="26873" y="30004"/>
                  </a:lnTo>
                  <a:cubicBezTo>
                    <a:pt x="28159" y="30004"/>
                    <a:pt x="29206" y="28956"/>
                    <a:pt x="29206" y="27670"/>
                  </a:cubicBezTo>
                  <a:lnTo>
                    <a:pt x="29206" y="25241"/>
                  </a:lnTo>
                  <a:lnTo>
                    <a:pt x="36017" y="25241"/>
                  </a:lnTo>
                  <a:cubicBezTo>
                    <a:pt x="36434" y="25241"/>
                    <a:pt x="36767" y="24908"/>
                    <a:pt x="36767" y="24503"/>
                  </a:cubicBezTo>
                  <a:cubicBezTo>
                    <a:pt x="36767" y="24098"/>
                    <a:pt x="36434" y="23765"/>
                    <a:pt x="36017" y="23765"/>
                  </a:cubicBezTo>
                  <a:lnTo>
                    <a:pt x="7073" y="23765"/>
                  </a:lnTo>
                  <a:cubicBezTo>
                    <a:pt x="3989" y="23765"/>
                    <a:pt x="1477" y="21253"/>
                    <a:pt x="1477" y="18169"/>
                  </a:cubicBezTo>
                  <a:lnTo>
                    <a:pt x="1477" y="9406"/>
                  </a:lnTo>
                  <a:lnTo>
                    <a:pt x="3167" y="9406"/>
                  </a:lnTo>
                  <a:cubicBezTo>
                    <a:pt x="3167" y="9418"/>
                    <a:pt x="3167" y="9442"/>
                    <a:pt x="3167" y="9454"/>
                  </a:cubicBezTo>
                  <a:lnTo>
                    <a:pt x="3167" y="9847"/>
                  </a:lnTo>
                  <a:cubicBezTo>
                    <a:pt x="3167" y="10263"/>
                    <a:pt x="3501" y="10597"/>
                    <a:pt x="3906" y="10597"/>
                  </a:cubicBezTo>
                  <a:cubicBezTo>
                    <a:pt x="4322" y="10597"/>
                    <a:pt x="4656" y="10263"/>
                    <a:pt x="4656" y="9847"/>
                  </a:cubicBezTo>
                  <a:lnTo>
                    <a:pt x="4656" y="9454"/>
                  </a:lnTo>
                  <a:cubicBezTo>
                    <a:pt x="4656" y="9442"/>
                    <a:pt x="4644" y="9418"/>
                    <a:pt x="4644" y="9406"/>
                  </a:cubicBezTo>
                  <a:lnTo>
                    <a:pt x="45935" y="9406"/>
                  </a:lnTo>
                  <a:cubicBezTo>
                    <a:pt x="45935" y="9418"/>
                    <a:pt x="45935" y="9442"/>
                    <a:pt x="45935" y="9454"/>
                  </a:cubicBezTo>
                  <a:lnTo>
                    <a:pt x="45935" y="9847"/>
                  </a:lnTo>
                  <a:cubicBezTo>
                    <a:pt x="45935" y="10263"/>
                    <a:pt x="46268" y="10597"/>
                    <a:pt x="46673" y="10597"/>
                  </a:cubicBezTo>
                  <a:cubicBezTo>
                    <a:pt x="47090" y="10597"/>
                    <a:pt x="47423" y="10263"/>
                    <a:pt x="47423" y="9847"/>
                  </a:cubicBezTo>
                  <a:lnTo>
                    <a:pt x="47423" y="9454"/>
                  </a:lnTo>
                  <a:cubicBezTo>
                    <a:pt x="47423" y="9442"/>
                    <a:pt x="47423" y="9418"/>
                    <a:pt x="47423" y="9406"/>
                  </a:cubicBezTo>
                  <a:close/>
                  <a:moveTo>
                    <a:pt x="22122" y="0"/>
                  </a:moveTo>
                  <a:cubicBezTo>
                    <a:pt x="19967" y="0"/>
                    <a:pt x="18217" y="1750"/>
                    <a:pt x="18217" y="3905"/>
                  </a:cubicBezTo>
                  <a:lnTo>
                    <a:pt x="18217" y="7918"/>
                  </a:lnTo>
                  <a:lnTo>
                    <a:pt x="739" y="7918"/>
                  </a:lnTo>
                  <a:cubicBezTo>
                    <a:pt x="334" y="7918"/>
                    <a:pt x="0" y="8251"/>
                    <a:pt x="0" y="8668"/>
                  </a:cubicBezTo>
                  <a:lnTo>
                    <a:pt x="0" y="45887"/>
                  </a:lnTo>
                  <a:cubicBezTo>
                    <a:pt x="0" y="46304"/>
                    <a:pt x="334" y="46637"/>
                    <a:pt x="739" y="46637"/>
                  </a:cubicBezTo>
                  <a:lnTo>
                    <a:pt x="49852" y="46637"/>
                  </a:lnTo>
                  <a:cubicBezTo>
                    <a:pt x="50257" y="46637"/>
                    <a:pt x="50590" y="46304"/>
                    <a:pt x="50590" y="45887"/>
                  </a:cubicBezTo>
                  <a:lnTo>
                    <a:pt x="50590" y="8668"/>
                  </a:lnTo>
                  <a:cubicBezTo>
                    <a:pt x="50590" y="8251"/>
                    <a:pt x="50257" y="7918"/>
                    <a:pt x="49852" y="7918"/>
                  </a:cubicBezTo>
                  <a:lnTo>
                    <a:pt x="32374" y="7918"/>
                  </a:lnTo>
                  <a:lnTo>
                    <a:pt x="32374" y="3905"/>
                  </a:lnTo>
                  <a:cubicBezTo>
                    <a:pt x="32374" y="1750"/>
                    <a:pt x="30611" y="0"/>
                    <a:pt x="28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8"/>
            <p:cNvSpPr/>
            <p:nvPr/>
          </p:nvSpPr>
          <p:spPr>
            <a:xfrm>
              <a:off x="-298309" y="2531614"/>
              <a:ext cx="21352" cy="17267"/>
            </a:xfrm>
            <a:custGeom>
              <a:avLst/>
              <a:gdLst/>
              <a:ahLst/>
              <a:cxnLst/>
              <a:rect l="l" t="t" r="r" b="b"/>
              <a:pathLst>
                <a:path w="2347" h="1898" extrusionOk="0">
                  <a:moveTo>
                    <a:pt x="839" y="1"/>
                  </a:moveTo>
                  <a:cubicBezTo>
                    <a:pt x="620" y="1"/>
                    <a:pt x="402" y="99"/>
                    <a:pt x="251" y="284"/>
                  </a:cubicBezTo>
                  <a:cubicBezTo>
                    <a:pt x="1" y="606"/>
                    <a:pt x="60" y="1070"/>
                    <a:pt x="382" y="1320"/>
                  </a:cubicBezTo>
                  <a:cubicBezTo>
                    <a:pt x="632" y="1534"/>
                    <a:pt x="918" y="1701"/>
                    <a:pt x="1215" y="1832"/>
                  </a:cubicBezTo>
                  <a:cubicBezTo>
                    <a:pt x="1313" y="1876"/>
                    <a:pt x="1415" y="1897"/>
                    <a:pt x="1516" y="1897"/>
                  </a:cubicBezTo>
                  <a:cubicBezTo>
                    <a:pt x="1819" y="1897"/>
                    <a:pt x="2108" y="1707"/>
                    <a:pt x="2215" y="1403"/>
                  </a:cubicBezTo>
                  <a:cubicBezTo>
                    <a:pt x="2346" y="1046"/>
                    <a:pt x="2168" y="629"/>
                    <a:pt x="1822" y="475"/>
                  </a:cubicBezTo>
                  <a:cubicBezTo>
                    <a:pt x="1632" y="391"/>
                    <a:pt x="1453" y="284"/>
                    <a:pt x="1299" y="165"/>
                  </a:cubicBezTo>
                  <a:cubicBezTo>
                    <a:pt x="1162" y="54"/>
                    <a:pt x="1000"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8"/>
            <p:cNvSpPr/>
            <p:nvPr/>
          </p:nvSpPr>
          <p:spPr>
            <a:xfrm>
              <a:off x="27753" y="2537883"/>
              <a:ext cx="20697" cy="13437"/>
            </a:xfrm>
            <a:custGeom>
              <a:avLst/>
              <a:gdLst/>
              <a:ahLst/>
              <a:cxnLst/>
              <a:rect l="l" t="t" r="r" b="b"/>
              <a:pathLst>
                <a:path w="2275" h="1477" extrusionOk="0">
                  <a:moveTo>
                    <a:pt x="739" y="0"/>
                  </a:moveTo>
                  <a:cubicBezTo>
                    <a:pt x="334" y="0"/>
                    <a:pt x="1" y="321"/>
                    <a:pt x="1" y="738"/>
                  </a:cubicBezTo>
                  <a:cubicBezTo>
                    <a:pt x="1" y="1143"/>
                    <a:pt x="334" y="1476"/>
                    <a:pt x="739" y="1476"/>
                  </a:cubicBezTo>
                  <a:lnTo>
                    <a:pt x="1536" y="1476"/>
                  </a:lnTo>
                  <a:cubicBezTo>
                    <a:pt x="1941" y="1476"/>
                    <a:pt x="2275" y="1143"/>
                    <a:pt x="2275" y="738"/>
                  </a:cubicBezTo>
                  <a:cubicBezTo>
                    <a:pt x="2275" y="321"/>
                    <a:pt x="1941"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8"/>
            <p:cNvSpPr/>
            <p:nvPr/>
          </p:nvSpPr>
          <p:spPr>
            <a:xfrm>
              <a:off x="-308381" y="2498660"/>
              <a:ext cx="13546" cy="20806"/>
            </a:xfrm>
            <a:custGeom>
              <a:avLst/>
              <a:gdLst/>
              <a:ahLst/>
              <a:cxnLst/>
              <a:rect l="l" t="t" r="r" b="b"/>
              <a:pathLst>
                <a:path w="1489" h="2287" extrusionOk="0">
                  <a:moveTo>
                    <a:pt x="739" y="1"/>
                  </a:moveTo>
                  <a:cubicBezTo>
                    <a:pt x="334" y="1"/>
                    <a:pt x="0" y="334"/>
                    <a:pt x="0" y="751"/>
                  </a:cubicBezTo>
                  <a:lnTo>
                    <a:pt x="0" y="1549"/>
                  </a:lnTo>
                  <a:cubicBezTo>
                    <a:pt x="0" y="1954"/>
                    <a:pt x="334" y="2287"/>
                    <a:pt x="739" y="2287"/>
                  </a:cubicBezTo>
                  <a:cubicBezTo>
                    <a:pt x="1155" y="2287"/>
                    <a:pt x="1489" y="1954"/>
                    <a:pt x="1489" y="1549"/>
                  </a:cubicBezTo>
                  <a:lnTo>
                    <a:pt x="1489" y="751"/>
                  </a:lnTo>
                  <a:cubicBezTo>
                    <a:pt x="1489" y="334"/>
                    <a:pt x="1155"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8"/>
            <p:cNvSpPr/>
            <p:nvPr/>
          </p:nvSpPr>
          <p:spPr>
            <a:xfrm>
              <a:off x="-308381" y="2462377"/>
              <a:ext cx="13546" cy="20806"/>
            </a:xfrm>
            <a:custGeom>
              <a:avLst/>
              <a:gdLst/>
              <a:ahLst/>
              <a:cxnLst/>
              <a:rect l="l" t="t" r="r" b="b"/>
              <a:pathLst>
                <a:path w="1489" h="2287" extrusionOk="0">
                  <a:moveTo>
                    <a:pt x="739" y="0"/>
                  </a:moveTo>
                  <a:cubicBezTo>
                    <a:pt x="334" y="0"/>
                    <a:pt x="0" y="334"/>
                    <a:pt x="0" y="750"/>
                  </a:cubicBezTo>
                  <a:lnTo>
                    <a:pt x="0" y="1548"/>
                  </a:lnTo>
                  <a:cubicBezTo>
                    <a:pt x="0" y="1953"/>
                    <a:pt x="334" y="2286"/>
                    <a:pt x="739" y="2286"/>
                  </a:cubicBezTo>
                  <a:cubicBezTo>
                    <a:pt x="1155" y="2286"/>
                    <a:pt x="1489" y="1953"/>
                    <a:pt x="1489" y="1548"/>
                  </a:cubicBezTo>
                  <a:lnTo>
                    <a:pt x="1489" y="750"/>
                  </a:lnTo>
                  <a:cubicBezTo>
                    <a:pt x="1489" y="334"/>
                    <a:pt x="1155"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8"/>
            <p:cNvSpPr/>
            <p:nvPr/>
          </p:nvSpPr>
          <p:spPr>
            <a:xfrm>
              <a:off x="80723" y="2462377"/>
              <a:ext cx="13546" cy="20806"/>
            </a:xfrm>
            <a:custGeom>
              <a:avLst/>
              <a:gdLst/>
              <a:ahLst/>
              <a:cxnLst/>
              <a:rect l="l" t="t" r="r" b="b"/>
              <a:pathLst>
                <a:path w="1489" h="2287" extrusionOk="0">
                  <a:moveTo>
                    <a:pt x="739" y="0"/>
                  </a:moveTo>
                  <a:cubicBezTo>
                    <a:pt x="334" y="0"/>
                    <a:pt x="1" y="334"/>
                    <a:pt x="1" y="739"/>
                  </a:cubicBezTo>
                  <a:lnTo>
                    <a:pt x="1" y="1536"/>
                  </a:lnTo>
                  <a:cubicBezTo>
                    <a:pt x="1" y="1953"/>
                    <a:pt x="334" y="2286"/>
                    <a:pt x="739" y="2286"/>
                  </a:cubicBezTo>
                  <a:cubicBezTo>
                    <a:pt x="1156" y="2286"/>
                    <a:pt x="1489" y="1953"/>
                    <a:pt x="1489" y="1536"/>
                  </a:cubicBezTo>
                  <a:lnTo>
                    <a:pt x="1489" y="739"/>
                  </a:lnTo>
                  <a:cubicBezTo>
                    <a:pt x="1489" y="334"/>
                    <a:pt x="1156" y="0"/>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8"/>
            <p:cNvSpPr/>
            <p:nvPr/>
          </p:nvSpPr>
          <p:spPr>
            <a:xfrm>
              <a:off x="80723" y="2498660"/>
              <a:ext cx="13546" cy="20806"/>
            </a:xfrm>
            <a:custGeom>
              <a:avLst/>
              <a:gdLst/>
              <a:ahLst/>
              <a:cxnLst/>
              <a:rect l="l" t="t" r="r" b="b"/>
              <a:pathLst>
                <a:path w="1489" h="2287" extrusionOk="0">
                  <a:moveTo>
                    <a:pt x="739" y="1"/>
                  </a:moveTo>
                  <a:cubicBezTo>
                    <a:pt x="334" y="1"/>
                    <a:pt x="1" y="334"/>
                    <a:pt x="1" y="739"/>
                  </a:cubicBezTo>
                  <a:lnTo>
                    <a:pt x="1" y="1537"/>
                  </a:lnTo>
                  <a:cubicBezTo>
                    <a:pt x="1" y="1954"/>
                    <a:pt x="334" y="2287"/>
                    <a:pt x="739" y="2287"/>
                  </a:cubicBezTo>
                  <a:cubicBezTo>
                    <a:pt x="1156" y="2287"/>
                    <a:pt x="1489" y="1954"/>
                    <a:pt x="1489" y="1537"/>
                  </a:cubicBezTo>
                  <a:lnTo>
                    <a:pt x="1489" y="739"/>
                  </a:lnTo>
                  <a:cubicBezTo>
                    <a:pt x="1489" y="334"/>
                    <a:pt x="115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8"/>
            <p:cNvSpPr/>
            <p:nvPr/>
          </p:nvSpPr>
          <p:spPr>
            <a:xfrm>
              <a:off x="63282" y="2531550"/>
              <a:ext cx="20915" cy="17276"/>
            </a:xfrm>
            <a:custGeom>
              <a:avLst/>
              <a:gdLst/>
              <a:ahLst/>
              <a:cxnLst/>
              <a:rect l="l" t="t" r="r" b="b"/>
              <a:pathLst>
                <a:path w="2299" h="1899" extrusionOk="0">
                  <a:moveTo>
                    <a:pt x="1464" y="1"/>
                  </a:moveTo>
                  <a:cubicBezTo>
                    <a:pt x="1302" y="1"/>
                    <a:pt x="1138" y="53"/>
                    <a:pt x="1001" y="160"/>
                  </a:cubicBezTo>
                  <a:cubicBezTo>
                    <a:pt x="834" y="291"/>
                    <a:pt x="668" y="398"/>
                    <a:pt x="477" y="482"/>
                  </a:cubicBezTo>
                  <a:cubicBezTo>
                    <a:pt x="179" y="613"/>
                    <a:pt x="1" y="946"/>
                    <a:pt x="48" y="1279"/>
                  </a:cubicBezTo>
                  <a:cubicBezTo>
                    <a:pt x="108" y="1637"/>
                    <a:pt x="429" y="1899"/>
                    <a:pt x="787" y="1899"/>
                  </a:cubicBezTo>
                  <a:cubicBezTo>
                    <a:pt x="882" y="1899"/>
                    <a:pt x="989" y="1875"/>
                    <a:pt x="1084" y="1839"/>
                  </a:cubicBezTo>
                  <a:cubicBezTo>
                    <a:pt x="1382" y="1708"/>
                    <a:pt x="1668" y="1529"/>
                    <a:pt x="1930" y="1327"/>
                  </a:cubicBezTo>
                  <a:cubicBezTo>
                    <a:pt x="2251" y="1077"/>
                    <a:pt x="2299" y="601"/>
                    <a:pt x="2049" y="279"/>
                  </a:cubicBezTo>
                  <a:cubicBezTo>
                    <a:pt x="1899" y="95"/>
                    <a:pt x="1682"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8"/>
            <p:cNvSpPr/>
            <p:nvPr/>
          </p:nvSpPr>
          <p:spPr>
            <a:xfrm>
              <a:off x="-8540" y="2537883"/>
              <a:ext cx="20706" cy="13437"/>
            </a:xfrm>
            <a:custGeom>
              <a:avLst/>
              <a:gdLst/>
              <a:ahLst/>
              <a:cxnLst/>
              <a:rect l="l" t="t" r="r" b="b"/>
              <a:pathLst>
                <a:path w="2276" h="1477" extrusionOk="0">
                  <a:moveTo>
                    <a:pt x="739" y="0"/>
                  </a:moveTo>
                  <a:cubicBezTo>
                    <a:pt x="334" y="0"/>
                    <a:pt x="1" y="321"/>
                    <a:pt x="1" y="738"/>
                  </a:cubicBezTo>
                  <a:cubicBezTo>
                    <a:pt x="1" y="1143"/>
                    <a:pt x="334" y="1476"/>
                    <a:pt x="739" y="1476"/>
                  </a:cubicBezTo>
                  <a:lnTo>
                    <a:pt x="1537" y="1476"/>
                  </a:lnTo>
                  <a:cubicBezTo>
                    <a:pt x="1942" y="1476"/>
                    <a:pt x="2275" y="1143"/>
                    <a:pt x="2275" y="738"/>
                  </a:cubicBezTo>
                  <a:cubicBezTo>
                    <a:pt x="2275" y="321"/>
                    <a:pt x="1942"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8"/>
            <p:cNvSpPr/>
            <p:nvPr/>
          </p:nvSpPr>
          <p:spPr>
            <a:xfrm>
              <a:off x="-117400" y="2537883"/>
              <a:ext cx="20697" cy="13437"/>
            </a:xfrm>
            <a:custGeom>
              <a:avLst/>
              <a:gdLst/>
              <a:ahLst/>
              <a:cxnLst/>
              <a:rect l="l" t="t" r="r" b="b"/>
              <a:pathLst>
                <a:path w="2275" h="1477" extrusionOk="0">
                  <a:moveTo>
                    <a:pt x="738" y="0"/>
                  </a:moveTo>
                  <a:cubicBezTo>
                    <a:pt x="334" y="0"/>
                    <a:pt x="0" y="321"/>
                    <a:pt x="0" y="738"/>
                  </a:cubicBezTo>
                  <a:cubicBezTo>
                    <a:pt x="0" y="1143"/>
                    <a:pt x="334" y="1476"/>
                    <a:pt x="738" y="1476"/>
                  </a:cubicBezTo>
                  <a:lnTo>
                    <a:pt x="1536" y="1476"/>
                  </a:lnTo>
                  <a:cubicBezTo>
                    <a:pt x="1953" y="1476"/>
                    <a:pt x="2274" y="1143"/>
                    <a:pt x="2274" y="738"/>
                  </a:cubicBezTo>
                  <a:cubicBezTo>
                    <a:pt x="2274" y="321"/>
                    <a:pt x="1953"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8"/>
            <p:cNvSpPr/>
            <p:nvPr/>
          </p:nvSpPr>
          <p:spPr>
            <a:xfrm>
              <a:off x="-81116" y="2537883"/>
              <a:ext cx="20697" cy="13437"/>
            </a:xfrm>
            <a:custGeom>
              <a:avLst/>
              <a:gdLst/>
              <a:ahLst/>
              <a:cxnLst/>
              <a:rect l="l" t="t" r="r" b="b"/>
              <a:pathLst>
                <a:path w="2275" h="1477" extrusionOk="0">
                  <a:moveTo>
                    <a:pt x="739" y="0"/>
                  </a:moveTo>
                  <a:cubicBezTo>
                    <a:pt x="334" y="0"/>
                    <a:pt x="1" y="321"/>
                    <a:pt x="1" y="738"/>
                  </a:cubicBezTo>
                  <a:cubicBezTo>
                    <a:pt x="1" y="1143"/>
                    <a:pt x="334" y="1476"/>
                    <a:pt x="739" y="1476"/>
                  </a:cubicBezTo>
                  <a:lnTo>
                    <a:pt x="1537" y="1476"/>
                  </a:lnTo>
                  <a:cubicBezTo>
                    <a:pt x="1953" y="1476"/>
                    <a:pt x="2275" y="1143"/>
                    <a:pt x="2275" y="738"/>
                  </a:cubicBezTo>
                  <a:cubicBezTo>
                    <a:pt x="2275" y="321"/>
                    <a:pt x="1953"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8"/>
            <p:cNvSpPr/>
            <p:nvPr/>
          </p:nvSpPr>
          <p:spPr>
            <a:xfrm>
              <a:off x="-44823" y="2537883"/>
              <a:ext cx="20697" cy="13437"/>
            </a:xfrm>
            <a:custGeom>
              <a:avLst/>
              <a:gdLst/>
              <a:ahLst/>
              <a:cxnLst/>
              <a:rect l="l" t="t" r="r" b="b"/>
              <a:pathLst>
                <a:path w="2275" h="1477" extrusionOk="0">
                  <a:moveTo>
                    <a:pt x="739" y="0"/>
                  </a:moveTo>
                  <a:cubicBezTo>
                    <a:pt x="334" y="0"/>
                    <a:pt x="0" y="321"/>
                    <a:pt x="0" y="738"/>
                  </a:cubicBezTo>
                  <a:cubicBezTo>
                    <a:pt x="0" y="1143"/>
                    <a:pt x="334" y="1476"/>
                    <a:pt x="739" y="1476"/>
                  </a:cubicBezTo>
                  <a:lnTo>
                    <a:pt x="1536" y="1476"/>
                  </a:lnTo>
                  <a:cubicBezTo>
                    <a:pt x="1953" y="1476"/>
                    <a:pt x="2274" y="1143"/>
                    <a:pt x="2274" y="738"/>
                  </a:cubicBezTo>
                  <a:cubicBezTo>
                    <a:pt x="2274" y="321"/>
                    <a:pt x="1941"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8"/>
            <p:cNvSpPr/>
            <p:nvPr/>
          </p:nvSpPr>
          <p:spPr>
            <a:xfrm>
              <a:off x="-262562" y="2537883"/>
              <a:ext cx="20806" cy="13437"/>
            </a:xfrm>
            <a:custGeom>
              <a:avLst/>
              <a:gdLst/>
              <a:ahLst/>
              <a:cxnLst/>
              <a:rect l="l" t="t" r="r" b="b"/>
              <a:pathLst>
                <a:path w="2287" h="1477" extrusionOk="0">
                  <a:moveTo>
                    <a:pt x="739" y="0"/>
                  </a:moveTo>
                  <a:cubicBezTo>
                    <a:pt x="334" y="0"/>
                    <a:pt x="1" y="321"/>
                    <a:pt x="1" y="738"/>
                  </a:cubicBezTo>
                  <a:cubicBezTo>
                    <a:pt x="1" y="1143"/>
                    <a:pt x="334" y="1476"/>
                    <a:pt x="739" y="1476"/>
                  </a:cubicBezTo>
                  <a:lnTo>
                    <a:pt x="1537" y="1476"/>
                  </a:lnTo>
                  <a:cubicBezTo>
                    <a:pt x="1953" y="1476"/>
                    <a:pt x="2287" y="1143"/>
                    <a:pt x="2287" y="738"/>
                  </a:cubicBezTo>
                  <a:cubicBezTo>
                    <a:pt x="2287" y="321"/>
                    <a:pt x="1953"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8"/>
            <p:cNvSpPr/>
            <p:nvPr/>
          </p:nvSpPr>
          <p:spPr>
            <a:xfrm>
              <a:off x="-226269" y="2537883"/>
              <a:ext cx="20806" cy="13437"/>
            </a:xfrm>
            <a:custGeom>
              <a:avLst/>
              <a:gdLst/>
              <a:ahLst/>
              <a:cxnLst/>
              <a:rect l="l" t="t" r="r" b="b"/>
              <a:pathLst>
                <a:path w="2287" h="1477" extrusionOk="0">
                  <a:moveTo>
                    <a:pt x="739" y="0"/>
                  </a:moveTo>
                  <a:cubicBezTo>
                    <a:pt x="334" y="0"/>
                    <a:pt x="0" y="321"/>
                    <a:pt x="0" y="738"/>
                  </a:cubicBezTo>
                  <a:cubicBezTo>
                    <a:pt x="0" y="1143"/>
                    <a:pt x="334" y="1476"/>
                    <a:pt x="739" y="1476"/>
                  </a:cubicBezTo>
                  <a:lnTo>
                    <a:pt x="1536" y="1476"/>
                  </a:lnTo>
                  <a:cubicBezTo>
                    <a:pt x="1953" y="1476"/>
                    <a:pt x="2286" y="1143"/>
                    <a:pt x="2286" y="738"/>
                  </a:cubicBezTo>
                  <a:cubicBezTo>
                    <a:pt x="2286" y="321"/>
                    <a:pt x="1953"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8"/>
            <p:cNvSpPr/>
            <p:nvPr/>
          </p:nvSpPr>
          <p:spPr>
            <a:xfrm>
              <a:off x="-153693" y="2537883"/>
              <a:ext cx="20697" cy="13437"/>
            </a:xfrm>
            <a:custGeom>
              <a:avLst/>
              <a:gdLst/>
              <a:ahLst/>
              <a:cxnLst/>
              <a:rect l="l" t="t" r="r" b="b"/>
              <a:pathLst>
                <a:path w="2275" h="1477" extrusionOk="0">
                  <a:moveTo>
                    <a:pt x="739" y="0"/>
                  </a:moveTo>
                  <a:cubicBezTo>
                    <a:pt x="334" y="0"/>
                    <a:pt x="1" y="321"/>
                    <a:pt x="1" y="738"/>
                  </a:cubicBezTo>
                  <a:cubicBezTo>
                    <a:pt x="1" y="1143"/>
                    <a:pt x="334" y="1476"/>
                    <a:pt x="739" y="1476"/>
                  </a:cubicBezTo>
                  <a:lnTo>
                    <a:pt x="1537" y="1476"/>
                  </a:lnTo>
                  <a:cubicBezTo>
                    <a:pt x="1953" y="1476"/>
                    <a:pt x="2275" y="1143"/>
                    <a:pt x="2275" y="738"/>
                  </a:cubicBezTo>
                  <a:cubicBezTo>
                    <a:pt x="2275" y="321"/>
                    <a:pt x="1953"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8"/>
            <p:cNvSpPr/>
            <p:nvPr/>
          </p:nvSpPr>
          <p:spPr>
            <a:xfrm>
              <a:off x="-189977" y="2537883"/>
              <a:ext cx="20797" cy="13437"/>
            </a:xfrm>
            <a:custGeom>
              <a:avLst/>
              <a:gdLst/>
              <a:ahLst/>
              <a:cxnLst/>
              <a:rect l="l" t="t" r="r" b="b"/>
              <a:pathLst>
                <a:path w="2286" h="1477" extrusionOk="0">
                  <a:moveTo>
                    <a:pt x="738" y="0"/>
                  </a:moveTo>
                  <a:cubicBezTo>
                    <a:pt x="333" y="0"/>
                    <a:pt x="0" y="321"/>
                    <a:pt x="0" y="738"/>
                  </a:cubicBezTo>
                  <a:cubicBezTo>
                    <a:pt x="0" y="1143"/>
                    <a:pt x="333" y="1476"/>
                    <a:pt x="738" y="1476"/>
                  </a:cubicBezTo>
                  <a:lnTo>
                    <a:pt x="1536" y="1476"/>
                  </a:lnTo>
                  <a:cubicBezTo>
                    <a:pt x="1953" y="1476"/>
                    <a:pt x="2286" y="1143"/>
                    <a:pt x="2286" y="738"/>
                  </a:cubicBezTo>
                  <a:cubicBezTo>
                    <a:pt x="2286" y="321"/>
                    <a:pt x="1953"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8"/>
            <p:cNvSpPr/>
            <p:nvPr/>
          </p:nvSpPr>
          <p:spPr>
            <a:xfrm>
              <a:off x="-113824" y="2588250"/>
              <a:ext cx="13546" cy="13546"/>
            </a:xfrm>
            <a:custGeom>
              <a:avLst/>
              <a:gdLst/>
              <a:ahLst/>
              <a:cxnLst/>
              <a:rect l="l" t="t" r="r" b="b"/>
              <a:pathLst>
                <a:path w="1489" h="1489" extrusionOk="0">
                  <a:moveTo>
                    <a:pt x="738" y="0"/>
                  </a:moveTo>
                  <a:cubicBezTo>
                    <a:pt x="333" y="0"/>
                    <a:pt x="0" y="334"/>
                    <a:pt x="0" y="750"/>
                  </a:cubicBezTo>
                  <a:cubicBezTo>
                    <a:pt x="0" y="1155"/>
                    <a:pt x="333" y="1489"/>
                    <a:pt x="738" y="1489"/>
                  </a:cubicBezTo>
                  <a:cubicBezTo>
                    <a:pt x="1155" y="1489"/>
                    <a:pt x="1488" y="1155"/>
                    <a:pt x="1488" y="750"/>
                  </a:cubicBezTo>
                  <a:cubicBezTo>
                    <a:pt x="1488" y="334"/>
                    <a:pt x="1155"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48"/>
          <p:cNvGrpSpPr/>
          <p:nvPr/>
        </p:nvGrpSpPr>
        <p:grpSpPr>
          <a:xfrm>
            <a:off x="1587913" y="3993115"/>
            <a:ext cx="352728" cy="460224"/>
            <a:chOff x="-853174" y="2345465"/>
            <a:chExt cx="352728" cy="460224"/>
          </a:xfrm>
        </p:grpSpPr>
        <p:sp>
          <p:nvSpPr>
            <p:cNvPr id="1351" name="Google Shape;1351;p48"/>
            <p:cNvSpPr/>
            <p:nvPr/>
          </p:nvSpPr>
          <p:spPr>
            <a:xfrm>
              <a:off x="-853174" y="2345465"/>
              <a:ext cx="352728" cy="460224"/>
            </a:xfrm>
            <a:custGeom>
              <a:avLst/>
              <a:gdLst/>
              <a:ahLst/>
              <a:cxnLst/>
              <a:rect l="l" t="t" r="r" b="b"/>
              <a:pathLst>
                <a:path w="38772" h="50588" extrusionOk="0">
                  <a:moveTo>
                    <a:pt x="19386" y="1623"/>
                  </a:moveTo>
                  <a:lnTo>
                    <a:pt x="22970" y="3683"/>
                  </a:lnTo>
                  <a:cubicBezTo>
                    <a:pt x="23077" y="3754"/>
                    <a:pt x="23208" y="3790"/>
                    <a:pt x="23339" y="3790"/>
                  </a:cubicBezTo>
                  <a:lnTo>
                    <a:pt x="27483" y="3790"/>
                  </a:lnTo>
                  <a:lnTo>
                    <a:pt x="29542" y="7373"/>
                  </a:lnTo>
                  <a:cubicBezTo>
                    <a:pt x="29614" y="7481"/>
                    <a:pt x="29709" y="7576"/>
                    <a:pt x="29828" y="7647"/>
                  </a:cubicBezTo>
                  <a:lnTo>
                    <a:pt x="33400" y="9719"/>
                  </a:lnTo>
                  <a:lnTo>
                    <a:pt x="33400" y="13850"/>
                  </a:lnTo>
                  <a:cubicBezTo>
                    <a:pt x="33400" y="13981"/>
                    <a:pt x="33436" y="14112"/>
                    <a:pt x="33507" y="14220"/>
                  </a:cubicBezTo>
                  <a:lnTo>
                    <a:pt x="35579" y="17803"/>
                  </a:lnTo>
                  <a:lnTo>
                    <a:pt x="33507" y="21387"/>
                  </a:lnTo>
                  <a:cubicBezTo>
                    <a:pt x="33436" y="21506"/>
                    <a:pt x="33400" y="21637"/>
                    <a:pt x="33400" y="21768"/>
                  </a:cubicBezTo>
                  <a:lnTo>
                    <a:pt x="33400" y="25900"/>
                  </a:lnTo>
                  <a:lnTo>
                    <a:pt x="29828" y="27971"/>
                  </a:lnTo>
                  <a:cubicBezTo>
                    <a:pt x="29709" y="28031"/>
                    <a:pt x="29614" y="28126"/>
                    <a:pt x="29542" y="28245"/>
                  </a:cubicBezTo>
                  <a:lnTo>
                    <a:pt x="27483" y="31829"/>
                  </a:lnTo>
                  <a:lnTo>
                    <a:pt x="23339" y="31829"/>
                  </a:lnTo>
                  <a:cubicBezTo>
                    <a:pt x="23208" y="31829"/>
                    <a:pt x="23077" y="31865"/>
                    <a:pt x="22970" y="31924"/>
                  </a:cubicBezTo>
                  <a:lnTo>
                    <a:pt x="19386" y="33996"/>
                  </a:lnTo>
                  <a:lnTo>
                    <a:pt x="15803" y="31924"/>
                  </a:lnTo>
                  <a:cubicBezTo>
                    <a:pt x="15683" y="31865"/>
                    <a:pt x="15564" y="31829"/>
                    <a:pt x="15422" y="31829"/>
                  </a:cubicBezTo>
                  <a:lnTo>
                    <a:pt x="11290" y="31829"/>
                  </a:lnTo>
                  <a:lnTo>
                    <a:pt x="9218" y="28245"/>
                  </a:lnTo>
                  <a:cubicBezTo>
                    <a:pt x="9159" y="28126"/>
                    <a:pt x="9064" y="28031"/>
                    <a:pt x="8945" y="27971"/>
                  </a:cubicBezTo>
                  <a:lnTo>
                    <a:pt x="5361" y="25900"/>
                  </a:lnTo>
                  <a:lnTo>
                    <a:pt x="5361" y="21768"/>
                  </a:lnTo>
                  <a:cubicBezTo>
                    <a:pt x="5361" y="21637"/>
                    <a:pt x="5325" y="21506"/>
                    <a:pt x="5266" y="21387"/>
                  </a:cubicBezTo>
                  <a:lnTo>
                    <a:pt x="3194" y="17803"/>
                  </a:lnTo>
                  <a:lnTo>
                    <a:pt x="5266" y="14220"/>
                  </a:lnTo>
                  <a:cubicBezTo>
                    <a:pt x="5325" y="14112"/>
                    <a:pt x="5361" y="13981"/>
                    <a:pt x="5361" y="13850"/>
                  </a:cubicBezTo>
                  <a:lnTo>
                    <a:pt x="5361" y="9719"/>
                  </a:lnTo>
                  <a:lnTo>
                    <a:pt x="8945" y="7647"/>
                  </a:lnTo>
                  <a:cubicBezTo>
                    <a:pt x="9064" y="7576"/>
                    <a:pt x="9159" y="7481"/>
                    <a:pt x="9218" y="7373"/>
                  </a:cubicBezTo>
                  <a:lnTo>
                    <a:pt x="11290" y="3790"/>
                  </a:lnTo>
                  <a:lnTo>
                    <a:pt x="15422" y="3790"/>
                  </a:lnTo>
                  <a:cubicBezTo>
                    <a:pt x="15564" y="3790"/>
                    <a:pt x="15683" y="3754"/>
                    <a:pt x="15803" y="3683"/>
                  </a:cubicBezTo>
                  <a:lnTo>
                    <a:pt x="19386" y="1623"/>
                  </a:lnTo>
                  <a:close/>
                  <a:moveTo>
                    <a:pt x="9599" y="31900"/>
                  </a:moveTo>
                  <a:lnTo>
                    <a:pt x="10207" y="32960"/>
                  </a:lnTo>
                  <a:cubicBezTo>
                    <a:pt x="10338" y="33186"/>
                    <a:pt x="10588" y="33329"/>
                    <a:pt x="10861" y="33329"/>
                  </a:cubicBezTo>
                  <a:lnTo>
                    <a:pt x="15231" y="33329"/>
                  </a:lnTo>
                  <a:lnTo>
                    <a:pt x="16005" y="33782"/>
                  </a:lnTo>
                  <a:lnTo>
                    <a:pt x="8052" y="48117"/>
                  </a:lnTo>
                  <a:lnTo>
                    <a:pt x="6694" y="44807"/>
                  </a:lnTo>
                  <a:cubicBezTo>
                    <a:pt x="6579" y="44525"/>
                    <a:pt x="6299" y="44343"/>
                    <a:pt x="5999" y="44343"/>
                  </a:cubicBezTo>
                  <a:cubicBezTo>
                    <a:pt x="5957" y="44343"/>
                    <a:pt x="5915" y="44347"/>
                    <a:pt x="5873" y="44354"/>
                  </a:cubicBezTo>
                  <a:lnTo>
                    <a:pt x="2348" y="44950"/>
                  </a:lnTo>
                  <a:lnTo>
                    <a:pt x="9599" y="31900"/>
                  </a:lnTo>
                  <a:close/>
                  <a:moveTo>
                    <a:pt x="29173" y="31900"/>
                  </a:moveTo>
                  <a:lnTo>
                    <a:pt x="36424" y="44950"/>
                  </a:lnTo>
                  <a:lnTo>
                    <a:pt x="32900" y="44354"/>
                  </a:lnTo>
                  <a:cubicBezTo>
                    <a:pt x="32858" y="44347"/>
                    <a:pt x="32815" y="44343"/>
                    <a:pt x="32773" y="44343"/>
                  </a:cubicBezTo>
                  <a:cubicBezTo>
                    <a:pt x="32473" y="44343"/>
                    <a:pt x="32193" y="44525"/>
                    <a:pt x="32078" y="44807"/>
                  </a:cubicBezTo>
                  <a:lnTo>
                    <a:pt x="30721" y="48117"/>
                  </a:lnTo>
                  <a:lnTo>
                    <a:pt x="22756" y="33782"/>
                  </a:lnTo>
                  <a:lnTo>
                    <a:pt x="23542" y="33329"/>
                  </a:lnTo>
                  <a:lnTo>
                    <a:pt x="27911" y="33329"/>
                  </a:lnTo>
                  <a:cubicBezTo>
                    <a:pt x="28185" y="33329"/>
                    <a:pt x="28435" y="33186"/>
                    <a:pt x="28566" y="32960"/>
                  </a:cubicBezTo>
                  <a:lnTo>
                    <a:pt x="29173" y="31900"/>
                  </a:lnTo>
                  <a:close/>
                  <a:moveTo>
                    <a:pt x="19385" y="1"/>
                  </a:moveTo>
                  <a:cubicBezTo>
                    <a:pt x="19255" y="1"/>
                    <a:pt x="19124" y="33"/>
                    <a:pt x="19005" y="99"/>
                  </a:cubicBezTo>
                  <a:lnTo>
                    <a:pt x="15231" y="2278"/>
                  </a:lnTo>
                  <a:lnTo>
                    <a:pt x="10861" y="2278"/>
                  </a:lnTo>
                  <a:cubicBezTo>
                    <a:pt x="10588" y="2278"/>
                    <a:pt x="10338" y="2432"/>
                    <a:pt x="10207" y="2659"/>
                  </a:cubicBezTo>
                  <a:lnTo>
                    <a:pt x="8016" y="6445"/>
                  </a:lnTo>
                  <a:lnTo>
                    <a:pt x="4242" y="8624"/>
                  </a:lnTo>
                  <a:cubicBezTo>
                    <a:pt x="4003" y="8767"/>
                    <a:pt x="3861" y="9005"/>
                    <a:pt x="3861" y="9278"/>
                  </a:cubicBezTo>
                  <a:lnTo>
                    <a:pt x="3861" y="13648"/>
                  </a:lnTo>
                  <a:lnTo>
                    <a:pt x="1682" y="17434"/>
                  </a:lnTo>
                  <a:cubicBezTo>
                    <a:pt x="1539" y="17660"/>
                    <a:pt x="1539" y="17946"/>
                    <a:pt x="1682" y="18184"/>
                  </a:cubicBezTo>
                  <a:lnTo>
                    <a:pt x="3861" y="21971"/>
                  </a:lnTo>
                  <a:lnTo>
                    <a:pt x="3861" y="26340"/>
                  </a:lnTo>
                  <a:cubicBezTo>
                    <a:pt x="3861" y="26602"/>
                    <a:pt x="4003" y="26852"/>
                    <a:pt x="4242" y="26983"/>
                  </a:cubicBezTo>
                  <a:lnTo>
                    <a:pt x="8016" y="29174"/>
                  </a:lnTo>
                  <a:lnTo>
                    <a:pt x="8718" y="30388"/>
                  </a:lnTo>
                  <a:lnTo>
                    <a:pt x="277" y="45581"/>
                  </a:lnTo>
                  <a:cubicBezTo>
                    <a:pt x="1" y="46089"/>
                    <a:pt x="380" y="46699"/>
                    <a:pt x="931" y="46699"/>
                  </a:cubicBezTo>
                  <a:cubicBezTo>
                    <a:pt x="974" y="46699"/>
                    <a:pt x="1018" y="46696"/>
                    <a:pt x="1063" y="46688"/>
                  </a:cubicBezTo>
                  <a:lnTo>
                    <a:pt x="5527" y="45938"/>
                  </a:lnTo>
                  <a:lnTo>
                    <a:pt x="7254" y="50129"/>
                  </a:lnTo>
                  <a:cubicBezTo>
                    <a:pt x="7374" y="50431"/>
                    <a:pt x="7660" y="50587"/>
                    <a:pt x="7948" y="50587"/>
                  </a:cubicBezTo>
                  <a:cubicBezTo>
                    <a:pt x="8203" y="50587"/>
                    <a:pt x="8459" y="50464"/>
                    <a:pt x="8599" y="50212"/>
                  </a:cubicBezTo>
                  <a:lnTo>
                    <a:pt x="17315" y="34532"/>
                  </a:lnTo>
                  <a:lnTo>
                    <a:pt x="19005" y="35520"/>
                  </a:lnTo>
                  <a:cubicBezTo>
                    <a:pt x="19124" y="35585"/>
                    <a:pt x="19255" y="35618"/>
                    <a:pt x="19385" y="35618"/>
                  </a:cubicBezTo>
                  <a:cubicBezTo>
                    <a:pt x="19514" y="35618"/>
                    <a:pt x="19642" y="35585"/>
                    <a:pt x="19755" y="35520"/>
                  </a:cubicBezTo>
                  <a:lnTo>
                    <a:pt x="21458" y="34532"/>
                  </a:lnTo>
                  <a:lnTo>
                    <a:pt x="30161" y="50212"/>
                  </a:lnTo>
                  <a:cubicBezTo>
                    <a:pt x="30307" y="50464"/>
                    <a:pt x="30563" y="50587"/>
                    <a:pt x="30819" y="50587"/>
                  </a:cubicBezTo>
                  <a:cubicBezTo>
                    <a:pt x="31106" y="50587"/>
                    <a:pt x="31393" y="50431"/>
                    <a:pt x="31519" y="50129"/>
                  </a:cubicBezTo>
                  <a:lnTo>
                    <a:pt x="33245" y="45938"/>
                  </a:lnTo>
                  <a:lnTo>
                    <a:pt x="37710" y="46688"/>
                  </a:lnTo>
                  <a:cubicBezTo>
                    <a:pt x="37754" y="46696"/>
                    <a:pt x="37797" y="46699"/>
                    <a:pt x="37839" y="46699"/>
                  </a:cubicBezTo>
                  <a:cubicBezTo>
                    <a:pt x="38382" y="46699"/>
                    <a:pt x="38772" y="46089"/>
                    <a:pt x="38496" y="45581"/>
                  </a:cubicBezTo>
                  <a:lnTo>
                    <a:pt x="30054" y="30388"/>
                  </a:lnTo>
                  <a:lnTo>
                    <a:pt x="30745" y="29174"/>
                  </a:lnTo>
                  <a:lnTo>
                    <a:pt x="34531" y="26983"/>
                  </a:lnTo>
                  <a:cubicBezTo>
                    <a:pt x="34769" y="26852"/>
                    <a:pt x="34912" y="26602"/>
                    <a:pt x="34912" y="26340"/>
                  </a:cubicBezTo>
                  <a:lnTo>
                    <a:pt x="34912" y="21971"/>
                  </a:lnTo>
                  <a:lnTo>
                    <a:pt x="37091" y="18184"/>
                  </a:lnTo>
                  <a:cubicBezTo>
                    <a:pt x="37222" y="17946"/>
                    <a:pt x="37222" y="17660"/>
                    <a:pt x="37091" y="17434"/>
                  </a:cubicBezTo>
                  <a:lnTo>
                    <a:pt x="34912" y="13648"/>
                  </a:lnTo>
                  <a:lnTo>
                    <a:pt x="34912" y="9278"/>
                  </a:lnTo>
                  <a:cubicBezTo>
                    <a:pt x="34912" y="9005"/>
                    <a:pt x="34769" y="8767"/>
                    <a:pt x="34531" y="8624"/>
                  </a:cubicBezTo>
                  <a:lnTo>
                    <a:pt x="30745" y="6445"/>
                  </a:lnTo>
                  <a:lnTo>
                    <a:pt x="28566" y="2659"/>
                  </a:lnTo>
                  <a:cubicBezTo>
                    <a:pt x="28435" y="2432"/>
                    <a:pt x="28185" y="2278"/>
                    <a:pt x="27911" y="2278"/>
                  </a:cubicBezTo>
                  <a:lnTo>
                    <a:pt x="23542" y="2278"/>
                  </a:lnTo>
                  <a:lnTo>
                    <a:pt x="19755" y="99"/>
                  </a:lnTo>
                  <a:cubicBezTo>
                    <a:pt x="19642" y="33"/>
                    <a:pt x="19514" y="1"/>
                    <a:pt x="19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8"/>
            <p:cNvSpPr/>
            <p:nvPr/>
          </p:nvSpPr>
          <p:spPr>
            <a:xfrm>
              <a:off x="-793135" y="2391102"/>
              <a:ext cx="232669" cy="232669"/>
            </a:xfrm>
            <a:custGeom>
              <a:avLst/>
              <a:gdLst/>
              <a:ahLst/>
              <a:cxnLst/>
              <a:rect l="l" t="t" r="r" b="b"/>
              <a:pathLst>
                <a:path w="25575" h="25575" extrusionOk="0">
                  <a:moveTo>
                    <a:pt x="12787" y="0"/>
                  </a:moveTo>
                  <a:cubicBezTo>
                    <a:pt x="5739" y="0"/>
                    <a:pt x="0" y="5739"/>
                    <a:pt x="0" y="12787"/>
                  </a:cubicBezTo>
                  <a:cubicBezTo>
                    <a:pt x="0" y="19836"/>
                    <a:pt x="5739" y="25575"/>
                    <a:pt x="12787" y="25575"/>
                  </a:cubicBezTo>
                  <a:cubicBezTo>
                    <a:pt x="19836" y="25575"/>
                    <a:pt x="25575" y="19836"/>
                    <a:pt x="25575" y="12787"/>
                  </a:cubicBezTo>
                  <a:cubicBezTo>
                    <a:pt x="25575" y="9204"/>
                    <a:pt x="24051" y="5763"/>
                    <a:pt x="21407" y="3346"/>
                  </a:cubicBezTo>
                  <a:cubicBezTo>
                    <a:pt x="21262" y="3211"/>
                    <a:pt x="21080" y="3145"/>
                    <a:pt x="20898" y="3145"/>
                  </a:cubicBezTo>
                  <a:cubicBezTo>
                    <a:pt x="20692" y="3145"/>
                    <a:pt x="20487" y="3229"/>
                    <a:pt x="20336" y="3393"/>
                  </a:cubicBezTo>
                  <a:cubicBezTo>
                    <a:pt x="20062" y="3703"/>
                    <a:pt x="20086" y="4179"/>
                    <a:pt x="20384" y="4453"/>
                  </a:cubicBezTo>
                  <a:cubicBezTo>
                    <a:pt x="22729" y="6584"/>
                    <a:pt x="24063" y="9632"/>
                    <a:pt x="24063" y="12787"/>
                  </a:cubicBezTo>
                  <a:cubicBezTo>
                    <a:pt x="24063" y="19014"/>
                    <a:pt x="19002" y="24074"/>
                    <a:pt x="12787" y="24074"/>
                  </a:cubicBezTo>
                  <a:cubicBezTo>
                    <a:pt x="6560" y="24074"/>
                    <a:pt x="1500" y="19014"/>
                    <a:pt x="1500" y="12787"/>
                  </a:cubicBezTo>
                  <a:cubicBezTo>
                    <a:pt x="1500" y="6572"/>
                    <a:pt x="6560" y="1512"/>
                    <a:pt x="12787" y="1512"/>
                  </a:cubicBezTo>
                  <a:cubicBezTo>
                    <a:pt x="14395" y="1512"/>
                    <a:pt x="15954" y="1846"/>
                    <a:pt x="17419" y="2500"/>
                  </a:cubicBezTo>
                  <a:cubicBezTo>
                    <a:pt x="17519" y="2544"/>
                    <a:pt x="17623" y="2565"/>
                    <a:pt x="17725" y="2565"/>
                  </a:cubicBezTo>
                  <a:cubicBezTo>
                    <a:pt x="18012" y="2565"/>
                    <a:pt x="18284" y="2400"/>
                    <a:pt x="18407" y="2119"/>
                  </a:cubicBezTo>
                  <a:cubicBezTo>
                    <a:pt x="18586" y="1750"/>
                    <a:pt x="18419" y="1298"/>
                    <a:pt x="18038" y="1131"/>
                  </a:cubicBezTo>
                  <a:cubicBezTo>
                    <a:pt x="16383" y="381"/>
                    <a:pt x="14609" y="0"/>
                    <a:pt x="12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8"/>
            <p:cNvSpPr/>
            <p:nvPr/>
          </p:nvSpPr>
          <p:spPr>
            <a:xfrm>
              <a:off x="-712870" y="2427604"/>
              <a:ext cx="72152" cy="159670"/>
            </a:xfrm>
            <a:custGeom>
              <a:avLst/>
              <a:gdLst/>
              <a:ahLst/>
              <a:cxnLst/>
              <a:rect l="l" t="t" r="r" b="b"/>
              <a:pathLst>
                <a:path w="7931" h="17551" extrusionOk="0">
                  <a:moveTo>
                    <a:pt x="3965" y="0"/>
                  </a:moveTo>
                  <a:cubicBezTo>
                    <a:pt x="3549" y="0"/>
                    <a:pt x="3215" y="346"/>
                    <a:pt x="3215" y="751"/>
                  </a:cubicBezTo>
                  <a:lnTo>
                    <a:pt x="3215" y="2429"/>
                  </a:lnTo>
                  <a:cubicBezTo>
                    <a:pt x="1417" y="2608"/>
                    <a:pt x="1" y="4132"/>
                    <a:pt x="1" y="5965"/>
                  </a:cubicBezTo>
                  <a:cubicBezTo>
                    <a:pt x="1" y="7930"/>
                    <a:pt x="1596" y="9525"/>
                    <a:pt x="3561" y="9525"/>
                  </a:cubicBezTo>
                  <a:lnTo>
                    <a:pt x="4370" y="9525"/>
                  </a:lnTo>
                  <a:cubicBezTo>
                    <a:pt x="5501" y="9525"/>
                    <a:pt x="6418" y="10454"/>
                    <a:pt x="6418" y="11585"/>
                  </a:cubicBezTo>
                  <a:cubicBezTo>
                    <a:pt x="6418" y="12716"/>
                    <a:pt x="5501" y="13645"/>
                    <a:pt x="4370" y="13645"/>
                  </a:cubicBezTo>
                  <a:lnTo>
                    <a:pt x="3168" y="13645"/>
                  </a:lnTo>
                  <a:cubicBezTo>
                    <a:pt x="2251" y="13645"/>
                    <a:pt x="1513" y="12895"/>
                    <a:pt x="1513" y="11990"/>
                  </a:cubicBezTo>
                  <a:cubicBezTo>
                    <a:pt x="1513" y="11573"/>
                    <a:pt x="1167" y="11240"/>
                    <a:pt x="751" y="11240"/>
                  </a:cubicBezTo>
                  <a:cubicBezTo>
                    <a:pt x="334" y="11240"/>
                    <a:pt x="1" y="11573"/>
                    <a:pt x="1" y="11990"/>
                  </a:cubicBezTo>
                  <a:cubicBezTo>
                    <a:pt x="1" y="13728"/>
                    <a:pt x="1417" y="15145"/>
                    <a:pt x="3168" y="15145"/>
                  </a:cubicBezTo>
                  <a:lnTo>
                    <a:pt x="3215" y="15145"/>
                  </a:lnTo>
                  <a:lnTo>
                    <a:pt x="3215" y="16800"/>
                  </a:lnTo>
                  <a:cubicBezTo>
                    <a:pt x="3215" y="17217"/>
                    <a:pt x="3549" y="17550"/>
                    <a:pt x="3965" y="17550"/>
                  </a:cubicBezTo>
                  <a:cubicBezTo>
                    <a:pt x="4382" y="17550"/>
                    <a:pt x="4715" y="17217"/>
                    <a:pt x="4715" y="16800"/>
                  </a:cubicBezTo>
                  <a:lnTo>
                    <a:pt x="4715" y="15133"/>
                  </a:lnTo>
                  <a:cubicBezTo>
                    <a:pt x="6513" y="14955"/>
                    <a:pt x="7930" y="13431"/>
                    <a:pt x="7930" y="11585"/>
                  </a:cubicBezTo>
                  <a:cubicBezTo>
                    <a:pt x="7930" y="9621"/>
                    <a:pt x="6323" y="8025"/>
                    <a:pt x="4370" y="8025"/>
                  </a:cubicBezTo>
                  <a:lnTo>
                    <a:pt x="3561" y="8025"/>
                  </a:lnTo>
                  <a:cubicBezTo>
                    <a:pt x="2429" y="8025"/>
                    <a:pt x="1513" y="7108"/>
                    <a:pt x="1513" y="5965"/>
                  </a:cubicBezTo>
                  <a:cubicBezTo>
                    <a:pt x="1513" y="4834"/>
                    <a:pt x="2429" y="3918"/>
                    <a:pt x="3561" y="3918"/>
                  </a:cubicBezTo>
                  <a:lnTo>
                    <a:pt x="4763" y="3918"/>
                  </a:lnTo>
                  <a:cubicBezTo>
                    <a:pt x="5680" y="3918"/>
                    <a:pt x="6418" y="4656"/>
                    <a:pt x="6418" y="5573"/>
                  </a:cubicBezTo>
                  <a:lnTo>
                    <a:pt x="6418" y="6370"/>
                  </a:lnTo>
                  <a:cubicBezTo>
                    <a:pt x="6418" y="6787"/>
                    <a:pt x="6763" y="7120"/>
                    <a:pt x="7168" y="7120"/>
                  </a:cubicBezTo>
                  <a:cubicBezTo>
                    <a:pt x="7585" y="7120"/>
                    <a:pt x="7930" y="6787"/>
                    <a:pt x="7930" y="6370"/>
                  </a:cubicBezTo>
                  <a:lnTo>
                    <a:pt x="7930" y="5573"/>
                  </a:lnTo>
                  <a:cubicBezTo>
                    <a:pt x="7930" y="3822"/>
                    <a:pt x="6513" y="2406"/>
                    <a:pt x="4763" y="2406"/>
                  </a:cubicBezTo>
                  <a:lnTo>
                    <a:pt x="4715" y="2406"/>
                  </a:lnTo>
                  <a:lnTo>
                    <a:pt x="4715" y="751"/>
                  </a:lnTo>
                  <a:cubicBezTo>
                    <a:pt x="4715" y="346"/>
                    <a:pt x="4382" y="0"/>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49"/>
          <p:cNvSpPr txBox="1">
            <a:spLocks noGrp="1"/>
          </p:cNvSpPr>
          <p:nvPr>
            <p:ph type="title"/>
          </p:nvPr>
        </p:nvSpPr>
        <p:spPr>
          <a:xfrm>
            <a:off x="724800" y="951314"/>
            <a:ext cx="2995800" cy="98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 SLIDE TITLE GOES HERE!</a:t>
            </a:r>
            <a:endParaRPr/>
          </a:p>
        </p:txBody>
      </p:sp>
      <p:sp>
        <p:nvSpPr>
          <p:cNvPr id="1359" name="Google Shape;1359;p49"/>
          <p:cNvSpPr txBox="1">
            <a:spLocks noGrp="1"/>
          </p:cNvSpPr>
          <p:nvPr>
            <p:ph type="body" idx="1"/>
          </p:nvPr>
        </p:nvSpPr>
        <p:spPr>
          <a:xfrm>
            <a:off x="724800" y="2150500"/>
            <a:ext cx="4286100" cy="245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30200" algn="l" rtl="0">
              <a:spcBef>
                <a:spcPts val="1600"/>
              </a:spcBef>
              <a:spcAft>
                <a:spcPts val="0"/>
              </a:spcAft>
              <a:buClr>
                <a:schemeClr val="dk1"/>
              </a:buClr>
              <a:buSzPts val="1600"/>
              <a:buChar char="●"/>
            </a:pPr>
            <a:r>
              <a:rPr lang="en"/>
              <a:t>They’re simple</a:t>
            </a:r>
            <a:endParaRPr/>
          </a:p>
          <a:p>
            <a:pPr marL="457200" lvl="0" indent="-330200" algn="l" rtl="0">
              <a:spcBef>
                <a:spcPts val="0"/>
              </a:spcBef>
              <a:spcAft>
                <a:spcPts val="0"/>
              </a:spcAft>
              <a:buClr>
                <a:schemeClr val="dk1"/>
              </a:buClr>
              <a:buSzPts val="1600"/>
              <a:buChar char="●"/>
            </a:pPr>
            <a:r>
              <a:rPr lang="en"/>
              <a:t>You can organize your ideas clearly</a:t>
            </a:r>
            <a:endParaRPr/>
          </a:p>
          <a:p>
            <a:pPr marL="457200" lvl="0" indent="-330200" algn="l" rtl="0">
              <a:spcBef>
                <a:spcPts val="0"/>
              </a:spcBef>
              <a:spcAft>
                <a:spcPts val="0"/>
              </a:spcAft>
              <a:buClr>
                <a:schemeClr val="dk1"/>
              </a:buClr>
              <a:buSzPts val="1600"/>
              <a:buChar char="●"/>
            </a:pPr>
            <a:r>
              <a:rPr lang="en"/>
              <a:t>You’ll never forget to buy milk!</a:t>
            </a:r>
            <a:endParaRPr/>
          </a:p>
          <a:p>
            <a:pPr marL="0" lvl="0" indent="0" algn="l" rtl="0">
              <a:spcBef>
                <a:spcPts val="1600"/>
              </a:spcBef>
              <a:spcAft>
                <a:spcPts val="1600"/>
              </a:spcAft>
              <a:buNone/>
            </a:pPr>
            <a:r>
              <a:rPr lang="en"/>
              <a:t>And the most important thing: the audience won’t miss the point of your presentation</a:t>
            </a:r>
            <a:endParaRPr/>
          </a:p>
        </p:txBody>
      </p:sp>
      <p:grpSp>
        <p:nvGrpSpPr>
          <p:cNvPr id="1360" name="Google Shape;1360;p49"/>
          <p:cNvGrpSpPr/>
          <p:nvPr/>
        </p:nvGrpSpPr>
        <p:grpSpPr>
          <a:xfrm>
            <a:off x="5223866" y="1339191"/>
            <a:ext cx="3209666" cy="2684837"/>
            <a:chOff x="4566550" y="708550"/>
            <a:chExt cx="4120238" cy="3446518"/>
          </a:xfrm>
        </p:grpSpPr>
        <p:sp>
          <p:nvSpPr>
            <p:cNvPr id="1361" name="Google Shape;1361;p49"/>
            <p:cNvSpPr/>
            <p:nvPr/>
          </p:nvSpPr>
          <p:spPr>
            <a:xfrm>
              <a:off x="5147515" y="2250458"/>
              <a:ext cx="1745180" cy="1470312"/>
            </a:xfrm>
            <a:custGeom>
              <a:avLst/>
              <a:gdLst/>
              <a:ahLst/>
              <a:cxnLst/>
              <a:rect l="l" t="t" r="r" b="b"/>
              <a:pathLst>
                <a:path w="17384" h="14646" extrusionOk="0">
                  <a:moveTo>
                    <a:pt x="17205" y="1"/>
                  </a:moveTo>
                  <a:lnTo>
                    <a:pt x="72" y="572"/>
                  </a:lnTo>
                  <a:lnTo>
                    <a:pt x="72" y="9895"/>
                  </a:lnTo>
                  <a:cubicBezTo>
                    <a:pt x="0" y="12407"/>
                    <a:pt x="3048" y="14646"/>
                    <a:pt x="3048" y="14646"/>
                  </a:cubicBezTo>
                  <a:lnTo>
                    <a:pt x="17383" y="6811"/>
                  </a:lnTo>
                  <a:lnTo>
                    <a:pt x="17205"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9"/>
            <p:cNvSpPr/>
            <p:nvPr/>
          </p:nvSpPr>
          <p:spPr>
            <a:xfrm>
              <a:off x="5440356" y="2775202"/>
              <a:ext cx="14356" cy="945573"/>
            </a:xfrm>
            <a:custGeom>
              <a:avLst/>
              <a:gdLst/>
              <a:ahLst/>
              <a:cxnLst/>
              <a:rect l="l" t="t" r="r" b="b"/>
              <a:pathLst>
                <a:path w="143" h="9419" extrusionOk="0">
                  <a:moveTo>
                    <a:pt x="12" y="1"/>
                  </a:moveTo>
                  <a:cubicBezTo>
                    <a:pt x="0" y="1"/>
                    <a:pt x="12" y="2108"/>
                    <a:pt x="48" y="4716"/>
                  </a:cubicBezTo>
                  <a:cubicBezTo>
                    <a:pt x="83" y="7311"/>
                    <a:pt x="119" y="9419"/>
                    <a:pt x="131" y="9419"/>
                  </a:cubicBezTo>
                  <a:cubicBezTo>
                    <a:pt x="143" y="9419"/>
                    <a:pt x="131" y="7311"/>
                    <a:pt x="95" y="4716"/>
                  </a:cubicBezTo>
                  <a:cubicBezTo>
                    <a:pt x="60" y="2108"/>
                    <a:pt x="24" y="1"/>
                    <a:pt x="1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9"/>
            <p:cNvSpPr/>
            <p:nvPr/>
          </p:nvSpPr>
          <p:spPr>
            <a:xfrm>
              <a:off x="5539543" y="2660455"/>
              <a:ext cx="172169" cy="1034017"/>
            </a:xfrm>
            <a:custGeom>
              <a:avLst/>
              <a:gdLst/>
              <a:ahLst/>
              <a:cxnLst/>
              <a:rect l="l" t="t" r="r" b="b"/>
              <a:pathLst>
                <a:path w="1715" h="10300" extrusionOk="0">
                  <a:moveTo>
                    <a:pt x="1703" y="1"/>
                  </a:moveTo>
                  <a:cubicBezTo>
                    <a:pt x="1703" y="13"/>
                    <a:pt x="1703" y="25"/>
                    <a:pt x="1703" y="36"/>
                  </a:cubicBezTo>
                  <a:cubicBezTo>
                    <a:pt x="1715" y="25"/>
                    <a:pt x="1715" y="13"/>
                    <a:pt x="1703" y="1"/>
                  </a:cubicBezTo>
                  <a:close/>
                  <a:moveTo>
                    <a:pt x="1703" y="36"/>
                  </a:moveTo>
                  <a:cubicBezTo>
                    <a:pt x="1703" y="48"/>
                    <a:pt x="1691" y="84"/>
                    <a:pt x="1691" y="108"/>
                  </a:cubicBezTo>
                  <a:cubicBezTo>
                    <a:pt x="1679" y="179"/>
                    <a:pt x="1667" y="286"/>
                    <a:pt x="1643" y="406"/>
                  </a:cubicBezTo>
                  <a:cubicBezTo>
                    <a:pt x="1608" y="679"/>
                    <a:pt x="1560" y="1060"/>
                    <a:pt x="1489" y="1525"/>
                  </a:cubicBezTo>
                  <a:cubicBezTo>
                    <a:pt x="1358" y="2453"/>
                    <a:pt x="1167" y="3739"/>
                    <a:pt x="929" y="5168"/>
                  </a:cubicBezTo>
                  <a:cubicBezTo>
                    <a:pt x="703" y="6585"/>
                    <a:pt x="465" y="7871"/>
                    <a:pt x="286" y="8799"/>
                  </a:cubicBezTo>
                  <a:cubicBezTo>
                    <a:pt x="191" y="9264"/>
                    <a:pt x="131" y="9633"/>
                    <a:pt x="72" y="9895"/>
                  </a:cubicBezTo>
                  <a:cubicBezTo>
                    <a:pt x="48" y="10026"/>
                    <a:pt x="36" y="10121"/>
                    <a:pt x="24" y="10192"/>
                  </a:cubicBezTo>
                  <a:lnTo>
                    <a:pt x="0" y="10276"/>
                  </a:lnTo>
                  <a:cubicBezTo>
                    <a:pt x="0" y="10288"/>
                    <a:pt x="0" y="10300"/>
                    <a:pt x="0" y="10300"/>
                  </a:cubicBezTo>
                  <a:cubicBezTo>
                    <a:pt x="12" y="10300"/>
                    <a:pt x="12" y="10288"/>
                    <a:pt x="12" y="10276"/>
                  </a:cubicBezTo>
                  <a:cubicBezTo>
                    <a:pt x="12" y="10252"/>
                    <a:pt x="24" y="10228"/>
                    <a:pt x="36" y="10192"/>
                  </a:cubicBezTo>
                  <a:lnTo>
                    <a:pt x="96" y="9895"/>
                  </a:lnTo>
                  <a:cubicBezTo>
                    <a:pt x="155" y="9645"/>
                    <a:pt x="227" y="9264"/>
                    <a:pt x="322" y="8799"/>
                  </a:cubicBezTo>
                  <a:cubicBezTo>
                    <a:pt x="500" y="7883"/>
                    <a:pt x="750" y="6597"/>
                    <a:pt x="977" y="5180"/>
                  </a:cubicBezTo>
                  <a:cubicBezTo>
                    <a:pt x="1215" y="3751"/>
                    <a:pt x="1405" y="2465"/>
                    <a:pt x="1524" y="1525"/>
                  </a:cubicBezTo>
                  <a:cubicBezTo>
                    <a:pt x="1584" y="1060"/>
                    <a:pt x="1632" y="679"/>
                    <a:pt x="1667" y="417"/>
                  </a:cubicBezTo>
                  <a:cubicBezTo>
                    <a:pt x="1679" y="286"/>
                    <a:pt x="1691" y="179"/>
                    <a:pt x="1703" y="108"/>
                  </a:cubicBezTo>
                  <a:cubicBezTo>
                    <a:pt x="1703" y="84"/>
                    <a:pt x="1703" y="48"/>
                    <a:pt x="1703" y="36"/>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9"/>
            <p:cNvSpPr/>
            <p:nvPr/>
          </p:nvSpPr>
          <p:spPr>
            <a:xfrm>
              <a:off x="5833589" y="2567292"/>
              <a:ext cx="170964" cy="1030805"/>
            </a:xfrm>
            <a:custGeom>
              <a:avLst/>
              <a:gdLst/>
              <a:ahLst/>
              <a:cxnLst/>
              <a:rect l="l" t="t" r="r" b="b"/>
              <a:pathLst>
                <a:path w="1703" h="10268" extrusionOk="0">
                  <a:moveTo>
                    <a:pt x="1703" y="0"/>
                  </a:moveTo>
                  <a:cubicBezTo>
                    <a:pt x="1691" y="24"/>
                    <a:pt x="1691" y="48"/>
                    <a:pt x="1691" y="83"/>
                  </a:cubicBezTo>
                  <a:cubicBezTo>
                    <a:pt x="1703" y="48"/>
                    <a:pt x="1703" y="24"/>
                    <a:pt x="1703" y="0"/>
                  </a:cubicBezTo>
                  <a:close/>
                  <a:moveTo>
                    <a:pt x="1691" y="83"/>
                  </a:moveTo>
                  <a:cubicBezTo>
                    <a:pt x="1679" y="155"/>
                    <a:pt x="1667" y="250"/>
                    <a:pt x="1643" y="381"/>
                  </a:cubicBezTo>
                  <a:cubicBezTo>
                    <a:pt x="1608" y="643"/>
                    <a:pt x="1548" y="1024"/>
                    <a:pt x="1489" y="1488"/>
                  </a:cubicBezTo>
                  <a:cubicBezTo>
                    <a:pt x="1358" y="2417"/>
                    <a:pt x="1167" y="3715"/>
                    <a:pt x="929" y="5132"/>
                  </a:cubicBezTo>
                  <a:cubicBezTo>
                    <a:pt x="691" y="6560"/>
                    <a:pt x="453" y="7834"/>
                    <a:pt x="286" y="8763"/>
                  </a:cubicBezTo>
                  <a:cubicBezTo>
                    <a:pt x="191" y="9227"/>
                    <a:pt x="119" y="9608"/>
                    <a:pt x="72" y="9870"/>
                  </a:cubicBezTo>
                  <a:cubicBezTo>
                    <a:pt x="48" y="9989"/>
                    <a:pt x="24" y="10096"/>
                    <a:pt x="12" y="10168"/>
                  </a:cubicBezTo>
                  <a:lnTo>
                    <a:pt x="0" y="10239"/>
                  </a:lnTo>
                  <a:cubicBezTo>
                    <a:pt x="0" y="10251"/>
                    <a:pt x="0" y="10263"/>
                    <a:pt x="0" y="10263"/>
                  </a:cubicBezTo>
                  <a:cubicBezTo>
                    <a:pt x="0" y="10266"/>
                    <a:pt x="0" y="10268"/>
                    <a:pt x="1" y="10268"/>
                  </a:cubicBezTo>
                  <a:cubicBezTo>
                    <a:pt x="1" y="10268"/>
                    <a:pt x="3" y="10257"/>
                    <a:pt x="12" y="10239"/>
                  </a:cubicBezTo>
                  <a:lnTo>
                    <a:pt x="24" y="10156"/>
                  </a:lnTo>
                  <a:cubicBezTo>
                    <a:pt x="36" y="10096"/>
                    <a:pt x="60" y="9989"/>
                    <a:pt x="96" y="9870"/>
                  </a:cubicBezTo>
                  <a:cubicBezTo>
                    <a:pt x="143" y="9608"/>
                    <a:pt x="227" y="9239"/>
                    <a:pt x="322" y="8775"/>
                  </a:cubicBezTo>
                  <a:cubicBezTo>
                    <a:pt x="500" y="7846"/>
                    <a:pt x="738" y="6560"/>
                    <a:pt x="977" y="5144"/>
                  </a:cubicBezTo>
                  <a:cubicBezTo>
                    <a:pt x="1215" y="3727"/>
                    <a:pt x="1393" y="2429"/>
                    <a:pt x="1524" y="1488"/>
                  </a:cubicBezTo>
                  <a:cubicBezTo>
                    <a:pt x="1584" y="1024"/>
                    <a:pt x="1631" y="643"/>
                    <a:pt x="1667" y="381"/>
                  </a:cubicBezTo>
                  <a:cubicBezTo>
                    <a:pt x="1679" y="250"/>
                    <a:pt x="1691" y="155"/>
                    <a:pt x="1691" y="83"/>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9"/>
            <p:cNvSpPr/>
            <p:nvPr/>
          </p:nvSpPr>
          <p:spPr>
            <a:xfrm>
              <a:off x="6127636" y="2468006"/>
              <a:ext cx="170964" cy="1030403"/>
            </a:xfrm>
            <a:custGeom>
              <a:avLst/>
              <a:gdLst/>
              <a:ahLst/>
              <a:cxnLst/>
              <a:rect l="l" t="t" r="r" b="b"/>
              <a:pathLst>
                <a:path w="1703" h="10264" extrusionOk="0">
                  <a:moveTo>
                    <a:pt x="1703" y="1"/>
                  </a:moveTo>
                  <a:cubicBezTo>
                    <a:pt x="1703" y="13"/>
                    <a:pt x="1691" y="13"/>
                    <a:pt x="1691" y="25"/>
                  </a:cubicBezTo>
                  <a:cubicBezTo>
                    <a:pt x="1691" y="48"/>
                    <a:pt x="1691" y="72"/>
                    <a:pt x="1679" y="108"/>
                  </a:cubicBezTo>
                  <a:cubicBezTo>
                    <a:pt x="1667" y="179"/>
                    <a:pt x="1655" y="275"/>
                    <a:pt x="1643" y="406"/>
                  </a:cubicBezTo>
                  <a:cubicBezTo>
                    <a:pt x="1608" y="668"/>
                    <a:pt x="1548" y="1049"/>
                    <a:pt x="1489" y="1513"/>
                  </a:cubicBezTo>
                  <a:cubicBezTo>
                    <a:pt x="1346" y="2442"/>
                    <a:pt x="1167" y="3739"/>
                    <a:pt x="929" y="5156"/>
                  </a:cubicBezTo>
                  <a:cubicBezTo>
                    <a:pt x="691" y="6585"/>
                    <a:pt x="453" y="7859"/>
                    <a:pt x="274" y="8788"/>
                  </a:cubicBezTo>
                  <a:cubicBezTo>
                    <a:pt x="191" y="9252"/>
                    <a:pt x="119" y="9621"/>
                    <a:pt x="72" y="9895"/>
                  </a:cubicBezTo>
                  <a:cubicBezTo>
                    <a:pt x="48" y="10014"/>
                    <a:pt x="24" y="10121"/>
                    <a:pt x="12" y="10193"/>
                  </a:cubicBezTo>
                  <a:lnTo>
                    <a:pt x="0" y="10264"/>
                  </a:lnTo>
                  <a:cubicBezTo>
                    <a:pt x="12" y="10240"/>
                    <a:pt x="12" y="10216"/>
                    <a:pt x="24" y="10193"/>
                  </a:cubicBezTo>
                  <a:cubicBezTo>
                    <a:pt x="36" y="10109"/>
                    <a:pt x="60" y="10014"/>
                    <a:pt x="84" y="9895"/>
                  </a:cubicBezTo>
                  <a:cubicBezTo>
                    <a:pt x="143" y="9633"/>
                    <a:pt x="215" y="9264"/>
                    <a:pt x="310" y="8800"/>
                  </a:cubicBezTo>
                  <a:cubicBezTo>
                    <a:pt x="500" y="7871"/>
                    <a:pt x="738" y="6585"/>
                    <a:pt x="977" y="5168"/>
                  </a:cubicBezTo>
                  <a:cubicBezTo>
                    <a:pt x="1203" y="3739"/>
                    <a:pt x="1393" y="2453"/>
                    <a:pt x="1512" y="1513"/>
                  </a:cubicBezTo>
                  <a:cubicBezTo>
                    <a:pt x="1584" y="1049"/>
                    <a:pt x="1631" y="668"/>
                    <a:pt x="1655" y="406"/>
                  </a:cubicBezTo>
                  <a:cubicBezTo>
                    <a:pt x="1679" y="275"/>
                    <a:pt x="1679" y="179"/>
                    <a:pt x="1691" y="108"/>
                  </a:cubicBezTo>
                  <a:cubicBezTo>
                    <a:pt x="1703" y="72"/>
                    <a:pt x="1703" y="48"/>
                    <a:pt x="1703" y="25"/>
                  </a:cubicBezTo>
                  <a:cubicBezTo>
                    <a:pt x="1703" y="13"/>
                    <a:pt x="1703" y="13"/>
                    <a:pt x="170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9"/>
            <p:cNvSpPr/>
            <p:nvPr/>
          </p:nvSpPr>
          <p:spPr>
            <a:xfrm>
              <a:off x="6420477" y="2371228"/>
              <a:ext cx="172169" cy="1034017"/>
            </a:xfrm>
            <a:custGeom>
              <a:avLst/>
              <a:gdLst/>
              <a:ahLst/>
              <a:cxnLst/>
              <a:rect l="l" t="t" r="r" b="b"/>
              <a:pathLst>
                <a:path w="1715" h="10300" extrusionOk="0">
                  <a:moveTo>
                    <a:pt x="1715" y="0"/>
                  </a:moveTo>
                  <a:cubicBezTo>
                    <a:pt x="1703" y="12"/>
                    <a:pt x="1703" y="24"/>
                    <a:pt x="1703" y="24"/>
                  </a:cubicBezTo>
                  <a:cubicBezTo>
                    <a:pt x="1703" y="48"/>
                    <a:pt x="1691" y="72"/>
                    <a:pt x="1691" y="108"/>
                  </a:cubicBezTo>
                  <a:cubicBezTo>
                    <a:pt x="1679" y="179"/>
                    <a:pt x="1667" y="274"/>
                    <a:pt x="1643" y="405"/>
                  </a:cubicBezTo>
                  <a:cubicBezTo>
                    <a:pt x="1608" y="667"/>
                    <a:pt x="1560" y="1048"/>
                    <a:pt x="1489" y="1512"/>
                  </a:cubicBezTo>
                  <a:cubicBezTo>
                    <a:pt x="1358" y="2453"/>
                    <a:pt x="1167" y="3739"/>
                    <a:pt x="929" y="5168"/>
                  </a:cubicBezTo>
                  <a:cubicBezTo>
                    <a:pt x="703" y="6585"/>
                    <a:pt x="465" y="7870"/>
                    <a:pt x="286" y="8799"/>
                  </a:cubicBezTo>
                  <a:cubicBezTo>
                    <a:pt x="203" y="9252"/>
                    <a:pt x="131" y="9633"/>
                    <a:pt x="72" y="9894"/>
                  </a:cubicBezTo>
                  <a:cubicBezTo>
                    <a:pt x="48" y="10025"/>
                    <a:pt x="36" y="10121"/>
                    <a:pt x="24" y="10192"/>
                  </a:cubicBezTo>
                  <a:cubicBezTo>
                    <a:pt x="48" y="10121"/>
                    <a:pt x="72" y="10025"/>
                    <a:pt x="96" y="9894"/>
                  </a:cubicBezTo>
                  <a:cubicBezTo>
                    <a:pt x="155" y="9644"/>
                    <a:pt x="226" y="9263"/>
                    <a:pt x="322" y="8799"/>
                  </a:cubicBezTo>
                  <a:cubicBezTo>
                    <a:pt x="500" y="7870"/>
                    <a:pt x="750" y="6596"/>
                    <a:pt x="977" y="5168"/>
                  </a:cubicBezTo>
                  <a:cubicBezTo>
                    <a:pt x="1215" y="3751"/>
                    <a:pt x="1405" y="2453"/>
                    <a:pt x="1524" y="1524"/>
                  </a:cubicBezTo>
                  <a:cubicBezTo>
                    <a:pt x="1584" y="1048"/>
                    <a:pt x="1631" y="679"/>
                    <a:pt x="1667" y="405"/>
                  </a:cubicBezTo>
                  <a:cubicBezTo>
                    <a:pt x="1679" y="286"/>
                    <a:pt x="1691" y="179"/>
                    <a:pt x="1703" y="108"/>
                  </a:cubicBezTo>
                  <a:cubicBezTo>
                    <a:pt x="1703" y="72"/>
                    <a:pt x="1715" y="48"/>
                    <a:pt x="1715" y="24"/>
                  </a:cubicBezTo>
                  <a:cubicBezTo>
                    <a:pt x="1715" y="24"/>
                    <a:pt x="1715" y="12"/>
                    <a:pt x="1715" y="0"/>
                  </a:cubicBezTo>
                  <a:close/>
                  <a:moveTo>
                    <a:pt x="24" y="10192"/>
                  </a:moveTo>
                  <a:lnTo>
                    <a:pt x="0" y="10275"/>
                  </a:lnTo>
                  <a:cubicBezTo>
                    <a:pt x="0" y="10275"/>
                    <a:pt x="0" y="10287"/>
                    <a:pt x="0" y="10299"/>
                  </a:cubicBezTo>
                  <a:cubicBezTo>
                    <a:pt x="12" y="10287"/>
                    <a:pt x="12" y="10275"/>
                    <a:pt x="12" y="10275"/>
                  </a:cubicBezTo>
                  <a:lnTo>
                    <a:pt x="24" y="10192"/>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9"/>
            <p:cNvSpPr/>
            <p:nvPr/>
          </p:nvSpPr>
          <p:spPr>
            <a:xfrm>
              <a:off x="6714523" y="2277965"/>
              <a:ext cx="170964" cy="1030403"/>
            </a:xfrm>
            <a:custGeom>
              <a:avLst/>
              <a:gdLst/>
              <a:ahLst/>
              <a:cxnLst/>
              <a:rect l="l" t="t" r="r" b="b"/>
              <a:pathLst>
                <a:path w="1703" h="10264" extrusionOk="0">
                  <a:moveTo>
                    <a:pt x="1703" y="1"/>
                  </a:moveTo>
                  <a:cubicBezTo>
                    <a:pt x="1703" y="13"/>
                    <a:pt x="1691" y="36"/>
                    <a:pt x="1691" y="72"/>
                  </a:cubicBezTo>
                  <a:cubicBezTo>
                    <a:pt x="1679" y="144"/>
                    <a:pt x="1667" y="251"/>
                    <a:pt x="1643" y="370"/>
                  </a:cubicBezTo>
                  <a:cubicBezTo>
                    <a:pt x="1608" y="644"/>
                    <a:pt x="1560" y="1013"/>
                    <a:pt x="1488" y="1477"/>
                  </a:cubicBezTo>
                  <a:cubicBezTo>
                    <a:pt x="1358" y="2418"/>
                    <a:pt x="1167" y="3704"/>
                    <a:pt x="929" y="5132"/>
                  </a:cubicBezTo>
                  <a:cubicBezTo>
                    <a:pt x="691" y="6549"/>
                    <a:pt x="465" y="7835"/>
                    <a:pt x="286" y="8764"/>
                  </a:cubicBezTo>
                  <a:cubicBezTo>
                    <a:pt x="191" y="9228"/>
                    <a:pt x="119" y="9597"/>
                    <a:pt x="72" y="9859"/>
                  </a:cubicBezTo>
                  <a:cubicBezTo>
                    <a:pt x="48" y="9990"/>
                    <a:pt x="36" y="10085"/>
                    <a:pt x="12" y="10157"/>
                  </a:cubicBezTo>
                  <a:lnTo>
                    <a:pt x="0" y="10240"/>
                  </a:lnTo>
                  <a:cubicBezTo>
                    <a:pt x="0" y="10240"/>
                    <a:pt x="0" y="10252"/>
                    <a:pt x="0" y="10264"/>
                  </a:cubicBezTo>
                  <a:cubicBezTo>
                    <a:pt x="0" y="10264"/>
                    <a:pt x="12" y="10252"/>
                    <a:pt x="12" y="10228"/>
                  </a:cubicBezTo>
                  <a:cubicBezTo>
                    <a:pt x="12" y="10216"/>
                    <a:pt x="24" y="10192"/>
                    <a:pt x="36" y="10157"/>
                  </a:cubicBezTo>
                  <a:lnTo>
                    <a:pt x="95" y="9859"/>
                  </a:lnTo>
                  <a:cubicBezTo>
                    <a:pt x="155" y="9609"/>
                    <a:pt x="226" y="9228"/>
                    <a:pt x="322" y="8764"/>
                  </a:cubicBezTo>
                  <a:cubicBezTo>
                    <a:pt x="500" y="7835"/>
                    <a:pt x="738" y="6561"/>
                    <a:pt x="977" y="5132"/>
                  </a:cubicBezTo>
                  <a:cubicBezTo>
                    <a:pt x="1215" y="3715"/>
                    <a:pt x="1405" y="2418"/>
                    <a:pt x="1524" y="1489"/>
                  </a:cubicBezTo>
                  <a:cubicBezTo>
                    <a:pt x="1584" y="1013"/>
                    <a:pt x="1631" y="644"/>
                    <a:pt x="1667" y="382"/>
                  </a:cubicBezTo>
                  <a:cubicBezTo>
                    <a:pt x="1679" y="251"/>
                    <a:pt x="1691" y="144"/>
                    <a:pt x="1703" y="72"/>
                  </a:cubicBezTo>
                  <a:cubicBezTo>
                    <a:pt x="1703" y="36"/>
                    <a:pt x="1703" y="13"/>
                    <a:pt x="170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9"/>
            <p:cNvSpPr/>
            <p:nvPr/>
          </p:nvSpPr>
          <p:spPr>
            <a:xfrm>
              <a:off x="4566550" y="1433374"/>
              <a:ext cx="2644072" cy="1341913"/>
            </a:xfrm>
            <a:custGeom>
              <a:avLst/>
              <a:gdLst/>
              <a:ahLst/>
              <a:cxnLst/>
              <a:rect l="l" t="t" r="r" b="b"/>
              <a:pathLst>
                <a:path w="26338" h="13367" extrusionOk="0">
                  <a:moveTo>
                    <a:pt x="23718" y="1"/>
                  </a:moveTo>
                  <a:cubicBezTo>
                    <a:pt x="17971" y="1"/>
                    <a:pt x="12990" y="1865"/>
                    <a:pt x="12990" y="1865"/>
                  </a:cubicBezTo>
                  <a:cubicBezTo>
                    <a:pt x="1" y="6509"/>
                    <a:pt x="8716" y="13367"/>
                    <a:pt x="8716" y="13367"/>
                  </a:cubicBezTo>
                  <a:lnTo>
                    <a:pt x="22992" y="8140"/>
                  </a:lnTo>
                  <a:lnTo>
                    <a:pt x="26337" y="139"/>
                  </a:lnTo>
                  <a:cubicBezTo>
                    <a:pt x="25456" y="43"/>
                    <a:pt x="24579" y="1"/>
                    <a:pt x="23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9"/>
            <p:cNvSpPr/>
            <p:nvPr/>
          </p:nvSpPr>
          <p:spPr>
            <a:xfrm>
              <a:off x="6874648" y="908228"/>
              <a:ext cx="973080" cy="787760"/>
            </a:xfrm>
            <a:custGeom>
              <a:avLst/>
              <a:gdLst/>
              <a:ahLst/>
              <a:cxnLst/>
              <a:rect l="l" t="t" r="r" b="b"/>
              <a:pathLst>
                <a:path w="9693" h="7847" extrusionOk="0">
                  <a:moveTo>
                    <a:pt x="1525" y="0"/>
                  </a:moveTo>
                  <a:lnTo>
                    <a:pt x="1" y="7846"/>
                  </a:lnTo>
                  <a:lnTo>
                    <a:pt x="9692" y="1572"/>
                  </a:lnTo>
                  <a:cubicBezTo>
                    <a:pt x="9692" y="1572"/>
                    <a:pt x="6835" y="60"/>
                    <a:pt x="1525" y="0"/>
                  </a:cubicBezTo>
                  <a:close/>
                </a:path>
              </a:pathLst>
            </a:custGeom>
            <a:solidFill>
              <a:srgbClr val="B34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9"/>
            <p:cNvSpPr/>
            <p:nvPr/>
          </p:nvSpPr>
          <p:spPr>
            <a:xfrm>
              <a:off x="6874648" y="1065942"/>
              <a:ext cx="973080" cy="2089417"/>
            </a:xfrm>
            <a:custGeom>
              <a:avLst/>
              <a:gdLst/>
              <a:ahLst/>
              <a:cxnLst/>
              <a:rect l="l" t="t" r="r" b="b"/>
              <a:pathLst>
                <a:path w="9693" h="20813" extrusionOk="0">
                  <a:moveTo>
                    <a:pt x="9692" y="1"/>
                  </a:moveTo>
                  <a:lnTo>
                    <a:pt x="1" y="6275"/>
                  </a:lnTo>
                  <a:lnTo>
                    <a:pt x="1" y="20813"/>
                  </a:lnTo>
                  <a:lnTo>
                    <a:pt x="9692" y="13717"/>
                  </a:lnTo>
                  <a:lnTo>
                    <a:pt x="9692"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9"/>
            <p:cNvSpPr/>
            <p:nvPr/>
          </p:nvSpPr>
          <p:spPr>
            <a:xfrm>
              <a:off x="6966706" y="2672402"/>
              <a:ext cx="1616078" cy="735256"/>
            </a:xfrm>
            <a:custGeom>
              <a:avLst/>
              <a:gdLst/>
              <a:ahLst/>
              <a:cxnLst/>
              <a:rect l="l" t="t" r="r" b="b"/>
              <a:pathLst>
                <a:path w="16098" h="7324" extrusionOk="0">
                  <a:moveTo>
                    <a:pt x="0" y="1"/>
                  </a:moveTo>
                  <a:lnTo>
                    <a:pt x="0" y="4918"/>
                  </a:lnTo>
                  <a:lnTo>
                    <a:pt x="15979" y="7323"/>
                  </a:lnTo>
                  <a:cubicBezTo>
                    <a:pt x="15979" y="7323"/>
                    <a:pt x="16098" y="2096"/>
                    <a:pt x="15979" y="1834"/>
                  </a:cubicBezTo>
                  <a:cubicBezTo>
                    <a:pt x="15860" y="1572"/>
                    <a:pt x="0" y="1"/>
                    <a:pt x="0"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9"/>
            <p:cNvSpPr/>
            <p:nvPr/>
          </p:nvSpPr>
          <p:spPr>
            <a:xfrm>
              <a:off x="6966706" y="2000685"/>
              <a:ext cx="1720082" cy="855925"/>
            </a:xfrm>
            <a:custGeom>
              <a:avLst/>
              <a:gdLst/>
              <a:ahLst/>
              <a:cxnLst/>
              <a:rect l="l" t="t" r="r" b="b"/>
              <a:pathLst>
                <a:path w="17134" h="8526" extrusionOk="0">
                  <a:moveTo>
                    <a:pt x="10002" y="0"/>
                  </a:moveTo>
                  <a:lnTo>
                    <a:pt x="0" y="6692"/>
                  </a:lnTo>
                  <a:lnTo>
                    <a:pt x="15979" y="8525"/>
                  </a:lnTo>
                  <a:cubicBezTo>
                    <a:pt x="15979" y="8525"/>
                    <a:pt x="17134" y="6644"/>
                    <a:pt x="15729" y="3822"/>
                  </a:cubicBezTo>
                  <a:cubicBezTo>
                    <a:pt x="14336" y="989"/>
                    <a:pt x="10002" y="0"/>
                    <a:pt x="10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9"/>
            <p:cNvSpPr/>
            <p:nvPr/>
          </p:nvSpPr>
          <p:spPr>
            <a:xfrm>
              <a:off x="8570759" y="2618592"/>
              <a:ext cx="63446" cy="789065"/>
            </a:xfrm>
            <a:custGeom>
              <a:avLst/>
              <a:gdLst/>
              <a:ahLst/>
              <a:cxnLst/>
              <a:rect l="l" t="t" r="r" b="b"/>
              <a:pathLst>
                <a:path w="632" h="7860" extrusionOk="0">
                  <a:moveTo>
                    <a:pt x="453" y="1"/>
                  </a:moveTo>
                  <a:lnTo>
                    <a:pt x="1" y="2370"/>
                  </a:lnTo>
                  <a:lnTo>
                    <a:pt x="1" y="7859"/>
                  </a:lnTo>
                  <a:cubicBezTo>
                    <a:pt x="1" y="7859"/>
                    <a:pt x="263" y="7014"/>
                    <a:pt x="453" y="6442"/>
                  </a:cubicBezTo>
                  <a:cubicBezTo>
                    <a:pt x="632" y="5883"/>
                    <a:pt x="453" y="1"/>
                    <a:pt x="453"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9"/>
            <p:cNvSpPr/>
            <p:nvPr/>
          </p:nvSpPr>
          <p:spPr>
            <a:xfrm>
              <a:off x="6966706" y="2672402"/>
              <a:ext cx="1616078" cy="735256"/>
            </a:xfrm>
            <a:custGeom>
              <a:avLst/>
              <a:gdLst/>
              <a:ahLst/>
              <a:cxnLst/>
              <a:rect l="l" t="t" r="r" b="b"/>
              <a:pathLst>
                <a:path w="16098" h="7324" extrusionOk="0">
                  <a:moveTo>
                    <a:pt x="0" y="1"/>
                  </a:moveTo>
                  <a:lnTo>
                    <a:pt x="0" y="4918"/>
                  </a:lnTo>
                  <a:lnTo>
                    <a:pt x="15979" y="7323"/>
                  </a:lnTo>
                  <a:cubicBezTo>
                    <a:pt x="15979" y="7323"/>
                    <a:pt x="16098" y="2096"/>
                    <a:pt x="15979" y="1834"/>
                  </a:cubicBezTo>
                  <a:cubicBezTo>
                    <a:pt x="15860" y="1572"/>
                    <a:pt x="0" y="1"/>
                    <a:pt x="0" y="1"/>
                  </a:cubicBezTo>
                  <a:close/>
                </a:path>
              </a:pathLst>
            </a:custGeom>
            <a:solidFill>
              <a:srgbClr val="2727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9"/>
            <p:cNvSpPr/>
            <p:nvPr/>
          </p:nvSpPr>
          <p:spPr>
            <a:xfrm>
              <a:off x="7876352" y="2822989"/>
              <a:ext cx="334700" cy="355180"/>
            </a:xfrm>
            <a:custGeom>
              <a:avLst/>
              <a:gdLst/>
              <a:ahLst/>
              <a:cxnLst/>
              <a:rect l="l" t="t" r="r" b="b"/>
              <a:pathLst>
                <a:path w="3334" h="3538" extrusionOk="0">
                  <a:moveTo>
                    <a:pt x="3322" y="1"/>
                  </a:moveTo>
                  <a:cubicBezTo>
                    <a:pt x="3310" y="1"/>
                    <a:pt x="2572" y="775"/>
                    <a:pt x="1655" y="1751"/>
                  </a:cubicBezTo>
                  <a:cubicBezTo>
                    <a:pt x="738" y="2727"/>
                    <a:pt x="0" y="3525"/>
                    <a:pt x="12" y="3537"/>
                  </a:cubicBezTo>
                  <a:cubicBezTo>
                    <a:pt x="12" y="3537"/>
                    <a:pt x="12" y="3537"/>
                    <a:pt x="12" y="3537"/>
                  </a:cubicBezTo>
                  <a:cubicBezTo>
                    <a:pt x="35" y="3537"/>
                    <a:pt x="769" y="2756"/>
                    <a:pt x="1679" y="1787"/>
                  </a:cubicBezTo>
                  <a:cubicBezTo>
                    <a:pt x="2596" y="811"/>
                    <a:pt x="3334" y="13"/>
                    <a:pt x="332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9"/>
            <p:cNvSpPr/>
            <p:nvPr/>
          </p:nvSpPr>
          <p:spPr>
            <a:xfrm>
              <a:off x="8212161" y="2852905"/>
              <a:ext cx="316831" cy="357489"/>
            </a:xfrm>
            <a:custGeom>
              <a:avLst/>
              <a:gdLst/>
              <a:ahLst/>
              <a:cxnLst/>
              <a:rect l="l" t="t" r="r" b="b"/>
              <a:pathLst>
                <a:path w="3156" h="3561" extrusionOk="0">
                  <a:moveTo>
                    <a:pt x="3156" y="1"/>
                  </a:moveTo>
                  <a:cubicBezTo>
                    <a:pt x="3144" y="13"/>
                    <a:pt x="3132" y="24"/>
                    <a:pt x="3120" y="36"/>
                  </a:cubicBezTo>
                  <a:lnTo>
                    <a:pt x="3037" y="143"/>
                  </a:lnTo>
                  <a:cubicBezTo>
                    <a:pt x="2953" y="239"/>
                    <a:pt x="2834" y="370"/>
                    <a:pt x="2703" y="524"/>
                  </a:cubicBezTo>
                  <a:cubicBezTo>
                    <a:pt x="2430" y="858"/>
                    <a:pt x="2037" y="1310"/>
                    <a:pt x="1608" y="1798"/>
                  </a:cubicBezTo>
                  <a:cubicBezTo>
                    <a:pt x="1168" y="2287"/>
                    <a:pt x="763" y="2727"/>
                    <a:pt x="477" y="3037"/>
                  </a:cubicBezTo>
                  <a:lnTo>
                    <a:pt x="120" y="3418"/>
                  </a:lnTo>
                  <a:lnTo>
                    <a:pt x="36" y="3513"/>
                  </a:lnTo>
                  <a:cubicBezTo>
                    <a:pt x="13" y="3537"/>
                    <a:pt x="1" y="3561"/>
                    <a:pt x="1" y="3561"/>
                  </a:cubicBezTo>
                  <a:cubicBezTo>
                    <a:pt x="13" y="3549"/>
                    <a:pt x="25" y="3537"/>
                    <a:pt x="36" y="3525"/>
                  </a:cubicBezTo>
                  <a:cubicBezTo>
                    <a:pt x="72" y="3501"/>
                    <a:pt x="96" y="3465"/>
                    <a:pt x="144" y="3430"/>
                  </a:cubicBezTo>
                  <a:cubicBezTo>
                    <a:pt x="227" y="3346"/>
                    <a:pt x="346" y="3215"/>
                    <a:pt x="501" y="3061"/>
                  </a:cubicBezTo>
                  <a:cubicBezTo>
                    <a:pt x="798" y="2751"/>
                    <a:pt x="1203" y="2322"/>
                    <a:pt x="1644" y="1834"/>
                  </a:cubicBezTo>
                  <a:cubicBezTo>
                    <a:pt x="2072" y="1334"/>
                    <a:pt x="2453" y="882"/>
                    <a:pt x="2727" y="548"/>
                  </a:cubicBezTo>
                  <a:cubicBezTo>
                    <a:pt x="2870" y="382"/>
                    <a:pt x="2977" y="251"/>
                    <a:pt x="3049" y="155"/>
                  </a:cubicBezTo>
                  <a:lnTo>
                    <a:pt x="3132" y="36"/>
                  </a:lnTo>
                  <a:cubicBezTo>
                    <a:pt x="3156" y="13"/>
                    <a:pt x="3156" y="1"/>
                    <a:pt x="315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9"/>
            <p:cNvSpPr/>
            <p:nvPr/>
          </p:nvSpPr>
          <p:spPr>
            <a:xfrm>
              <a:off x="7545262" y="2787149"/>
              <a:ext cx="343133" cy="355079"/>
            </a:xfrm>
            <a:custGeom>
              <a:avLst/>
              <a:gdLst/>
              <a:ahLst/>
              <a:cxnLst/>
              <a:rect l="l" t="t" r="r" b="b"/>
              <a:pathLst>
                <a:path w="3418" h="3537" extrusionOk="0">
                  <a:moveTo>
                    <a:pt x="3417" y="1"/>
                  </a:moveTo>
                  <a:cubicBezTo>
                    <a:pt x="3405" y="13"/>
                    <a:pt x="3405" y="25"/>
                    <a:pt x="3393" y="36"/>
                  </a:cubicBezTo>
                  <a:cubicBezTo>
                    <a:pt x="3417" y="13"/>
                    <a:pt x="3417" y="1"/>
                    <a:pt x="3417" y="1"/>
                  </a:cubicBezTo>
                  <a:close/>
                  <a:moveTo>
                    <a:pt x="3393" y="36"/>
                  </a:moveTo>
                  <a:lnTo>
                    <a:pt x="3286" y="132"/>
                  </a:lnTo>
                  <a:lnTo>
                    <a:pt x="2929" y="525"/>
                  </a:lnTo>
                  <a:cubicBezTo>
                    <a:pt x="2619" y="846"/>
                    <a:pt x="2203" y="1299"/>
                    <a:pt x="1726" y="1787"/>
                  </a:cubicBezTo>
                  <a:cubicBezTo>
                    <a:pt x="1250" y="2275"/>
                    <a:pt x="822" y="2715"/>
                    <a:pt x="512" y="3025"/>
                  </a:cubicBezTo>
                  <a:lnTo>
                    <a:pt x="131" y="3394"/>
                  </a:lnTo>
                  <a:lnTo>
                    <a:pt x="36" y="3501"/>
                  </a:lnTo>
                  <a:cubicBezTo>
                    <a:pt x="24" y="3513"/>
                    <a:pt x="12" y="3525"/>
                    <a:pt x="0" y="3537"/>
                  </a:cubicBezTo>
                  <a:cubicBezTo>
                    <a:pt x="0" y="3537"/>
                    <a:pt x="12" y="3537"/>
                    <a:pt x="36" y="3513"/>
                  </a:cubicBezTo>
                  <a:lnTo>
                    <a:pt x="143" y="3418"/>
                  </a:lnTo>
                  <a:cubicBezTo>
                    <a:pt x="238" y="3335"/>
                    <a:pt x="369" y="3204"/>
                    <a:pt x="536" y="3049"/>
                  </a:cubicBezTo>
                  <a:cubicBezTo>
                    <a:pt x="857" y="2739"/>
                    <a:pt x="1286" y="2311"/>
                    <a:pt x="1762" y="1811"/>
                  </a:cubicBezTo>
                  <a:cubicBezTo>
                    <a:pt x="2238" y="1322"/>
                    <a:pt x="2655" y="870"/>
                    <a:pt x="2953" y="548"/>
                  </a:cubicBezTo>
                  <a:cubicBezTo>
                    <a:pt x="3096" y="382"/>
                    <a:pt x="3227" y="239"/>
                    <a:pt x="3298" y="144"/>
                  </a:cubicBezTo>
                  <a:lnTo>
                    <a:pt x="3393" y="36"/>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9"/>
            <p:cNvSpPr/>
            <p:nvPr/>
          </p:nvSpPr>
          <p:spPr>
            <a:xfrm>
              <a:off x="7344379" y="2735749"/>
              <a:ext cx="267841" cy="347952"/>
            </a:xfrm>
            <a:custGeom>
              <a:avLst/>
              <a:gdLst/>
              <a:ahLst/>
              <a:cxnLst/>
              <a:rect l="l" t="t" r="r" b="b"/>
              <a:pathLst>
                <a:path w="2668" h="3466" extrusionOk="0">
                  <a:moveTo>
                    <a:pt x="2656" y="1"/>
                  </a:moveTo>
                  <a:lnTo>
                    <a:pt x="2656" y="1"/>
                  </a:lnTo>
                  <a:cubicBezTo>
                    <a:pt x="2656" y="1"/>
                    <a:pt x="2049" y="763"/>
                    <a:pt x="1322" y="1727"/>
                  </a:cubicBezTo>
                  <a:cubicBezTo>
                    <a:pt x="596" y="2680"/>
                    <a:pt x="1" y="3466"/>
                    <a:pt x="13" y="3466"/>
                  </a:cubicBezTo>
                  <a:cubicBezTo>
                    <a:pt x="13" y="3466"/>
                    <a:pt x="13" y="3466"/>
                    <a:pt x="13" y="3466"/>
                  </a:cubicBezTo>
                  <a:cubicBezTo>
                    <a:pt x="34" y="3466"/>
                    <a:pt x="637" y="2696"/>
                    <a:pt x="1358" y="1751"/>
                  </a:cubicBezTo>
                  <a:cubicBezTo>
                    <a:pt x="2084" y="799"/>
                    <a:pt x="2668" y="13"/>
                    <a:pt x="265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9"/>
            <p:cNvSpPr/>
            <p:nvPr/>
          </p:nvSpPr>
          <p:spPr>
            <a:xfrm>
              <a:off x="7151928" y="2713060"/>
              <a:ext cx="235615" cy="288119"/>
            </a:xfrm>
            <a:custGeom>
              <a:avLst/>
              <a:gdLst/>
              <a:ahLst/>
              <a:cxnLst/>
              <a:rect l="l" t="t" r="r" b="b"/>
              <a:pathLst>
                <a:path w="2347" h="2870" extrusionOk="0">
                  <a:moveTo>
                    <a:pt x="2334" y="0"/>
                  </a:moveTo>
                  <a:cubicBezTo>
                    <a:pt x="2313" y="0"/>
                    <a:pt x="1793" y="639"/>
                    <a:pt x="1156" y="1417"/>
                  </a:cubicBezTo>
                  <a:cubicBezTo>
                    <a:pt x="513" y="2215"/>
                    <a:pt x="1" y="2858"/>
                    <a:pt x="13" y="2870"/>
                  </a:cubicBezTo>
                  <a:cubicBezTo>
                    <a:pt x="25" y="2870"/>
                    <a:pt x="549" y="2239"/>
                    <a:pt x="1192" y="1453"/>
                  </a:cubicBezTo>
                  <a:cubicBezTo>
                    <a:pt x="1834" y="655"/>
                    <a:pt x="2346" y="12"/>
                    <a:pt x="2335" y="1"/>
                  </a:cubicBezTo>
                  <a:cubicBezTo>
                    <a:pt x="2334" y="0"/>
                    <a:pt x="2334" y="0"/>
                    <a:pt x="233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9"/>
            <p:cNvSpPr/>
            <p:nvPr/>
          </p:nvSpPr>
          <p:spPr>
            <a:xfrm>
              <a:off x="6994214" y="2695090"/>
              <a:ext cx="159018" cy="214132"/>
            </a:xfrm>
            <a:custGeom>
              <a:avLst/>
              <a:gdLst/>
              <a:ahLst/>
              <a:cxnLst/>
              <a:rect l="l" t="t" r="r" b="b"/>
              <a:pathLst>
                <a:path w="1584" h="2133" extrusionOk="0">
                  <a:moveTo>
                    <a:pt x="1584" y="1"/>
                  </a:moveTo>
                  <a:cubicBezTo>
                    <a:pt x="1560" y="25"/>
                    <a:pt x="1524" y="49"/>
                    <a:pt x="1500" y="72"/>
                  </a:cubicBezTo>
                  <a:cubicBezTo>
                    <a:pt x="1465" y="120"/>
                    <a:pt x="1393" y="191"/>
                    <a:pt x="1310" y="287"/>
                  </a:cubicBezTo>
                  <a:cubicBezTo>
                    <a:pt x="1155" y="465"/>
                    <a:pt x="941" y="727"/>
                    <a:pt x="727" y="1025"/>
                  </a:cubicBezTo>
                  <a:cubicBezTo>
                    <a:pt x="512" y="1311"/>
                    <a:pt x="322" y="1596"/>
                    <a:pt x="191" y="1799"/>
                  </a:cubicBezTo>
                  <a:cubicBezTo>
                    <a:pt x="131" y="1894"/>
                    <a:pt x="84" y="1977"/>
                    <a:pt x="48" y="2037"/>
                  </a:cubicBezTo>
                  <a:cubicBezTo>
                    <a:pt x="24" y="2073"/>
                    <a:pt x="12" y="2096"/>
                    <a:pt x="0" y="2132"/>
                  </a:cubicBezTo>
                  <a:cubicBezTo>
                    <a:pt x="24" y="2108"/>
                    <a:pt x="48" y="2073"/>
                    <a:pt x="60" y="2049"/>
                  </a:cubicBezTo>
                  <a:lnTo>
                    <a:pt x="226" y="1811"/>
                  </a:lnTo>
                  <a:cubicBezTo>
                    <a:pt x="357" y="1608"/>
                    <a:pt x="548" y="1334"/>
                    <a:pt x="774" y="1049"/>
                  </a:cubicBezTo>
                  <a:cubicBezTo>
                    <a:pt x="988" y="751"/>
                    <a:pt x="1191" y="489"/>
                    <a:pt x="1346" y="299"/>
                  </a:cubicBezTo>
                  <a:lnTo>
                    <a:pt x="1524" y="84"/>
                  </a:lnTo>
                  <a:cubicBezTo>
                    <a:pt x="1548" y="61"/>
                    <a:pt x="1572" y="25"/>
                    <a:pt x="158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9"/>
            <p:cNvSpPr/>
            <p:nvPr/>
          </p:nvSpPr>
          <p:spPr>
            <a:xfrm>
              <a:off x="8062779" y="3254570"/>
              <a:ext cx="510483" cy="598927"/>
            </a:xfrm>
            <a:custGeom>
              <a:avLst/>
              <a:gdLst/>
              <a:ahLst/>
              <a:cxnLst/>
              <a:rect l="l" t="t" r="r" b="b"/>
              <a:pathLst>
                <a:path w="5085" h="5966" extrusionOk="0">
                  <a:moveTo>
                    <a:pt x="5061" y="0"/>
                  </a:moveTo>
                  <a:lnTo>
                    <a:pt x="667" y="3822"/>
                  </a:lnTo>
                  <a:lnTo>
                    <a:pt x="0" y="3334"/>
                  </a:lnTo>
                  <a:lnTo>
                    <a:pt x="179" y="5477"/>
                  </a:lnTo>
                  <a:lnTo>
                    <a:pt x="727" y="5965"/>
                  </a:lnTo>
                  <a:cubicBezTo>
                    <a:pt x="727" y="5965"/>
                    <a:pt x="4203" y="4036"/>
                    <a:pt x="5084" y="1822"/>
                  </a:cubicBezTo>
                  <a:lnTo>
                    <a:pt x="50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9"/>
            <p:cNvSpPr/>
            <p:nvPr/>
          </p:nvSpPr>
          <p:spPr>
            <a:xfrm>
              <a:off x="7428105" y="3135004"/>
              <a:ext cx="1142739" cy="503255"/>
            </a:xfrm>
            <a:custGeom>
              <a:avLst/>
              <a:gdLst/>
              <a:ahLst/>
              <a:cxnLst/>
              <a:rect l="l" t="t" r="r" b="b"/>
              <a:pathLst>
                <a:path w="11383" h="5013" extrusionOk="0">
                  <a:moveTo>
                    <a:pt x="0" y="0"/>
                  </a:moveTo>
                  <a:lnTo>
                    <a:pt x="6989" y="5013"/>
                  </a:lnTo>
                  <a:cubicBezTo>
                    <a:pt x="6989" y="5013"/>
                    <a:pt x="9370" y="4120"/>
                    <a:pt x="11383" y="1191"/>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9"/>
            <p:cNvSpPr/>
            <p:nvPr/>
          </p:nvSpPr>
          <p:spPr>
            <a:xfrm>
              <a:off x="8128535" y="3638165"/>
              <a:ext cx="7228" cy="217646"/>
            </a:xfrm>
            <a:custGeom>
              <a:avLst/>
              <a:gdLst/>
              <a:ahLst/>
              <a:cxnLst/>
              <a:rect l="l" t="t" r="r" b="b"/>
              <a:pathLst>
                <a:path w="72" h="2168" extrusionOk="0">
                  <a:moveTo>
                    <a:pt x="12" y="1"/>
                  </a:moveTo>
                  <a:cubicBezTo>
                    <a:pt x="0" y="1"/>
                    <a:pt x="0" y="489"/>
                    <a:pt x="12" y="1084"/>
                  </a:cubicBezTo>
                  <a:cubicBezTo>
                    <a:pt x="24" y="1680"/>
                    <a:pt x="48" y="2168"/>
                    <a:pt x="60" y="2168"/>
                  </a:cubicBezTo>
                  <a:cubicBezTo>
                    <a:pt x="72" y="2168"/>
                    <a:pt x="72" y="1680"/>
                    <a:pt x="60" y="1084"/>
                  </a:cubicBezTo>
                  <a:cubicBezTo>
                    <a:pt x="48" y="489"/>
                    <a:pt x="24" y="1"/>
                    <a:pt x="1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9"/>
            <p:cNvSpPr/>
            <p:nvPr/>
          </p:nvSpPr>
          <p:spPr>
            <a:xfrm>
              <a:off x="5551490" y="3166126"/>
              <a:ext cx="2535249" cy="988942"/>
            </a:xfrm>
            <a:custGeom>
              <a:avLst/>
              <a:gdLst/>
              <a:ahLst/>
              <a:cxnLst/>
              <a:rect l="l" t="t" r="r" b="b"/>
              <a:pathLst>
                <a:path w="25254" h="9851" extrusionOk="0">
                  <a:moveTo>
                    <a:pt x="12716" y="0"/>
                  </a:moveTo>
                  <a:lnTo>
                    <a:pt x="0" y="1965"/>
                  </a:lnTo>
                  <a:lnTo>
                    <a:pt x="0" y="6477"/>
                  </a:lnTo>
                  <a:cubicBezTo>
                    <a:pt x="0" y="6477"/>
                    <a:pt x="3608" y="9573"/>
                    <a:pt x="12085" y="9835"/>
                  </a:cubicBezTo>
                  <a:cubicBezTo>
                    <a:pt x="12441" y="9846"/>
                    <a:pt x="12790" y="9851"/>
                    <a:pt x="13133" y="9851"/>
                  </a:cubicBezTo>
                  <a:cubicBezTo>
                    <a:pt x="20948" y="9851"/>
                    <a:pt x="25254" y="7108"/>
                    <a:pt x="25254" y="7108"/>
                  </a:cubicBezTo>
                  <a:lnTo>
                    <a:pt x="24896" y="2822"/>
                  </a:lnTo>
                  <a:lnTo>
                    <a:pt x="12716"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9"/>
            <p:cNvSpPr/>
            <p:nvPr/>
          </p:nvSpPr>
          <p:spPr>
            <a:xfrm>
              <a:off x="5551490" y="3166126"/>
              <a:ext cx="2535249" cy="988942"/>
            </a:xfrm>
            <a:custGeom>
              <a:avLst/>
              <a:gdLst/>
              <a:ahLst/>
              <a:cxnLst/>
              <a:rect l="l" t="t" r="r" b="b"/>
              <a:pathLst>
                <a:path w="25254" h="9851" extrusionOk="0">
                  <a:moveTo>
                    <a:pt x="12716" y="0"/>
                  </a:moveTo>
                  <a:lnTo>
                    <a:pt x="0" y="1965"/>
                  </a:lnTo>
                  <a:lnTo>
                    <a:pt x="0" y="6477"/>
                  </a:lnTo>
                  <a:cubicBezTo>
                    <a:pt x="0" y="6477"/>
                    <a:pt x="3608" y="9573"/>
                    <a:pt x="12085" y="9835"/>
                  </a:cubicBezTo>
                  <a:cubicBezTo>
                    <a:pt x="12441" y="9846"/>
                    <a:pt x="12790" y="9851"/>
                    <a:pt x="13133" y="9851"/>
                  </a:cubicBezTo>
                  <a:cubicBezTo>
                    <a:pt x="20948" y="9851"/>
                    <a:pt x="25254" y="7108"/>
                    <a:pt x="25254" y="7108"/>
                  </a:cubicBezTo>
                  <a:lnTo>
                    <a:pt x="24896" y="2822"/>
                  </a:lnTo>
                  <a:lnTo>
                    <a:pt x="12716" y="0"/>
                  </a:lnTo>
                  <a:close/>
                </a:path>
              </a:pathLst>
            </a:custGeom>
            <a:solidFill>
              <a:srgbClr val="2727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9"/>
            <p:cNvSpPr/>
            <p:nvPr/>
          </p:nvSpPr>
          <p:spPr>
            <a:xfrm>
              <a:off x="5551490" y="2856519"/>
              <a:ext cx="2499410" cy="862752"/>
            </a:xfrm>
            <a:custGeom>
              <a:avLst/>
              <a:gdLst/>
              <a:ahLst/>
              <a:cxnLst/>
              <a:rect l="l" t="t" r="r" b="b"/>
              <a:pathLst>
                <a:path w="24897" h="8594" extrusionOk="0">
                  <a:moveTo>
                    <a:pt x="13181" y="0"/>
                  </a:moveTo>
                  <a:lnTo>
                    <a:pt x="0" y="5049"/>
                  </a:lnTo>
                  <a:cubicBezTo>
                    <a:pt x="0" y="5049"/>
                    <a:pt x="3977" y="7692"/>
                    <a:pt x="11109" y="8478"/>
                  </a:cubicBezTo>
                  <a:cubicBezTo>
                    <a:pt x="11854" y="8558"/>
                    <a:pt x="12594" y="8594"/>
                    <a:pt x="13320" y="8594"/>
                  </a:cubicBezTo>
                  <a:cubicBezTo>
                    <a:pt x="19597" y="8594"/>
                    <a:pt x="24896" y="5906"/>
                    <a:pt x="24896" y="5906"/>
                  </a:cubicBezTo>
                  <a:lnTo>
                    <a:pt x="131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9"/>
            <p:cNvSpPr/>
            <p:nvPr/>
          </p:nvSpPr>
          <p:spPr>
            <a:xfrm>
              <a:off x="6740826" y="3711149"/>
              <a:ext cx="351465" cy="439909"/>
            </a:xfrm>
            <a:custGeom>
              <a:avLst/>
              <a:gdLst/>
              <a:ahLst/>
              <a:cxnLst/>
              <a:rect l="l" t="t" r="r" b="b"/>
              <a:pathLst>
                <a:path w="3501" h="4382" extrusionOk="0">
                  <a:moveTo>
                    <a:pt x="3500" y="1"/>
                  </a:moveTo>
                  <a:lnTo>
                    <a:pt x="3500" y="1"/>
                  </a:lnTo>
                  <a:cubicBezTo>
                    <a:pt x="3488" y="12"/>
                    <a:pt x="3477" y="24"/>
                    <a:pt x="3465" y="36"/>
                  </a:cubicBezTo>
                  <a:lnTo>
                    <a:pt x="3370" y="167"/>
                  </a:lnTo>
                  <a:lnTo>
                    <a:pt x="3012" y="655"/>
                  </a:lnTo>
                  <a:cubicBezTo>
                    <a:pt x="2715" y="1060"/>
                    <a:pt x="2286" y="1620"/>
                    <a:pt x="1810" y="2227"/>
                  </a:cubicBezTo>
                  <a:cubicBezTo>
                    <a:pt x="1322" y="2834"/>
                    <a:pt x="869" y="3370"/>
                    <a:pt x="536" y="3763"/>
                  </a:cubicBezTo>
                  <a:cubicBezTo>
                    <a:pt x="381" y="3941"/>
                    <a:pt x="238" y="4096"/>
                    <a:pt x="143" y="4215"/>
                  </a:cubicBezTo>
                  <a:lnTo>
                    <a:pt x="36" y="4334"/>
                  </a:lnTo>
                  <a:cubicBezTo>
                    <a:pt x="24" y="4346"/>
                    <a:pt x="12" y="4370"/>
                    <a:pt x="0" y="4382"/>
                  </a:cubicBezTo>
                  <a:cubicBezTo>
                    <a:pt x="24" y="4370"/>
                    <a:pt x="36" y="4358"/>
                    <a:pt x="48" y="4346"/>
                  </a:cubicBezTo>
                  <a:lnTo>
                    <a:pt x="155" y="4227"/>
                  </a:lnTo>
                  <a:cubicBezTo>
                    <a:pt x="262" y="4120"/>
                    <a:pt x="393" y="3965"/>
                    <a:pt x="560" y="3775"/>
                  </a:cubicBezTo>
                  <a:cubicBezTo>
                    <a:pt x="893" y="3405"/>
                    <a:pt x="1357" y="2870"/>
                    <a:pt x="1834" y="2262"/>
                  </a:cubicBezTo>
                  <a:cubicBezTo>
                    <a:pt x="2322" y="1655"/>
                    <a:pt x="2739" y="1084"/>
                    <a:pt x="3036" y="679"/>
                  </a:cubicBezTo>
                  <a:cubicBezTo>
                    <a:pt x="3179" y="465"/>
                    <a:pt x="3298" y="298"/>
                    <a:pt x="3382" y="179"/>
                  </a:cubicBezTo>
                  <a:lnTo>
                    <a:pt x="3465" y="48"/>
                  </a:lnTo>
                  <a:cubicBezTo>
                    <a:pt x="3477" y="24"/>
                    <a:pt x="3488" y="13"/>
                    <a:pt x="350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9"/>
            <p:cNvSpPr/>
            <p:nvPr/>
          </p:nvSpPr>
          <p:spPr>
            <a:xfrm>
              <a:off x="7009774" y="3682437"/>
              <a:ext cx="325163" cy="467416"/>
            </a:xfrm>
            <a:custGeom>
              <a:avLst/>
              <a:gdLst/>
              <a:ahLst/>
              <a:cxnLst/>
              <a:rect l="l" t="t" r="r" b="b"/>
              <a:pathLst>
                <a:path w="3239" h="4656" extrusionOk="0">
                  <a:moveTo>
                    <a:pt x="3227" y="1"/>
                  </a:moveTo>
                  <a:cubicBezTo>
                    <a:pt x="3215" y="1"/>
                    <a:pt x="2488" y="1024"/>
                    <a:pt x="1595" y="2310"/>
                  </a:cubicBezTo>
                  <a:cubicBezTo>
                    <a:pt x="714" y="3596"/>
                    <a:pt x="0" y="4644"/>
                    <a:pt x="12" y="4656"/>
                  </a:cubicBezTo>
                  <a:cubicBezTo>
                    <a:pt x="12" y="4656"/>
                    <a:pt x="12" y="4656"/>
                    <a:pt x="12" y="4656"/>
                  </a:cubicBezTo>
                  <a:cubicBezTo>
                    <a:pt x="32" y="4656"/>
                    <a:pt x="755" y="3625"/>
                    <a:pt x="1631" y="2346"/>
                  </a:cubicBezTo>
                  <a:cubicBezTo>
                    <a:pt x="2524" y="1060"/>
                    <a:pt x="3239" y="12"/>
                    <a:pt x="3227"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9"/>
            <p:cNvSpPr/>
            <p:nvPr/>
          </p:nvSpPr>
          <p:spPr>
            <a:xfrm>
              <a:off x="7246397" y="3627423"/>
              <a:ext cx="347952" cy="500946"/>
            </a:xfrm>
            <a:custGeom>
              <a:avLst/>
              <a:gdLst/>
              <a:ahLst/>
              <a:cxnLst/>
              <a:rect l="l" t="t" r="r" b="b"/>
              <a:pathLst>
                <a:path w="3466" h="4990" extrusionOk="0">
                  <a:moveTo>
                    <a:pt x="3453" y="1"/>
                  </a:moveTo>
                  <a:cubicBezTo>
                    <a:pt x="3441" y="1"/>
                    <a:pt x="2667" y="1108"/>
                    <a:pt x="1715" y="2489"/>
                  </a:cubicBezTo>
                  <a:cubicBezTo>
                    <a:pt x="762" y="3858"/>
                    <a:pt x="0" y="4990"/>
                    <a:pt x="12" y="4990"/>
                  </a:cubicBezTo>
                  <a:cubicBezTo>
                    <a:pt x="12" y="4990"/>
                    <a:pt x="13" y="4990"/>
                    <a:pt x="13" y="4990"/>
                  </a:cubicBezTo>
                  <a:cubicBezTo>
                    <a:pt x="32" y="4990"/>
                    <a:pt x="803" y="3875"/>
                    <a:pt x="1751" y="2513"/>
                  </a:cubicBezTo>
                  <a:cubicBezTo>
                    <a:pt x="2703" y="1132"/>
                    <a:pt x="3465" y="13"/>
                    <a:pt x="345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9"/>
            <p:cNvSpPr/>
            <p:nvPr/>
          </p:nvSpPr>
          <p:spPr>
            <a:xfrm>
              <a:off x="7499784" y="3528237"/>
              <a:ext cx="357489" cy="565497"/>
            </a:xfrm>
            <a:custGeom>
              <a:avLst/>
              <a:gdLst/>
              <a:ahLst/>
              <a:cxnLst/>
              <a:rect l="l" t="t" r="r" b="b"/>
              <a:pathLst>
                <a:path w="3561" h="5633" extrusionOk="0">
                  <a:moveTo>
                    <a:pt x="3561" y="1"/>
                  </a:moveTo>
                  <a:lnTo>
                    <a:pt x="3561" y="1"/>
                  </a:lnTo>
                  <a:cubicBezTo>
                    <a:pt x="3549" y="13"/>
                    <a:pt x="3537" y="36"/>
                    <a:pt x="3525" y="48"/>
                  </a:cubicBezTo>
                  <a:cubicBezTo>
                    <a:pt x="3501" y="96"/>
                    <a:pt x="3465" y="155"/>
                    <a:pt x="3430" y="215"/>
                  </a:cubicBezTo>
                  <a:lnTo>
                    <a:pt x="3061" y="834"/>
                  </a:lnTo>
                  <a:cubicBezTo>
                    <a:pt x="2751" y="1346"/>
                    <a:pt x="2322" y="2060"/>
                    <a:pt x="1834" y="2846"/>
                  </a:cubicBezTo>
                  <a:cubicBezTo>
                    <a:pt x="1346" y="3620"/>
                    <a:pt x="882" y="4311"/>
                    <a:pt x="548" y="4811"/>
                  </a:cubicBezTo>
                  <a:lnTo>
                    <a:pt x="143" y="5406"/>
                  </a:lnTo>
                  <a:lnTo>
                    <a:pt x="36" y="5573"/>
                  </a:lnTo>
                  <a:cubicBezTo>
                    <a:pt x="24" y="5585"/>
                    <a:pt x="13" y="5608"/>
                    <a:pt x="1" y="5632"/>
                  </a:cubicBezTo>
                  <a:cubicBezTo>
                    <a:pt x="24" y="5608"/>
                    <a:pt x="36" y="5597"/>
                    <a:pt x="48" y="5573"/>
                  </a:cubicBezTo>
                  <a:lnTo>
                    <a:pt x="155" y="5418"/>
                  </a:lnTo>
                  <a:cubicBezTo>
                    <a:pt x="263" y="5287"/>
                    <a:pt x="405" y="5085"/>
                    <a:pt x="572" y="4835"/>
                  </a:cubicBezTo>
                  <a:cubicBezTo>
                    <a:pt x="917" y="4334"/>
                    <a:pt x="1382" y="3644"/>
                    <a:pt x="1870" y="2870"/>
                  </a:cubicBezTo>
                  <a:cubicBezTo>
                    <a:pt x="2358" y="2084"/>
                    <a:pt x="2787" y="1370"/>
                    <a:pt x="3084" y="846"/>
                  </a:cubicBezTo>
                  <a:cubicBezTo>
                    <a:pt x="3239" y="596"/>
                    <a:pt x="3358" y="382"/>
                    <a:pt x="3442" y="227"/>
                  </a:cubicBezTo>
                  <a:cubicBezTo>
                    <a:pt x="3477" y="155"/>
                    <a:pt x="3513" y="96"/>
                    <a:pt x="3537" y="60"/>
                  </a:cubicBezTo>
                  <a:cubicBezTo>
                    <a:pt x="3549" y="36"/>
                    <a:pt x="3549" y="13"/>
                    <a:pt x="356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9"/>
            <p:cNvSpPr/>
            <p:nvPr/>
          </p:nvSpPr>
          <p:spPr>
            <a:xfrm>
              <a:off x="7797445" y="3491192"/>
              <a:ext cx="257099" cy="518816"/>
            </a:xfrm>
            <a:custGeom>
              <a:avLst/>
              <a:gdLst/>
              <a:ahLst/>
              <a:cxnLst/>
              <a:rect l="l" t="t" r="r" b="b"/>
              <a:pathLst>
                <a:path w="2561" h="5168" extrusionOk="0">
                  <a:moveTo>
                    <a:pt x="2548" y="1"/>
                  </a:moveTo>
                  <a:cubicBezTo>
                    <a:pt x="2536" y="1"/>
                    <a:pt x="1965" y="1144"/>
                    <a:pt x="1262" y="2572"/>
                  </a:cubicBezTo>
                  <a:cubicBezTo>
                    <a:pt x="560" y="4001"/>
                    <a:pt x="0" y="5156"/>
                    <a:pt x="12" y="5168"/>
                  </a:cubicBezTo>
                  <a:cubicBezTo>
                    <a:pt x="36" y="5168"/>
                    <a:pt x="607" y="4025"/>
                    <a:pt x="1310" y="2596"/>
                  </a:cubicBezTo>
                  <a:cubicBezTo>
                    <a:pt x="2001" y="1167"/>
                    <a:pt x="2560" y="12"/>
                    <a:pt x="254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9"/>
            <p:cNvSpPr/>
            <p:nvPr/>
          </p:nvSpPr>
          <p:spPr>
            <a:xfrm>
              <a:off x="7977948" y="3748194"/>
              <a:ext cx="90853" cy="178192"/>
            </a:xfrm>
            <a:custGeom>
              <a:avLst/>
              <a:gdLst/>
              <a:ahLst/>
              <a:cxnLst/>
              <a:rect l="l" t="t" r="r" b="b"/>
              <a:pathLst>
                <a:path w="905" h="1775" extrusionOk="0">
                  <a:moveTo>
                    <a:pt x="892" y="0"/>
                  </a:moveTo>
                  <a:cubicBezTo>
                    <a:pt x="875" y="0"/>
                    <a:pt x="663" y="389"/>
                    <a:pt x="429" y="870"/>
                  </a:cubicBezTo>
                  <a:cubicBezTo>
                    <a:pt x="179" y="1358"/>
                    <a:pt x="0" y="1762"/>
                    <a:pt x="12" y="1774"/>
                  </a:cubicBezTo>
                  <a:cubicBezTo>
                    <a:pt x="12" y="1774"/>
                    <a:pt x="226" y="1381"/>
                    <a:pt x="464" y="893"/>
                  </a:cubicBezTo>
                  <a:cubicBezTo>
                    <a:pt x="714" y="405"/>
                    <a:pt x="905" y="0"/>
                    <a:pt x="893" y="0"/>
                  </a:cubicBezTo>
                  <a:cubicBezTo>
                    <a:pt x="893" y="0"/>
                    <a:pt x="893" y="0"/>
                    <a:pt x="892"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9"/>
            <p:cNvSpPr/>
            <p:nvPr/>
          </p:nvSpPr>
          <p:spPr>
            <a:xfrm>
              <a:off x="6498180" y="3726610"/>
              <a:ext cx="374154" cy="413707"/>
            </a:xfrm>
            <a:custGeom>
              <a:avLst/>
              <a:gdLst/>
              <a:ahLst/>
              <a:cxnLst/>
              <a:rect l="l" t="t" r="r" b="b"/>
              <a:pathLst>
                <a:path w="3727" h="4121" extrusionOk="0">
                  <a:moveTo>
                    <a:pt x="3715" y="1"/>
                  </a:moveTo>
                  <a:cubicBezTo>
                    <a:pt x="3692" y="1"/>
                    <a:pt x="2863" y="913"/>
                    <a:pt x="1846" y="2049"/>
                  </a:cubicBezTo>
                  <a:cubicBezTo>
                    <a:pt x="822" y="3192"/>
                    <a:pt x="0" y="4121"/>
                    <a:pt x="0" y="4121"/>
                  </a:cubicBezTo>
                  <a:cubicBezTo>
                    <a:pt x="0" y="4121"/>
                    <a:pt x="0" y="4121"/>
                    <a:pt x="1" y="4121"/>
                  </a:cubicBezTo>
                  <a:cubicBezTo>
                    <a:pt x="23" y="4121"/>
                    <a:pt x="864" y="3208"/>
                    <a:pt x="1881" y="2073"/>
                  </a:cubicBezTo>
                  <a:cubicBezTo>
                    <a:pt x="2905" y="942"/>
                    <a:pt x="3727" y="13"/>
                    <a:pt x="3715" y="1"/>
                  </a:cubicBezTo>
                  <a:cubicBezTo>
                    <a:pt x="3715" y="1"/>
                    <a:pt x="3715" y="1"/>
                    <a:pt x="371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9"/>
            <p:cNvSpPr/>
            <p:nvPr/>
          </p:nvSpPr>
          <p:spPr>
            <a:xfrm>
              <a:off x="6288964" y="3712354"/>
              <a:ext cx="374254" cy="393328"/>
            </a:xfrm>
            <a:custGeom>
              <a:avLst/>
              <a:gdLst/>
              <a:ahLst/>
              <a:cxnLst/>
              <a:rect l="l" t="t" r="r" b="b"/>
              <a:pathLst>
                <a:path w="3728" h="3918" extrusionOk="0">
                  <a:moveTo>
                    <a:pt x="3715" y="0"/>
                  </a:moveTo>
                  <a:cubicBezTo>
                    <a:pt x="3692" y="0"/>
                    <a:pt x="2863" y="865"/>
                    <a:pt x="1846" y="1941"/>
                  </a:cubicBezTo>
                  <a:cubicBezTo>
                    <a:pt x="822" y="3024"/>
                    <a:pt x="1" y="3905"/>
                    <a:pt x="12" y="3917"/>
                  </a:cubicBezTo>
                  <a:cubicBezTo>
                    <a:pt x="24" y="3917"/>
                    <a:pt x="858" y="3048"/>
                    <a:pt x="1882" y="1977"/>
                  </a:cubicBezTo>
                  <a:cubicBezTo>
                    <a:pt x="2906" y="893"/>
                    <a:pt x="3727" y="12"/>
                    <a:pt x="3715" y="0"/>
                  </a:cubicBezTo>
                  <a:cubicBezTo>
                    <a:pt x="3715" y="0"/>
                    <a:pt x="3715" y="0"/>
                    <a:pt x="371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9"/>
            <p:cNvSpPr/>
            <p:nvPr/>
          </p:nvSpPr>
          <p:spPr>
            <a:xfrm>
              <a:off x="6046319" y="3665672"/>
              <a:ext cx="334801" cy="392224"/>
            </a:xfrm>
            <a:custGeom>
              <a:avLst/>
              <a:gdLst/>
              <a:ahLst/>
              <a:cxnLst/>
              <a:rect l="l" t="t" r="r" b="b"/>
              <a:pathLst>
                <a:path w="3335" h="3907" extrusionOk="0">
                  <a:moveTo>
                    <a:pt x="3334" y="1"/>
                  </a:moveTo>
                  <a:cubicBezTo>
                    <a:pt x="3312" y="1"/>
                    <a:pt x="2566" y="865"/>
                    <a:pt x="1656" y="1942"/>
                  </a:cubicBezTo>
                  <a:cubicBezTo>
                    <a:pt x="739" y="3013"/>
                    <a:pt x="1" y="3894"/>
                    <a:pt x="13" y="3906"/>
                  </a:cubicBezTo>
                  <a:cubicBezTo>
                    <a:pt x="13" y="3906"/>
                    <a:pt x="13" y="3906"/>
                    <a:pt x="13" y="3906"/>
                  </a:cubicBezTo>
                  <a:cubicBezTo>
                    <a:pt x="34" y="3906"/>
                    <a:pt x="781" y="3030"/>
                    <a:pt x="1691" y="1965"/>
                  </a:cubicBezTo>
                  <a:cubicBezTo>
                    <a:pt x="2608" y="894"/>
                    <a:pt x="3334" y="13"/>
                    <a:pt x="3334" y="1"/>
                  </a:cubicBezTo>
                  <a:cubicBezTo>
                    <a:pt x="3334" y="1"/>
                    <a:pt x="3334" y="1"/>
                    <a:pt x="333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9"/>
            <p:cNvSpPr/>
            <p:nvPr/>
          </p:nvSpPr>
          <p:spPr>
            <a:xfrm>
              <a:off x="5832385" y="3628628"/>
              <a:ext cx="332391" cy="340824"/>
            </a:xfrm>
            <a:custGeom>
              <a:avLst/>
              <a:gdLst/>
              <a:ahLst/>
              <a:cxnLst/>
              <a:rect l="l" t="t" r="r" b="b"/>
              <a:pathLst>
                <a:path w="3311" h="3395" extrusionOk="0">
                  <a:moveTo>
                    <a:pt x="3310" y="1"/>
                  </a:moveTo>
                  <a:lnTo>
                    <a:pt x="3310" y="1"/>
                  </a:lnTo>
                  <a:cubicBezTo>
                    <a:pt x="3298" y="13"/>
                    <a:pt x="3287" y="25"/>
                    <a:pt x="3275" y="36"/>
                  </a:cubicBezTo>
                  <a:lnTo>
                    <a:pt x="3179" y="132"/>
                  </a:lnTo>
                  <a:lnTo>
                    <a:pt x="2834" y="501"/>
                  </a:lnTo>
                  <a:cubicBezTo>
                    <a:pt x="2536" y="822"/>
                    <a:pt x="2132" y="1251"/>
                    <a:pt x="1667" y="1715"/>
                  </a:cubicBezTo>
                  <a:cubicBezTo>
                    <a:pt x="1215" y="2180"/>
                    <a:pt x="798" y="2608"/>
                    <a:pt x="489" y="2906"/>
                  </a:cubicBezTo>
                  <a:lnTo>
                    <a:pt x="131" y="3263"/>
                  </a:lnTo>
                  <a:lnTo>
                    <a:pt x="24" y="3358"/>
                  </a:lnTo>
                  <a:cubicBezTo>
                    <a:pt x="12" y="3370"/>
                    <a:pt x="12" y="3382"/>
                    <a:pt x="0" y="3394"/>
                  </a:cubicBezTo>
                  <a:cubicBezTo>
                    <a:pt x="12" y="3394"/>
                    <a:pt x="24" y="3382"/>
                    <a:pt x="36" y="3370"/>
                  </a:cubicBezTo>
                  <a:lnTo>
                    <a:pt x="143" y="3275"/>
                  </a:lnTo>
                  <a:cubicBezTo>
                    <a:pt x="227" y="3192"/>
                    <a:pt x="358" y="3073"/>
                    <a:pt x="512" y="2930"/>
                  </a:cubicBezTo>
                  <a:cubicBezTo>
                    <a:pt x="822" y="2632"/>
                    <a:pt x="1251" y="2215"/>
                    <a:pt x="1703" y="1751"/>
                  </a:cubicBezTo>
                  <a:cubicBezTo>
                    <a:pt x="2155" y="1275"/>
                    <a:pt x="2560" y="846"/>
                    <a:pt x="2858" y="525"/>
                  </a:cubicBezTo>
                  <a:cubicBezTo>
                    <a:pt x="3001" y="370"/>
                    <a:pt x="3108" y="239"/>
                    <a:pt x="3191" y="144"/>
                  </a:cubicBezTo>
                  <a:lnTo>
                    <a:pt x="3287" y="36"/>
                  </a:lnTo>
                  <a:cubicBezTo>
                    <a:pt x="3298" y="13"/>
                    <a:pt x="3310" y="1"/>
                    <a:pt x="331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9"/>
            <p:cNvSpPr/>
            <p:nvPr/>
          </p:nvSpPr>
          <p:spPr>
            <a:xfrm>
              <a:off x="5644753" y="3558153"/>
              <a:ext cx="325163" cy="323959"/>
            </a:xfrm>
            <a:custGeom>
              <a:avLst/>
              <a:gdLst/>
              <a:ahLst/>
              <a:cxnLst/>
              <a:rect l="l" t="t" r="r" b="b"/>
              <a:pathLst>
                <a:path w="3239" h="3227" extrusionOk="0">
                  <a:moveTo>
                    <a:pt x="3239" y="0"/>
                  </a:moveTo>
                  <a:cubicBezTo>
                    <a:pt x="3238" y="1"/>
                    <a:pt x="3226" y="12"/>
                    <a:pt x="3203" y="24"/>
                  </a:cubicBezTo>
                  <a:lnTo>
                    <a:pt x="3096" y="119"/>
                  </a:lnTo>
                  <a:cubicBezTo>
                    <a:pt x="3012" y="191"/>
                    <a:pt x="2881" y="298"/>
                    <a:pt x="2727" y="441"/>
                  </a:cubicBezTo>
                  <a:cubicBezTo>
                    <a:pt x="2417" y="703"/>
                    <a:pt x="1988" y="1096"/>
                    <a:pt x="1548" y="1536"/>
                  </a:cubicBezTo>
                  <a:cubicBezTo>
                    <a:pt x="1095" y="1989"/>
                    <a:pt x="703" y="2405"/>
                    <a:pt x="429" y="2715"/>
                  </a:cubicBezTo>
                  <a:cubicBezTo>
                    <a:pt x="286" y="2870"/>
                    <a:pt x="179" y="2989"/>
                    <a:pt x="107" y="3084"/>
                  </a:cubicBezTo>
                  <a:lnTo>
                    <a:pt x="24" y="3191"/>
                  </a:lnTo>
                  <a:cubicBezTo>
                    <a:pt x="12" y="3203"/>
                    <a:pt x="0" y="3215"/>
                    <a:pt x="0" y="3227"/>
                  </a:cubicBezTo>
                  <a:cubicBezTo>
                    <a:pt x="12" y="3215"/>
                    <a:pt x="24" y="3203"/>
                    <a:pt x="36" y="3191"/>
                  </a:cubicBezTo>
                  <a:lnTo>
                    <a:pt x="119" y="3096"/>
                  </a:lnTo>
                  <a:lnTo>
                    <a:pt x="453" y="2739"/>
                  </a:lnTo>
                  <a:cubicBezTo>
                    <a:pt x="738" y="2429"/>
                    <a:pt x="1131" y="2024"/>
                    <a:pt x="1584" y="1572"/>
                  </a:cubicBezTo>
                  <a:cubicBezTo>
                    <a:pt x="2024" y="1131"/>
                    <a:pt x="2441" y="738"/>
                    <a:pt x="2750" y="453"/>
                  </a:cubicBezTo>
                  <a:lnTo>
                    <a:pt x="3108" y="131"/>
                  </a:lnTo>
                  <a:lnTo>
                    <a:pt x="3203" y="36"/>
                  </a:lnTo>
                  <a:cubicBezTo>
                    <a:pt x="3226" y="12"/>
                    <a:pt x="3238" y="1"/>
                    <a:pt x="323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9"/>
            <p:cNvSpPr/>
            <p:nvPr/>
          </p:nvSpPr>
          <p:spPr>
            <a:xfrm>
              <a:off x="5546671" y="3489988"/>
              <a:ext cx="226078" cy="197367"/>
            </a:xfrm>
            <a:custGeom>
              <a:avLst/>
              <a:gdLst/>
              <a:ahLst/>
              <a:cxnLst/>
              <a:rect l="l" t="t" r="r" b="b"/>
              <a:pathLst>
                <a:path w="2252" h="1966" extrusionOk="0">
                  <a:moveTo>
                    <a:pt x="2238" y="0"/>
                  </a:moveTo>
                  <a:cubicBezTo>
                    <a:pt x="2214" y="0"/>
                    <a:pt x="1719" y="425"/>
                    <a:pt x="1108" y="965"/>
                  </a:cubicBezTo>
                  <a:cubicBezTo>
                    <a:pt x="501" y="1513"/>
                    <a:pt x="1" y="1965"/>
                    <a:pt x="13" y="1965"/>
                  </a:cubicBezTo>
                  <a:cubicBezTo>
                    <a:pt x="13" y="1965"/>
                    <a:pt x="13" y="1965"/>
                    <a:pt x="13" y="1965"/>
                  </a:cubicBezTo>
                  <a:cubicBezTo>
                    <a:pt x="38" y="1965"/>
                    <a:pt x="533" y="1541"/>
                    <a:pt x="1144" y="1001"/>
                  </a:cubicBezTo>
                  <a:cubicBezTo>
                    <a:pt x="1763" y="453"/>
                    <a:pt x="2251" y="13"/>
                    <a:pt x="2239" y="1"/>
                  </a:cubicBezTo>
                  <a:cubicBezTo>
                    <a:pt x="2239" y="0"/>
                    <a:pt x="2239" y="0"/>
                    <a:pt x="223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9"/>
            <p:cNvSpPr/>
            <p:nvPr/>
          </p:nvSpPr>
          <p:spPr>
            <a:xfrm>
              <a:off x="6171808" y="1144850"/>
              <a:ext cx="223669" cy="352068"/>
            </a:xfrm>
            <a:custGeom>
              <a:avLst/>
              <a:gdLst/>
              <a:ahLst/>
              <a:cxnLst/>
              <a:rect l="l" t="t" r="r" b="b"/>
              <a:pathLst>
                <a:path w="2228" h="3507" extrusionOk="0">
                  <a:moveTo>
                    <a:pt x="489" y="1"/>
                  </a:moveTo>
                  <a:lnTo>
                    <a:pt x="48" y="286"/>
                  </a:lnTo>
                  <a:cubicBezTo>
                    <a:pt x="1" y="822"/>
                    <a:pt x="13" y="1358"/>
                    <a:pt x="60" y="1882"/>
                  </a:cubicBezTo>
                  <a:cubicBezTo>
                    <a:pt x="72" y="2179"/>
                    <a:pt x="144" y="2477"/>
                    <a:pt x="251" y="2751"/>
                  </a:cubicBezTo>
                  <a:cubicBezTo>
                    <a:pt x="358" y="3037"/>
                    <a:pt x="560" y="3275"/>
                    <a:pt x="822" y="3418"/>
                  </a:cubicBezTo>
                  <a:cubicBezTo>
                    <a:pt x="958" y="3478"/>
                    <a:pt x="1102" y="3507"/>
                    <a:pt x="1244" y="3507"/>
                  </a:cubicBezTo>
                  <a:cubicBezTo>
                    <a:pt x="1526" y="3507"/>
                    <a:pt x="1799" y="3393"/>
                    <a:pt x="1989" y="3180"/>
                  </a:cubicBezTo>
                  <a:cubicBezTo>
                    <a:pt x="2144" y="3001"/>
                    <a:pt x="2227" y="2775"/>
                    <a:pt x="2215" y="2537"/>
                  </a:cubicBezTo>
                  <a:cubicBezTo>
                    <a:pt x="2192" y="2299"/>
                    <a:pt x="2061" y="2084"/>
                    <a:pt x="1858" y="1965"/>
                  </a:cubicBezTo>
                  <a:cubicBezTo>
                    <a:pt x="1715" y="1870"/>
                    <a:pt x="1501" y="1834"/>
                    <a:pt x="1430" y="1667"/>
                  </a:cubicBezTo>
                  <a:cubicBezTo>
                    <a:pt x="1370" y="1537"/>
                    <a:pt x="1430" y="1382"/>
                    <a:pt x="1418" y="1239"/>
                  </a:cubicBezTo>
                  <a:cubicBezTo>
                    <a:pt x="1406" y="1084"/>
                    <a:pt x="1322" y="929"/>
                    <a:pt x="1179" y="858"/>
                  </a:cubicBezTo>
                  <a:cubicBezTo>
                    <a:pt x="1049" y="786"/>
                    <a:pt x="906" y="775"/>
                    <a:pt x="775" y="715"/>
                  </a:cubicBezTo>
                  <a:cubicBezTo>
                    <a:pt x="513" y="584"/>
                    <a:pt x="394" y="274"/>
                    <a:pt x="48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9"/>
            <p:cNvSpPr/>
            <p:nvPr/>
          </p:nvSpPr>
          <p:spPr>
            <a:xfrm>
              <a:off x="5929162" y="975088"/>
              <a:ext cx="184216" cy="268342"/>
            </a:xfrm>
            <a:custGeom>
              <a:avLst/>
              <a:gdLst/>
              <a:ahLst/>
              <a:cxnLst/>
              <a:rect l="l" t="t" r="r" b="b"/>
              <a:pathLst>
                <a:path w="1835" h="2673" extrusionOk="0">
                  <a:moveTo>
                    <a:pt x="1060" y="1"/>
                  </a:moveTo>
                  <a:lnTo>
                    <a:pt x="1144" y="25"/>
                  </a:lnTo>
                  <a:cubicBezTo>
                    <a:pt x="1099" y="16"/>
                    <a:pt x="1054" y="12"/>
                    <a:pt x="1009" y="12"/>
                  </a:cubicBezTo>
                  <a:cubicBezTo>
                    <a:pt x="741" y="12"/>
                    <a:pt x="472" y="158"/>
                    <a:pt x="298" y="382"/>
                  </a:cubicBezTo>
                  <a:cubicBezTo>
                    <a:pt x="96" y="656"/>
                    <a:pt x="1" y="989"/>
                    <a:pt x="13" y="1323"/>
                  </a:cubicBezTo>
                  <a:cubicBezTo>
                    <a:pt x="25" y="1668"/>
                    <a:pt x="108" y="1989"/>
                    <a:pt x="251" y="2299"/>
                  </a:cubicBezTo>
                  <a:cubicBezTo>
                    <a:pt x="287" y="2430"/>
                    <a:pt x="358" y="2537"/>
                    <a:pt x="465" y="2620"/>
                  </a:cubicBezTo>
                  <a:cubicBezTo>
                    <a:pt x="526" y="2657"/>
                    <a:pt x="593" y="2673"/>
                    <a:pt x="662" y="2673"/>
                  </a:cubicBezTo>
                  <a:cubicBezTo>
                    <a:pt x="792" y="2673"/>
                    <a:pt x="927" y="2615"/>
                    <a:pt x="1037" y="2537"/>
                  </a:cubicBezTo>
                  <a:cubicBezTo>
                    <a:pt x="1525" y="2204"/>
                    <a:pt x="1811" y="1656"/>
                    <a:pt x="1822" y="1061"/>
                  </a:cubicBezTo>
                  <a:cubicBezTo>
                    <a:pt x="1834" y="822"/>
                    <a:pt x="1775" y="572"/>
                    <a:pt x="1644" y="358"/>
                  </a:cubicBezTo>
                  <a:cubicBezTo>
                    <a:pt x="1525" y="144"/>
                    <a:pt x="1310" y="13"/>
                    <a:pt x="106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9"/>
            <p:cNvSpPr/>
            <p:nvPr/>
          </p:nvSpPr>
          <p:spPr>
            <a:xfrm>
              <a:off x="5396084" y="1963640"/>
              <a:ext cx="1342415" cy="255894"/>
            </a:xfrm>
            <a:custGeom>
              <a:avLst/>
              <a:gdLst/>
              <a:ahLst/>
              <a:cxnLst/>
              <a:rect l="l" t="t" r="r" b="b"/>
              <a:pathLst>
                <a:path w="13372" h="2549" extrusionOk="0">
                  <a:moveTo>
                    <a:pt x="5870" y="0"/>
                  </a:moveTo>
                  <a:lnTo>
                    <a:pt x="5847" y="36"/>
                  </a:lnTo>
                  <a:lnTo>
                    <a:pt x="1703" y="131"/>
                  </a:lnTo>
                  <a:cubicBezTo>
                    <a:pt x="870" y="131"/>
                    <a:pt x="1" y="643"/>
                    <a:pt x="1" y="1286"/>
                  </a:cubicBezTo>
                  <a:cubicBezTo>
                    <a:pt x="1" y="1888"/>
                    <a:pt x="293" y="2548"/>
                    <a:pt x="1017" y="2548"/>
                  </a:cubicBezTo>
                  <a:cubicBezTo>
                    <a:pt x="1023" y="2548"/>
                    <a:pt x="1030" y="2548"/>
                    <a:pt x="1036" y="2548"/>
                  </a:cubicBezTo>
                  <a:lnTo>
                    <a:pt x="6692" y="2513"/>
                  </a:lnTo>
                  <a:lnTo>
                    <a:pt x="12347" y="2513"/>
                  </a:lnTo>
                  <a:cubicBezTo>
                    <a:pt x="12357" y="2513"/>
                    <a:pt x="12366" y="2513"/>
                    <a:pt x="12376" y="2513"/>
                  </a:cubicBezTo>
                  <a:cubicBezTo>
                    <a:pt x="13091" y="2513"/>
                    <a:pt x="13288" y="2065"/>
                    <a:pt x="13288" y="1548"/>
                  </a:cubicBezTo>
                  <a:cubicBezTo>
                    <a:pt x="13371" y="560"/>
                    <a:pt x="12752" y="381"/>
                    <a:pt x="12121" y="369"/>
                  </a:cubicBezTo>
                  <a:lnTo>
                    <a:pt x="7549" y="108"/>
                  </a:lnTo>
                  <a:cubicBezTo>
                    <a:pt x="7525" y="36"/>
                    <a:pt x="7502" y="0"/>
                    <a:pt x="7502" y="0"/>
                  </a:cubicBezTo>
                  <a:lnTo>
                    <a:pt x="6263" y="24"/>
                  </a:lnTo>
                  <a:lnTo>
                    <a:pt x="5870"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5552694" y="2047266"/>
              <a:ext cx="537990" cy="173474"/>
            </a:xfrm>
            <a:custGeom>
              <a:avLst/>
              <a:gdLst/>
              <a:ahLst/>
              <a:cxnLst/>
              <a:rect l="l" t="t" r="r" b="b"/>
              <a:pathLst>
                <a:path w="5359" h="1728" extrusionOk="0">
                  <a:moveTo>
                    <a:pt x="453" y="1"/>
                  </a:moveTo>
                  <a:lnTo>
                    <a:pt x="727" y="37"/>
                  </a:lnTo>
                  <a:lnTo>
                    <a:pt x="1774" y="156"/>
                  </a:lnTo>
                  <a:lnTo>
                    <a:pt x="5253" y="534"/>
                  </a:lnTo>
                  <a:lnTo>
                    <a:pt x="5253" y="534"/>
                  </a:lnTo>
                  <a:cubicBezTo>
                    <a:pt x="5275" y="790"/>
                    <a:pt x="5287" y="1056"/>
                    <a:pt x="5311" y="1322"/>
                  </a:cubicBezTo>
                  <a:cubicBezTo>
                    <a:pt x="5311" y="1449"/>
                    <a:pt x="5322" y="1576"/>
                    <a:pt x="5333" y="1692"/>
                  </a:cubicBezTo>
                  <a:lnTo>
                    <a:pt x="5333" y="1692"/>
                  </a:lnTo>
                  <a:lnTo>
                    <a:pt x="1548" y="1703"/>
                  </a:lnTo>
                  <a:lnTo>
                    <a:pt x="417" y="1715"/>
                  </a:lnTo>
                  <a:lnTo>
                    <a:pt x="0" y="1715"/>
                  </a:lnTo>
                  <a:lnTo>
                    <a:pt x="24" y="1727"/>
                  </a:lnTo>
                  <a:lnTo>
                    <a:pt x="5358" y="1727"/>
                  </a:lnTo>
                  <a:lnTo>
                    <a:pt x="5358" y="1703"/>
                  </a:lnTo>
                  <a:cubicBezTo>
                    <a:pt x="5358" y="1584"/>
                    <a:pt x="5346" y="1453"/>
                    <a:pt x="5334" y="1322"/>
                  </a:cubicBezTo>
                  <a:cubicBezTo>
                    <a:pt x="5322" y="1049"/>
                    <a:pt x="5299" y="775"/>
                    <a:pt x="5287" y="513"/>
                  </a:cubicBezTo>
                  <a:lnTo>
                    <a:pt x="5287" y="501"/>
                  </a:lnTo>
                  <a:lnTo>
                    <a:pt x="5275" y="501"/>
                  </a:lnTo>
                  <a:lnTo>
                    <a:pt x="1774" y="132"/>
                  </a:lnTo>
                  <a:lnTo>
                    <a:pt x="739" y="25"/>
                  </a:lnTo>
                  <a:lnTo>
                    <a:pt x="453"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9"/>
            <p:cNvSpPr/>
            <p:nvPr/>
          </p:nvSpPr>
          <p:spPr>
            <a:xfrm>
              <a:off x="5546671" y="2018554"/>
              <a:ext cx="122074" cy="37345"/>
            </a:xfrm>
            <a:custGeom>
              <a:avLst/>
              <a:gdLst/>
              <a:ahLst/>
              <a:cxnLst/>
              <a:rect l="l" t="t" r="r" b="b"/>
              <a:pathLst>
                <a:path w="1216" h="372" extrusionOk="0">
                  <a:moveTo>
                    <a:pt x="245" y="0"/>
                  </a:moveTo>
                  <a:cubicBezTo>
                    <a:pt x="227" y="0"/>
                    <a:pt x="209" y="0"/>
                    <a:pt x="191" y="1"/>
                  </a:cubicBezTo>
                  <a:cubicBezTo>
                    <a:pt x="144" y="1"/>
                    <a:pt x="108" y="1"/>
                    <a:pt x="60" y="13"/>
                  </a:cubicBezTo>
                  <a:cubicBezTo>
                    <a:pt x="37" y="13"/>
                    <a:pt x="25" y="25"/>
                    <a:pt x="1" y="25"/>
                  </a:cubicBezTo>
                  <a:cubicBezTo>
                    <a:pt x="1" y="29"/>
                    <a:pt x="10" y="30"/>
                    <a:pt x="26" y="30"/>
                  </a:cubicBezTo>
                  <a:cubicBezTo>
                    <a:pt x="59" y="30"/>
                    <a:pt x="120" y="25"/>
                    <a:pt x="191" y="25"/>
                  </a:cubicBezTo>
                  <a:cubicBezTo>
                    <a:pt x="346" y="25"/>
                    <a:pt x="501" y="49"/>
                    <a:pt x="644" y="96"/>
                  </a:cubicBezTo>
                  <a:cubicBezTo>
                    <a:pt x="787" y="132"/>
                    <a:pt x="929" y="192"/>
                    <a:pt x="1060" y="275"/>
                  </a:cubicBezTo>
                  <a:cubicBezTo>
                    <a:pt x="1146" y="328"/>
                    <a:pt x="1202" y="372"/>
                    <a:pt x="1213" y="372"/>
                  </a:cubicBezTo>
                  <a:cubicBezTo>
                    <a:pt x="1215" y="372"/>
                    <a:pt x="1215" y="371"/>
                    <a:pt x="1215" y="370"/>
                  </a:cubicBezTo>
                  <a:cubicBezTo>
                    <a:pt x="1215" y="370"/>
                    <a:pt x="1203" y="358"/>
                    <a:pt x="1180" y="334"/>
                  </a:cubicBezTo>
                  <a:cubicBezTo>
                    <a:pt x="1144" y="299"/>
                    <a:pt x="1108" y="275"/>
                    <a:pt x="1072" y="251"/>
                  </a:cubicBezTo>
                  <a:cubicBezTo>
                    <a:pt x="825" y="94"/>
                    <a:pt x="546" y="0"/>
                    <a:pt x="24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9"/>
            <p:cNvSpPr/>
            <p:nvPr/>
          </p:nvSpPr>
          <p:spPr>
            <a:xfrm>
              <a:off x="6173012" y="2029296"/>
              <a:ext cx="404070" cy="95872"/>
            </a:xfrm>
            <a:custGeom>
              <a:avLst/>
              <a:gdLst/>
              <a:ahLst/>
              <a:cxnLst/>
              <a:rect l="l" t="t" r="r" b="b"/>
              <a:pathLst>
                <a:path w="4025" h="955" extrusionOk="0">
                  <a:moveTo>
                    <a:pt x="4023" y="1"/>
                  </a:moveTo>
                  <a:cubicBezTo>
                    <a:pt x="3977" y="1"/>
                    <a:pt x="3091" y="211"/>
                    <a:pt x="2013" y="466"/>
                  </a:cubicBezTo>
                  <a:cubicBezTo>
                    <a:pt x="894" y="727"/>
                    <a:pt x="1" y="942"/>
                    <a:pt x="1" y="954"/>
                  </a:cubicBezTo>
                  <a:cubicBezTo>
                    <a:pt x="1" y="954"/>
                    <a:pt x="1" y="954"/>
                    <a:pt x="3" y="954"/>
                  </a:cubicBezTo>
                  <a:cubicBezTo>
                    <a:pt x="49" y="954"/>
                    <a:pt x="935" y="744"/>
                    <a:pt x="2013" y="489"/>
                  </a:cubicBezTo>
                  <a:cubicBezTo>
                    <a:pt x="3132" y="227"/>
                    <a:pt x="4025" y="13"/>
                    <a:pt x="4025" y="1"/>
                  </a:cubicBezTo>
                  <a:cubicBezTo>
                    <a:pt x="4025" y="1"/>
                    <a:pt x="4024" y="1"/>
                    <a:pt x="402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9"/>
            <p:cNvSpPr/>
            <p:nvPr/>
          </p:nvSpPr>
          <p:spPr>
            <a:xfrm>
              <a:off x="6437142" y="2020964"/>
              <a:ext cx="63446" cy="43168"/>
            </a:xfrm>
            <a:custGeom>
              <a:avLst/>
              <a:gdLst/>
              <a:ahLst/>
              <a:cxnLst/>
              <a:rect l="l" t="t" r="r" b="b"/>
              <a:pathLst>
                <a:path w="632" h="430" extrusionOk="0">
                  <a:moveTo>
                    <a:pt x="632" y="1"/>
                  </a:moveTo>
                  <a:cubicBezTo>
                    <a:pt x="596" y="1"/>
                    <a:pt x="561" y="1"/>
                    <a:pt x="525" y="13"/>
                  </a:cubicBezTo>
                  <a:cubicBezTo>
                    <a:pt x="430" y="48"/>
                    <a:pt x="346" y="84"/>
                    <a:pt x="263" y="144"/>
                  </a:cubicBezTo>
                  <a:cubicBezTo>
                    <a:pt x="191" y="191"/>
                    <a:pt x="120" y="263"/>
                    <a:pt x="60" y="334"/>
                  </a:cubicBezTo>
                  <a:cubicBezTo>
                    <a:pt x="37" y="358"/>
                    <a:pt x="13" y="394"/>
                    <a:pt x="1" y="429"/>
                  </a:cubicBezTo>
                  <a:cubicBezTo>
                    <a:pt x="84" y="334"/>
                    <a:pt x="180" y="251"/>
                    <a:pt x="287" y="168"/>
                  </a:cubicBezTo>
                  <a:cubicBezTo>
                    <a:pt x="394" y="96"/>
                    <a:pt x="513" y="37"/>
                    <a:pt x="63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9"/>
            <p:cNvSpPr/>
            <p:nvPr/>
          </p:nvSpPr>
          <p:spPr>
            <a:xfrm>
              <a:off x="6084568" y="2111818"/>
              <a:ext cx="84930" cy="104104"/>
            </a:xfrm>
            <a:custGeom>
              <a:avLst/>
              <a:gdLst/>
              <a:ahLst/>
              <a:cxnLst/>
              <a:rect l="l" t="t" r="r" b="b"/>
              <a:pathLst>
                <a:path w="846" h="1037" extrusionOk="0">
                  <a:moveTo>
                    <a:pt x="1" y="1"/>
                  </a:moveTo>
                  <a:lnTo>
                    <a:pt x="72" y="1025"/>
                  </a:lnTo>
                  <a:lnTo>
                    <a:pt x="846" y="1037"/>
                  </a:lnTo>
                  <a:lnTo>
                    <a:pt x="846" y="108"/>
                  </a:lnTo>
                  <a:lnTo>
                    <a:pt x="1"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6169398" y="2122560"/>
              <a:ext cx="210518" cy="100892"/>
            </a:xfrm>
            <a:custGeom>
              <a:avLst/>
              <a:gdLst/>
              <a:ahLst/>
              <a:cxnLst/>
              <a:rect l="l" t="t" r="r" b="b"/>
              <a:pathLst>
                <a:path w="2097" h="1005" extrusionOk="0">
                  <a:moveTo>
                    <a:pt x="1" y="1"/>
                  </a:moveTo>
                  <a:lnTo>
                    <a:pt x="1" y="930"/>
                  </a:lnTo>
                  <a:cubicBezTo>
                    <a:pt x="1" y="930"/>
                    <a:pt x="1412" y="1005"/>
                    <a:pt x="1801" y="1005"/>
                  </a:cubicBezTo>
                  <a:cubicBezTo>
                    <a:pt x="1850" y="1005"/>
                    <a:pt x="1882" y="1004"/>
                    <a:pt x="1894" y="1001"/>
                  </a:cubicBezTo>
                  <a:cubicBezTo>
                    <a:pt x="2025" y="977"/>
                    <a:pt x="2096" y="763"/>
                    <a:pt x="1858" y="584"/>
                  </a:cubicBezTo>
                  <a:cubicBezTo>
                    <a:pt x="1775" y="525"/>
                    <a:pt x="1382" y="418"/>
                    <a:pt x="1156" y="346"/>
                  </a:cubicBezTo>
                  <a:cubicBezTo>
                    <a:pt x="1037" y="299"/>
                    <a:pt x="918" y="239"/>
                    <a:pt x="799" y="179"/>
                  </a:cubicBezTo>
                  <a:lnTo>
                    <a:pt x="596" y="60"/>
                  </a:lnTo>
                  <a:cubicBezTo>
                    <a:pt x="537" y="25"/>
                    <a:pt x="453" y="1"/>
                    <a:pt x="382"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a:off x="6228027" y="2159604"/>
              <a:ext cx="4819" cy="49191"/>
            </a:xfrm>
            <a:custGeom>
              <a:avLst/>
              <a:gdLst/>
              <a:ahLst/>
              <a:cxnLst/>
              <a:rect l="l" t="t" r="r" b="b"/>
              <a:pathLst>
                <a:path w="48" h="490" extrusionOk="0">
                  <a:moveTo>
                    <a:pt x="36" y="1"/>
                  </a:moveTo>
                  <a:cubicBezTo>
                    <a:pt x="12" y="84"/>
                    <a:pt x="0" y="168"/>
                    <a:pt x="12" y="239"/>
                  </a:cubicBezTo>
                  <a:cubicBezTo>
                    <a:pt x="0" y="322"/>
                    <a:pt x="24" y="406"/>
                    <a:pt x="48" y="489"/>
                  </a:cubicBezTo>
                  <a:cubicBezTo>
                    <a:pt x="48" y="406"/>
                    <a:pt x="48" y="322"/>
                    <a:pt x="36" y="239"/>
                  </a:cubicBezTo>
                  <a:cubicBezTo>
                    <a:pt x="48" y="168"/>
                    <a:pt x="36" y="84"/>
                    <a:pt x="3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9"/>
            <p:cNvSpPr/>
            <p:nvPr/>
          </p:nvSpPr>
          <p:spPr>
            <a:xfrm>
              <a:off x="6249511" y="2163218"/>
              <a:ext cx="3714" cy="44372"/>
            </a:xfrm>
            <a:custGeom>
              <a:avLst/>
              <a:gdLst/>
              <a:ahLst/>
              <a:cxnLst/>
              <a:rect l="l" t="t" r="r" b="b"/>
              <a:pathLst>
                <a:path w="37" h="442" extrusionOk="0">
                  <a:moveTo>
                    <a:pt x="24" y="1"/>
                  </a:moveTo>
                  <a:cubicBezTo>
                    <a:pt x="1" y="72"/>
                    <a:pt x="1" y="144"/>
                    <a:pt x="1" y="227"/>
                  </a:cubicBezTo>
                  <a:cubicBezTo>
                    <a:pt x="1" y="298"/>
                    <a:pt x="1" y="370"/>
                    <a:pt x="13" y="441"/>
                  </a:cubicBezTo>
                  <a:cubicBezTo>
                    <a:pt x="36" y="370"/>
                    <a:pt x="36" y="298"/>
                    <a:pt x="36" y="227"/>
                  </a:cubicBezTo>
                  <a:cubicBezTo>
                    <a:pt x="36" y="144"/>
                    <a:pt x="36" y="72"/>
                    <a:pt x="2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a:off x="6268685" y="2165627"/>
              <a:ext cx="4819" cy="45477"/>
            </a:xfrm>
            <a:custGeom>
              <a:avLst/>
              <a:gdLst/>
              <a:ahLst/>
              <a:cxnLst/>
              <a:rect l="l" t="t" r="r" b="b"/>
              <a:pathLst>
                <a:path w="48" h="453" extrusionOk="0">
                  <a:moveTo>
                    <a:pt x="0" y="1"/>
                  </a:moveTo>
                  <a:cubicBezTo>
                    <a:pt x="0" y="155"/>
                    <a:pt x="12" y="310"/>
                    <a:pt x="36" y="453"/>
                  </a:cubicBezTo>
                  <a:cubicBezTo>
                    <a:pt x="48" y="382"/>
                    <a:pt x="48" y="298"/>
                    <a:pt x="36" y="227"/>
                  </a:cubicBezTo>
                  <a:cubicBezTo>
                    <a:pt x="36" y="155"/>
                    <a:pt x="24" y="72"/>
                    <a:pt x="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a:off x="6177831" y="2145348"/>
              <a:ext cx="38349" cy="72984"/>
            </a:xfrm>
            <a:custGeom>
              <a:avLst/>
              <a:gdLst/>
              <a:ahLst/>
              <a:cxnLst/>
              <a:rect l="l" t="t" r="r" b="b"/>
              <a:pathLst>
                <a:path w="382" h="727" extrusionOk="0">
                  <a:moveTo>
                    <a:pt x="96" y="19"/>
                  </a:moveTo>
                  <a:cubicBezTo>
                    <a:pt x="104" y="19"/>
                    <a:pt x="112" y="20"/>
                    <a:pt x="119" y="24"/>
                  </a:cubicBezTo>
                  <a:cubicBezTo>
                    <a:pt x="179" y="48"/>
                    <a:pt x="238" y="95"/>
                    <a:pt x="286" y="155"/>
                  </a:cubicBezTo>
                  <a:cubicBezTo>
                    <a:pt x="327" y="219"/>
                    <a:pt x="345" y="291"/>
                    <a:pt x="344" y="362"/>
                  </a:cubicBezTo>
                  <a:lnTo>
                    <a:pt x="344" y="362"/>
                  </a:lnTo>
                  <a:cubicBezTo>
                    <a:pt x="264" y="320"/>
                    <a:pt x="193" y="276"/>
                    <a:pt x="131" y="214"/>
                  </a:cubicBezTo>
                  <a:cubicBezTo>
                    <a:pt x="96" y="191"/>
                    <a:pt x="60" y="143"/>
                    <a:pt x="36" y="107"/>
                  </a:cubicBezTo>
                  <a:cubicBezTo>
                    <a:pt x="24" y="83"/>
                    <a:pt x="36" y="60"/>
                    <a:pt x="48" y="36"/>
                  </a:cubicBezTo>
                  <a:cubicBezTo>
                    <a:pt x="56" y="27"/>
                    <a:pt x="77" y="19"/>
                    <a:pt x="96" y="19"/>
                  </a:cubicBezTo>
                  <a:close/>
                  <a:moveTo>
                    <a:pt x="342" y="389"/>
                  </a:moveTo>
                  <a:lnTo>
                    <a:pt x="342" y="389"/>
                  </a:lnTo>
                  <a:cubicBezTo>
                    <a:pt x="332" y="494"/>
                    <a:pt x="279" y="594"/>
                    <a:pt x="191" y="655"/>
                  </a:cubicBezTo>
                  <a:cubicBezTo>
                    <a:pt x="167" y="667"/>
                    <a:pt x="143" y="679"/>
                    <a:pt x="107" y="691"/>
                  </a:cubicBezTo>
                  <a:cubicBezTo>
                    <a:pt x="84" y="691"/>
                    <a:pt x="60" y="691"/>
                    <a:pt x="48" y="667"/>
                  </a:cubicBezTo>
                  <a:cubicBezTo>
                    <a:pt x="48" y="643"/>
                    <a:pt x="48" y="619"/>
                    <a:pt x="60" y="607"/>
                  </a:cubicBezTo>
                  <a:cubicBezTo>
                    <a:pt x="72" y="584"/>
                    <a:pt x="84" y="560"/>
                    <a:pt x="107" y="548"/>
                  </a:cubicBezTo>
                  <a:cubicBezTo>
                    <a:pt x="155" y="500"/>
                    <a:pt x="215" y="453"/>
                    <a:pt x="286" y="417"/>
                  </a:cubicBezTo>
                  <a:cubicBezTo>
                    <a:pt x="312" y="404"/>
                    <a:pt x="330" y="395"/>
                    <a:pt x="342" y="389"/>
                  </a:cubicBezTo>
                  <a:close/>
                  <a:moveTo>
                    <a:pt x="72" y="0"/>
                  </a:moveTo>
                  <a:cubicBezTo>
                    <a:pt x="48" y="0"/>
                    <a:pt x="36" y="12"/>
                    <a:pt x="24" y="24"/>
                  </a:cubicBezTo>
                  <a:cubicBezTo>
                    <a:pt x="0" y="48"/>
                    <a:pt x="0" y="83"/>
                    <a:pt x="12" y="119"/>
                  </a:cubicBezTo>
                  <a:cubicBezTo>
                    <a:pt x="24" y="143"/>
                    <a:pt x="36" y="167"/>
                    <a:pt x="60" y="191"/>
                  </a:cubicBezTo>
                  <a:cubicBezTo>
                    <a:pt x="131" y="262"/>
                    <a:pt x="215" y="322"/>
                    <a:pt x="310" y="357"/>
                  </a:cubicBezTo>
                  <a:cubicBezTo>
                    <a:pt x="321" y="363"/>
                    <a:pt x="332" y="368"/>
                    <a:pt x="343" y="373"/>
                  </a:cubicBezTo>
                  <a:lnTo>
                    <a:pt x="343" y="373"/>
                  </a:lnTo>
                  <a:cubicBezTo>
                    <a:pt x="343" y="378"/>
                    <a:pt x="343" y="382"/>
                    <a:pt x="342" y="387"/>
                  </a:cubicBezTo>
                  <a:lnTo>
                    <a:pt x="342" y="387"/>
                  </a:lnTo>
                  <a:cubicBezTo>
                    <a:pt x="320" y="393"/>
                    <a:pt x="293" y="395"/>
                    <a:pt x="274" y="405"/>
                  </a:cubicBezTo>
                  <a:cubicBezTo>
                    <a:pt x="203" y="441"/>
                    <a:pt x="143" y="476"/>
                    <a:pt x="84" y="536"/>
                  </a:cubicBezTo>
                  <a:cubicBezTo>
                    <a:pt x="72" y="548"/>
                    <a:pt x="48" y="572"/>
                    <a:pt x="36" y="595"/>
                  </a:cubicBezTo>
                  <a:cubicBezTo>
                    <a:pt x="24" y="619"/>
                    <a:pt x="12" y="655"/>
                    <a:pt x="24" y="679"/>
                  </a:cubicBezTo>
                  <a:cubicBezTo>
                    <a:pt x="36" y="703"/>
                    <a:pt x="48" y="714"/>
                    <a:pt x="60" y="726"/>
                  </a:cubicBezTo>
                  <a:lnTo>
                    <a:pt x="107" y="726"/>
                  </a:lnTo>
                  <a:cubicBezTo>
                    <a:pt x="143" y="714"/>
                    <a:pt x="179" y="703"/>
                    <a:pt x="203" y="679"/>
                  </a:cubicBezTo>
                  <a:cubicBezTo>
                    <a:pt x="274" y="643"/>
                    <a:pt x="322" y="572"/>
                    <a:pt x="346" y="488"/>
                  </a:cubicBezTo>
                  <a:cubicBezTo>
                    <a:pt x="359" y="453"/>
                    <a:pt x="366" y="417"/>
                    <a:pt x="368" y="380"/>
                  </a:cubicBezTo>
                  <a:lnTo>
                    <a:pt x="368" y="380"/>
                  </a:lnTo>
                  <a:cubicBezTo>
                    <a:pt x="373" y="381"/>
                    <a:pt x="377" y="381"/>
                    <a:pt x="381" y="381"/>
                  </a:cubicBezTo>
                  <a:cubicBezTo>
                    <a:pt x="377" y="379"/>
                    <a:pt x="373" y="377"/>
                    <a:pt x="369" y="375"/>
                  </a:cubicBezTo>
                  <a:lnTo>
                    <a:pt x="369" y="375"/>
                  </a:lnTo>
                  <a:cubicBezTo>
                    <a:pt x="376" y="216"/>
                    <a:pt x="283" y="58"/>
                    <a:pt x="11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a:off x="6214876" y="2123764"/>
              <a:ext cx="154299" cy="99386"/>
            </a:xfrm>
            <a:custGeom>
              <a:avLst/>
              <a:gdLst/>
              <a:ahLst/>
              <a:cxnLst/>
              <a:rect l="l" t="t" r="r" b="b"/>
              <a:pathLst>
                <a:path w="1537" h="990" extrusionOk="0">
                  <a:moveTo>
                    <a:pt x="0" y="1"/>
                  </a:moveTo>
                  <a:cubicBezTo>
                    <a:pt x="12" y="25"/>
                    <a:pt x="36" y="37"/>
                    <a:pt x="60" y="48"/>
                  </a:cubicBezTo>
                  <a:cubicBezTo>
                    <a:pt x="108" y="96"/>
                    <a:pt x="167" y="132"/>
                    <a:pt x="227" y="167"/>
                  </a:cubicBezTo>
                  <a:cubicBezTo>
                    <a:pt x="429" y="298"/>
                    <a:pt x="643" y="394"/>
                    <a:pt x="870" y="453"/>
                  </a:cubicBezTo>
                  <a:cubicBezTo>
                    <a:pt x="989" y="501"/>
                    <a:pt x="1120" y="513"/>
                    <a:pt x="1227" y="560"/>
                  </a:cubicBezTo>
                  <a:cubicBezTo>
                    <a:pt x="1322" y="584"/>
                    <a:pt x="1405" y="656"/>
                    <a:pt x="1465" y="739"/>
                  </a:cubicBezTo>
                  <a:cubicBezTo>
                    <a:pt x="1501" y="799"/>
                    <a:pt x="1512" y="870"/>
                    <a:pt x="1489" y="929"/>
                  </a:cubicBezTo>
                  <a:cubicBezTo>
                    <a:pt x="1477" y="953"/>
                    <a:pt x="1465" y="977"/>
                    <a:pt x="1441" y="989"/>
                  </a:cubicBezTo>
                  <a:cubicBezTo>
                    <a:pt x="1441" y="989"/>
                    <a:pt x="1453" y="989"/>
                    <a:pt x="1465" y="977"/>
                  </a:cubicBezTo>
                  <a:cubicBezTo>
                    <a:pt x="1489" y="965"/>
                    <a:pt x="1501" y="941"/>
                    <a:pt x="1512" y="929"/>
                  </a:cubicBezTo>
                  <a:cubicBezTo>
                    <a:pt x="1536" y="858"/>
                    <a:pt x="1524" y="787"/>
                    <a:pt x="1489" y="715"/>
                  </a:cubicBezTo>
                  <a:cubicBezTo>
                    <a:pt x="1429" y="632"/>
                    <a:pt x="1346" y="560"/>
                    <a:pt x="1239" y="525"/>
                  </a:cubicBezTo>
                  <a:cubicBezTo>
                    <a:pt x="1131" y="489"/>
                    <a:pt x="1001" y="465"/>
                    <a:pt x="870" y="429"/>
                  </a:cubicBezTo>
                  <a:cubicBezTo>
                    <a:pt x="655" y="358"/>
                    <a:pt x="441" y="275"/>
                    <a:pt x="239" y="156"/>
                  </a:cubicBezTo>
                  <a:cubicBezTo>
                    <a:pt x="167" y="108"/>
                    <a:pt x="108" y="72"/>
                    <a:pt x="60" y="37"/>
                  </a:cubicBezTo>
                  <a:cubicBezTo>
                    <a:pt x="36" y="25"/>
                    <a:pt x="24" y="13"/>
                    <a:pt x="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a:off x="6150324" y="1496319"/>
              <a:ext cx="344338" cy="413707"/>
            </a:xfrm>
            <a:custGeom>
              <a:avLst/>
              <a:gdLst/>
              <a:ahLst/>
              <a:cxnLst/>
              <a:rect l="l" t="t" r="r" b="b"/>
              <a:pathLst>
                <a:path w="3430" h="4121" extrusionOk="0">
                  <a:moveTo>
                    <a:pt x="1774" y="0"/>
                  </a:moveTo>
                  <a:lnTo>
                    <a:pt x="631" y="607"/>
                  </a:lnTo>
                  <a:lnTo>
                    <a:pt x="1953" y="2881"/>
                  </a:lnTo>
                  <a:lnTo>
                    <a:pt x="0" y="3262"/>
                  </a:lnTo>
                  <a:lnTo>
                    <a:pt x="60" y="4060"/>
                  </a:lnTo>
                  <a:lnTo>
                    <a:pt x="2275" y="4120"/>
                  </a:lnTo>
                  <a:cubicBezTo>
                    <a:pt x="2285" y="4120"/>
                    <a:pt x="2295" y="4120"/>
                    <a:pt x="2306" y="4120"/>
                  </a:cubicBezTo>
                  <a:cubicBezTo>
                    <a:pt x="2711" y="4120"/>
                    <a:pt x="3089" y="3896"/>
                    <a:pt x="3263" y="3524"/>
                  </a:cubicBezTo>
                  <a:cubicBezTo>
                    <a:pt x="3429" y="3203"/>
                    <a:pt x="3418" y="2834"/>
                    <a:pt x="3239" y="2512"/>
                  </a:cubicBezTo>
                  <a:lnTo>
                    <a:pt x="1774" y="0"/>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a:off x="5655495" y="1498628"/>
              <a:ext cx="343133" cy="485386"/>
            </a:xfrm>
            <a:custGeom>
              <a:avLst/>
              <a:gdLst/>
              <a:ahLst/>
              <a:cxnLst/>
              <a:rect l="l" t="t" r="r" b="b"/>
              <a:pathLst>
                <a:path w="3418" h="4835" extrusionOk="0">
                  <a:moveTo>
                    <a:pt x="1739" y="1"/>
                  </a:moveTo>
                  <a:lnTo>
                    <a:pt x="310" y="2513"/>
                  </a:lnTo>
                  <a:cubicBezTo>
                    <a:pt x="0" y="3096"/>
                    <a:pt x="215" y="3811"/>
                    <a:pt x="798" y="4120"/>
                  </a:cubicBezTo>
                  <a:cubicBezTo>
                    <a:pt x="858" y="4144"/>
                    <a:pt x="917" y="4180"/>
                    <a:pt x="988" y="4192"/>
                  </a:cubicBezTo>
                  <a:lnTo>
                    <a:pt x="1334" y="4299"/>
                  </a:lnTo>
                  <a:lnTo>
                    <a:pt x="3370" y="4835"/>
                  </a:lnTo>
                  <a:lnTo>
                    <a:pt x="3417" y="4228"/>
                  </a:lnTo>
                  <a:lnTo>
                    <a:pt x="1536" y="3144"/>
                  </a:lnTo>
                  <a:lnTo>
                    <a:pt x="2893" y="584"/>
                  </a:lnTo>
                  <a:lnTo>
                    <a:pt x="1739"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5757091" y="1367216"/>
              <a:ext cx="650326" cy="635971"/>
            </a:xfrm>
            <a:custGeom>
              <a:avLst/>
              <a:gdLst/>
              <a:ahLst/>
              <a:cxnLst/>
              <a:rect l="l" t="t" r="r" b="b"/>
              <a:pathLst>
                <a:path w="6478" h="6335" extrusionOk="0">
                  <a:moveTo>
                    <a:pt x="4013" y="0"/>
                  </a:moveTo>
                  <a:lnTo>
                    <a:pt x="2405" y="24"/>
                  </a:lnTo>
                  <a:cubicBezTo>
                    <a:pt x="2215" y="48"/>
                    <a:pt x="2024" y="95"/>
                    <a:pt x="1834" y="167"/>
                  </a:cubicBezTo>
                  <a:lnTo>
                    <a:pt x="1834" y="155"/>
                  </a:lnTo>
                  <a:cubicBezTo>
                    <a:pt x="965" y="345"/>
                    <a:pt x="0" y="2250"/>
                    <a:pt x="0" y="2250"/>
                  </a:cubicBezTo>
                  <a:lnTo>
                    <a:pt x="1274" y="2917"/>
                  </a:lnTo>
                  <a:lnTo>
                    <a:pt x="1310" y="3120"/>
                  </a:lnTo>
                  <a:cubicBezTo>
                    <a:pt x="1346" y="3382"/>
                    <a:pt x="1465" y="3632"/>
                    <a:pt x="1643" y="3822"/>
                  </a:cubicBezTo>
                  <a:lnTo>
                    <a:pt x="1274" y="6263"/>
                  </a:lnTo>
                  <a:lnTo>
                    <a:pt x="5394" y="6334"/>
                  </a:lnTo>
                  <a:lnTo>
                    <a:pt x="4870" y="4596"/>
                  </a:lnTo>
                  <a:lnTo>
                    <a:pt x="5084" y="2905"/>
                  </a:lnTo>
                  <a:lnTo>
                    <a:pt x="6477" y="2167"/>
                  </a:lnTo>
                  <a:cubicBezTo>
                    <a:pt x="6311" y="1822"/>
                    <a:pt x="6108" y="1488"/>
                    <a:pt x="5882" y="1179"/>
                  </a:cubicBezTo>
                  <a:cubicBezTo>
                    <a:pt x="5418" y="572"/>
                    <a:pt x="4763" y="155"/>
                    <a:pt x="4013"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9"/>
            <p:cNvSpPr/>
            <p:nvPr/>
          </p:nvSpPr>
          <p:spPr>
            <a:xfrm>
              <a:off x="5948337" y="1014442"/>
              <a:ext cx="233106" cy="449647"/>
            </a:xfrm>
            <a:custGeom>
              <a:avLst/>
              <a:gdLst/>
              <a:ahLst/>
              <a:cxnLst/>
              <a:rect l="l" t="t" r="r" b="b"/>
              <a:pathLst>
                <a:path w="2322" h="4479" extrusionOk="0">
                  <a:moveTo>
                    <a:pt x="733" y="0"/>
                  </a:moveTo>
                  <a:cubicBezTo>
                    <a:pt x="340" y="0"/>
                    <a:pt x="82" y="492"/>
                    <a:pt x="48" y="907"/>
                  </a:cubicBezTo>
                  <a:cubicBezTo>
                    <a:pt x="24" y="1371"/>
                    <a:pt x="0" y="1954"/>
                    <a:pt x="60" y="2300"/>
                  </a:cubicBezTo>
                  <a:cubicBezTo>
                    <a:pt x="167" y="3002"/>
                    <a:pt x="715" y="3097"/>
                    <a:pt x="715" y="3097"/>
                  </a:cubicBezTo>
                  <a:lnTo>
                    <a:pt x="715" y="3705"/>
                  </a:lnTo>
                  <a:cubicBezTo>
                    <a:pt x="715" y="4126"/>
                    <a:pt x="1060" y="4479"/>
                    <a:pt x="1480" y="4479"/>
                  </a:cubicBezTo>
                  <a:cubicBezTo>
                    <a:pt x="1487" y="4479"/>
                    <a:pt x="1494" y="4479"/>
                    <a:pt x="1500" y="4479"/>
                  </a:cubicBezTo>
                  <a:lnTo>
                    <a:pt x="1512" y="4479"/>
                  </a:lnTo>
                  <a:cubicBezTo>
                    <a:pt x="1941" y="4479"/>
                    <a:pt x="2274" y="4133"/>
                    <a:pt x="2286" y="3705"/>
                  </a:cubicBezTo>
                  <a:lnTo>
                    <a:pt x="2322" y="597"/>
                  </a:lnTo>
                  <a:cubicBezTo>
                    <a:pt x="2322" y="466"/>
                    <a:pt x="2227" y="359"/>
                    <a:pt x="2096" y="335"/>
                  </a:cubicBezTo>
                  <a:lnTo>
                    <a:pt x="774" y="2"/>
                  </a:lnTo>
                  <a:cubicBezTo>
                    <a:pt x="760" y="1"/>
                    <a:pt x="747" y="0"/>
                    <a:pt x="733"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a:off x="5974639" y="1135313"/>
              <a:ext cx="17970" cy="17970"/>
            </a:xfrm>
            <a:custGeom>
              <a:avLst/>
              <a:gdLst/>
              <a:ahLst/>
              <a:cxnLst/>
              <a:rect l="l" t="t" r="r" b="b"/>
              <a:pathLst>
                <a:path w="179" h="179" extrusionOk="0">
                  <a:moveTo>
                    <a:pt x="95" y="0"/>
                  </a:moveTo>
                  <a:cubicBezTo>
                    <a:pt x="48" y="0"/>
                    <a:pt x="12" y="36"/>
                    <a:pt x="0" y="84"/>
                  </a:cubicBezTo>
                  <a:cubicBezTo>
                    <a:pt x="0" y="131"/>
                    <a:pt x="48" y="179"/>
                    <a:pt x="95" y="179"/>
                  </a:cubicBezTo>
                  <a:cubicBezTo>
                    <a:pt x="143" y="179"/>
                    <a:pt x="179" y="143"/>
                    <a:pt x="179" y="96"/>
                  </a:cubicBezTo>
                  <a:cubicBezTo>
                    <a:pt x="179" y="48"/>
                    <a:pt x="143" y="0"/>
                    <a:pt x="9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5965002" y="1125776"/>
              <a:ext cx="38349" cy="9838"/>
            </a:xfrm>
            <a:custGeom>
              <a:avLst/>
              <a:gdLst/>
              <a:ahLst/>
              <a:cxnLst/>
              <a:rect l="l" t="t" r="r" b="b"/>
              <a:pathLst>
                <a:path w="382" h="98" extrusionOk="0">
                  <a:moveTo>
                    <a:pt x="191" y="0"/>
                  </a:moveTo>
                  <a:cubicBezTo>
                    <a:pt x="144" y="0"/>
                    <a:pt x="84" y="12"/>
                    <a:pt x="49" y="48"/>
                  </a:cubicBezTo>
                  <a:cubicBezTo>
                    <a:pt x="13" y="72"/>
                    <a:pt x="1" y="95"/>
                    <a:pt x="13" y="95"/>
                  </a:cubicBezTo>
                  <a:cubicBezTo>
                    <a:pt x="14" y="97"/>
                    <a:pt x="16" y="97"/>
                    <a:pt x="19" y="97"/>
                  </a:cubicBezTo>
                  <a:cubicBezTo>
                    <a:pt x="39" y="97"/>
                    <a:pt x="96" y="60"/>
                    <a:pt x="191" y="60"/>
                  </a:cubicBezTo>
                  <a:cubicBezTo>
                    <a:pt x="276" y="60"/>
                    <a:pt x="342" y="97"/>
                    <a:pt x="364" y="97"/>
                  </a:cubicBezTo>
                  <a:cubicBezTo>
                    <a:pt x="367" y="97"/>
                    <a:pt x="369" y="97"/>
                    <a:pt x="370" y="95"/>
                  </a:cubicBezTo>
                  <a:cubicBezTo>
                    <a:pt x="382" y="83"/>
                    <a:pt x="358" y="72"/>
                    <a:pt x="334" y="48"/>
                  </a:cubicBezTo>
                  <a:cubicBezTo>
                    <a:pt x="287" y="12"/>
                    <a:pt x="239" y="0"/>
                    <a:pt x="19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9"/>
            <p:cNvSpPr/>
            <p:nvPr/>
          </p:nvSpPr>
          <p:spPr>
            <a:xfrm>
              <a:off x="6071416" y="1137722"/>
              <a:ext cx="18070" cy="16765"/>
            </a:xfrm>
            <a:custGeom>
              <a:avLst/>
              <a:gdLst/>
              <a:ahLst/>
              <a:cxnLst/>
              <a:rect l="l" t="t" r="r" b="b"/>
              <a:pathLst>
                <a:path w="180" h="167" extrusionOk="0">
                  <a:moveTo>
                    <a:pt x="84" y="0"/>
                  </a:moveTo>
                  <a:cubicBezTo>
                    <a:pt x="36" y="0"/>
                    <a:pt x="1" y="36"/>
                    <a:pt x="1" y="72"/>
                  </a:cubicBezTo>
                  <a:cubicBezTo>
                    <a:pt x="1" y="131"/>
                    <a:pt x="36" y="167"/>
                    <a:pt x="84" y="167"/>
                  </a:cubicBezTo>
                  <a:cubicBezTo>
                    <a:pt x="132" y="167"/>
                    <a:pt x="179" y="131"/>
                    <a:pt x="179" y="84"/>
                  </a:cubicBezTo>
                  <a:cubicBezTo>
                    <a:pt x="179" y="36"/>
                    <a:pt x="132" y="0"/>
                    <a:pt x="8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9"/>
            <p:cNvSpPr/>
            <p:nvPr/>
          </p:nvSpPr>
          <p:spPr>
            <a:xfrm>
              <a:off x="6061879" y="1127783"/>
              <a:ext cx="38349" cy="10139"/>
            </a:xfrm>
            <a:custGeom>
              <a:avLst/>
              <a:gdLst/>
              <a:ahLst/>
              <a:cxnLst/>
              <a:rect l="l" t="t" r="r" b="b"/>
              <a:pathLst>
                <a:path w="382" h="101" extrusionOk="0">
                  <a:moveTo>
                    <a:pt x="211" y="1"/>
                  </a:moveTo>
                  <a:cubicBezTo>
                    <a:pt x="200" y="1"/>
                    <a:pt x="190" y="2"/>
                    <a:pt x="179" y="4"/>
                  </a:cubicBezTo>
                  <a:cubicBezTo>
                    <a:pt x="131" y="4"/>
                    <a:pt x="84" y="16"/>
                    <a:pt x="48" y="40"/>
                  </a:cubicBezTo>
                  <a:cubicBezTo>
                    <a:pt x="12" y="63"/>
                    <a:pt x="0" y="87"/>
                    <a:pt x="0" y="99"/>
                  </a:cubicBezTo>
                  <a:cubicBezTo>
                    <a:pt x="1" y="100"/>
                    <a:pt x="3" y="101"/>
                    <a:pt x="5" y="101"/>
                  </a:cubicBezTo>
                  <a:cubicBezTo>
                    <a:pt x="25" y="101"/>
                    <a:pt x="92" y="52"/>
                    <a:pt x="179" y="52"/>
                  </a:cubicBezTo>
                  <a:cubicBezTo>
                    <a:pt x="274" y="52"/>
                    <a:pt x="332" y="89"/>
                    <a:pt x="360" y="89"/>
                  </a:cubicBezTo>
                  <a:cubicBezTo>
                    <a:pt x="364" y="89"/>
                    <a:pt x="367" y="89"/>
                    <a:pt x="369" y="87"/>
                  </a:cubicBezTo>
                  <a:cubicBezTo>
                    <a:pt x="381" y="75"/>
                    <a:pt x="358" y="63"/>
                    <a:pt x="322" y="40"/>
                  </a:cubicBezTo>
                  <a:cubicBezTo>
                    <a:pt x="293" y="20"/>
                    <a:pt x="256" y="1"/>
                    <a:pt x="21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6000942" y="1128085"/>
              <a:ext cx="29916" cy="82320"/>
            </a:xfrm>
            <a:custGeom>
              <a:avLst/>
              <a:gdLst/>
              <a:ahLst/>
              <a:cxnLst/>
              <a:rect l="l" t="t" r="r" b="b"/>
              <a:pathLst>
                <a:path w="298" h="820" extrusionOk="0">
                  <a:moveTo>
                    <a:pt x="298" y="1"/>
                  </a:moveTo>
                  <a:cubicBezTo>
                    <a:pt x="214" y="156"/>
                    <a:pt x="155" y="310"/>
                    <a:pt x="95" y="477"/>
                  </a:cubicBezTo>
                  <a:cubicBezTo>
                    <a:pt x="72" y="549"/>
                    <a:pt x="48" y="608"/>
                    <a:pt x="24" y="668"/>
                  </a:cubicBezTo>
                  <a:cubicBezTo>
                    <a:pt x="12" y="703"/>
                    <a:pt x="0" y="739"/>
                    <a:pt x="12" y="763"/>
                  </a:cubicBezTo>
                  <a:cubicBezTo>
                    <a:pt x="24" y="787"/>
                    <a:pt x="36" y="799"/>
                    <a:pt x="48" y="811"/>
                  </a:cubicBezTo>
                  <a:lnTo>
                    <a:pt x="95" y="811"/>
                  </a:lnTo>
                  <a:cubicBezTo>
                    <a:pt x="119" y="816"/>
                    <a:pt x="146" y="819"/>
                    <a:pt x="173" y="819"/>
                  </a:cubicBezTo>
                  <a:cubicBezTo>
                    <a:pt x="200" y="819"/>
                    <a:pt x="226" y="816"/>
                    <a:pt x="250" y="811"/>
                  </a:cubicBezTo>
                  <a:cubicBezTo>
                    <a:pt x="203" y="799"/>
                    <a:pt x="155" y="787"/>
                    <a:pt x="95" y="787"/>
                  </a:cubicBezTo>
                  <a:cubicBezTo>
                    <a:pt x="72" y="787"/>
                    <a:pt x="48" y="775"/>
                    <a:pt x="48" y="763"/>
                  </a:cubicBezTo>
                  <a:cubicBezTo>
                    <a:pt x="48" y="727"/>
                    <a:pt x="48" y="703"/>
                    <a:pt x="60" y="680"/>
                  </a:cubicBezTo>
                  <a:cubicBezTo>
                    <a:pt x="84" y="620"/>
                    <a:pt x="107" y="561"/>
                    <a:pt x="131" y="489"/>
                  </a:cubicBezTo>
                  <a:cubicBezTo>
                    <a:pt x="203" y="334"/>
                    <a:pt x="262" y="168"/>
                    <a:pt x="29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a:off x="6020016" y="1300255"/>
              <a:ext cx="94567" cy="42465"/>
            </a:xfrm>
            <a:custGeom>
              <a:avLst/>
              <a:gdLst/>
              <a:ahLst/>
              <a:cxnLst/>
              <a:rect l="l" t="t" r="r" b="b"/>
              <a:pathLst>
                <a:path w="942" h="423" extrusionOk="0">
                  <a:moveTo>
                    <a:pt x="941" y="0"/>
                  </a:moveTo>
                  <a:cubicBezTo>
                    <a:pt x="656" y="167"/>
                    <a:pt x="334" y="250"/>
                    <a:pt x="1" y="250"/>
                  </a:cubicBezTo>
                  <a:lnTo>
                    <a:pt x="13" y="417"/>
                  </a:lnTo>
                  <a:cubicBezTo>
                    <a:pt x="54" y="421"/>
                    <a:pt x="94" y="422"/>
                    <a:pt x="132" y="422"/>
                  </a:cubicBezTo>
                  <a:cubicBezTo>
                    <a:pt x="741" y="422"/>
                    <a:pt x="941" y="1"/>
                    <a:pt x="941"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9"/>
            <p:cNvSpPr/>
            <p:nvPr/>
          </p:nvSpPr>
          <p:spPr>
            <a:xfrm>
              <a:off x="6029553" y="1226167"/>
              <a:ext cx="31221" cy="22086"/>
            </a:xfrm>
            <a:custGeom>
              <a:avLst/>
              <a:gdLst/>
              <a:ahLst/>
              <a:cxnLst/>
              <a:rect l="l" t="t" r="r" b="b"/>
              <a:pathLst>
                <a:path w="311" h="220" extrusionOk="0">
                  <a:moveTo>
                    <a:pt x="168" y="0"/>
                  </a:moveTo>
                  <a:cubicBezTo>
                    <a:pt x="108" y="0"/>
                    <a:pt x="49" y="24"/>
                    <a:pt x="13" y="72"/>
                  </a:cubicBezTo>
                  <a:cubicBezTo>
                    <a:pt x="1" y="84"/>
                    <a:pt x="1" y="95"/>
                    <a:pt x="13" y="107"/>
                  </a:cubicBezTo>
                  <a:cubicBezTo>
                    <a:pt x="13" y="119"/>
                    <a:pt x="25" y="131"/>
                    <a:pt x="37" y="143"/>
                  </a:cubicBezTo>
                  <a:cubicBezTo>
                    <a:pt x="72" y="167"/>
                    <a:pt x="108" y="191"/>
                    <a:pt x="156" y="215"/>
                  </a:cubicBezTo>
                  <a:cubicBezTo>
                    <a:pt x="168" y="218"/>
                    <a:pt x="180" y="219"/>
                    <a:pt x="191" y="219"/>
                  </a:cubicBezTo>
                  <a:cubicBezTo>
                    <a:pt x="226" y="219"/>
                    <a:pt x="260" y="206"/>
                    <a:pt x="287" y="179"/>
                  </a:cubicBezTo>
                  <a:cubicBezTo>
                    <a:pt x="310" y="143"/>
                    <a:pt x="310" y="95"/>
                    <a:pt x="275" y="60"/>
                  </a:cubicBezTo>
                  <a:cubicBezTo>
                    <a:pt x="251" y="24"/>
                    <a:pt x="215" y="12"/>
                    <a:pt x="168"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a:off x="6023630" y="1216529"/>
              <a:ext cx="33530" cy="27908"/>
            </a:xfrm>
            <a:custGeom>
              <a:avLst/>
              <a:gdLst/>
              <a:ahLst/>
              <a:cxnLst/>
              <a:rect l="l" t="t" r="r" b="b"/>
              <a:pathLst>
                <a:path w="334" h="278" extrusionOk="0">
                  <a:moveTo>
                    <a:pt x="310" y="1"/>
                  </a:moveTo>
                  <a:cubicBezTo>
                    <a:pt x="298" y="1"/>
                    <a:pt x="298" y="108"/>
                    <a:pt x="215" y="180"/>
                  </a:cubicBezTo>
                  <a:cubicBezTo>
                    <a:pt x="119" y="251"/>
                    <a:pt x="12" y="239"/>
                    <a:pt x="0" y="263"/>
                  </a:cubicBezTo>
                  <a:cubicBezTo>
                    <a:pt x="0" y="275"/>
                    <a:pt x="36" y="275"/>
                    <a:pt x="84" y="275"/>
                  </a:cubicBezTo>
                  <a:cubicBezTo>
                    <a:pt x="94" y="277"/>
                    <a:pt x="104" y="278"/>
                    <a:pt x="114" y="278"/>
                  </a:cubicBezTo>
                  <a:cubicBezTo>
                    <a:pt x="163" y="278"/>
                    <a:pt x="211" y="255"/>
                    <a:pt x="250" y="215"/>
                  </a:cubicBezTo>
                  <a:cubicBezTo>
                    <a:pt x="298" y="180"/>
                    <a:pt x="322" y="132"/>
                    <a:pt x="334" y="72"/>
                  </a:cubicBezTo>
                  <a:cubicBezTo>
                    <a:pt x="334" y="25"/>
                    <a:pt x="322" y="1"/>
                    <a:pt x="31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6057060" y="1112624"/>
              <a:ext cx="46782" cy="13051"/>
            </a:xfrm>
            <a:custGeom>
              <a:avLst/>
              <a:gdLst/>
              <a:ahLst/>
              <a:cxnLst/>
              <a:rect l="l" t="t" r="r" b="b"/>
              <a:pathLst>
                <a:path w="466" h="130" extrusionOk="0">
                  <a:moveTo>
                    <a:pt x="239" y="0"/>
                  </a:moveTo>
                  <a:cubicBezTo>
                    <a:pt x="179" y="0"/>
                    <a:pt x="120" y="0"/>
                    <a:pt x="60" y="24"/>
                  </a:cubicBezTo>
                  <a:cubicBezTo>
                    <a:pt x="25" y="36"/>
                    <a:pt x="1" y="60"/>
                    <a:pt x="1" y="72"/>
                  </a:cubicBezTo>
                  <a:cubicBezTo>
                    <a:pt x="13" y="95"/>
                    <a:pt x="108" y="83"/>
                    <a:pt x="227" y="107"/>
                  </a:cubicBezTo>
                  <a:cubicBezTo>
                    <a:pt x="301" y="116"/>
                    <a:pt x="369" y="129"/>
                    <a:pt x="412" y="129"/>
                  </a:cubicBezTo>
                  <a:cubicBezTo>
                    <a:pt x="432" y="129"/>
                    <a:pt x="446" y="127"/>
                    <a:pt x="453" y="119"/>
                  </a:cubicBezTo>
                  <a:cubicBezTo>
                    <a:pt x="465" y="95"/>
                    <a:pt x="441" y="83"/>
                    <a:pt x="406" y="60"/>
                  </a:cubicBezTo>
                  <a:cubicBezTo>
                    <a:pt x="358" y="24"/>
                    <a:pt x="298" y="12"/>
                    <a:pt x="23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5966206" y="1107304"/>
              <a:ext cx="36040" cy="11244"/>
            </a:xfrm>
            <a:custGeom>
              <a:avLst/>
              <a:gdLst/>
              <a:ahLst/>
              <a:cxnLst/>
              <a:rect l="l" t="t" r="r" b="b"/>
              <a:pathLst>
                <a:path w="359" h="112" extrusionOk="0">
                  <a:moveTo>
                    <a:pt x="181" y="1"/>
                  </a:moveTo>
                  <a:cubicBezTo>
                    <a:pt x="131" y="1"/>
                    <a:pt x="81" y="16"/>
                    <a:pt x="37" y="41"/>
                  </a:cubicBezTo>
                  <a:cubicBezTo>
                    <a:pt x="13" y="65"/>
                    <a:pt x="1" y="89"/>
                    <a:pt x="13" y="101"/>
                  </a:cubicBezTo>
                  <a:cubicBezTo>
                    <a:pt x="17" y="109"/>
                    <a:pt x="27" y="111"/>
                    <a:pt x="43" y="111"/>
                  </a:cubicBezTo>
                  <a:cubicBezTo>
                    <a:pt x="74" y="111"/>
                    <a:pt x="124" y="101"/>
                    <a:pt x="179" y="101"/>
                  </a:cubicBezTo>
                  <a:cubicBezTo>
                    <a:pt x="221" y="101"/>
                    <a:pt x="257" y="104"/>
                    <a:pt x="285" y="104"/>
                  </a:cubicBezTo>
                  <a:cubicBezTo>
                    <a:pt x="313" y="104"/>
                    <a:pt x="334" y="101"/>
                    <a:pt x="346" y="89"/>
                  </a:cubicBezTo>
                  <a:cubicBezTo>
                    <a:pt x="358" y="65"/>
                    <a:pt x="334" y="65"/>
                    <a:pt x="310" y="41"/>
                  </a:cubicBezTo>
                  <a:cubicBezTo>
                    <a:pt x="271" y="13"/>
                    <a:pt x="226" y="1"/>
                    <a:pt x="18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5999737" y="973984"/>
              <a:ext cx="232001" cy="327372"/>
            </a:xfrm>
            <a:custGeom>
              <a:avLst/>
              <a:gdLst/>
              <a:ahLst/>
              <a:cxnLst/>
              <a:rect l="l" t="t" r="r" b="b"/>
              <a:pathLst>
                <a:path w="2311" h="3261" extrusionOk="0">
                  <a:moveTo>
                    <a:pt x="405" y="0"/>
                  </a:moveTo>
                  <a:cubicBezTo>
                    <a:pt x="250" y="0"/>
                    <a:pt x="107" y="71"/>
                    <a:pt x="0" y="191"/>
                  </a:cubicBezTo>
                  <a:lnTo>
                    <a:pt x="24" y="179"/>
                  </a:lnTo>
                  <a:cubicBezTo>
                    <a:pt x="48" y="500"/>
                    <a:pt x="250" y="774"/>
                    <a:pt x="548" y="881"/>
                  </a:cubicBezTo>
                  <a:cubicBezTo>
                    <a:pt x="667" y="929"/>
                    <a:pt x="810" y="941"/>
                    <a:pt x="941" y="988"/>
                  </a:cubicBezTo>
                  <a:cubicBezTo>
                    <a:pt x="1072" y="1024"/>
                    <a:pt x="1179" y="1131"/>
                    <a:pt x="1227" y="1262"/>
                  </a:cubicBezTo>
                  <a:cubicBezTo>
                    <a:pt x="1250" y="1381"/>
                    <a:pt x="1227" y="1500"/>
                    <a:pt x="1179" y="1607"/>
                  </a:cubicBezTo>
                  <a:cubicBezTo>
                    <a:pt x="1155" y="1726"/>
                    <a:pt x="1143" y="1857"/>
                    <a:pt x="1227" y="1941"/>
                  </a:cubicBezTo>
                  <a:cubicBezTo>
                    <a:pt x="1298" y="2036"/>
                    <a:pt x="1417" y="2048"/>
                    <a:pt x="1465" y="2131"/>
                  </a:cubicBezTo>
                  <a:cubicBezTo>
                    <a:pt x="1512" y="2226"/>
                    <a:pt x="1453" y="2334"/>
                    <a:pt x="1417" y="2441"/>
                  </a:cubicBezTo>
                  <a:cubicBezTo>
                    <a:pt x="1346" y="2584"/>
                    <a:pt x="1334" y="2738"/>
                    <a:pt x="1369" y="2893"/>
                  </a:cubicBezTo>
                  <a:cubicBezTo>
                    <a:pt x="1405" y="3048"/>
                    <a:pt x="1524" y="3179"/>
                    <a:pt x="1667" y="3239"/>
                  </a:cubicBezTo>
                  <a:cubicBezTo>
                    <a:pt x="1687" y="3253"/>
                    <a:pt x="1711" y="3260"/>
                    <a:pt x="1736" y="3260"/>
                  </a:cubicBezTo>
                  <a:cubicBezTo>
                    <a:pt x="1770" y="3260"/>
                    <a:pt x="1806" y="3247"/>
                    <a:pt x="1834" y="3227"/>
                  </a:cubicBezTo>
                  <a:cubicBezTo>
                    <a:pt x="1858" y="3191"/>
                    <a:pt x="1834" y="3131"/>
                    <a:pt x="1858" y="3096"/>
                  </a:cubicBezTo>
                  <a:cubicBezTo>
                    <a:pt x="2167" y="2441"/>
                    <a:pt x="2298" y="2191"/>
                    <a:pt x="2298" y="1512"/>
                  </a:cubicBezTo>
                  <a:cubicBezTo>
                    <a:pt x="2310" y="1179"/>
                    <a:pt x="2227" y="869"/>
                    <a:pt x="2036" y="595"/>
                  </a:cubicBezTo>
                  <a:cubicBezTo>
                    <a:pt x="1965" y="464"/>
                    <a:pt x="1846" y="369"/>
                    <a:pt x="1715" y="310"/>
                  </a:cubicBezTo>
                  <a:cubicBezTo>
                    <a:pt x="1441" y="179"/>
                    <a:pt x="1143" y="95"/>
                    <a:pt x="846" y="48"/>
                  </a:cubicBezTo>
                  <a:cubicBezTo>
                    <a:pt x="703" y="12"/>
                    <a:pt x="548" y="0"/>
                    <a:pt x="40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a:off x="5924444" y="1003800"/>
              <a:ext cx="95672" cy="147172"/>
            </a:xfrm>
            <a:custGeom>
              <a:avLst/>
              <a:gdLst/>
              <a:ahLst/>
              <a:cxnLst/>
              <a:rect l="l" t="t" r="r" b="b"/>
              <a:pathLst>
                <a:path w="953" h="1466" extrusionOk="0">
                  <a:moveTo>
                    <a:pt x="941" y="1"/>
                  </a:moveTo>
                  <a:cubicBezTo>
                    <a:pt x="834" y="24"/>
                    <a:pt x="726" y="60"/>
                    <a:pt x="631" y="108"/>
                  </a:cubicBezTo>
                  <a:cubicBezTo>
                    <a:pt x="155" y="382"/>
                    <a:pt x="0" y="989"/>
                    <a:pt x="274" y="1465"/>
                  </a:cubicBezTo>
                  <a:cubicBezTo>
                    <a:pt x="203" y="1251"/>
                    <a:pt x="250" y="1025"/>
                    <a:pt x="405" y="858"/>
                  </a:cubicBezTo>
                  <a:cubicBezTo>
                    <a:pt x="476" y="798"/>
                    <a:pt x="548" y="727"/>
                    <a:pt x="619" y="656"/>
                  </a:cubicBezTo>
                  <a:cubicBezTo>
                    <a:pt x="679" y="548"/>
                    <a:pt x="715" y="441"/>
                    <a:pt x="738" y="322"/>
                  </a:cubicBezTo>
                  <a:cubicBezTo>
                    <a:pt x="762" y="203"/>
                    <a:pt x="846" y="108"/>
                    <a:pt x="953" y="48"/>
                  </a:cubicBezTo>
                  <a:lnTo>
                    <a:pt x="941"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a:off x="6004455" y="1009824"/>
              <a:ext cx="147172" cy="118360"/>
            </a:xfrm>
            <a:custGeom>
              <a:avLst/>
              <a:gdLst/>
              <a:ahLst/>
              <a:cxnLst/>
              <a:rect l="l" t="t" r="r" b="b"/>
              <a:pathLst>
                <a:path w="1466" h="1179" extrusionOk="0">
                  <a:moveTo>
                    <a:pt x="1" y="0"/>
                  </a:moveTo>
                  <a:cubicBezTo>
                    <a:pt x="1" y="24"/>
                    <a:pt x="1" y="60"/>
                    <a:pt x="1" y="84"/>
                  </a:cubicBezTo>
                  <a:cubicBezTo>
                    <a:pt x="13" y="155"/>
                    <a:pt x="37" y="226"/>
                    <a:pt x="72" y="298"/>
                  </a:cubicBezTo>
                  <a:cubicBezTo>
                    <a:pt x="132" y="405"/>
                    <a:pt x="203" y="488"/>
                    <a:pt x="299" y="548"/>
                  </a:cubicBezTo>
                  <a:cubicBezTo>
                    <a:pt x="358" y="596"/>
                    <a:pt x="418" y="619"/>
                    <a:pt x="477" y="643"/>
                  </a:cubicBezTo>
                  <a:cubicBezTo>
                    <a:pt x="549" y="667"/>
                    <a:pt x="620" y="679"/>
                    <a:pt x="691" y="679"/>
                  </a:cubicBezTo>
                  <a:cubicBezTo>
                    <a:pt x="727" y="676"/>
                    <a:pt x="762" y="674"/>
                    <a:pt x="797" y="674"/>
                  </a:cubicBezTo>
                  <a:cubicBezTo>
                    <a:pt x="900" y="674"/>
                    <a:pt x="998" y="688"/>
                    <a:pt x="1096" y="715"/>
                  </a:cubicBezTo>
                  <a:cubicBezTo>
                    <a:pt x="1192" y="762"/>
                    <a:pt x="1287" y="822"/>
                    <a:pt x="1346" y="917"/>
                  </a:cubicBezTo>
                  <a:cubicBezTo>
                    <a:pt x="1406" y="988"/>
                    <a:pt x="1442" y="1084"/>
                    <a:pt x="1453" y="1179"/>
                  </a:cubicBezTo>
                  <a:cubicBezTo>
                    <a:pt x="1465" y="1155"/>
                    <a:pt x="1465" y="1131"/>
                    <a:pt x="1453" y="1107"/>
                  </a:cubicBezTo>
                  <a:cubicBezTo>
                    <a:pt x="1442" y="1024"/>
                    <a:pt x="1418" y="953"/>
                    <a:pt x="1370" y="893"/>
                  </a:cubicBezTo>
                  <a:cubicBezTo>
                    <a:pt x="1311" y="798"/>
                    <a:pt x="1215" y="715"/>
                    <a:pt x="1108" y="679"/>
                  </a:cubicBezTo>
                  <a:cubicBezTo>
                    <a:pt x="1008" y="642"/>
                    <a:pt x="901" y="627"/>
                    <a:pt x="798" y="627"/>
                  </a:cubicBezTo>
                  <a:cubicBezTo>
                    <a:pt x="766" y="627"/>
                    <a:pt x="734" y="628"/>
                    <a:pt x="703" y="631"/>
                  </a:cubicBezTo>
                  <a:cubicBezTo>
                    <a:pt x="632" y="619"/>
                    <a:pt x="560" y="619"/>
                    <a:pt x="501" y="596"/>
                  </a:cubicBezTo>
                  <a:cubicBezTo>
                    <a:pt x="441" y="584"/>
                    <a:pt x="382" y="548"/>
                    <a:pt x="322" y="512"/>
                  </a:cubicBezTo>
                  <a:cubicBezTo>
                    <a:pt x="239" y="453"/>
                    <a:pt x="156" y="381"/>
                    <a:pt x="108" y="286"/>
                  </a:cubicBezTo>
                  <a:cubicBezTo>
                    <a:pt x="60" y="191"/>
                    <a:pt x="25" y="95"/>
                    <a:pt x="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9"/>
            <p:cNvSpPr/>
            <p:nvPr/>
          </p:nvSpPr>
          <p:spPr>
            <a:xfrm>
              <a:off x="6220799" y="1125976"/>
              <a:ext cx="77802" cy="90652"/>
            </a:xfrm>
            <a:custGeom>
              <a:avLst/>
              <a:gdLst/>
              <a:ahLst/>
              <a:cxnLst/>
              <a:rect l="l" t="t" r="r" b="b"/>
              <a:pathLst>
                <a:path w="775" h="903" extrusionOk="0">
                  <a:moveTo>
                    <a:pt x="365" y="0"/>
                  </a:moveTo>
                  <a:cubicBezTo>
                    <a:pt x="301" y="0"/>
                    <a:pt x="237" y="15"/>
                    <a:pt x="180" y="46"/>
                  </a:cubicBezTo>
                  <a:cubicBezTo>
                    <a:pt x="84" y="105"/>
                    <a:pt x="13" y="212"/>
                    <a:pt x="1" y="331"/>
                  </a:cubicBezTo>
                  <a:lnTo>
                    <a:pt x="60" y="570"/>
                  </a:lnTo>
                  <a:cubicBezTo>
                    <a:pt x="60" y="760"/>
                    <a:pt x="227" y="903"/>
                    <a:pt x="418" y="903"/>
                  </a:cubicBezTo>
                  <a:cubicBezTo>
                    <a:pt x="513" y="891"/>
                    <a:pt x="620" y="843"/>
                    <a:pt x="680" y="760"/>
                  </a:cubicBezTo>
                  <a:cubicBezTo>
                    <a:pt x="739" y="665"/>
                    <a:pt x="775" y="558"/>
                    <a:pt x="763" y="439"/>
                  </a:cubicBezTo>
                  <a:cubicBezTo>
                    <a:pt x="763" y="355"/>
                    <a:pt x="739" y="260"/>
                    <a:pt x="703" y="177"/>
                  </a:cubicBezTo>
                  <a:cubicBezTo>
                    <a:pt x="631" y="64"/>
                    <a:pt x="499" y="0"/>
                    <a:pt x="36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9"/>
            <p:cNvSpPr/>
            <p:nvPr/>
          </p:nvSpPr>
          <p:spPr>
            <a:xfrm>
              <a:off x="6222003" y="1134108"/>
              <a:ext cx="10842" cy="62242"/>
            </a:xfrm>
            <a:custGeom>
              <a:avLst/>
              <a:gdLst/>
              <a:ahLst/>
              <a:cxnLst/>
              <a:rect l="l" t="t" r="r" b="b"/>
              <a:pathLst>
                <a:path w="108" h="620" extrusionOk="0">
                  <a:moveTo>
                    <a:pt x="37" y="0"/>
                  </a:moveTo>
                  <a:lnTo>
                    <a:pt x="37" y="0"/>
                  </a:lnTo>
                  <a:cubicBezTo>
                    <a:pt x="13" y="0"/>
                    <a:pt x="48" y="143"/>
                    <a:pt x="48" y="310"/>
                  </a:cubicBezTo>
                  <a:cubicBezTo>
                    <a:pt x="48" y="489"/>
                    <a:pt x="1" y="620"/>
                    <a:pt x="13" y="620"/>
                  </a:cubicBezTo>
                  <a:cubicBezTo>
                    <a:pt x="72" y="536"/>
                    <a:pt x="96" y="417"/>
                    <a:pt x="96" y="310"/>
                  </a:cubicBezTo>
                  <a:cubicBezTo>
                    <a:pt x="108" y="203"/>
                    <a:pt x="84" y="96"/>
                    <a:pt x="37"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9"/>
            <p:cNvSpPr/>
            <p:nvPr/>
          </p:nvSpPr>
          <p:spPr>
            <a:xfrm>
              <a:off x="6009274" y="985931"/>
              <a:ext cx="222464" cy="148276"/>
            </a:xfrm>
            <a:custGeom>
              <a:avLst/>
              <a:gdLst/>
              <a:ahLst/>
              <a:cxnLst/>
              <a:rect l="l" t="t" r="r" b="b"/>
              <a:pathLst>
                <a:path w="2216" h="1477" extrusionOk="0">
                  <a:moveTo>
                    <a:pt x="1" y="0"/>
                  </a:moveTo>
                  <a:lnTo>
                    <a:pt x="1" y="0"/>
                  </a:lnTo>
                  <a:cubicBezTo>
                    <a:pt x="12" y="36"/>
                    <a:pt x="36" y="72"/>
                    <a:pt x="60" y="95"/>
                  </a:cubicBezTo>
                  <a:cubicBezTo>
                    <a:pt x="120" y="179"/>
                    <a:pt x="191" y="250"/>
                    <a:pt x="262" y="322"/>
                  </a:cubicBezTo>
                  <a:cubicBezTo>
                    <a:pt x="382" y="417"/>
                    <a:pt x="512" y="488"/>
                    <a:pt x="655" y="536"/>
                  </a:cubicBezTo>
                  <a:cubicBezTo>
                    <a:pt x="822" y="583"/>
                    <a:pt x="1013" y="595"/>
                    <a:pt x="1167" y="703"/>
                  </a:cubicBezTo>
                  <a:cubicBezTo>
                    <a:pt x="1322" y="810"/>
                    <a:pt x="1405" y="976"/>
                    <a:pt x="1501" y="1107"/>
                  </a:cubicBezTo>
                  <a:cubicBezTo>
                    <a:pt x="1572" y="1250"/>
                    <a:pt x="1679" y="1357"/>
                    <a:pt x="1810" y="1429"/>
                  </a:cubicBezTo>
                  <a:cubicBezTo>
                    <a:pt x="1874" y="1461"/>
                    <a:pt x="1943" y="1476"/>
                    <a:pt x="2013" y="1476"/>
                  </a:cubicBezTo>
                  <a:cubicBezTo>
                    <a:pt x="2048" y="1476"/>
                    <a:pt x="2084" y="1472"/>
                    <a:pt x="2120" y="1465"/>
                  </a:cubicBezTo>
                  <a:cubicBezTo>
                    <a:pt x="2144" y="1453"/>
                    <a:pt x="2167" y="1441"/>
                    <a:pt x="2191" y="1429"/>
                  </a:cubicBezTo>
                  <a:cubicBezTo>
                    <a:pt x="2203" y="1417"/>
                    <a:pt x="2215" y="1405"/>
                    <a:pt x="2215" y="1405"/>
                  </a:cubicBezTo>
                  <a:lnTo>
                    <a:pt x="2215" y="1405"/>
                  </a:lnTo>
                  <a:cubicBezTo>
                    <a:pt x="2179" y="1429"/>
                    <a:pt x="2144" y="1441"/>
                    <a:pt x="2108" y="1441"/>
                  </a:cubicBezTo>
                  <a:cubicBezTo>
                    <a:pt x="2076" y="1449"/>
                    <a:pt x="2044" y="1453"/>
                    <a:pt x="2013" y="1453"/>
                  </a:cubicBezTo>
                  <a:cubicBezTo>
                    <a:pt x="1950" y="1453"/>
                    <a:pt x="1890" y="1437"/>
                    <a:pt x="1834" y="1405"/>
                  </a:cubicBezTo>
                  <a:cubicBezTo>
                    <a:pt x="1703" y="1322"/>
                    <a:pt x="1608" y="1215"/>
                    <a:pt x="1536" y="1084"/>
                  </a:cubicBezTo>
                  <a:cubicBezTo>
                    <a:pt x="1453" y="953"/>
                    <a:pt x="1370" y="774"/>
                    <a:pt x="1191" y="655"/>
                  </a:cubicBezTo>
                  <a:cubicBezTo>
                    <a:pt x="1024" y="548"/>
                    <a:pt x="834" y="536"/>
                    <a:pt x="679" y="488"/>
                  </a:cubicBezTo>
                  <a:cubicBezTo>
                    <a:pt x="536" y="453"/>
                    <a:pt x="405" y="381"/>
                    <a:pt x="286" y="298"/>
                  </a:cubicBezTo>
                  <a:cubicBezTo>
                    <a:pt x="179" y="214"/>
                    <a:pt x="84" y="107"/>
                    <a:pt x="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9"/>
            <p:cNvSpPr/>
            <p:nvPr/>
          </p:nvSpPr>
          <p:spPr>
            <a:xfrm>
              <a:off x="6016402" y="983521"/>
              <a:ext cx="210518" cy="126993"/>
            </a:xfrm>
            <a:custGeom>
              <a:avLst/>
              <a:gdLst/>
              <a:ahLst/>
              <a:cxnLst/>
              <a:rect l="l" t="t" r="r" b="b"/>
              <a:pathLst>
                <a:path w="2097" h="1265" extrusionOk="0">
                  <a:moveTo>
                    <a:pt x="1" y="0"/>
                  </a:moveTo>
                  <a:lnTo>
                    <a:pt x="1" y="0"/>
                  </a:lnTo>
                  <a:cubicBezTo>
                    <a:pt x="25" y="24"/>
                    <a:pt x="49" y="48"/>
                    <a:pt x="72" y="60"/>
                  </a:cubicBezTo>
                  <a:cubicBezTo>
                    <a:pt x="144" y="119"/>
                    <a:pt x="227" y="167"/>
                    <a:pt x="311" y="203"/>
                  </a:cubicBezTo>
                  <a:cubicBezTo>
                    <a:pt x="430" y="262"/>
                    <a:pt x="561" y="310"/>
                    <a:pt x="680" y="346"/>
                  </a:cubicBezTo>
                  <a:cubicBezTo>
                    <a:pt x="846" y="393"/>
                    <a:pt x="989" y="453"/>
                    <a:pt x="1144" y="524"/>
                  </a:cubicBezTo>
                  <a:cubicBezTo>
                    <a:pt x="1287" y="607"/>
                    <a:pt x="1406" y="715"/>
                    <a:pt x="1501" y="834"/>
                  </a:cubicBezTo>
                  <a:cubicBezTo>
                    <a:pt x="1573" y="953"/>
                    <a:pt x="1656" y="1060"/>
                    <a:pt x="1739" y="1167"/>
                  </a:cubicBezTo>
                  <a:cubicBezTo>
                    <a:pt x="1802" y="1229"/>
                    <a:pt x="1882" y="1265"/>
                    <a:pt x="1965" y="1265"/>
                  </a:cubicBezTo>
                  <a:cubicBezTo>
                    <a:pt x="1977" y="1265"/>
                    <a:pt x="1989" y="1264"/>
                    <a:pt x="2001" y="1262"/>
                  </a:cubicBezTo>
                  <a:cubicBezTo>
                    <a:pt x="2025" y="1262"/>
                    <a:pt x="2049" y="1262"/>
                    <a:pt x="2073" y="1250"/>
                  </a:cubicBezTo>
                  <a:cubicBezTo>
                    <a:pt x="2073" y="1239"/>
                    <a:pt x="2085" y="1239"/>
                    <a:pt x="2096" y="1227"/>
                  </a:cubicBezTo>
                  <a:lnTo>
                    <a:pt x="2096" y="1227"/>
                  </a:lnTo>
                  <a:cubicBezTo>
                    <a:pt x="2061" y="1239"/>
                    <a:pt x="2025" y="1250"/>
                    <a:pt x="2001" y="1250"/>
                  </a:cubicBezTo>
                  <a:cubicBezTo>
                    <a:pt x="1906" y="1250"/>
                    <a:pt x="1823" y="1215"/>
                    <a:pt x="1763" y="1143"/>
                  </a:cubicBezTo>
                  <a:cubicBezTo>
                    <a:pt x="1680" y="1036"/>
                    <a:pt x="1608" y="929"/>
                    <a:pt x="1537" y="822"/>
                  </a:cubicBezTo>
                  <a:cubicBezTo>
                    <a:pt x="1430" y="679"/>
                    <a:pt x="1311" y="572"/>
                    <a:pt x="1156" y="488"/>
                  </a:cubicBezTo>
                  <a:cubicBezTo>
                    <a:pt x="1013" y="405"/>
                    <a:pt x="858" y="346"/>
                    <a:pt x="703" y="310"/>
                  </a:cubicBezTo>
                  <a:cubicBezTo>
                    <a:pt x="549" y="262"/>
                    <a:pt x="430" y="215"/>
                    <a:pt x="322" y="179"/>
                  </a:cubicBezTo>
                  <a:cubicBezTo>
                    <a:pt x="203" y="131"/>
                    <a:pt x="96" y="72"/>
                    <a:pt x="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9"/>
            <p:cNvSpPr/>
            <p:nvPr/>
          </p:nvSpPr>
          <p:spPr>
            <a:xfrm>
              <a:off x="6224413" y="1195046"/>
              <a:ext cx="149481" cy="260713"/>
            </a:xfrm>
            <a:custGeom>
              <a:avLst/>
              <a:gdLst/>
              <a:ahLst/>
              <a:cxnLst/>
              <a:rect l="l" t="t" r="r" b="b"/>
              <a:pathLst>
                <a:path w="1489" h="2597" extrusionOk="0">
                  <a:moveTo>
                    <a:pt x="1" y="1"/>
                  </a:moveTo>
                  <a:lnTo>
                    <a:pt x="1" y="36"/>
                  </a:lnTo>
                  <a:cubicBezTo>
                    <a:pt x="1" y="72"/>
                    <a:pt x="13" y="108"/>
                    <a:pt x="36" y="132"/>
                  </a:cubicBezTo>
                  <a:cubicBezTo>
                    <a:pt x="96" y="239"/>
                    <a:pt x="203" y="310"/>
                    <a:pt x="310" y="346"/>
                  </a:cubicBezTo>
                  <a:cubicBezTo>
                    <a:pt x="382" y="382"/>
                    <a:pt x="465" y="405"/>
                    <a:pt x="536" y="441"/>
                  </a:cubicBezTo>
                  <a:cubicBezTo>
                    <a:pt x="620" y="477"/>
                    <a:pt x="691" y="536"/>
                    <a:pt x="739" y="620"/>
                  </a:cubicBezTo>
                  <a:cubicBezTo>
                    <a:pt x="775" y="703"/>
                    <a:pt x="786" y="810"/>
                    <a:pt x="751" y="906"/>
                  </a:cubicBezTo>
                  <a:cubicBezTo>
                    <a:pt x="739" y="953"/>
                    <a:pt x="715" y="1013"/>
                    <a:pt x="703" y="1060"/>
                  </a:cubicBezTo>
                  <a:cubicBezTo>
                    <a:pt x="691" y="1120"/>
                    <a:pt x="691" y="1179"/>
                    <a:pt x="691" y="1239"/>
                  </a:cubicBezTo>
                  <a:cubicBezTo>
                    <a:pt x="703" y="1358"/>
                    <a:pt x="739" y="1465"/>
                    <a:pt x="810" y="1560"/>
                  </a:cubicBezTo>
                  <a:cubicBezTo>
                    <a:pt x="870" y="1656"/>
                    <a:pt x="953" y="1727"/>
                    <a:pt x="1048" y="1775"/>
                  </a:cubicBezTo>
                  <a:cubicBezTo>
                    <a:pt x="1120" y="1822"/>
                    <a:pt x="1203" y="1870"/>
                    <a:pt x="1275" y="1929"/>
                  </a:cubicBezTo>
                  <a:cubicBezTo>
                    <a:pt x="1334" y="1977"/>
                    <a:pt x="1382" y="2049"/>
                    <a:pt x="1406" y="2120"/>
                  </a:cubicBezTo>
                  <a:cubicBezTo>
                    <a:pt x="1441" y="2227"/>
                    <a:pt x="1465" y="2346"/>
                    <a:pt x="1453" y="2465"/>
                  </a:cubicBezTo>
                  <a:cubicBezTo>
                    <a:pt x="1453" y="2501"/>
                    <a:pt x="1453" y="2549"/>
                    <a:pt x="1453" y="2596"/>
                  </a:cubicBezTo>
                  <a:cubicBezTo>
                    <a:pt x="1465" y="2549"/>
                    <a:pt x="1477" y="2513"/>
                    <a:pt x="1477" y="2465"/>
                  </a:cubicBezTo>
                  <a:cubicBezTo>
                    <a:pt x="1489" y="2346"/>
                    <a:pt x="1477" y="2227"/>
                    <a:pt x="1441" y="2108"/>
                  </a:cubicBezTo>
                  <a:cubicBezTo>
                    <a:pt x="1406" y="2025"/>
                    <a:pt x="1358" y="1953"/>
                    <a:pt x="1298" y="1894"/>
                  </a:cubicBezTo>
                  <a:cubicBezTo>
                    <a:pt x="1227" y="1834"/>
                    <a:pt x="1144" y="1787"/>
                    <a:pt x="1060" y="1739"/>
                  </a:cubicBezTo>
                  <a:cubicBezTo>
                    <a:pt x="977" y="1691"/>
                    <a:pt x="906" y="1620"/>
                    <a:pt x="846" y="1537"/>
                  </a:cubicBezTo>
                  <a:cubicBezTo>
                    <a:pt x="786" y="1453"/>
                    <a:pt x="751" y="1346"/>
                    <a:pt x="739" y="1239"/>
                  </a:cubicBezTo>
                  <a:cubicBezTo>
                    <a:pt x="739" y="1132"/>
                    <a:pt x="751" y="1013"/>
                    <a:pt x="786" y="917"/>
                  </a:cubicBezTo>
                  <a:cubicBezTo>
                    <a:pt x="810" y="858"/>
                    <a:pt x="810" y="810"/>
                    <a:pt x="810" y="751"/>
                  </a:cubicBezTo>
                  <a:cubicBezTo>
                    <a:pt x="810" y="703"/>
                    <a:pt x="798" y="644"/>
                    <a:pt x="775" y="596"/>
                  </a:cubicBezTo>
                  <a:cubicBezTo>
                    <a:pt x="727" y="513"/>
                    <a:pt x="644" y="453"/>
                    <a:pt x="560" y="405"/>
                  </a:cubicBezTo>
                  <a:cubicBezTo>
                    <a:pt x="477" y="370"/>
                    <a:pt x="394" y="346"/>
                    <a:pt x="334" y="322"/>
                  </a:cubicBezTo>
                  <a:cubicBezTo>
                    <a:pt x="215" y="286"/>
                    <a:pt x="120" y="215"/>
                    <a:pt x="48" y="120"/>
                  </a:cubicBezTo>
                  <a:cubicBezTo>
                    <a:pt x="24" y="84"/>
                    <a:pt x="13" y="48"/>
                    <a:pt x="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9"/>
            <p:cNvSpPr/>
            <p:nvPr/>
          </p:nvSpPr>
          <p:spPr>
            <a:xfrm>
              <a:off x="6231641" y="1155993"/>
              <a:ext cx="66960" cy="20078"/>
            </a:xfrm>
            <a:custGeom>
              <a:avLst/>
              <a:gdLst/>
              <a:ahLst/>
              <a:cxnLst/>
              <a:rect l="l" t="t" r="r" b="b"/>
              <a:pathLst>
                <a:path w="667" h="200" extrusionOk="0">
                  <a:moveTo>
                    <a:pt x="253" y="1"/>
                  </a:moveTo>
                  <a:cubicBezTo>
                    <a:pt x="203" y="1"/>
                    <a:pt x="151" y="7"/>
                    <a:pt x="95" y="21"/>
                  </a:cubicBezTo>
                  <a:cubicBezTo>
                    <a:pt x="36" y="44"/>
                    <a:pt x="0" y="68"/>
                    <a:pt x="0" y="68"/>
                  </a:cubicBezTo>
                  <a:cubicBezTo>
                    <a:pt x="70" y="54"/>
                    <a:pt x="140" y="48"/>
                    <a:pt x="209" y="48"/>
                  </a:cubicBezTo>
                  <a:cubicBezTo>
                    <a:pt x="259" y="48"/>
                    <a:pt x="308" y="51"/>
                    <a:pt x="357" y="56"/>
                  </a:cubicBezTo>
                  <a:cubicBezTo>
                    <a:pt x="441" y="56"/>
                    <a:pt x="512" y="92"/>
                    <a:pt x="583" y="128"/>
                  </a:cubicBezTo>
                  <a:cubicBezTo>
                    <a:pt x="643" y="152"/>
                    <a:pt x="643" y="199"/>
                    <a:pt x="655" y="199"/>
                  </a:cubicBezTo>
                  <a:cubicBezTo>
                    <a:pt x="667" y="199"/>
                    <a:pt x="667" y="140"/>
                    <a:pt x="607" y="92"/>
                  </a:cubicBezTo>
                  <a:cubicBezTo>
                    <a:pt x="536" y="44"/>
                    <a:pt x="453" y="9"/>
                    <a:pt x="357" y="9"/>
                  </a:cubicBezTo>
                  <a:cubicBezTo>
                    <a:pt x="323" y="4"/>
                    <a:pt x="288" y="1"/>
                    <a:pt x="25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a:off x="6228027" y="1186713"/>
              <a:ext cx="64651" cy="17568"/>
            </a:xfrm>
            <a:custGeom>
              <a:avLst/>
              <a:gdLst/>
              <a:ahLst/>
              <a:cxnLst/>
              <a:rect l="l" t="t" r="r" b="b"/>
              <a:pathLst>
                <a:path w="644" h="175" extrusionOk="0">
                  <a:moveTo>
                    <a:pt x="0" y="0"/>
                  </a:moveTo>
                  <a:cubicBezTo>
                    <a:pt x="0" y="0"/>
                    <a:pt x="24" y="36"/>
                    <a:pt x="72" y="72"/>
                  </a:cubicBezTo>
                  <a:cubicBezTo>
                    <a:pt x="143" y="119"/>
                    <a:pt x="227" y="155"/>
                    <a:pt x="310" y="167"/>
                  </a:cubicBezTo>
                  <a:cubicBezTo>
                    <a:pt x="340" y="171"/>
                    <a:pt x="371" y="174"/>
                    <a:pt x="401" y="174"/>
                  </a:cubicBezTo>
                  <a:cubicBezTo>
                    <a:pt x="454" y="174"/>
                    <a:pt x="507" y="166"/>
                    <a:pt x="560" y="143"/>
                  </a:cubicBezTo>
                  <a:cubicBezTo>
                    <a:pt x="619" y="119"/>
                    <a:pt x="643" y="96"/>
                    <a:pt x="643" y="84"/>
                  </a:cubicBezTo>
                  <a:lnTo>
                    <a:pt x="643" y="84"/>
                  </a:lnTo>
                  <a:cubicBezTo>
                    <a:pt x="563" y="110"/>
                    <a:pt x="483" y="124"/>
                    <a:pt x="397" y="124"/>
                  </a:cubicBezTo>
                  <a:cubicBezTo>
                    <a:pt x="369" y="124"/>
                    <a:pt x="340" y="122"/>
                    <a:pt x="310" y="119"/>
                  </a:cubicBezTo>
                  <a:cubicBezTo>
                    <a:pt x="203" y="96"/>
                    <a:pt x="96" y="60"/>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5943518" y="1624218"/>
              <a:ext cx="277378" cy="359798"/>
            </a:xfrm>
            <a:custGeom>
              <a:avLst/>
              <a:gdLst/>
              <a:ahLst/>
              <a:cxnLst/>
              <a:rect l="l" t="t" r="r" b="b"/>
              <a:pathLst>
                <a:path w="2763" h="3584" extrusionOk="0">
                  <a:moveTo>
                    <a:pt x="72" y="0"/>
                  </a:moveTo>
                  <a:cubicBezTo>
                    <a:pt x="1" y="0"/>
                    <a:pt x="179" y="3512"/>
                    <a:pt x="227" y="3584"/>
                  </a:cubicBezTo>
                  <a:lnTo>
                    <a:pt x="2608" y="3465"/>
                  </a:lnTo>
                  <a:lnTo>
                    <a:pt x="2763"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a:off x="5839512" y="1780728"/>
              <a:ext cx="504560" cy="276273"/>
            </a:xfrm>
            <a:custGeom>
              <a:avLst/>
              <a:gdLst/>
              <a:ahLst/>
              <a:cxnLst/>
              <a:rect l="l" t="t" r="r" b="b"/>
              <a:pathLst>
                <a:path w="5026" h="2752" extrusionOk="0">
                  <a:moveTo>
                    <a:pt x="5025" y="1"/>
                  </a:moveTo>
                  <a:lnTo>
                    <a:pt x="1" y="13"/>
                  </a:lnTo>
                  <a:lnTo>
                    <a:pt x="251" y="2727"/>
                  </a:lnTo>
                  <a:lnTo>
                    <a:pt x="4704" y="2751"/>
                  </a:lnTo>
                  <a:lnTo>
                    <a:pt x="5025" y="1"/>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6059470" y="1894270"/>
              <a:ext cx="64651" cy="64651"/>
            </a:xfrm>
            <a:custGeom>
              <a:avLst/>
              <a:gdLst/>
              <a:ahLst/>
              <a:cxnLst/>
              <a:rect l="l" t="t" r="r" b="b"/>
              <a:pathLst>
                <a:path w="644" h="644" extrusionOk="0">
                  <a:moveTo>
                    <a:pt x="322" y="1"/>
                  </a:moveTo>
                  <a:cubicBezTo>
                    <a:pt x="143" y="13"/>
                    <a:pt x="1" y="156"/>
                    <a:pt x="12" y="334"/>
                  </a:cubicBezTo>
                  <a:cubicBezTo>
                    <a:pt x="12" y="501"/>
                    <a:pt x="155" y="644"/>
                    <a:pt x="334" y="644"/>
                  </a:cubicBezTo>
                  <a:cubicBezTo>
                    <a:pt x="501" y="644"/>
                    <a:pt x="644" y="501"/>
                    <a:pt x="644" y="322"/>
                  </a:cubicBezTo>
                  <a:cubicBezTo>
                    <a:pt x="644" y="144"/>
                    <a:pt x="501" y="1"/>
                    <a:pt x="32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5944723" y="1374043"/>
              <a:ext cx="53909" cy="268041"/>
            </a:xfrm>
            <a:custGeom>
              <a:avLst/>
              <a:gdLst/>
              <a:ahLst/>
              <a:cxnLst/>
              <a:rect l="l" t="t" r="r" b="b"/>
              <a:pathLst>
                <a:path w="537" h="2670" extrusionOk="0">
                  <a:moveTo>
                    <a:pt x="255" y="0"/>
                  </a:moveTo>
                  <a:cubicBezTo>
                    <a:pt x="155" y="0"/>
                    <a:pt x="1" y="87"/>
                    <a:pt x="1" y="87"/>
                  </a:cubicBezTo>
                  <a:cubicBezTo>
                    <a:pt x="48" y="801"/>
                    <a:pt x="167" y="1861"/>
                    <a:pt x="227" y="2432"/>
                  </a:cubicBezTo>
                  <a:cubicBezTo>
                    <a:pt x="227" y="2504"/>
                    <a:pt x="263" y="2563"/>
                    <a:pt x="310" y="2623"/>
                  </a:cubicBezTo>
                  <a:cubicBezTo>
                    <a:pt x="335" y="2654"/>
                    <a:pt x="370" y="2669"/>
                    <a:pt x="407" y="2669"/>
                  </a:cubicBezTo>
                  <a:cubicBezTo>
                    <a:pt x="439" y="2669"/>
                    <a:pt x="473" y="2657"/>
                    <a:pt x="501" y="2635"/>
                  </a:cubicBezTo>
                  <a:cubicBezTo>
                    <a:pt x="524" y="2599"/>
                    <a:pt x="536" y="2540"/>
                    <a:pt x="524" y="2480"/>
                  </a:cubicBezTo>
                  <a:cubicBezTo>
                    <a:pt x="441" y="1611"/>
                    <a:pt x="286" y="4"/>
                    <a:pt x="286" y="4"/>
                  </a:cubicBezTo>
                  <a:cubicBezTo>
                    <a:pt x="277" y="1"/>
                    <a:pt x="266" y="0"/>
                    <a:pt x="25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6173012" y="1374043"/>
              <a:ext cx="55114" cy="268041"/>
            </a:xfrm>
            <a:custGeom>
              <a:avLst/>
              <a:gdLst/>
              <a:ahLst/>
              <a:cxnLst/>
              <a:rect l="l" t="t" r="r" b="b"/>
              <a:pathLst>
                <a:path w="549" h="2670" extrusionOk="0">
                  <a:moveTo>
                    <a:pt x="291" y="0"/>
                  </a:moveTo>
                  <a:cubicBezTo>
                    <a:pt x="280" y="0"/>
                    <a:pt x="271" y="1"/>
                    <a:pt x="263" y="4"/>
                  </a:cubicBezTo>
                  <a:cubicBezTo>
                    <a:pt x="263" y="4"/>
                    <a:pt x="96" y="1611"/>
                    <a:pt x="13" y="2480"/>
                  </a:cubicBezTo>
                  <a:cubicBezTo>
                    <a:pt x="1" y="2540"/>
                    <a:pt x="13" y="2599"/>
                    <a:pt x="36" y="2635"/>
                  </a:cubicBezTo>
                  <a:cubicBezTo>
                    <a:pt x="64" y="2657"/>
                    <a:pt x="98" y="2669"/>
                    <a:pt x="132" y="2669"/>
                  </a:cubicBezTo>
                  <a:cubicBezTo>
                    <a:pt x="169" y="2669"/>
                    <a:pt x="207" y="2654"/>
                    <a:pt x="239" y="2623"/>
                  </a:cubicBezTo>
                  <a:cubicBezTo>
                    <a:pt x="286" y="2563"/>
                    <a:pt x="310" y="2504"/>
                    <a:pt x="310" y="2432"/>
                  </a:cubicBezTo>
                  <a:cubicBezTo>
                    <a:pt x="370" y="1861"/>
                    <a:pt x="501" y="801"/>
                    <a:pt x="548" y="87"/>
                  </a:cubicBezTo>
                  <a:cubicBezTo>
                    <a:pt x="538" y="87"/>
                    <a:pt x="382" y="0"/>
                    <a:pt x="29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5967411" y="1622712"/>
              <a:ext cx="32426" cy="25097"/>
            </a:xfrm>
            <a:custGeom>
              <a:avLst/>
              <a:gdLst/>
              <a:ahLst/>
              <a:cxnLst/>
              <a:rect l="l" t="t" r="r" b="b"/>
              <a:pathLst>
                <a:path w="323" h="250" extrusionOk="0">
                  <a:moveTo>
                    <a:pt x="12" y="1"/>
                  </a:moveTo>
                  <a:cubicBezTo>
                    <a:pt x="10" y="1"/>
                    <a:pt x="1" y="35"/>
                    <a:pt x="1" y="86"/>
                  </a:cubicBezTo>
                  <a:cubicBezTo>
                    <a:pt x="1" y="122"/>
                    <a:pt x="13" y="146"/>
                    <a:pt x="37" y="170"/>
                  </a:cubicBezTo>
                  <a:cubicBezTo>
                    <a:pt x="60" y="206"/>
                    <a:pt x="96" y="229"/>
                    <a:pt x="132" y="241"/>
                  </a:cubicBezTo>
                  <a:cubicBezTo>
                    <a:pt x="151" y="246"/>
                    <a:pt x="171" y="249"/>
                    <a:pt x="190" y="249"/>
                  </a:cubicBezTo>
                  <a:cubicBezTo>
                    <a:pt x="217" y="249"/>
                    <a:pt x="242" y="243"/>
                    <a:pt x="263" y="229"/>
                  </a:cubicBezTo>
                  <a:cubicBezTo>
                    <a:pt x="287" y="206"/>
                    <a:pt x="310" y="182"/>
                    <a:pt x="310" y="146"/>
                  </a:cubicBezTo>
                  <a:cubicBezTo>
                    <a:pt x="322" y="86"/>
                    <a:pt x="287" y="63"/>
                    <a:pt x="287" y="63"/>
                  </a:cubicBezTo>
                  <a:lnTo>
                    <a:pt x="287" y="63"/>
                  </a:lnTo>
                  <a:cubicBezTo>
                    <a:pt x="287" y="63"/>
                    <a:pt x="310" y="98"/>
                    <a:pt x="287" y="134"/>
                  </a:cubicBezTo>
                  <a:cubicBezTo>
                    <a:pt x="275" y="158"/>
                    <a:pt x="263" y="182"/>
                    <a:pt x="239" y="194"/>
                  </a:cubicBezTo>
                  <a:cubicBezTo>
                    <a:pt x="215" y="206"/>
                    <a:pt x="179" y="206"/>
                    <a:pt x="144" y="206"/>
                  </a:cubicBezTo>
                  <a:cubicBezTo>
                    <a:pt x="84" y="182"/>
                    <a:pt x="48" y="134"/>
                    <a:pt x="37" y="75"/>
                  </a:cubicBezTo>
                  <a:cubicBezTo>
                    <a:pt x="25" y="27"/>
                    <a:pt x="25" y="3"/>
                    <a:pt x="13" y="3"/>
                  </a:cubicBezTo>
                  <a:cubicBezTo>
                    <a:pt x="13" y="2"/>
                    <a:pt x="13" y="1"/>
                    <a:pt x="1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5978153" y="1621306"/>
              <a:ext cx="14456" cy="13352"/>
            </a:xfrm>
            <a:custGeom>
              <a:avLst/>
              <a:gdLst/>
              <a:ahLst/>
              <a:cxnLst/>
              <a:rect l="l" t="t" r="r" b="b"/>
              <a:pathLst>
                <a:path w="144" h="133" extrusionOk="0">
                  <a:moveTo>
                    <a:pt x="71" y="0"/>
                  </a:moveTo>
                  <a:cubicBezTo>
                    <a:pt x="55" y="0"/>
                    <a:pt x="49" y="9"/>
                    <a:pt x="49" y="17"/>
                  </a:cubicBezTo>
                  <a:cubicBezTo>
                    <a:pt x="49" y="17"/>
                    <a:pt x="60" y="17"/>
                    <a:pt x="84" y="29"/>
                  </a:cubicBezTo>
                  <a:cubicBezTo>
                    <a:pt x="96" y="53"/>
                    <a:pt x="108" y="65"/>
                    <a:pt x="84" y="77"/>
                  </a:cubicBezTo>
                  <a:cubicBezTo>
                    <a:pt x="78" y="80"/>
                    <a:pt x="72" y="81"/>
                    <a:pt x="67" y="81"/>
                  </a:cubicBezTo>
                  <a:cubicBezTo>
                    <a:pt x="54" y="81"/>
                    <a:pt x="45" y="70"/>
                    <a:pt x="37" y="53"/>
                  </a:cubicBezTo>
                  <a:cubicBezTo>
                    <a:pt x="37" y="41"/>
                    <a:pt x="37" y="29"/>
                    <a:pt x="37" y="17"/>
                  </a:cubicBezTo>
                  <a:cubicBezTo>
                    <a:pt x="37" y="17"/>
                    <a:pt x="13" y="17"/>
                    <a:pt x="1" y="53"/>
                  </a:cubicBezTo>
                  <a:cubicBezTo>
                    <a:pt x="1" y="77"/>
                    <a:pt x="1" y="100"/>
                    <a:pt x="13" y="112"/>
                  </a:cubicBezTo>
                  <a:cubicBezTo>
                    <a:pt x="27" y="126"/>
                    <a:pt x="45" y="132"/>
                    <a:pt x="62" y="132"/>
                  </a:cubicBezTo>
                  <a:cubicBezTo>
                    <a:pt x="74" y="132"/>
                    <a:pt x="86" y="129"/>
                    <a:pt x="96" y="124"/>
                  </a:cubicBezTo>
                  <a:cubicBezTo>
                    <a:pt x="120" y="112"/>
                    <a:pt x="144" y="89"/>
                    <a:pt x="132" y="53"/>
                  </a:cubicBezTo>
                  <a:cubicBezTo>
                    <a:pt x="132" y="29"/>
                    <a:pt x="120" y="17"/>
                    <a:pt x="96" y="5"/>
                  </a:cubicBezTo>
                  <a:cubicBezTo>
                    <a:pt x="86" y="2"/>
                    <a:pt x="77" y="0"/>
                    <a:pt x="7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6170603" y="1623013"/>
              <a:ext cx="33631" cy="28712"/>
            </a:xfrm>
            <a:custGeom>
              <a:avLst/>
              <a:gdLst/>
              <a:ahLst/>
              <a:cxnLst/>
              <a:rect l="l" t="t" r="r" b="b"/>
              <a:pathLst>
                <a:path w="335" h="286" extrusionOk="0">
                  <a:moveTo>
                    <a:pt x="37" y="0"/>
                  </a:moveTo>
                  <a:cubicBezTo>
                    <a:pt x="25" y="0"/>
                    <a:pt x="13" y="36"/>
                    <a:pt x="1" y="95"/>
                  </a:cubicBezTo>
                  <a:cubicBezTo>
                    <a:pt x="1" y="131"/>
                    <a:pt x="13" y="179"/>
                    <a:pt x="25" y="214"/>
                  </a:cubicBezTo>
                  <a:cubicBezTo>
                    <a:pt x="60" y="262"/>
                    <a:pt x="108" y="286"/>
                    <a:pt x="156" y="286"/>
                  </a:cubicBezTo>
                  <a:cubicBezTo>
                    <a:pt x="215" y="286"/>
                    <a:pt x="263" y="250"/>
                    <a:pt x="287" y="214"/>
                  </a:cubicBezTo>
                  <a:cubicBezTo>
                    <a:pt x="310" y="179"/>
                    <a:pt x="322" y="143"/>
                    <a:pt x="334" y="107"/>
                  </a:cubicBezTo>
                  <a:cubicBezTo>
                    <a:pt x="334" y="36"/>
                    <a:pt x="322" y="0"/>
                    <a:pt x="322" y="0"/>
                  </a:cubicBezTo>
                  <a:cubicBezTo>
                    <a:pt x="310" y="0"/>
                    <a:pt x="310" y="48"/>
                    <a:pt x="299" y="95"/>
                  </a:cubicBezTo>
                  <a:cubicBezTo>
                    <a:pt x="287" y="131"/>
                    <a:pt x="275" y="155"/>
                    <a:pt x="251" y="191"/>
                  </a:cubicBezTo>
                  <a:cubicBezTo>
                    <a:pt x="227" y="214"/>
                    <a:pt x="191" y="238"/>
                    <a:pt x="156" y="238"/>
                  </a:cubicBezTo>
                  <a:cubicBezTo>
                    <a:pt x="120" y="238"/>
                    <a:pt x="84" y="214"/>
                    <a:pt x="72" y="191"/>
                  </a:cubicBezTo>
                  <a:cubicBezTo>
                    <a:pt x="48" y="155"/>
                    <a:pt x="37" y="131"/>
                    <a:pt x="37" y="95"/>
                  </a:cubicBezTo>
                  <a:cubicBezTo>
                    <a:pt x="37" y="36"/>
                    <a:pt x="37" y="0"/>
                    <a:pt x="3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6182550" y="1628434"/>
              <a:ext cx="12047" cy="10641"/>
            </a:xfrm>
            <a:custGeom>
              <a:avLst/>
              <a:gdLst/>
              <a:ahLst/>
              <a:cxnLst/>
              <a:rect l="l" t="t" r="r" b="b"/>
              <a:pathLst>
                <a:path w="120" h="106" extrusionOk="0">
                  <a:moveTo>
                    <a:pt x="64" y="0"/>
                  </a:moveTo>
                  <a:cubicBezTo>
                    <a:pt x="54" y="0"/>
                    <a:pt x="49" y="6"/>
                    <a:pt x="49" y="6"/>
                  </a:cubicBezTo>
                  <a:cubicBezTo>
                    <a:pt x="49" y="18"/>
                    <a:pt x="60" y="18"/>
                    <a:pt x="72" y="29"/>
                  </a:cubicBezTo>
                  <a:cubicBezTo>
                    <a:pt x="72" y="41"/>
                    <a:pt x="72" y="53"/>
                    <a:pt x="60" y="53"/>
                  </a:cubicBezTo>
                  <a:cubicBezTo>
                    <a:pt x="57" y="57"/>
                    <a:pt x="55" y="58"/>
                    <a:pt x="52" y="58"/>
                  </a:cubicBezTo>
                  <a:cubicBezTo>
                    <a:pt x="48" y="58"/>
                    <a:pt x="45" y="50"/>
                    <a:pt x="37" y="41"/>
                  </a:cubicBezTo>
                  <a:cubicBezTo>
                    <a:pt x="37" y="29"/>
                    <a:pt x="37" y="18"/>
                    <a:pt x="37" y="6"/>
                  </a:cubicBezTo>
                  <a:cubicBezTo>
                    <a:pt x="37" y="6"/>
                    <a:pt x="13" y="6"/>
                    <a:pt x="1" y="29"/>
                  </a:cubicBezTo>
                  <a:cubicBezTo>
                    <a:pt x="1" y="53"/>
                    <a:pt x="1" y="65"/>
                    <a:pt x="13" y="89"/>
                  </a:cubicBezTo>
                  <a:cubicBezTo>
                    <a:pt x="21" y="97"/>
                    <a:pt x="36" y="106"/>
                    <a:pt x="52" y="106"/>
                  </a:cubicBezTo>
                  <a:cubicBezTo>
                    <a:pt x="58" y="106"/>
                    <a:pt x="65" y="104"/>
                    <a:pt x="72" y="101"/>
                  </a:cubicBezTo>
                  <a:cubicBezTo>
                    <a:pt x="96" y="89"/>
                    <a:pt x="120" y="77"/>
                    <a:pt x="120" y="41"/>
                  </a:cubicBezTo>
                  <a:cubicBezTo>
                    <a:pt x="120" y="29"/>
                    <a:pt x="108" y="6"/>
                    <a:pt x="84" y="6"/>
                  </a:cubicBezTo>
                  <a:cubicBezTo>
                    <a:pt x="76" y="2"/>
                    <a:pt x="70" y="0"/>
                    <a:pt x="6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5994918" y="1729327"/>
              <a:ext cx="190139" cy="22989"/>
            </a:xfrm>
            <a:custGeom>
              <a:avLst/>
              <a:gdLst/>
              <a:ahLst/>
              <a:cxnLst/>
              <a:rect l="l" t="t" r="r" b="b"/>
              <a:pathLst>
                <a:path w="1894" h="229" extrusionOk="0">
                  <a:moveTo>
                    <a:pt x="1" y="1"/>
                  </a:moveTo>
                  <a:cubicBezTo>
                    <a:pt x="1" y="1"/>
                    <a:pt x="24" y="25"/>
                    <a:pt x="72" y="36"/>
                  </a:cubicBezTo>
                  <a:cubicBezTo>
                    <a:pt x="132" y="72"/>
                    <a:pt x="203" y="96"/>
                    <a:pt x="263" y="120"/>
                  </a:cubicBezTo>
                  <a:cubicBezTo>
                    <a:pt x="488" y="193"/>
                    <a:pt x="722" y="229"/>
                    <a:pt x="958" y="229"/>
                  </a:cubicBezTo>
                  <a:cubicBezTo>
                    <a:pt x="1184" y="229"/>
                    <a:pt x="1410" y="196"/>
                    <a:pt x="1632" y="132"/>
                  </a:cubicBezTo>
                  <a:cubicBezTo>
                    <a:pt x="1703" y="120"/>
                    <a:pt x="1763" y="96"/>
                    <a:pt x="1822" y="60"/>
                  </a:cubicBezTo>
                  <a:cubicBezTo>
                    <a:pt x="1870" y="48"/>
                    <a:pt x="1894" y="25"/>
                    <a:pt x="1894" y="25"/>
                  </a:cubicBezTo>
                  <a:lnTo>
                    <a:pt x="1894" y="25"/>
                  </a:lnTo>
                  <a:cubicBezTo>
                    <a:pt x="1894" y="25"/>
                    <a:pt x="1787" y="60"/>
                    <a:pt x="1620" y="108"/>
                  </a:cubicBezTo>
                  <a:cubicBezTo>
                    <a:pt x="1417" y="157"/>
                    <a:pt x="1209" y="181"/>
                    <a:pt x="1001" y="181"/>
                  </a:cubicBezTo>
                  <a:cubicBezTo>
                    <a:pt x="757" y="181"/>
                    <a:pt x="512" y="148"/>
                    <a:pt x="274" y="84"/>
                  </a:cubicBezTo>
                  <a:cubicBezTo>
                    <a:pt x="108" y="36"/>
                    <a:pt x="13" y="1"/>
                    <a:pt x="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5882580" y="1589482"/>
              <a:ext cx="26403" cy="80212"/>
            </a:xfrm>
            <a:custGeom>
              <a:avLst/>
              <a:gdLst/>
              <a:ahLst/>
              <a:cxnLst/>
              <a:rect l="l" t="t" r="r" b="b"/>
              <a:pathLst>
                <a:path w="263" h="799" extrusionOk="0">
                  <a:moveTo>
                    <a:pt x="262" y="1"/>
                  </a:moveTo>
                  <a:cubicBezTo>
                    <a:pt x="155" y="108"/>
                    <a:pt x="84" y="227"/>
                    <a:pt x="60" y="370"/>
                  </a:cubicBezTo>
                  <a:cubicBezTo>
                    <a:pt x="12" y="513"/>
                    <a:pt x="0" y="656"/>
                    <a:pt x="36" y="798"/>
                  </a:cubicBezTo>
                  <a:cubicBezTo>
                    <a:pt x="48" y="656"/>
                    <a:pt x="72" y="525"/>
                    <a:pt x="96" y="382"/>
                  </a:cubicBezTo>
                  <a:cubicBezTo>
                    <a:pt x="143" y="251"/>
                    <a:pt x="203" y="132"/>
                    <a:pt x="26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5673365" y="1675417"/>
              <a:ext cx="131611" cy="98282"/>
            </a:xfrm>
            <a:custGeom>
              <a:avLst/>
              <a:gdLst/>
              <a:ahLst/>
              <a:cxnLst/>
              <a:rect l="l" t="t" r="r" b="b"/>
              <a:pathLst>
                <a:path w="1311" h="979" extrusionOk="0">
                  <a:moveTo>
                    <a:pt x="1310" y="1"/>
                  </a:moveTo>
                  <a:cubicBezTo>
                    <a:pt x="1306" y="1"/>
                    <a:pt x="1269" y="92"/>
                    <a:pt x="1180" y="204"/>
                  </a:cubicBezTo>
                  <a:cubicBezTo>
                    <a:pt x="1061" y="359"/>
                    <a:pt x="906" y="490"/>
                    <a:pt x="727" y="573"/>
                  </a:cubicBezTo>
                  <a:cubicBezTo>
                    <a:pt x="620" y="621"/>
                    <a:pt x="525" y="657"/>
                    <a:pt x="418" y="681"/>
                  </a:cubicBezTo>
                  <a:cubicBezTo>
                    <a:pt x="322" y="704"/>
                    <a:pt x="239" y="740"/>
                    <a:pt x="156" y="788"/>
                  </a:cubicBezTo>
                  <a:cubicBezTo>
                    <a:pt x="108" y="824"/>
                    <a:pt x="60" y="859"/>
                    <a:pt x="25" y="919"/>
                  </a:cubicBezTo>
                  <a:cubicBezTo>
                    <a:pt x="1" y="954"/>
                    <a:pt x="1" y="978"/>
                    <a:pt x="1" y="978"/>
                  </a:cubicBezTo>
                  <a:cubicBezTo>
                    <a:pt x="48" y="907"/>
                    <a:pt x="108" y="859"/>
                    <a:pt x="179" y="812"/>
                  </a:cubicBezTo>
                  <a:cubicBezTo>
                    <a:pt x="251" y="776"/>
                    <a:pt x="334" y="740"/>
                    <a:pt x="429" y="728"/>
                  </a:cubicBezTo>
                  <a:cubicBezTo>
                    <a:pt x="537" y="704"/>
                    <a:pt x="644" y="669"/>
                    <a:pt x="739" y="621"/>
                  </a:cubicBezTo>
                  <a:cubicBezTo>
                    <a:pt x="930" y="526"/>
                    <a:pt x="1084" y="395"/>
                    <a:pt x="1203" y="228"/>
                  </a:cubicBezTo>
                  <a:cubicBezTo>
                    <a:pt x="1239" y="169"/>
                    <a:pt x="1275" y="121"/>
                    <a:pt x="1299" y="62"/>
                  </a:cubicBezTo>
                  <a:cubicBezTo>
                    <a:pt x="1311" y="38"/>
                    <a:pt x="1311" y="14"/>
                    <a:pt x="1311" y="2"/>
                  </a:cubicBezTo>
                  <a:cubicBezTo>
                    <a:pt x="1311" y="1"/>
                    <a:pt x="1310" y="1"/>
                    <a:pt x="131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5729584" y="1687565"/>
              <a:ext cx="26403" cy="55215"/>
            </a:xfrm>
            <a:custGeom>
              <a:avLst/>
              <a:gdLst/>
              <a:ahLst/>
              <a:cxnLst/>
              <a:rect l="l" t="t" r="r" b="b"/>
              <a:pathLst>
                <a:path w="263" h="550" extrusionOk="0">
                  <a:moveTo>
                    <a:pt x="179" y="0"/>
                  </a:moveTo>
                  <a:lnTo>
                    <a:pt x="155" y="24"/>
                  </a:lnTo>
                  <a:cubicBezTo>
                    <a:pt x="60" y="107"/>
                    <a:pt x="0" y="238"/>
                    <a:pt x="0" y="369"/>
                  </a:cubicBezTo>
                  <a:cubicBezTo>
                    <a:pt x="0" y="429"/>
                    <a:pt x="12" y="476"/>
                    <a:pt x="48" y="524"/>
                  </a:cubicBezTo>
                  <a:cubicBezTo>
                    <a:pt x="60" y="524"/>
                    <a:pt x="36" y="464"/>
                    <a:pt x="36" y="369"/>
                  </a:cubicBezTo>
                  <a:cubicBezTo>
                    <a:pt x="47" y="262"/>
                    <a:pt x="86" y="165"/>
                    <a:pt x="163" y="77"/>
                  </a:cubicBezTo>
                  <a:lnTo>
                    <a:pt x="163" y="77"/>
                  </a:lnTo>
                  <a:cubicBezTo>
                    <a:pt x="214" y="191"/>
                    <a:pt x="201" y="315"/>
                    <a:pt x="155" y="417"/>
                  </a:cubicBezTo>
                  <a:cubicBezTo>
                    <a:pt x="120" y="464"/>
                    <a:pt x="96" y="512"/>
                    <a:pt x="60" y="548"/>
                  </a:cubicBezTo>
                  <a:cubicBezTo>
                    <a:pt x="60" y="549"/>
                    <a:pt x="61" y="550"/>
                    <a:pt x="63" y="550"/>
                  </a:cubicBezTo>
                  <a:cubicBezTo>
                    <a:pt x="77" y="550"/>
                    <a:pt x="137" y="513"/>
                    <a:pt x="179" y="441"/>
                  </a:cubicBezTo>
                  <a:cubicBezTo>
                    <a:pt x="250" y="322"/>
                    <a:pt x="262" y="167"/>
                    <a:pt x="203" y="36"/>
                  </a:cubicBezTo>
                  <a:lnTo>
                    <a:pt x="191" y="24"/>
                  </a:lnTo>
                  <a:lnTo>
                    <a:pt x="179"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5765424" y="1720694"/>
              <a:ext cx="52705" cy="22989"/>
            </a:xfrm>
            <a:custGeom>
              <a:avLst/>
              <a:gdLst/>
              <a:ahLst/>
              <a:cxnLst/>
              <a:rect l="l" t="t" r="r" b="b"/>
              <a:pathLst>
                <a:path w="525" h="229" extrusionOk="0">
                  <a:moveTo>
                    <a:pt x="116" y="0"/>
                  </a:moveTo>
                  <a:cubicBezTo>
                    <a:pt x="75" y="0"/>
                    <a:pt x="30" y="20"/>
                    <a:pt x="1" y="39"/>
                  </a:cubicBezTo>
                  <a:cubicBezTo>
                    <a:pt x="48" y="39"/>
                    <a:pt x="96" y="39"/>
                    <a:pt x="144" y="27"/>
                  </a:cubicBezTo>
                  <a:cubicBezTo>
                    <a:pt x="266" y="38"/>
                    <a:pt x="368" y="91"/>
                    <a:pt x="439" y="176"/>
                  </a:cubicBezTo>
                  <a:lnTo>
                    <a:pt x="439" y="176"/>
                  </a:lnTo>
                  <a:cubicBezTo>
                    <a:pt x="412" y="180"/>
                    <a:pt x="385" y="182"/>
                    <a:pt x="358" y="182"/>
                  </a:cubicBezTo>
                  <a:cubicBezTo>
                    <a:pt x="280" y="182"/>
                    <a:pt x="203" y="166"/>
                    <a:pt x="132" y="134"/>
                  </a:cubicBezTo>
                  <a:cubicBezTo>
                    <a:pt x="48" y="87"/>
                    <a:pt x="13" y="51"/>
                    <a:pt x="13" y="51"/>
                  </a:cubicBezTo>
                  <a:lnTo>
                    <a:pt x="13" y="51"/>
                  </a:lnTo>
                  <a:cubicBezTo>
                    <a:pt x="1" y="51"/>
                    <a:pt x="36" y="111"/>
                    <a:pt x="120" y="158"/>
                  </a:cubicBezTo>
                  <a:cubicBezTo>
                    <a:pt x="194" y="208"/>
                    <a:pt x="281" y="229"/>
                    <a:pt x="370" y="229"/>
                  </a:cubicBezTo>
                  <a:cubicBezTo>
                    <a:pt x="409" y="229"/>
                    <a:pt x="449" y="225"/>
                    <a:pt x="489" y="218"/>
                  </a:cubicBezTo>
                  <a:lnTo>
                    <a:pt x="525" y="206"/>
                  </a:lnTo>
                  <a:lnTo>
                    <a:pt x="501" y="182"/>
                  </a:lnTo>
                  <a:lnTo>
                    <a:pt x="489" y="170"/>
                  </a:lnTo>
                  <a:cubicBezTo>
                    <a:pt x="412" y="71"/>
                    <a:pt x="304" y="2"/>
                    <a:pt x="174" y="2"/>
                  </a:cubicBezTo>
                  <a:cubicBezTo>
                    <a:pt x="164" y="2"/>
                    <a:pt x="154" y="3"/>
                    <a:pt x="144" y="3"/>
                  </a:cubicBezTo>
                  <a:cubicBezTo>
                    <a:pt x="135" y="1"/>
                    <a:pt x="126" y="0"/>
                    <a:pt x="11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5789317" y="1683348"/>
              <a:ext cx="53909" cy="21283"/>
            </a:xfrm>
            <a:custGeom>
              <a:avLst/>
              <a:gdLst/>
              <a:ahLst/>
              <a:cxnLst/>
              <a:rect l="l" t="t" r="r" b="b"/>
              <a:pathLst>
                <a:path w="537" h="212" extrusionOk="0">
                  <a:moveTo>
                    <a:pt x="331" y="1"/>
                  </a:moveTo>
                  <a:cubicBezTo>
                    <a:pt x="255" y="1"/>
                    <a:pt x="177" y="19"/>
                    <a:pt x="108" y="54"/>
                  </a:cubicBezTo>
                  <a:cubicBezTo>
                    <a:pt x="25" y="113"/>
                    <a:pt x="1" y="173"/>
                    <a:pt x="1" y="173"/>
                  </a:cubicBezTo>
                  <a:cubicBezTo>
                    <a:pt x="36" y="137"/>
                    <a:pt x="84" y="113"/>
                    <a:pt x="132" y="90"/>
                  </a:cubicBezTo>
                  <a:cubicBezTo>
                    <a:pt x="188" y="58"/>
                    <a:pt x="248" y="43"/>
                    <a:pt x="310" y="43"/>
                  </a:cubicBezTo>
                  <a:cubicBezTo>
                    <a:pt x="356" y="43"/>
                    <a:pt x="402" y="52"/>
                    <a:pt x="449" y="68"/>
                  </a:cubicBezTo>
                  <a:lnTo>
                    <a:pt x="449" y="68"/>
                  </a:lnTo>
                  <a:cubicBezTo>
                    <a:pt x="371" y="135"/>
                    <a:pt x="274" y="174"/>
                    <a:pt x="167" y="185"/>
                  </a:cubicBezTo>
                  <a:cubicBezTo>
                    <a:pt x="91" y="185"/>
                    <a:pt x="38" y="170"/>
                    <a:pt x="20" y="170"/>
                  </a:cubicBezTo>
                  <a:cubicBezTo>
                    <a:pt x="15" y="170"/>
                    <a:pt x="13" y="171"/>
                    <a:pt x="13" y="173"/>
                  </a:cubicBezTo>
                  <a:cubicBezTo>
                    <a:pt x="52" y="192"/>
                    <a:pt x="90" y="212"/>
                    <a:pt x="136" y="212"/>
                  </a:cubicBezTo>
                  <a:cubicBezTo>
                    <a:pt x="146" y="212"/>
                    <a:pt x="157" y="211"/>
                    <a:pt x="167" y="209"/>
                  </a:cubicBezTo>
                  <a:cubicBezTo>
                    <a:pt x="181" y="210"/>
                    <a:pt x="194" y="211"/>
                    <a:pt x="207" y="211"/>
                  </a:cubicBezTo>
                  <a:cubicBezTo>
                    <a:pt x="322" y="211"/>
                    <a:pt x="427" y="163"/>
                    <a:pt x="513" y="78"/>
                  </a:cubicBezTo>
                  <a:lnTo>
                    <a:pt x="537" y="54"/>
                  </a:lnTo>
                  <a:lnTo>
                    <a:pt x="513" y="42"/>
                  </a:lnTo>
                  <a:lnTo>
                    <a:pt x="489" y="30"/>
                  </a:lnTo>
                  <a:cubicBezTo>
                    <a:pt x="439" y="10"/>
                    <a:pt x="385" y="1"/>
                    <a:pt x="33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5705691" y="1744486"/>
              <a:ext cx="51500" cy="25901"/>
            </a:xfrm>
            <a:custGeom>
              <a:avLst/>
              <a:gdLst/>
              <a:ahLst/>
              <a:cxnLst/>
              <a:rect l="l" t="t" r="r" b="b"/>
              <a:pathLst>
                <a:path w="513" h="258" extrusionOk="0">
                  <a:moveTo>
                    <a:pt x="118" y="0"/>
                  </a:moveTo>
                  <a:cubicBezTo>
                    <a:pt x="78" y="0"/>
                    <a:pt x="36" y="13"/>
                    <a:pt x="0" y="40"/>
                  </a:cubicBezTo>
                  <a:cubicBezTo>
                    <a:pt x="24" y="34"/>
                    <a:pt x="51" y="31"/>
                    <a:pt x="78" y="31"/>
                  </a:cubicBezTo>
                  <a:cubicBezTo>
                    <a:pt x="105" y="31"/>
                    <a:pt x="131" y="34"/>
                    <a:pt x="155" y="40"/>
                  </a:cubicBezTo>
                  <a:cubicBezTo>
                    <a:pt x="270" y="52"/>
                    <a:pt x="374" y="119"/>
                    <a:pt x="435" y="209"/>
                  </a:cubicBezTo>
                  <a:lnTo>
                    <a:pt x="435" y="209"/>
                  </a:lnTo>
                  <a:cubicBezTo>
                    <a:pt x="425" y="210"/>
                    <a:pt x="415" y="210"/>
                    <a:pt x="405" y="210"/>
                  </a:cubicBezTo>
                  <a:cubicBezTo>
                    <a:pt x="307" y="210"/>
                    <a:pt x="211" y="185"/>
                    <a:pt x="131" y="136"/>
                  </a:cubicBezTo>
                  <a:cubicBezTo>
                    <a:pt x="48" y="88"/>
                    <a:pt x="12" y="40"/>
                    <a:pt x="12" y="40"/>
                  </a:cubicBezTo>
                  <a:lnTo>
                    <a:pt x="12" y="40"/>
                  </a:lnTo>
                  <a:cubicBezTo>
                    <a:pt x="12" y="40"/>
                    <a:pt x="36" y="100"/>
                    <a:pt x="107" y="159"/>
                  </a:cubicBezTo>
                  <a:cubicBezTo>
                    <a:pt x="198" y="229"/>
                    <a:pt x="305" y="257"/>
                    <a:pt x="414" y="257"/>
                  </a:cubicBezTo>
                  <a:cubicBezTo>
                    <a:pt x="435" y="257"/>
                    <a:pt x="456" y="256"/>
                    <a:pt x="477" y="255"/>
                  </a:cubicBezTo>
                  <a:lnTo>
                    <a:pt x="512" y="243"/>
                  </a:lnTo>
                  <a:lnTo>
                    <a:pt x="488" y="219"/>
                  </a:lnTo>
                  <a:lnTo>
                    <a:pt x="488" y="207"/>
                  </a:lnTo>
                  <a:cubicBezTo>
                    <a:pt x="417" y="88"/>
                    <a:pt x="286" y="16"/>
                    <a:pt x="155" y="5"/>
                  </a:cubicBezTo>
                  <a:cubicBezTo>
                    <a:pt x="143" y="2"/>
                    <a:pt x="131" y="0"/>
                    <a:pt x="11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5129545" y="708550"/>
              <a:ext cx="645508" cy="601938"/>
            </a:xfrm>
            <a:custGeom>
              <a:avLst/>
              <a:gdLst/>
              <a:ahLst/>
              <a:cxnLst/>
              <a:rect l="l" t="t" r="r" b="b"/>
              <a:pathLst>
                <a:path w="6430" h="5996" extrusionOk="0">
                  <a:moveTo>
                    <a:pt x="2882" y="1"/>
                  </a:moveTo>
                  <a:cubicBezTo>
                    <a:pt x="2382" y="13"/>
                    <a:pt x="1882" y="156"/>
                    <a:pt x="1453" y="418"/>
                  </a:cubicBezTo>
                  <a:cubicBezTo>
                    <a:pt x="1096" y="632"/>
                    <a:pt x="786" y="918"/>
                    <a:pt x="536" y="1263"/>
                  </a:cubicBezTo>
                  <a:cubicBezTo>
                    <a:pt x="358" y="1525"/>
                    <a:pt x="215" y="1811"/>
                    <a:pt x="120" y="2120"/>
                  </a:cubicBezTo>
                  <a:lnTo>
                    <a:pt x="72" y="2311"/>
                  </a:lnTo>
                  <a:cubicBezTo>
                    <a:pt x="60" y="2358"/>
                    <a:pt x="48" y="2418"/>
                    <a:pt x="36" y="2465"/>
                  </a:cubicBezTo>
                  <a:cubicBezTo>
                    <a:pt x="24" y="2549"/>
                    <a:pt x="12" y="2632"/>
                    <a:pt x="12" y="2727"/>
                  </a:cubicBezTo>
                  <a:cubicBezTo>
                    <a:pt x="12" y="2787"/>
                    <a:pt x="1" y="2846"/>
                    <a:pt x="1" y="2882"/>
                  </a:cubicBezTo>
                  <a:cubicBezTo>
                    <a:pt x="1" y="2906"/>
                    <a:pt x="1" y="2918"/>
                    <a:pt x="1" y="2942"/>
                  </a:cubicBezTo>
                  <a:cubicBezTo>
                    <a:pt x="1" y="2918"/>
                    <a:pt x="1" y="2894"/>
                    <a:pt x="12" y="2882"/>
                  </a:cubicBezTo>
                  <a:cubicBezTo>
                    <a:pt x="12" y="2846"/>
                    <a:pt x="12" y="2787"/>
                    <a:pt x="24" y="2727"/>
                  </a:cubicBezTo>
                  <a:cubicBezTo>
                    <a:pt x="24" y="2632"/>
                    <a:pt x="36" y="2549"/>
                    <a:pt x="60" y="2465"/>
                  </a:cubicBezTo>
                  <a:cubicBezTo>
                    <a:pt x="72" y="2418"/>
                    <a:pt x="72" y="2358"/>
                    <a:pt x="96" y="2311"/>
                  </a:cubicBezTo>
                  <a:cubicBezTo>
                    <a:pt x="108" y="2251"/>
                    <a:pt x="120" y="2192"/>
                    <a:pt x="143" y="2132"/>
                  </a:cubicBezTo>
                  <a:cubicBezTo>
                    <a:pt x="239" y="1822"/>
                    <a:pt x="382" y="1537"/>
                    <a:pt x="560" y="1275"/>
                  </a:cubicBezTo>
                  <a:cubicBezTo>
                    <a:pt x="810" y="941"/>
                    <a:pt x="1120" y="656"/>
                    <a:pt x="1477" y="453"/>
                  </a:cubicBezTo>
                  <a:cubicBezTo>
                    <a:pt x="1927" y="189"/>
                    <a:pt x="2434" y="53"/>
                    <a:pt x="2951" y="53"/>
                  </a:cubicBezTo>
                  <a:cubicBezTo>
                    <a:pt x="3063" y="53"/>
                    <a:pt x="3175" y="60"/>
                    <a:pt x="3287" y="72"/>
                  </a:cubicBezTo>
                  <a:cubicBezTo>
                    <a:pt x="3358" y="84"/>
                    <a:pt x="3418" y="96"/>
                    <a:pt x="3489" y="108"/>
                  </a:cubicBezTo>
                  <a:cubicBezTo>
                    <a:pt x="3560" y="120"/>
                    <a:pt x="3620" y="132"/>
                    <a:pt x="3691" y="156"/>
                  </a:cubicBezTo>
                  <a:cubicBezTo>
                    <a:pt x="3977" y="227"/>
                    <a:pt x="4239" y="346"/>
                    <a:pt x="4489" y="501"/>
                  </a:cubicBezTo>
                  <a:cubicBezTo>
                    <a:pt x="5037" y="834"/>
                    <a:pt x="5454" y="1346"/>
                    <a:pt x="5680" y="1942"/>
                  </a:cubicBezTo>
                  <a:cubicBezTo>
                    <a:pt x="5811" y="2263"/>
                    <a:pt x="5870" y="2596"/>
                    <a:pt x="5882" y="2942"/>
                  </a:cubicBezTo>
                  <a:cubicBezTo>
                    <a:pt x="5882" y="3299"/>
                    <a:pt x="5835" y="3644"/>
                    <a:pt x="5716" y="3978"/>
                  </a:cubicBezTo>
                  <a:lnTo>
                    <a:pt x="5680" y="4085"/>
                  </a:lnTo>
                  <a:lnTo>
                    <a:pt x="5668" y="4097"/>
                  </a:lnTo>
                  <a:lnTo>
                    <a:pt x="5680" y="4108"/>
                  </a:lnTo>
                  <a:cubicBezTo>
                    <a:pt x="5895" y="4584"/>
                    <a:pt x="6110" y="5059"/>
                    <a:pt x="6325" y="5524"/>
                  </a:cubicBezTo>
                  <a:lnTo>
                    <a:pt x="6325" y="5524"/>
                  </a:lnTo>
                  <a:lnTo>
                    <a:pt x="5061" y="5061"/>
                  </a:lnTo>
                  <a:lnTo>
                    <a:pt x="5037" y="5061"/>
                  </a:lnTo>
                  <a:lnTo>
                    <a:pt x="5025" y="5073"/>
                  </a:lnTo>
                  <a:cubicBezTo>
                    <a:pt x="4680" y="5418"/>
                    <a:pt x="4263" y="5680"/>
                    <a:pt x="3799" y="5823"/>
                  </a:cubicBezTo>
                  <a:cubicBezTo>
                    <a:pt x="3526" y="5903"/>
                    <a:pt x="3246" y="5943"/>
                    <a:pt x="2968" y="5943"/>
                  </a:cubicBezTo>
                  <a:cubicBezTo>
                    <a:pt x="2421" y="5943"/>
                    <a:pt x="1879" y="5790"/>
                    <a:pt x="1405" y="5490"/>
                  </a:cubicBezTo>
                  <a:cubicBezTo>
                    <a:pt x="1108" y="5311"/>
                    <a:pt x="858" y="5085"/>
                    <a:pt x="643" y="4811"/>
                  </a:cubicBezTo>
                  <a:cubicBezTo>
                    <a:pt x="477" y="4597"/>
                    <a:pt x="334" y="4347"/>
                    <a:pt x="227" y="4085"/>
                  </a:cubicBezTo>
                  <a:cubicBezTo>
                    <a:pt x="143" y="3894"/>
                    <a:pt x="96" y="3680"/>
                    <a:pt x="48" y="3477"/>
                  </a:cubicBezTo>
                  <a:cubicBezTo>
                    <a:pt x="36" y="3394"/>
                    <a:pt x="24" y="3311"/>
                    <a:pt x="24" y="3251"/>
                  </a:cubicBezTo>
                  <a:cubicBezTo>
                    <a:pt x="24" y="3180"/>
                    <a:pt x="12" y="3120"/>
                    <a:pt x="12" y="3073"/>
                  </a:cubicBezTo>
                  <a:lnTo>
                    <a:pt x="12" y="3085"/>
                  </a:lnTo>
                  <a:lnTo>
                    <a:pt x="12" y="3251"/>
                  </a:lnTo>
                  <a:cubicBezTo>
                    <a:pt x="12" y="3311"/>
                    <a:pt x="24" y="3394"/>
                    <a:pt x="36" y="3477"/>
                  </a:cubicBezTo>
                  <a:cubicBezTo>
                    <a:pt x="72" y="3692"/>
                    <a:pt x="120" y="3894"/>
                    <a:pt x="203" y="4097"/>
                  </a:cubicBezTo>
                  <a:cubicBezTo>
                    <a:pt x="310" y="4370"/>
                    <a:pt x="441" y="4620"/>
                    <a:pt x="620" y="4847"/>
                  </a:cubicBezTo>
                  <a:cubicBezTo>
                    <a:pt x="834" y="5109"/>
                    <a:pt x="1084" y="5347"/>
                    <a:pt x="1370" y="5537"/>
                  </a:cubicBezTo>
                  <a:cubicBezTo>
                    <a:pt x="1851" y="5837"/>
                    <a:pt x="2401" y="5996"/>
                    <a:pt x="2956" y="5996"/>
                  </a:cubicBezTo>
                  <a:cubicBezTo>
                    <a:pt x="3238" y="5996"/>
                    <a:pt x="3522" y="5955"/>
                    <a:pt x="3799" y="5871"/>
                  </a:cubicBezTo>
                  <a:cubicBezTo>
                    <a:pt x="4272" y="5729"/>
                    <a:pt x="4710" y="5469"/>
                    <a:pt x="5054" y="5127"/>
                  </a:cubicBezTo>
                  <a:lnTo>
                    <a:pt x="5054" y="5127"/>
                  </a:lnTo>
                  <a:lnTo>
                    <a:pt x="6358" y="5609"/>
                  </a:lnTo>
                  <a:lnTo>
                    <a:pt x="6430" y="5632"/>
                  </a:lnTo>
                  <a:lnTo>
                    <a:pt x="6406" y="5561"/>
                  </a:lnTo>
                  <a:lnTo>
                    <a:pt x="5732" y="4095"/>
                  </a:lnTo>
                  <a:lnTo>
                    <a:pt x="5763" y="4001"/>
                  </a:lnTo>
                  <a:cubicBezTo>
                    <a:pt x="5882" y="3656"/>
                    <a:pt x="5942" y="3299"/>
                    <a:pt x="5930" y="2942"/>
                  </a:cubicBezTo>
                  <a:cubicBezTo>
                    <a:pt x="5930" y="2584"/>
                    <a:pt x="5858" y="2239"/>
                    <a:pt x="5727" y="1918"/>
                  </a:cubicBezTo>
                  <a:cubicBezTo>
                    <a:pt x="5501" y="1299"/>
                    <a:pt x="5073" y="787"/>
                    <a:pt x="4513" y="441"/>
                  </a:cubicBezTo>
                  <a:cubicBezTo>
                    <a:pt x="4263" y="287"/>
                    <a:pt x="3989" y="168"/>
                    <a:pt x="3703" y="96"/>
                  </a:cubicBezTo>
                  <a:cubicBezTo>
                    <a:pt x="3632" y="72"/>
                    <a:pt x="3560" y="60"/>
                    <a:pt x="3489" y="48"/>
                  </a:cubicBezTo>
                  <a:cubicBezTo>
                    <a:pt x="3418" y="37"/>
                    <a:pt x="3358" y="25"/>
                    <a:pt x="3287" y="13"/>
                  </a:cubicBezTo>
                  <a:cubicBezTo>
                    <a:pt x="3156" y="1"/>
                    <a:pt x="3013" y="1"/>
                    <a:pt x="288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5314767" y="902205"/>
              <a:ext cx="216441" cy="214132"/>
            </a:xfrm>
            <a:custGeom>
              <a:avLst/>
              <a:gdLst/>
              <a:ahLst/>
              <a:cxnLst/>
              <a:rect l="l" t="t" r="r" b="b"/>
              <a:pathLst>
                <a:path w="2156" h="2133" extrusionOk="0">
                  <a:moveTo>
                    <a:pt x="1037" y="1"/>
                  </a:moveTo>
                  <a:cubicBezTo>
                    <a:pt x="453" y="24"/>
                    <a:pt x="1" y="513"/>
                    <a:pt x="13" y="1084"/>
                  </a:cubicBezTo>
                  <a:cubicBezTo>
                    <a:pt x="25" y="1672"/>
                    <a:pt x="501" y="2132"/>
                    <a:pt x="1074" y="2132"/>
                  </a:cubicBezTo>
                  <a:cubicBezTo>
                    <a:pt x="1082" y="2132"/>
                    <a:pt x="1089" y="2132"/>
                    <a:pt x="1096" y="2132"/>
                  </a:cubicBezTo>
                  <a:cubicBezTo>
                    <a:pt x="1692" y="2120"/>
                    <a:pt x="2156" y="1632"/>
                    <a:pt x="2144" y="1048"/>
                  </a:cubicBezTo>
                  <a:lnTo>
                    <a:pt x="2144" y="1048"/>
                  </a:lnTo>
                  <a:lnTo>
                    <a:pt x="1084" y="1072"/>
                  </a:lnTo>
                  <a:lnTo>
                    <a:pt x="1037"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5447484" y="875802"/>
              <a:ext cx="111232" cy="106614"/>
            </a:xfrm>
            <a:custGeom>
              <a:avLst/>
              <a:gdLst/>
              <a:ahLst/>
              <a:cxnLst/>
              <a:rect l="l" t="t" r="r" b="b"/>
              <a:pathLst>
                <a:path w="1108" h="1062" extrusionOk="0">
                  <a:moveTo>
                    <a:pt x="44" y="1"/>
                  </a:moveTo>
                  <a:cubicBezTo>
                    <a:pt x="29" y="1"/>
                    <a:pt x="15" y="1"/>
                    <a:pt x="1" y="2"/>
                  </a:cubicBezTo>
                  <a:lnTo>
                    <a:pt x="36" y="1061"/>
                  </a:lnTo>
                  <a:lnTo>
                    <a:pt x="1108" y="1026"/>
                  </a:lnTo>
                  <a:cubicBezTo>
                    <a:pt x="1096" y="752"/>
                    <a:pt x="977" y="478"/>
                    <a:pt x="774" y="287"/>
                  </a:cubicBezTo>
                  <a:cubicBezTo>
                    <a:pt x="571" y="107"/>
                    <a:pt x="314" y="1"/>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59"/>
        <p:cNvGrpSpPr/>
        <p:nvPr/>
      </p:nvGrpSpPr>
      <p:grpSpPr>
        <a:xfrm>
          <a:off x="0" y="0"/>
          <a:ext cx="0" cy="0"/>
          <a:chOff x="0" y="0"/>
          <a:chExt cx="0" cy="0"/>
        </a:xfrm>
      </p:grpSpPr>
      <p:grpSp>
        <p:nvGrpSpPr>
          <p:cNvPr id="1460" name="Google Shape;1460;p50"/>
          <p:cNvGrpSpPr/>
          <p:nvPr/>
        </p:nvGrpSpPr>
        <p:grpSpPr>
          <a:xfrm>
            <a:off x="2458239" y="1889860"/>
            <a:ext cx="4191023" cy="2232711"/>
            <a:chOff x="2476489" y="1683885"/>
            <a:chExt cx="4191023" cy="2232711"/>
          </a:xfrm>
        </p:grpSpPr>
        <p:sp>
          <p:nvSpPr>
            <p:cNvPr id="1461" name="Google Shape;1461;p50"/>
            <p:cNvSpPr/>
            <p:nvPr/>
          </p:nvSpPr>
          <p:spPr>
            <a:xfrm>
              <a:off x="4939851" y="2775739"/>
              <a:ext cx="868410" cy="193835"/>
            </a:xfrm>
            <a:custGeom>
              <a:avLst/>
              <a:gdLst/>
              <a:ahLst/>
              <a:cxnLst/>
              <a:rect l="l" t="t" r="r" b="b"/>
              <a:pathLst>
                <a:path w="59156" h="13204" extrusionOk="0">
                  <a:moveTo>
                    <a:pt x="1" y="0"/>
                  </a:moveTo>
                  <a:lnTo>
                    <a:pt x="1" y="0"/>
                  </a:lnTo>
                  <a:close/>
                  <a:moveTo>
                    <a:pt x="59155" y="13203"/>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0"/>
            <p:cNvSpPr/>
            <p:nvPr/>
          </p:nvSpPr>
          <p:spPr>
            <a:xfrm>
              <a:off x="4047865" y="1758386"/>
              <a:ext cx="2418471" cy="1825737"/>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0"/>
            <p:cNvSpPr/>
            <p:nvPr/>
          </p:nvSpPr>
          <p:spPr>
            <a:xfrm>
              <a:off x="5812049" y="3195220"/>
              <a:ext cx="651249" cy="477907"/>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0"/>
            <p:cNvSpPr/>
            <p:nvPr/>
          </p:nvSpPr>
          <p:spPr>
            <a:xfrm>
              <a:off x="6122311" y="3028250"/>
              <a:ext cx="335658" cy="18308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0"/>
            <p:cNvSpPr/>
            <p:nvPr/>
          </p:nvSpPr>
          <p:spPr>
            <a:xfrm>
              <a:off x="5803168" y="2905246"/>
              <a:ext cx="165678" cy="186994"/>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0"/>
            <p:cNvSpPr/>
            <p:nvPr/>
          </p:nvSpPr>
          <p:spPr>
            <a:xfrm>
              <a:off x="5595137" y="2926385"/>
              <a:ext cx="318145" cy="252907"/>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0"/>
            <p:cNvSpPr/>
            <p:nvPr/>
          </p:nvSpPr>
          <p:spPr>
            <a:xfrm>
              <a:off x="4916510" y="3199654"/>
              <a:ext cx="133456" cy="232194"/>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0"/>
            <p:cNvSpPr/>
            <p:nvPr/>
          </p:nvSpPr>
          <p:spPr>
            <a:xfrm>
              <a:off x="6120035" y="2238554"/>
              <a:ext cx="157047" cy="245611"/>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0"/>
            <p:cNvSpPr/>
            <p:nvPr/>
          </p:nvSpPr>
          <p:spPr>
            <a:xfrm>
              <a:off x="6392247" y="3604895"/>
              <a:ext cx="275265" cy="208192"/>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0"/>
            <p:cNvSpPr/>
            <p:nvPr/>
          </p:nvSpPr>
          <p:spPr>
            <a:xfrm>
              <a:off x="6042408" y="2685398"/>
              <a:ext cx="136744" cy="22632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0"/>
            <p:cNvSpPr/>
            <p:nvPr/>
          </p:nvSpPr>
          <p:spPr>
            <a:xfrm>
              <a:off x="5944727" y="2992930"/>
              <a:ext cx="108852" cy="133544"/>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0"/>
            <p:cNvSpPr/>
            <p:nvPr/>
          </p:nvSpPr>
          <p:spPr>
            <a:xfrm>
              <a:off x="4876170" y="1760206"/>
              <a:ext cx="152745" cy="95714"/>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0"/>
            <p:cNvSpPr/>
            <p:nvPr/>
          </p:nvSpPr>
          <p:spPr>
            <a:xfrm>
              <a:off x="4456821" y="1723800"/>
              <a:ext cx="144613" cy="52129"/>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0"/>
            <p:cNvSpPr/>
            <p:nvPr/>
          </p:nvSpPr>
          <p:spPr>
            <a:xfrm>
              <a:off x="4195766" y="2073507"/>
              <a:ext cx="68012" cy="68012"/>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0"/>
            <p:cNvSpPr/>
            <p:nvPr/>
          </p:nvSpPr>
          <p:spPr>
            <a:xfrm>
              <a:off x="5911315" y="3157228"/>
              <a:ext cx="126454" cy="48371"/>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0"/>
            <p:cNvSpPr/>
            <p:nvPr/>
          </p:nvSpPr>
          <p:spPr>
            <a:xfrm>
              <a:off x="5702257" y="1774666"/>
              <a:ext cx="153949" cy="32193"/>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0"/>
            <p:cNvSpPr/>
            <p:nvPr/>
          </p:nvSpPr>
          <p:spPr>
            <a:xfrm>
              <a:off x="6155047" y="3705189"/>
              <a:ext cx="73826" cy="57179"/>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0"/>
            <p:cNvSpPr/>
            <p:nvPr/>
          </p:nvSpPr>
          <p:spPr>
            <a:xfrm>
              <a:off x="5472104" y="2833065"/>
              <a:ext cx="48209" cy="75191"/>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0"/>
            <p:cNvSpPr/>
            <p:nvPr/>
          </p:nvSpPr>
          <p:spPr>
            <a:xfrm>
              <a:off x="5198616" y="1712247"/>
              <a:ext cx="94392" cy="38843"/>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0"/>
            <p:cNvSpPr/>
            <p:nvPr/>
          </p:nvSpPr>
          <p:spPr>
            <a:xfrm>
              <a:off x="4549422" y="1712790"/>
              <a:ext cx="69275" cy="32722"/>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0"/>
            <p:cNvSpPr/>
            <p:nvPr/>
          </p:nvSpPr>
          <p:spPr>
            <a:xfrm>
              <a:off x="6006383" y="3160062"/>
              <a:ext cx="75103" cy="45009"/>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0"/>
            <p:cNvSpPr/>
            <p:nvPr/>
          </p:nvSpPr>
          <p:spPr>
            <a:xfrm>
              <a:off x="6031031" y="2573537"/>
              <a:ext cx="39797" cy="55109"/>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0"/>
            <p:cNvSpPr/>
            <p:nvPr/>
          </p:nvSpPr>
          <p:spPr>
            <a:xfrm>
              <a:off x="6026671" y="2806685"/>
              <a:ext cx="44407" cy="57120"/>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0"/>
            <p:cNvSpPr/>
            <p:nvPr/>
          </p:nvSpPr>
          <p:spPr>
            <a:xfrm>
              <a:off x="4773424" y="1710735"/>
              <a:ext cx="65473" cy="27789"/>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6180943" y="2957580"/>
              <a:ext cx="38799" cy="46859"/>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0"/>
            <p:cNvSpPr/>
            <p:nvPr/>
          </p:nvSpPr>
          <p:spPr>
            <a:xfrm>
              <a:off x="4851566" y="1706169"/>
              <a:ext cx="51219" cy="29448"/>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0"/>
            <p:cNvSpPr/>
            <p:nvPr/>
          </p:nvSpPr>
          <p:spPr>
            <a:xfrm>
              <a:off x="6212431" y="1833533"/>
              <a:ext cx="47607" cy="24545"/>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0"/>
            <p:cNvSpPr/>
            <p:nvPr/>
          </p:nvSpPr>
          <p:spPr>
            <a:xfrm>
              <a:off x="5299159" y="1734017"/>
              <a:ext cx="47886" cy="27584"/>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0"/>
            <p:cNvSpPr/>
            <p:nvPr/>
          </p:nvSpPr>
          <p:spPr>
            <a:xfrm>
              <a:off x="6086359" y="3065699"/>
              <a:ext cx="45684" cy="23620"/>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0"/>
            <p:cNvSpPr/>
            <p:nvPr/>
          </p:nvSpPr>
          <p:spPr>
            <a:xfrm>
              <a:off x="4914235" y="1711747"/>
              <a:ext cx="36421" cy="23356"/>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0"/>
            <p:cNvSpPr/>
            <p:nvPr/>
          </p:nvSpPr>
          <p:spPr>
            <a:xfrm>
              <a:off x="3572953" y="1716328"/>
              <a:ext cx="305461" cy="55813"/>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0"/>
            <p:cNvSpPr/>
            <p:nvPr/>
          </p:nvSpPr>
          <p:spPr>
            <a:xfrm>
              <a:off x="2476489" y="1683885"/>
              <a:ext cx="1898153" cy="2232711"/>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0"/>
            <p:cNvSpPr/>
            <p:nvPr/>
          </p:nvSpPr>
          <p:spPr>
            <a:xfrm>
              <a:off x="3268020" y="1743706"/>
              <a:ext cx="166178" cy="53832"/>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0"/>
            <p:cNvSpPr/>
            <p:nvPr/>
          </p:nvSpPr>
          <p:spPr>
            <a:xfrm>
              <a:off x="4185872" y="1901222"/>
              <a:ext cx="125338" cy="56122"/>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0"/>
            <p:cNvSpPr/>
            <p:nvPr/>
          </p:nvSpPr>
          <p:spPr>
            <a:xfrm>
              <a:off x="3192667" y="2599770"/>
              <a:ext cx="154771" cy="66412"/>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0"/>
            <p:cNvSpPr/>
            <p:nvPr/>
          </p:nvSpPr>
          <p:spPr>
            <a:xfrm>
              <a:off x="3443827" y="1725635"/>
              <a:ext cx="95141" cy="65781"/>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0"/>
            <p:cNvSpPr/>
            <p:nvPr/>
          </p:nvSpPr>
          <p:spPr>
            <a:xfrm>
              <a:off x="3331188" y="2655231"/>
              <a:ext cx="96917" cy="43423"/>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0"/>
            <p:cNvSpPr/>
            <p:nvPr/>
          </p:nvSpPr>
          <p:spPr>
            <a:xfrm>
              <a:off x="3468181" y="1916225"/>
              <a:ext cx="76116" cy="37889"/>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0"/>
            <p:cNvSpPr/>
            <p:nvPr/>
          </p:nvSpPr>
          <p:spPr>
            <a:xfrm>
              <a:off x="3389276" y="1731624"/>
              <a:ext cx="55344" cy="26321"/>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0"/>
            <p:cNvSpPr/>
            <p:nvPr/>
          </p:nvSpPr>
          <p:spPr>
            <a:xfrm>
              <a:off x="3437735" y="2676267"/>
              <a:ext cx="34777" cy="26028"/>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0"/>
            <p:cNvSpPr/>
            <p:nvPr/>
          </p:nvSpPr>
          <p:spPr>
            <a:xfrm>
              <a:off x="3669356" y="3845295"/>
              <a:ext cx="36803" cy="23033"/>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0"/>
            <p:cNvSpPr/>
            <p:nvPr/>
          </p:nvSpPr>
          <p:spPr>
            <a:xfrm>
              <a:off x="3281467" y="2679835"/>
              <a:ext cx="32986" cy="224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0"/>
            <p:cNvSpPr/>
            <p:nvPr/>
          </p:nvSpPr>
          <p:spPr>
            <a:xfrm>
              <a:off x="6476569" y="3113717"/>
              <a:ext cx="27819" cy="31445"/>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0"/>
            <p:cNvSpPr/>
            <p:nvPr/>
          </p:nvSpPr>
          <p:spPr>
            <a:xfrm>
              <a:off x="4859434" y="1860720"/>
              <a:ext cx="32237" cy="22255"/>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0"/>
            <p:cNvSpPr/>
            <p:nvPr/>
          </p:nvSpPr>
          <p:spPr>
            <a:xfrm>
              <a:off x="6052551" y="3072980"/>
              <a:ext cx="29433" cy="21917"/>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0"/>
            <p:cNvSpPr/>
            <p:nvPr/>
          </p:nvSpPr>
          <p:spPr>
            <a:xfrm>
              <a:off x="6262094" y="2236734"/>
              <a:ext cx="27055" cy="247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0"/>
            <p:cNvSpPr/>
            <p:nvPr/>
          </p:nvSpPr>
          <p:spPr>
            <a:xfrm>
              <a:off x="4424598" y="2274696"/>
              <a:ext cx="31474" cy="74090"/>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0"/>
            <p:cNvSpPr/>
            <p:nvPr/>
          </p:nvSpPr>
          <p:spPr>
            <a:xfrm>
              <a:off x="4635418" y="2395703"/>
              <a:ext cx="55065" cy="26659"/>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0"/>
            <p:cNvSpPr/>
            <p:nvPr/>
          </p:nvSpPr>
          <p:spPr>
            <a:xfrm>
              <a:off x="4762018" y="2402985"/>
              <a:ext cx="29698" cy="22079"/>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0"/>
            <p:cNvSpPr/>
            <p:nvPr/>
          </p:nvSpPr>
          <p:spPr>
            <a:xfrm>
              <a:off x="4345209" y="2323390"/>
              <a:ext cx="26380" cy="22416"/>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 name="Google Shape;1511;p50"/>
          <p:cNvSpPr txBox="1">
            <a:spLocks noGrp="1"/>
          </p:cNvSpPr>
          <p:nvPr>
            <p:ph type="title" idx="4294967295"/>
          </p:nvPr>
        </p:nvSpPr>
        <p:spPr>
          <a:xfrm>
            <a:off x="705550" y="1868550"/>
            <a:ext cx="1629600" cy="33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lt2"/>
                </a:solidFill>
              </a:rPr>
              <a:t>VENUS</a:t>
            </a:r>
            <a:endParaRPr sz="2000">
              <a:solidFill>
                <a:schemeClr val="lt2"/>
              </a:solidFill>
            </a:endParaRPr>
          </a:p>
        </p:txBody>
      </p:sp>
      <p:sp>
        <p:nvSpPr>
          <p:cNvPr id="1512" name="Google Shape;1512;p50"/>
          <p:cNvSpPr txBox="1">
            <a:spLocks noGrp="1"/>
          </p:cNvSpPr>
          <p:nvPr>
            <p:ph type="subTitle" idx="4294967295"/>
          </p:nvPr>
        </p:nvSpPr>
        <p:spPr>
          <a:xfrm>
            <a:off x="705550" y="2275950"/>
            <a:ext cx="1629600" cy="625200"/>
          </a:xfrm>
          <a:prstGeom prst="rect">
            <a:avLst/>
          </a:prstGeom>
        </p:spPr>
        <p:txBody>
          <a:bodyPr spcFirstLastPara="1" wrap="square" lIns="91425" tIns="0" rIns="91425" bIns="91425" anchor="t" anchorCtr="0">
            <a:noAutofit/>
          </a:bodyPr>
          <a:lstStyle/>
          <a:p>
            <a:pPr marL="0" lvl="0" indent="0" algn="r" rtl="0">
              <a:lnSpc>
                <a:spcPct val="100000"/>
              </a:lnSpc>
              <a:spcBef>
                <a:spcPts val="0"/>
              </a:spcBef>
              <a:spcAft>
                <a:spcPts val="1600"/>
              </a:spcAft>
              <a:buNone/>
            </a:pPr>
            <a:r>
              <a:rPr lang="en" sz="1600">
                <a:solidFill>
                  <a:schemeClr val="dk1"/>
                </a:solidFill>
              </a:rPr>
              <a:t>Venus has a beautiful name</a:t>
            </a:r>
            <a:endParaRPr sz="1600">
              <a:solidFill>
                <a:schemeClr val="dk1"/>
              </a:solidFill>
            </a:endParaRPr>
          </a:p>
        </p:txBody>
      </p:sp>
      <p:sp>
        <p:nvSpPr>
          <p:cNvPr id="1513" name="Google Shape;1513;p50"/>
          <p:cNvSpPr txBox="1">
            <a:spLocks noGrp="1"/>
          </p:cNvSpPr>
          <p:nvPr>
            <p:ph type="title" idx="4294967295"/>
          </p:nvPr>
        </p:nvSpPr>
        <p:spPr>
          <a:xfrm>
            <a:off x="6808850" y="3069775"/>
            <a:ext cx="1629600" cy="33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1"/>
                </a:solidFill>
              </a:rPr>
              <a:t>JUPITER</a:t>
            </a:r>
            <a:endParaRPr sz="2000">
              <a:solidFill>
                <a:schemeClr val="accent1"/>
              </a:solidFill>
            </a:endParaRPr>
          </a:p>
        </p:txBody>
      </p:sp>
      <p:sp>
        <p:nvSpPr>
          <p:cNvPr id="1514" name="Google Shape;1514;p50"/>
          <p:cNvSpPr txBox="1">
            <a:spLocks noGrp="1"/>
          </p:cNvSpPr>
          <p:nvPr>
            <p:ph type="subTitle" idx="4294967295"/>
          </p:nvPr>
        </p:nvSpPr>
        <p:spPr>
          <a:xfrm>
            <a:off x="6808850" y="3477175"/>
            <a:ext cx="1629600" cy="625200"/>
          </a:xfrm>
          <a:prstGeom prst="rect">
            <a:avLst/>
          </a:prstGeom>
        </p:spPr>
        <p:txBody>
          <a:bodyPr spcFirstLastPara="1" wrap="square" lIns="91425" tIns="0" rIns="91425" bIns="91425" anchor="t" anchorCtr="0">
            <a:noAutofit/>
          </a:bodyPr>
          <a:lstStyle/>
          <a:p>
            <a:pPr marL="0" lvl="0" indent="0" algn="l" rtl="0">
              <a:lnSpc>
                <a:spcPct val="100000"/>
              </a:lnSpc>
              <a:spcBef>
                <a:spcPts val="0"/>
              </a:spcBef>
              <a:spcAft>
                <a:spcPts val="1600"/>
              </a:spcAft>
              <a:buNone/>
            </a:pPr>
            <a:r>
              <a:rPr lang="en" sz="1600">
                <a:solidFill>
                  <a:schemeClr val="dk1"/>
                </a:solidFill>
              </a:rPr>
              <a:t>Jupiter is the biggest planet</a:t>
            </a:r>
            <a:endParaRPr sz="1600">
              <a:solidFill>
                <a:schemeClr val="dk1"/>
              </a:solidFill>
            </a:endParaRPr>
          </a:p>
        </p:txBody>
      </p:sp>
      <p:sp>
        <p:nvSpPr>
          <p:cNvPr id="1515" name="Google Shape;1515;p50"/>
          <p:cNvSpPr txBox="1">
            <a:spLocks noGrp="1"/>
          </p:cNvSpPr>
          <p:nvPr>
            <p:ph type="title" idx="4294967295"/>
          </p:nvPr>
        </p:nvSpPr>
        <p:spPr>
          <a:xfrm>
            <a:off x="705550" y="3069775"/>
            <a:ext cx="1629600" cy="33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2"/>
                </a:solidFill>
              </a:rPr>
              <a:t>MARS</a:t>
            </a:r>
            <a:endParaRPr sz="2000">
              <a:solidFill>
                <a:schemeClr val="dk2"/>
              </a:solidFill>
            </a:endParaRPr>
          </a:p>
        </p:txBody>
      </p:sp>
      <p:sp>
        <p:nvSpPr>
          <p:cNvPr id="1516" name="Google Shape;1516;p50"/>
          <p:cNvSpPr txBox="1">
            <a:spLocks noGrp="1"/>
          </p:cNvSpPr>
          <p:nvPr>
            <p:ph type="title" idx="4294967295"/>
          </p:nvPr>
        </p:nvSpPr>
        <p:spPr>
          <a:xfrm>
            <a:off x="6808850" y="1868550"/>
            <a:ext cx="1629600" cy="33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MERCURY</a:t>
            </a:r>
            <a:endParaRPr sz="2000"/>
          </a:p>
        </p:txBody>
      </p:sp>
      <p:sp>
        <p:nvSpPr>
          <p:cNvPr id="1517" name="Google Shape;1517;p50"/>
          <p:cNvSpPr txBox="1">
            <a:spLocks noGrp="1"/>
          </p:cNvSpPr>
          <p:nvPr>
            <p:ph type="subTitle" idx="4294967295"/>
          </p:nvPr>
        </p:nvSpPr>
        <p:spPr>
          <a:xfrm>
            <a:off x="705550" y="3477175"/>
            <a:ext cx="1629600" cy="625200"/>
          </a:xfrm>
          <a:prstGeom prst="rect">
            <a:avLst/>
          </a:prstGeom>
        </p:spPr>
        <p:txBody>
          <a:bodyPr spcFirstLastPara="1" wrap="square" lIns="91425" tIns="0" rIns="91425" bIns="91425" anchor="t" anchorCtr="0">
            <a:noAutofit/>
          </a:bodyPr>
          <a:lstStyle/>
          <a:p>
            <a:pPr marL="0" lvl="0" indent="0" algn="r" rtl="0">
              <a:lnSpc>
                <a:spcPct val="100000"/>
              </a:lnSpc>
              <a:spcBef>
                <a:spcPts val="0"/>
              </a:spcBef>
              <a:spcAft>
                <a:spcPts val="0"/>
              </a:spcAft>
              <a:buNone/>
            </a:pPr>
            <a:r>
              <a:rPr lang="en" sz="1600">
                <a:solidFill>
                  <a:schemeClr val="dk1"/>
                </a:solidFill>
              </a:rPr>
              <a:t>Mars is actually a cold place</a:t>
            </a:r>
            <a:endParaRPr sz="1600">
              <a:solidFill>
                <a:schemeClr val="dk1"/>
              </a:solidFill>
            </a:endParaRPr>
          </a:p>
          <a:p>
            <a:pPr marL="0" lvl="0" indent="0" algn="r" rtl="0">
              <a:lnSpc>
                <a:spcPct val="100000"/>
              </a:lnSpc>
              <a:spcBef>
                <a:spcPts val="1600"/>
              </a:spcBef>
              <a:spcAft>
                <a:spcPts val="1600"/>
              </a:spcAft>
              <a:buNone/>
            </a:pPr>
            <a:endParaRPr sz="1600">
              <a:solidFill>
                <a:schemeClr val="dk1"/>
              </a:solidFill>
            </a:endParaRPr>
          </a:p>
        </p:txBody>
      </p:sp>
      <p:sp>
        <p:nvSpPr>
          <p:cNvPr id="1518" name="Google Shape;1518;p50"/>
          <p:cNvSpPr txBox="1">
            <a:spLocks noGrp="1"/>
          </p:cNvSpPr>
          <p:nvPr>
            <p:ph type="subTitle" idx="4294967295"/>
          </p:nvPr>
        </p:nvSpPr>
        <p:spPr>
          <a:xfrm>
            <a:off x="6808850" y="2275950"/>
            <a:ext cx="1629600" cy="625200"/>
          </a:xfrm>
          <a:prstGeom prst="rect">
            <a:avLst/>
          </a:prstGeom>
        </p:spPr>
        <p:txBody>
          <a:bodyPr spcFirstLastPara="1" wrap="square" lIns="91425" tIns="0" rIns="91425" bIns="91425" anchor="t" anchorCtr="0">
            <a:noAutofit/>
          </a:bodyPr>
          <a:lstStyle/>
          <a:p>
            <a:pPr marL="0" lvl="0" indent="0" algn="l" rtl="0">
              <a:lnSpc>
                <a:spcPct val="100000"/>
              </a:lnSpc>
              <a:spcBef>
                <a:spcPts val="0"/>
              </a:spcBef>
              <a:spcAft>
                <a:spcPts val="1600"/>
              </a:spcAft>
              <a:buNone/>
            </a:pPr>
            <a:r>
              <a:rPr lang="en" sz="1600">
                <a:solidFill>
                  <a:schemeClr val="dk1"/>
                </a:solidFill>
              </a:rPr>
              <a:t>Mercury is the smallest planet</a:t>
            </a:r>
            <a:endParaRPr sz="1600">
              <a:solidFill>
                <a:schemeClr val="dk1"/>
              </a:solidFill>
            </a:endParaRPr>
          </a:p>
        </p:txBody>
      </p:sp>
      <p:grpSp>
        <p:nvGrpSpPr>
          <p:cNvPr id="1519" name="Google Shape;1519;p50"/>
          <p:cNvGrpSpPr/>
          <p:nvPr/>
        </p:nvGrpSpPr>
        <p:grpSpPr>
          <a:xfrm>
            <a:off x="2533283" y="2394555"/>
            <a:ext cx="690667" cy="136399"/>
            <a:chOff x="2551533" y="2188580"/>
            <a:chExt cx="690667" cy="136399"/>
          </a:xfrm>
        </p:grpSpPr>
        <p:cxnSp>
          <p:nvCxnSpPr>
            <p:cNvPr id="1520" name="Google Shape;1520;p50"/>
            <p:cNvCxnSpPr/>
            <p:nvPr/>
          </p:nvCxnSpPr>
          <p:spPr>
            <a:xfrm flipH="1">
              <a:off x="2551533" y="2252730"/>
              <a:ext cx="653700" cy="8100"/>
            </a:xfrm>
            <a:prstGeom prst="straightConnector1">
              <a:avLst/>
            </a:prstGeom>
            <a:noFill/>
            <a:ln w="19050" cap="flat" cmpd="sng">
              <a:solidFill>
                <a:schemeClr val="lt2"/>
              </a:solidFill>
              <a:prstDash val="solid"/>
              <a:round/>
              <a:headEnd type="none" w="med" len="med"/>
              <a:tailEnd type="none" w="med" len="med"/>
            </a:ln>
          </p:spPr>
        </p:cxnSp>
        <p:sp>
          <p:nvSpPr>
            <p:cNvPr id="1521" name="Google Shape;1521;p50"/>
            <p:cNvSpPr/>
            <p:nvPr/>
          </p:nvSpPr>
          <p:spPr>
            <a:xfrm rot="-5400000" flipH="1">
              <a:off x="3096612" y="2179392"/>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grpSp>
      <p:grpSp>
        <p:nvGrpSpPr>
          <p:cNvPr id="1522" name="Google Shape;1522;p50"/>
          <p:cNvGrpSpPr/>
          <p:nvPr/>
        </p:nvGrpSpPr>
        <p:grpSpPr>
          <a:xfrm>
            <a:off x="2533400" y="3556105"/>
            <a:ext cx="1109650" cy="136399"/>
            <a:chOff x="2551650" y="3350130"/>
            <a:chExt cx="1109650" cy="136399"/>
          </a:xfrm>
        </p:grpSpPr>
        <p:cxnSp>
          <p:nvCxnSpPr>
            <p:cNvPr id="1523" name="Google Shape;1523;p50"/>
            <p:cNvCxnSpPr/>
            <p:nvPr/>
          </p:nvCxnSpPr>
          <p:spPr>
            <a:xfrm rot="10800000">
              <a:off x="2551650" y="3418330"/>
              <a:ext cx="1048800" cy="0"/>
            </a:xfrm>
            <a:prstGeom prst="straightConnector1">
              <a:avLst/>
            </a:prstGeom>
            <a:noFill/>
            <a:ln w="19050" cap="flat" cmpd="sng">
              <a:solidFill>
                <a:schemeClr val="dk2"/>
              </a:solidFill>
              <a:prstDash val="solid"/>
              <a:round/>
              <a:headEnd type="none" w="med" len="med"/>
              <a:tailEnd type="none" w="med" len="med"/>
            </a:ln>
          </p:spPr>
        </p:cxnSp>
        <p:sp>
          <p:nvSpPr>
            <p:cNvPr id="1524" name="Google Shape;1524;p50"/>
            <p:cNvSpPr/>
            <p:nvPr/>
          </p:nvSpPr>
          <p:spPr>
            <a:xfrm rot="-5400000" flipH="1">
              <a:off x="3515712" y="3340942"/>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grpSp>
      <p:grpSp>
        <p:nvGrpSpPr>
          <p:cNvPr id="1525" name="Google Shape;1525;p50"/>
          <p:cNvGrpSpPr/>
          <p:nvPr/>
        </p:nvGrpSpPr>
        <p:grpSpPr>
          <a:xfrm>
            <a:off x="5467404" y="2394555"/>
            <a:ext cx="1152496" cy="136399"/>
            <a:chOff x="5485654" y="2188580"/>
            <a:chExt cx="1152496" cy="136399"/>
          </a:xfrm>
        </p:grpSpPr>
        <p:cxnSp>
          <p:nvCxnSpPr>
            <p:cNvPr id="1526" name="Google Shape;1526;p50"/>
            <p:cNvCxnSpPr/>
            <p:nvPr/>
          </p:nvCxnSpPr>
          <p:spPr>
            <a:xfrm>
              <a:off x="5593250" y="2256180"/>
              <a:ext cx="1044900" cy="1200"/>
            </a:xfrm>
            <a:prstGeom prst="straightConnector1">
              <a:avLst/>
            </a:prstGeom>
            <a:noFill/>
            <a:ln w="19050" cap="flat" cmpd="sng">
              <a:solidFill>
                <a:schemeClr val="dk1"/>
              </a:solidFill>
              <a:prstDash val="solid"/>
              <a:round/>
              <a:headEnd type="none" w="med" len="med"/>
              <a:tailEnd type="none" w="med" len="med"/>
            </a:ln>
          </p:spPr>
        </p:cxnSp>
        <p:sp>
          <p:nvSpPr>
            <p:cNvPr id="1527" name="Google Shape;1527;p50"/>
            <p:cNvSpPr/>
            <p:nvPr/>
          </p:nvSpPr>
          <p:spPr>
            <a:xfrm rot="5400000">
              <a:off x="5494842" y="2179392"/>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grpSp>
      <p:grpSp>
        <p:nvGrpSpPr>
          <p:cNvPr id="1528" name="Google Shape;1528;p50"/>
          <p:cNvGrpSpPr/>
          <p:nvPr/>
        </p:nvGrpSpPr>
        <p:grpSpPr>
          <a:xfrm>
            <a:off x="6153204" y="3556105"/>
            <a:ext cx="466890" cy="136399"/>
            <a:chOff x="6171454" y="3350130"/>
            <a:chExt cx="466890" cy="136399"/>
          </a:xfrm>
        </p:grpSpPr>
        <p:cxnSp>
          <p:nvCxnSpPr>
            <p:cNvPr id="1529" name="Google Shape;1529;p50"/>
            <p:cNvCxnSpPr/>
            <p:nvPr/>
          </p:nvCxnSpPr>
          <p:spPr>
            <a:xfrm rot="10800000" flipH="1">
              <a:off x="6246245" y="3415030"/>
              <a:ext cx="392100" cy="6600"/>
            </a:xfrm>
            <a:prstGeom prst="straightConnector1">
              <a:avLst/>
            </a:prstGeom>
            <a:noFill/>
            <a:ln w="19050" cap="flat" cmpd="sng">
              <a:solidFill>
                <a:schemeClr val="accent1"/>
              </a:solidFill>
              <a:prstDash val="solid"/>
              <a:round/>
              <a:headEnd type="none" w="med" len="med"/>
              <a:tailEnd type="none" w="med" len="med"/>
            </a:ln>
          </p:spPr>
        </p:cxnSp>
        <p:sp>
          <p:nvSpPr>
            <p:cNvPr id="1530" name="Google Shape;1530;p50"/>
            <p:cNvSpPr/>
            <p:nvPr/>
          </p:nvSpPr>
          <p:spPr>
            <a:xfrm rot="5400000">
              <a:off x="6180642" y="3340942"/>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grpSp>
      <p:sp>
        <p:nvSpPr>
          <p:cNvPr id="1531" name="Google Shape;1531;p50"/>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1536" name="Google Shape;1536;p51"/>
          <p:cNvSpPr/>
          <p:nvPr/>
        </p:nvSpPr>
        <p:spPr>
          <a:xfrm rot="5400000">
            <a:off x="3024980" y="1581825"/>
            <a:ext cx="3098100" cy="2684700"/>
          </a:xfrm>
          <a:prstGeom prst="hexagon">
            <a:avLst>
              <a:gd name="adj" fmla="val 25000"/>
              <a:gd name="vf" fmla="val 115470"/>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1"/>
          <p:cNvSpPr txBox="1"/>
          <p:nvPr/>
        </p:nvSpPr>
        <p:spPr>
          <a:xfrm>
            <a:off x="6658875" y="1626925"/>
            <a:ext cx="17748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Despite being red, Mars is cold</a:t>
            </a:r>
            <a:endParaRPr sz="1600">
              <a:solidFill>
                <a:schemeClr val="dk1"/>
              </a:solidFill>
              <a:latin typeface="Roboto"/>
              <a:ea typeface="Roboto"/>
              <a:cs typeface="Roboto"/>
              <a:sym typeface="Roboto"/>
            </a:endParaRPr>
          </a:p>
        </p:txBody>
      </p:sp>
      <p:sp>
        <p:nvSpPr>
          <p:cNvPr id="1538" name="Google Shape;1538;p51"/>
          <p:cNvSpPr txBox="1"/>
          <p:nvPr/>
        </p:nvSpPr>
        <p:spPr>
          <a:xfrm>
            <a:off x="6658875" y="1338375"/>
            <a:ext cx="1774800" cy="28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2"/>
                </a:solidFill>
                <a:latin typeface="Oswald Regular"/>
                <a:ea typeface="Oswald Regular"/>
                <a:cs typeface="Oswald Regular"/>
                <a:sym typeface="Oswald Regular"/>
              </a:rPr>
              <a:t>MARS</a:t>
            </a:r>
            <a:endParaRPr sz="2000">
              <a:solidFill>
                <a:schemeClr val="dk2"/>
              </a:solidFill>
              <a:latin typeface="Oswald Regular"/>
              <a:ea typeface="Oswald Regular"/>
              <a:cs typeface="Oswald Regular"/>
              <a:sym typeface="Oswald Regular"/>
            </a:endParaRPr>
          </a:p>
        </p:txBody>
      </p:sp>
      <p:sp>
        <p:nvSpPr>
          <p:cNvPr id="1539" name="Google Shape;1539;p51"/>
          <p:cNvSpPr txBox="1"/>
          <p:nvPr/>
        </p:nvSpPr>
        <p:spPr>
          <a:xfrm>
            <a:off x="6658875" y="4037300"/>
            <a:ext cx="17748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Jupiter is the biggest planet</a:t>
            </a:r>
            <a:endParaRPr sz="1600">
              <a:solidFill>
                <a:schemeClr val="dk1"/>
              </a:solidFill>
              <a:latin typeface="Roboto"/>
              <a:ea typeface="Roboto"/>
              <a:cs typeface="Roboto"/>
              <a:sym typeface="Roboto"/>
            </a:endParaRPr>
          </a:p>
        </p:txBody>
      </p:sp>
      <p:sp>
        <p:nvSpPr>
          <p:cNvPr id="1540" name="Google Shape;1540;p51"/>
          <p:cNvSpPr txBox="1"/>
          <p:nvPr/>
        </p:nvSpPr>
        <p:spPr>
          <a:xfrm>
            <a:off x="6658875" y="3748752"/>
            <a:ext cx="1774800" cy="28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Oswald Regular"/>
                <a:ea typeface="Oswald Regular"/>
                <a:cs typeface="Oswald Regular"/>
                <a:sym typeface="Oswald Regular"/>
              </a:rPr>
              <a:t>JUPITER</a:t>
            </a:r>
            <a:endParaRPr sz="2000">
              <a:solidFill>
                <a:schemeClr val="dk1"/>
              </a:solidFill>
              <a:latin typeface="Oswald Regular"/>
              <a:ea typeface="Oswald Regular"/>
              <a:cs typeface="Oswald Regular"/>
              <a:sym typeface="Oswald Regular"/>
            </a:endParaRPr>
          </a:p>
        </p:txBody>
      </p:sp>
      <p:cxnSp>
        <p:nvCxnSpPr>
          <p:cNvPr id="1541" name="Google Shape;1541;p51"/>
          <p:cNvCxnSpPr/>
          <p:nvPr/>
        </p:nvCxnSpPr>
        <p:spPr>
          <a:xfrm>
            <a:off x="5219700" y="1722825"/>
            <a:ext cx="1238400" cy="0"/>
          </a:xfrm>
          <a:prstGeom prst="straightConnector1">
            <a:avLst/>
          </a:prstGeom>
          <a:noFill/>
          <a:ln w="19050" cap="flat" cmpd="sng">
            <a:solidFill>
              <a:schemeClr val="dk2"/>
            </a:solidFill>
            <a:prstDash val="solid"/>
            <a:round/>
            <a:headEnd type="none" w="med" len="med"/>
            <a:tailEnd type="none" w="med" len="med"/>
          </a:ln>
        </p:spPr>
      </p:cxnSp>
      <p:cxnSp>
        <p:nvCxnSpPr>
          <p:cNvPr id="1542" name="Google Shape;1542;p51"/>
          <p:cNvCxnSpPr/>
          <p:nvPr/>
        </p:nvCxnSpPr>
        <p:spPr>
          <a:xfrm>
            <a:off x="5219700" y="4125525"/>
            <a:ext cx="1238400" cy="0"/>
          </a:xfrm>
          <a:prstGeom prst="straightConnector1">
            <a:avLst/>
          </a:prstGeom>
          <a:noFill/>
          <a:ln w="19050" cap="flat" cmpd="sng">
            <a:solidFill>
              <a:schemeClr val="dk1"/>
            </a:solidFill>
            <a:prstDash val="solid"/>
            <a:round/>
            <a:headEnd type="none" w="med" len="med"/>
            <a:tailEnd type="none" w="med" len="med"/>
          </a:ln>
        </p:spPr>
      </p:cxnSp>
      <p:sp>
        <p:nvSpPr>
          <p:cNvPr id="1543" name="Google Shape;1543;p51"/>
          <p:cNvSpPr txBox="1"/>
          <p:nvPr/>
        </p:nvSpPr>
        <p:spPr>
          <a:xfrm>
            <a:off x="6658875" y="2841623"/>
            <a:ext cx="17748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This planet is a gas giant</a:t>
            </a:r>
            <a:endParaRPr sz="1600">
              <a:solidFill>
                <a:schemeClr val="dk1"/>
              </a:solidFill>
              <a:latin typeface="Roboto"/>
              <a:ea typeface="Roboto"/>
              <a:cs typeface="Roboto"/>
              <a:sym typeface="Roboto"/>
            </a:endParaRPr>
          </a:p>
        </p:txBody>
      </p:sp>
      <p:sp>
        <p:nvSpPr>
          <p:cNvPr id="1544" name="Google Shape;1544;p51"/>
          <p:cNvSpPr txBox="1"/>
          <p:nvPr/>
        </p:nvSpPr>
        <p:spPr>
          <a:xfrm>
            <a:off x="6658875" y="2553089"/>
            <a:ext cx="1774800" cy="28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Oswald Regular"/>
                <a:ea typeface="Oswald Regular"/>
                <a:cs typeface="Oswald Regular"/>
                <a:sym typeface="Oswald Regular"/>
              </a:rPr>
              <a:t>SATURN</a:t>
            </a:r>
            <a:endParaRPr sz="2000">
              <a:solidFill>
                <a:schemeClr val="lt2"/>
              </a:solidFill>
              <a:latin typeface="Oswald Regular"/>
              <a:ea typeface="Oswald Regular"/>
              <a:cs typeface="Oswald Regular"/>
              <a:sym typeface="Oswald Regular"/>
            </a:endParaRPr>
          </a:p>
        </p:txBody>
      </p:sp>
      <p:sp>
        <p:nvSpPr>
          <p:cNvPr id="1545" name="Google Shape;1545;p51"/>
          <p:cNvSpPr txBox="1"/>
          <p:nvPr/>
        </p:nvSpPr>
        <p:spPr>
          <a:xfrm flipH="1">
            <a:off x="714375" y="1626925"/>
            <a:ext cx="17748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Roboto"/>
                <a:ea typeface="Roboto"/>
                <a:cs typeface="Roboto"/>
                <a:sym typeface="Roboto"/>
              </a:rPr>
              <a:t>Venus has a beautiful name</a:t>
            </a:r>
            <a:endParaRPr sz="1600">
              <a:solidFill>
                <a:schemeClr val="dk1"/>
              </a:solidFill>
              <a:latin typeface="Roboto"/>
              <a:ea typeface="Roboto"/>
              <a:cs typeface="Roboto"/>
              <a:sym typeface="Roboto"/>
            </a:endParaRPr>
          </a:p>
        </p:txBody>
      </p:sp>
      <p:sp>
        <p:nvSpPr>
          <p:cNvPr id="1546" name="Google Shape;1546;p51"/>
          <p:cNvSpPr txBox="1"/>
          <p:nvPr/>
        </p:nvSpPr>
        <p:spPr>
          <a:xfrm flipH="1">
            <a:off x="714375" y="1338375"/>
            <a:ext cx="1774800" cy="288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Oswald Regular"/>
                <a:ea typeface="Oswald Regular"/>
                <a:cs typeface="Oswald Regular"/>
                <a:sym typeface="Oswald Regular"/>
              </a:rPr>
              <a:t>VENUS</a:t>
            </a:r>
            <a:endParaRPr sz="2000">
              <a:solidFill>
                <a:schemeClr val="dk1"/>
              </a:solidFill>
              <a:latin typeface="Oswald Regular"/>
              <a:ea typeface="Oswald Regular"/>
              <a:cs typeface="Oswald Regular"/>
              <a:sym typeface="Oswald Regular"/>
            </a:endParaRPr>
          </a:p>
        </p:txBody>
      </p:sp>
      <p:sp>
        <p:nvSpPr>
          <p:cNvPr id="1547" name="Google Shape;1547;p51"/>
          <p:cNvSpPr txBox="1"/>
          <p:nvPr/>
        </p:nvSpPr>
        <p:spPr>
          <a:xfrm flipH="1">
            <a:off x="714375" y="4037300"/>
            <a:ext cx="17748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Roboto"/>
                <a:ea typeface="Roboto"/>
                <a:cs typeface="Roboto"/>
                <a:sym typeface="Roboto"/>
              </a:rPr>
              <a:t>Mercury is the smallest planet</a:t>
            </a:r>
            <a:endParaRPr sz="1600">
              <a:solidFill>
                <a:schemeClr val="dk1"/>
              </a:solidFill>
              <a:latin typeface="Roboto"/>
              <a:ea typeface="Roboto"/>
              <a:cs typeface="Roboto"/>
              <a:sym typeface="Roboto"/>
            </a:endParaRPr>
          </a:p>
        </p:txBody>
      </p:sp>
      <p:sp>
        <p:nvSpPr>
          <p:cNvPr id="1548" name="Google Shape;1548;p51"/>
          <p:cNvSpPr txBox="1"/>
          <p:nvPr/>
        </p:nvSpPr>
        <p:spPr>
          <a:xfrm flipH="1">
            <a:off x="714375" y="3748752"/>
            <a:ext cx="1774800" cy="288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lt2"/>
                </a:solidFill>
                <a:latin typeface="Oswald Regular"/>
                <a:ea typeface="Oswald Regular"/>
                <a:cs typeface="Oswald Regular"/>
                <a:sym typeface="Oswald Regular"/>
              </a:rPr>
              <a:t>MERCURY</a:t>
            </a:r>
            <a:endParaRPr sz="2000">
              <a:solidFill>
                <a:schemeClr val="lt2"/>
              </a:solidFill>
              <a:latin typeface="Oswald Regular"/>
              <a:ea typeface="Oswald Regular"/>
              <a:cs typeface="Oswald Regular"/>
              <a:sym typeface="Oswald Regular"/>
            </a:endParaRPr>
          </a:p>
        </p:txBody>
      </p:sp>
      <p:cxnSp>
        <p:nvCxnSpPr>
          <p:cNvPr id="1549" name="Google Shape;1549;p51"/>
          <p:cNvCxnSpPr/>
          <p:nvPr/>
        </p:nvCxnSpPr>
        <p:spPr>
          <a:xfrm rot="10800000">
            <a:off x="2689950" y="4125525"/>
            <a:ext cx="1238400" cy="0"/>
          </a:xfrm>
          <a:prstGeom prst="straightConnector1">
            <a:avLst/>
          </a:prstGeom>
          <a:noFill/>
          <a:ln w="19050" cap="flat" cmpd="sng">
            <a:solidFill>
              <a:schemeClr val="lt2"/>
            </a:solidFill>
            <a:prstDash val="solid"/>
            <a:round/>
            <a:headEnd type="none" w="med" len="med"/>
            <a:tailEnd type="none" w="med" len="med"/>
          </a:ln>
        </p:spPr>
      </p:cxnSp>
      <p:sp>
        <p:nvSpPr>
          <p:cNvPr id="1550" name="Google Shape;1550;p51"/>
          <p:cNvSpPr txBox="1"/>
          <p:nvPr/>
        </p:nvSpPr>
        <p:spPr>
          <a:xfrm flipH="1">
            <a:off x="714375" y="2841623"/>
            <a:ext cx="17748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Roboto"/>
                <a:ea typeface="Roboto"/>
                <a:cs typeface="Roboto"/>
                <a:sym typeface="Roboto"/>
              </a:rPr>
              <a:t>Earth is the planet we live on</a:t>
            </a:r>
            <a:endParaRPr sz="1600">
              <a:solidFill>
                <a:schemeClr val="dk1"/>
              </a:solidFill>
              <a:latin typeface="Roboto"/>
              <a:ea typeface="Roboto"/>
              <a:cs typeface="Roboto"/>
              <a:sym typeface="Roboto"/>
            </a:endParaRPr>
          </a:p>
        </p:txBody>
      </p:sp>
      <p:sp>
        <p:nvSpPr>
          <p:cNvPr id="1551" name="Google Shape;1551;p51"/>
          <p:cNvSpPr txBox="1"/>
          <p:nvPr/>
        </p:nvSpPr>
        <p:spPr>
          <a:xfrm flipH="1">
            <a:off x="714375" y="2553089"/>
            <a:ext cx="1774800" cy="288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2"/>
                </a:solidFill>
                <a:latin typeface="Oswald Regular"/>
                <a:ea typeface="Oswald Regular"/>
                <a:cs typeface="Oswald Regular"/>
                <a:sym typeface="Oswald Regular"/>
              </a:rPr>
              <a:t>EARTH</a:t>
            </a:r>
            <a:endParaRPr sz="2000">
              <a:solidFill>
                <a:schemeClr val="dk2"/>
              </a:solidFill>
              <a:latin typeface="Oswald Regular"/>
              <a:ea typeface="Oswald Regular"/>
              <a:cs typeface="Oswald Regular"/>
              <a:sym typeface="Oswald Regular"/>
            </a:endParaRPr>
          </a:p>
        </p:txBody>
      </p:sp>
      <p:cxnSp>
        <p:nvCxnSpPr>
          <p:cNvPr id="1552" name="Google Shape;1552;p51"/>
          <p:cNvCxnSpPr/>
          <p:nvPr/>
        </p:nvCxnSpPr>
        <p:spPr>
          <a:xfrm rot="10800000">
            <a:off x="2689950" y="1722825"/>
            <a:ext cx="1238400" cy="0"/>
          </a:xfrm>
          <a:prstGeom prst="straightConnector1">
            <a:avLst/>
          </a:prstGeom>
          <a:noFill/>
          <a:ln w="19050" cap="flat" cmpd="sng">
            <a:solidFill>
              <a:schemeClr val="dk1"/>
            </a:solidFill>
            <a:prstDash val="solid"/>
            <a:round/>
            <a:headEnd type="none" w="med" len="med"/>
            <a:tailEnd type="none" w="med" len="med"/>
          </a:ln>
        </p:spPr>
      </p:cxnSp>
      <p:sp>
        <p:nvSpPr>
          <p:cNvPr id="1553" name="Google Shape;1553;p51"/>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AN INFOGRAPHIC</a:t>
            </a:r>
            <a:endParaRPr/>
          </a:p>
        </p:txBody>
      </p:sp>
      <p:cxnSp>
        <p:nvCxnSpPr>
          <p:cNvPr id="1554" name="Google Shape;1554;p51"/>
          <p:cNvCxnSpPr/>
          <p:nvPr/>
        </p:nvCxnSpPr>
        <p:spPr>
          <a:xfrm>
            <a:off x="2689950" y="2924175"/>
            <a:ext cx="595200" cy="0"/>
          </a:xfrm>
          <a:prstGeom prst="straightConnector1">
            <a:avLst/>
          </a:prstGeom>
          <a:noFill/>
          <a:ln w="19050" cap="flat" cmpd="sng">
            <a:solidFill>
              <a:schemeClr val="dk2"/>
            </a:solidFill>
            <a:prstDash val="solid"/>
            <a:round/>
            <a:headEnd type="none" w="med" len="med"/>
            <a:tailEnd type="none" w="med" len="med"/>
          </a:ln>
        </p:spPr>
      </p:cxnSp>
      <p:cxnSp>
        <p:nvCxnSpPr>
          <p:cNvPr id="1555" name="Google Shape;1555;p51"/>
          <p:cNvCxnSpPr/>
          <p:nvPr/>
        </p:nvCxnSpPr>
        <p:spPr>
          <a:xfrm>
            <a:off x="5862900" y="2924175"/>
            <a:ext cx="595200" cy="0"/>
          </a:xfrm>
          <a:prstGeom prst="straightConnector1">
            <a:avLst/>
          </a:prstGeom>
          <a:noFill/>
          <a:ln w="19050" cap="flat" cmpd="sng">
            <a:solidFill>
              <a:schemeClr val="lt2"/>
            </a:solidFill>
            <a:prstDash val="solid"/>
            <a:round/>
            <a:headEnd type="none" w="med" len="med"/>
            <a:tailEnd type="none" w="med" len="med"/>
          </a:ln>
        </p:spPr>
      </p:cxnSp>
      <p:sp>
        <p:nvSpPr>
          <p:cNvPr id="1556" name="Google Shape;1556;p51"/>
          <p:cNvSpPr/>
          <p:nvPr/>
        </p:nvSpPr>
        <p:spPr>
          <a:xfrm>
            <a:off x="4836094" y="1392675"/>
            <a:ext cx="762000" cy="6603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4"/>
                </a:solidFill>
                <a:latin typeface="Oswald Regular"/>
                <a:ea typeface="Oswald Regular"/>
                <a:cs typeface="Oswald Regular"/>
                <a:sym typeface="Oswald Regular"/>
              </a:rPr>
              <a:t>02</a:t>
            </a:r>
            <a:endParaRPr>
              <a:latin typeface="Oswald Regular"/>
              <a:ea typeface="Oswald Regular"/>
              <a:cs typeface="Oswald Regular"/>
              <a:sym typeface="Oswald Regular"/>
            </a:endParaRPr>
          </a:p>
        </p:txBody>
      </p:sp>
      <p:sp>
        <p:nvSpPr>
          <p:cNvPr id="1557" name="Google Shape;1557;p51"/>
          <p:cNvSpPr/>
          <p:nvPr/>
        </p:nvSpPr>
        <p:spPr>
          <a:xfrm>
            <a:off x="3561619" y="1392675"/>
            <a:ext cx="762000" cy="660300"/>
          </a:xfrm>
          <a:prstGeom prst="hexagon">
            <a:avLst>
              <a:gd name="adj" fmla="val 25000"/>
              <a:gd name="vf" fmla="val 11547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4"/>
                </a:solidFill>
                <a:latin typeface="Oswald Regular"/>
                <a:ea typeface="Oswald Regular"/>
                <a:cs typeface="Oswald Regular"/>
                <a:sym typeface="Oswald Regular"/>
              </a:rPr>
              <a:t>01</a:t>
            </a:r>
            <a:endParaRPr sz="2000">
              <a:solidFill>
                <a:schemeClr val="accent4"/>
              </a:solidFill>
              <a:latin typeface="Oswald Regular"/>
              <a:ea typeface="Oswald Regular"/>
              <a:cs typeface="Oswald Regular"/>
              <a:sym typeface="Oswald Regular"/>
            </a:endParaRPr>
          </a:p>
        </p:txBody>
      </p:sp>
      <p:sp>
        <p:nvSpPr>
          <p:cNvPr id="1558" name="Google Shape;1558;p51"/>
          <p:cNvSpPr/>
          <p:nvPr/>
        </p:nvSpPr>
        <p:spPr>
          <a:xfrm>
            <a:off x="2882969" y="2594025"/>
            <a:ext cx="762000" cy="6603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4"/>
                </a:solidFill>
                <a:latin typeface="Oswald Regular"/>
                <a:ea typeface="Oswald Regular"/>
                <a:cs typeface="Oswald Regular"/>
                <a:sym typeface="Oswald Regular"/>
              </a:rPr>
              <a:t>03</a:t>
            </a:r>
            <a:endParaRPr>
              <a:latin typeface="Oswald Regular"/>
              <a:ea typeface="Oswald Regular"/>
              <a:cs typeface="Oswald Regular"/>
              <a:sym typeface="Oswald Regular"/>
            </a:endParaRPr>
          </a:p>
        </p:txBody>
      </p:sp>
      <p:sp>
        <p:nvSpPr>
          <p:cNvPr id="1559" name="Google Shape;1559;p51"/>
          <p:cNvSpPr/>
          <p:nvPr/>
        </p:nvSpPr>
        <p:spPr>
          <a:xfrm>
            <a:off x="4836094" y="3795375"/>
            <a:ext cx="762000" cy="660300"/>
          </a:xfrm>
          <a:prstGeom prst="hexagon">
            <a:avLst>
              <a:gd name="adj" fmla="val 25000"/>
              <a:gd name="vf" fmla="val 11547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4"/>
                </a:solidFill>
                <a:latin typeface="Oswald Regular"/>
                <a:ea typeface="Oswald Regular"/>
                <a:cs typeface="Oswald Regular"/>
                <a:sym typeface="Oswald Regular"/>
              </a:rPr>
              <a:t>06</a:t>
            </a:r>
            <a:endParaRPr>
              <a:solidFill>
                <a:schemeClr val="accent4"/>
              </a:solidFill>
              <a:latin typeface="Oswald Regular"/>
              <a:ea typeface="Oswald Regular"/>
              <a:cs typeface="Oswald Regular"/>
              <a:sym typeface="Oswald Regular"/>
            </a:endParaRPr>
          </a:p>
        </p:txBody>
      </p:sp>
      <p:sp>
        <p:nvSpPr>
          <p:cNvPr id="1560" name="Google Shape;1560;p51"/>
          <p:cNvSpPr/>
          <p:nvPr/>
        </p:nvSpPr>
        <p:spPr>
          <a:xfrm>
            <a:off x="3561619" y="3795375"/>
            <a:ext cx="762000" cy="660300"/>
          </a:xfrm>
          <a:prstGeom prst="hexagon">
            <a:avLst>
              <a:gd name="adj" fmla="val 25000"/>
              <a:gd name="vf" fmla="val 11547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4"/>
                </a:solidFill>
                <a:latin typeface="Oswald Regular"/>
                <a:ea typeface="Oswald Regular"/>
                <a:cs typeface="Oswald Regular"/>
                <a:sym typeface="Oswald Regular"/>
              </a:rPr>
              <a:t>05</a:t>
            </a:r>
            <a:endParaRPr>
              <a:latin typeface="Oswald Regular"/>
              <a:ea typeface="Oswald Regular"/>
              <a:cs typeface="Oswald Regular"/>
              <a:sym typeface="Oswald Regular"/>
            </a:endParaRPr>
          </a:p>
        </p:txBody>
      </p:sp>
      <p:sp>
        <p:nvSpPr>
          <p:cNvPr id="1561" name="Google Shape;1561;p51"/>
          <p:cNvSpPr/>
          <p:nvPr/>
        </p:nvSpPr>
        <p:spPr>
          <a:xfrm>
            <a:off x="5457894" y="2594025"/>
            <a:ext cx="762000" cy="660300"/>
          </a:xfrm>
          <a:prstGeom prst="hexagon">
            <a:avLst>
              <a:gd name="adj" fmla="val 25000"/>
              <a:gd name="vf" fmla="val 11547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4"/>
                </a:solidFill>
                <a:latin typeface="Oswald Regular"/>
                <a:ea typeface="Oswald Regular"/>
                <a:cs typeface="Oswald Regular"/>
                <a:sym typeface="Oswald Regular"/>
              </a:rPr>
              <a:t>04</a:t>
            </a:r>
            <a:endParaRPr>
              <a:latin typeface="Oswald Regular"/>
              <a:ea typeface="Oswald Regular"/>
              <a:cs typeface="Oswald Regular"/>
              <a:sym typeface="Oswald Regular"/>
            </a:endParaRPr>
          </a:p>
        </p:txBody>
      </p:sp>
      <p:sp>
        <p:nvSpPr>
          <p:cNvPr id="1562" name="Google Shape;1562;p51"/>
          <p:cNvSpPr/>
          <p:nvPr/>
        </p:nvSpPr>
        <p:spPr>
          <a:xfrm>
            <a:off x="4228373" y="2531450"/>
            <a:ext cx="786227" cy="78545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66"/>
        <p:cNvGrpSpPr/>
        <p:nvPr/>
      </p:nvGrpSpPr>
      <p:grpSpPr>
        <a:xfrm>
          <a:off x="0" y="0"/>
          <a:ext cx="0" cy="0"/>
          <a:chOff x="0" y="0"/>
          <a:chExt cx="0" cy="0"/>
        </a:xfrm>
      </p:grpSpPr>
      <p:sp>
        <p:nvSpPr>
          <p:cNvPr id="1567" name="Google Shape;1567;p52"/>
          <p:cNvSpPr txBox="1">
            <a:spLocks noGrp="1"/>
          </p:cNvSpPr>
          <p:nvPr>
            <p:ph type="title"/>
          </p:nvPr>
        </p:nvSpPr>
        <p:spPr>
          <a:xfrm>
            <a:off x="5349750" y="469675"/>
            <a:ext cx="2597400" cy="249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2"/>
                </a:solidFill>
              </a:rPr>
              <a:t>A PICTURE IS WORTH A</a:t>
            </a:r>
            <a:r>
              <a:rPr lang="en"/>
              <a:t> THOUSAND WORDS</a:t>
            </a:r>
            <a:endParaRPr/>
          </a:p>
        </p:txBody>
      </p:sp>
      <p:sp>
        <p:nvSpPr>
          <p:cNvPr id="1568" name="Google Shape;1568;p52"/>
          <p:cNvSpPr/>
          <p:nvPr/>
        </p:nvSpPr>
        <p:spPr>
          <a:xfrm rot="5400000" flipH="1">
            <a:off x="5300734" y="3176550"/>
            <a:ext cx="1000200" cy="876300"/>
          </a:xfrm>
          <a:prstGeom prst="hexagon">
            <a:avLst>
              <a:gd name="adj" fmla="val 28631"/>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2"/>
          <p:cNvSpPr/>
          <p:nvPr/>
        </p:nvSpPr>
        <p:spPr>
          <a:xfrm rot="5400000" flipH="1">
            <a:off x="5888659" y="3814700"/>
            <a:ext cx="697500" cy="4026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2"/>
          <p:cNvSpPr/>
          <p:nvPr/>
        </p:nvSpPr>
        <p:spPr>
          <a:xfrm flipH="1">
            <a:off x="5239050" y="3135476"/>
            <a:ext cx="417094" cy="476716"/>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74"/>
        <p:cNvGrpSpPr/>
        <p:nvPr/>
      </p:nvGrpSpPr>
      <p:grpSpPr>
        <a:xfrm>
          <a:off x="0" y="0"/>
          <a:ext cx="0" cy="0"/>
          <a:chOff x="0" y="0"/>
          <a:chExt cx="0" cy="0"/>
        </a:xfrm>
      </p:grpSpPr>
      <p:pic>
        <p:nvPicPr>
          <p:cNvPr id="1575" name="Google Shape;1575;p53" title="Chart">
            <a:hlinkClick r:id="rId3"/>
          </p:cNvPr>
          <p:cNvPicPr preferRelativeResize="0"/>
          <p:nvPr/>
        </p:nvPicPr>
        <p:blipFill>
          <a:blip r:embed="rId4">
            <a:alphaModFix/>
          </a:blip>
          <a:stretch>
            <a:fillRect/>
          </a:stretch>
        </p:blipFill>
        <p:spPr>
          <a:xfrm>
            <a:off x="1093354" y="1512278"/>
            <a:ext cx="2596896" cy="2411404"/>
          </a:xfrm>
          <a:prstGeom prst="rect">
            <a:avLst/>
          </a:prstGeom>
          <a:noFill/>
          <a:ln>
            <a:noFill/>
          </a:ln>
        </p:spPr>
      </p:pic>
      <p:sp>
        <p:nvSpPr>
          <p:cNvPr id="1576" name="Google Shape;1576;p53"/>
          <p:cNvSpPr txBox="1">
            <a:spLocks noGrp="1"/>
          </p:cNvSpPr>
          <p:nvPr>
            <p:ph type="subTitle" idx="4294967295"/>
          </p:nvPr>
        </p:nvSpPr>
        <p:spPr>
          <a:xfrm>
            <a:off x="968250" y="3866455"/>
            <a:ext cx="2918100" cy="770700"/>
          </a:xfrm>
          <a:prstGeom prst="rect">
            <a:avLst/>
          </a:prstGeom>
        </p:spPr>
        <p:txBody>
          <a:bodyPr spcFirstLastPara="1" wrap="square" lIns="91425" tIns="0" rIns="91425" bIns="0" anchor="t" anchorCtr="0">
            <a:noAutofit/>
          </a:bodyPr>
          <a:lstStyle/>
          <a:p>
            <a:pPr marL="0" lvl="0" indent="0" algn="ctr" rtl="0">
              <a:lnSpc>
                <a:spcPct val="100000"/>
              </a:lnSpc>
              <a:spcBef>
                <a:spcPts val="0"/>
              </a:spcBef>
              <a:spcAft>
                <a:spcPts val="1600"/>
              </a:spcAft>
              <a:buNone/>
            </a:pPr>
            <a:r>
              <a:rPr lang="en" sz="3600">
                <a:solidFill>
                  <a:schemeClr val="lt2"/>
                </a:solidFill>
                <a:latin typeface="Oswald Regular"/>
                <a:ea typeface="Oswald Regular"/>
                <a:cs typeface="Oswald Regular"/>
                <a:sym typeface="Oswald Regular"/>
              </a:rPr>
              <a:t>$200,000,000</a:t>
            </a:r>
            <a:r>
              <a:rPr lang="en" sz="1600"/>
              <a:t/>
            </a:r>
            <a:br>
              <a:rPr lang="en" sz="1600"/>
            </a:br>
            <a:r>
              <a:rPr lang="en" sz="1600"/>
              <a:t>Gross revenue in the sector</a:t>
            </a:r>
            <a:endParaRPr sz="1600">
              <a:solidFill>
                <a:schemeClr val="dk1"/>
              </a:solidFill>
            </a:endParaRPr>
          </a:p>
        </p:txBody>
      </p:sp>
      <p:sp>
        <p:nvSpPr>
          <p:cNvPr id="1577" name="Google Shape;1577;p53"/>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RESEARCH</a:t>
            </a:r>
            <a:endParaRPr/>
          </a:p>
        </p:txBody>
      </p:sp>
      <p:sp>
        <p:nvSpPr>
          <p:cNvPr id="1578" name="Google Shape;1578;p53"/>
          <p:cNvSpPr txBox="1">
            <a:spLocks noGrp="1"/>
          </p:cNvSpPr>
          <p:nvPr>
            <p:ph type="subTitle" idx="4294967295"/>
          </p:nvPr>
        </p:nvSpPr>
        <p:spPr>
          <a:xfrm>
            <a:off x="1602389" y="1218525"/>
            <a:ext cx="1629000" cy="289500"/>
          </a:xfrm>
          <a:prstGeom prst="rect">
            <a:avLst/>
          </a:prstGeom>
        </p:spPr>
        <p:txBody>
          <a:bodyPr spcFirstLastPara="1" wrap="square" lIns="91425" tIns="0" rIns="91425" bIns="0" anchor="t" anchorCtr="0">
            <a:noAutofit/>
          </a:bodyPr>
          <a:lstStyle/>
          <a:p>
            <a:pPr marL="0" lvl="0" indent="0" algn="ctr" rtl="0">
              <a:lnSpc>
                <a:spcPct val="100000"/>
              </a:lnSpc>
              <a:spcBef>
                <a:spcPts val="0"/>
              </a:spcBef>
              <a:spcAft>
                <a:spcPts val="1600"/>
              </a:spcAft>
              <a:buNone/>
            </a:pPr>
            <a:r>
              <a:rPr lang="en" sz="2000">
                <a:solidFill>
                  <a:schemeClr val="lt2"/>
                </a:solidFill>
                <a:latin typeface="Oswald Regular"/>
                <a:ea typeface="Oswald Regular"/>
                <a:cs typeface="Oswald Regular"/>
                <a:sym typeface="Oswald Regular"/>
              </a:rPr>
              <a:t>SHARE</a:t>
            </a:r>
            <a:endParaRPr sz="2000">
              <a:solidFill>
                <a:schemeClr val="lt2"/>
              </a:solidFill>
              <a:latin typeface="Oswald Regular"/>
              <a:ea typeface="Oswald Regular"/>
              <a:cs typeface="Oswald Regular"/>
              <a:sym typeface="Oswald Regular"/>
            </a:endParaRPr>
          </a:p>
        </p:txBody>
      </p:sp>
      <p:sp>
        <p:nvSpPr>
          <p:cNvPr id="1579" name="Google Shape;1579;p53"/>
          <p:cNvSpPr txBox="1"/>
          <p:nvPr/>
        </p:nvSpPr>
        <p:spPr>
          <a:xfrm>
            <a:off x="4555800" y="4273650"/>
            <a:ext cx="3657600" cy="465900"/>
          </a:xfrm>
          <a:prstGeom prst="rect">
            <a:avLst/>
          </a:prstGeom>
          <a:noFill/>
          <a:ln>
            <a:noFill/>
          </a:ln>
        </p:spPr>
        <p:txBody>
          <a:bodyPr spcFirstLastPara="1" wrap="square" lIns="0" tIns="91425" rIns="91425" bIns="91425" anchor="b"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To modify these graphs, click on them, follow the link, change the data and paste the new graphs here</a:t>
            </a:r>
            <a:endParaRPr sz="1200">
              <a:solidFill>
                <a:schemeClr val="dk1"/>
              </a:solidFill>
              <a:latin typeface="Roboto"/>
              <a:ea typeface="Roboto"/>
              <a:cs typeface="Roboto"/>
              <a:sym typeface="Roboto"/>
            </a:endParaRPr>
          </a:p>
        </p:txBody>
      </p:sp>
      <p:sp>
        <p:nvSpPr>
          <p:cNvPr id="1580" name="Google Shape;1580;p53"/>
          <p:cNvSpPr txBox="1">
            <a:spLocks noGrp="1"/>
          </p:cNvSpPr>
          <p:nvPr>
            <p:ph type="subTitle" idx="4294967295"/>
          </p:nvPr>
        </p:nvSpPr>
        <p:spPr>
          <a:xfrm>
            <a:off x="5528352" y="1218525"/>
            <a:ext cx="1629000" cy="289500"/>
          </a:xfrm>
          <a:prstGeom prst="rect">
            <a:avLst/>
          </a:prstGeom>
        </p:spPr>
        <p:txBody>
          <a:bodyPr spcFirstLastPara="1" wrap="square" lIns="91425" tIns="0" rIns="91425" bIns="0" anchor="t" anchorCtr="0">
            <a:noAutofit/>
          </a:bodyPr>
          <a:lstStyle/>
          <a:p>
            <a:pPr marL="0" lvl="0" indent="0" algn="ctr" rtl="0">
              <a:lnSpc>
                <a:spcPct val="100000"/>
              </a:lnSpc>
              <a:spcBef>
                <a:spcPts val="0"/>
              </a:spcBef>
              <a:spcAft>
                <a:spcPts val="1600"/>
              </a:spcAft>
              <a:buNone/>
            </a:pPr>
            <a:r>
              <a:rPr lang="en" sz="2000">
                <a:solidFill>
                  <a:schemeClr val="lt2"/>
                </a:solidFill>
                <a:latin typeface="Oswald Regular"/>
                <a:ea typeface="Oswald Regular"/>
                <a:cs typeface="Oswald Regular"/>
                <a:sym typeface="Oswald Regular"/>
              </a:rPr>
              <a:t>EVOLUTION</a:t>
            </a:r>
            <a:endParaRPr sz="2000">
              <a:solidFill>
                <a:schemeClr val="lt2"/>
              </a:solidFill>
              <a:latin typeface="Oswald Regular"/>
              <a:ea typeface="Oswald Regular"/>
              <a:cs typeface="Oswald Regular"/>
              <a:sym typeface="Oswald Regular"/>
            </a:endParaRPr>
          </a:p>
        </p:txBody>
      </p:sp>
      <p:pic>
        <p:nvPicPr>
          <p:cNvPr id="1581" name="Google Shape;1581;p53" title="Chart">
            <a:hlinkClick r:id="rId3"/>
          </p:cNvPr>
          <p:cNvPicPr preferRelativeResize="0"/>
          <p:nvPr/>
        </p:nvPicPr>
        <p:blipFill rotWithShape="1">
          <a:blip r:embed="rId5">
            <a:alphaModFix/>
          </a:blip>
          <a:srcRect l="2499" t="9281" r="2117" b="12323"/>
          <a:stretch/>
        </p:blipFill>
        <p:spPr>
          <a:xfrm>
            <a:off x="4321625" y="2100950"/>
            <a:ext cx="3657600" cy="1858725"/>
          </a:xfrm>
          <a:prstGeom prst="rect">
            <a:avLst/>
          </a:prstGeom>
          <a:noFill/>
          <a:ln>
            <a:noFill/>
          </a:ln>
        </p:spPr>
      </p:pic>
      <p:sp>
        <p:nvSpPr>
          <p:cNvPr id="1582" name="Google Shape;1582;p53"/>
          <p:cNvSpPr/>
          <p:nvPr/>
        </p:nvSpPr>
        <p:spPr>
          <a:xfrm rot="5400000">
            <a:off x="4801671" y="1766475"/>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accent5"/>
              </a:solidFill>
              <a:latin typeface="Oswald Regular"/>
              <a:ea typeface="Oswald Regular"/>
              <a:cs typeface="Oswald Regular"/>
              <a:sym typeface="Oswald Regular"/>
            </a:endParaRPr>
          </a:p>
        </p:txBody>
      </p:sp>
      <p:sp>
        <p:nvSpPr>
          <p:cNvPr id="1583" name="Google Shape;1583;p53"/>
          <p:cNvSpPr txBox="1"/>
          <p:nvPr/>
        </p:nvSpPr>
        <p:spPr>
          <a:xfrm>
            <a:off x="5036250" y="1832746"/>
            <a:ext cx="752400" cy="136500"/>
          </a:xfrm>
          <a:prstGeom prst="rect">
            <a:avLst/>
          </a:prstGeom>
          <a:noFill/>
          <a:ln>
            <a:noFill/>
          </a:ln>
        </p:spPr>
        <p:txBody>
          <a:bodyPr spcFirstLastPara="1" wrap="square" lIns="0" tIns="0" rIns="91425" bIns="0" anchor="b"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Mars</a:t>
            </a:r>
            <a:endParaRPr sz="1600">
              <a:solidFill>
                <a:schemeClr val="dk1"/>
              </a:solidFill>
              <a:latin typeface="Roboto"/>
              <a:ea typeface="Roboto"/>
              <a:cs typeface="Roboto"/>
              <a:sym typeface="Roboto"/>
            </a:endParaRPr>
          </a:p>
        </p:txBody>
      </p:sp>
      <p:sp>
        <p:nvSpPr>
          <p:cNvPr id="1584" name="Google Shape;1584;p53"/>
          <p:cNvSpPr/>
          <p:nvPr/>
        </p:nvSpPr>
        <p:spPr>
          <a:xfrm rot="5400000">
            <a:off x="6088896" y="1766475"/>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sp>
        <p:nvSpPr>
          <p:cNvPr id="1585" name="Google Shape;1585;p53"/>
          <p:cNvSpPr txBox="1"/>
          <p:nvPr/>
        </p:nvSpPr>
        <p:spPr>
          <a:xfrm>
            <a:off x="6323475" y="1832746"/>
            <a:ext cx="752400" cy="136500"/>
          </a:xfrm>
          <a:prstGeom prst="rect">
            <a:avLst/>
          </a:prstGeom>
          <a:noFill/>
          <a:ln>
            <a:noFill/>
          </a:ln>
        </p:spPr>
        <p:txBody>
          <a:bodyPr spcFirstLastPara="1" wrap="square" lIns="0" tIns="0" rIns="91425" bIns="0" anchor="b"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Earth</a:t>
            </a:r>
            <a:endParaRPr sz="1600">
              <a:solidFill>
                <a:schemeClr val="dk1"/>
              </a:solidFill>
              <a:latin typeface="Roboto"/>
              <a:ea typeface="Roboto"/>
              <a:cs typeface="Roboto"/>
              <a:sym typeface="Roboto"/>
            </a:endParaRPr>
          </a:p>
        </p:txBody>
      </p:sp>
      <p:sp>
        <p:nvSpPr>
          <p:cNvPr id="1586" name="Google Shape;1586;p53"/>
          <p:cNvSpPr/>
          <p:nvPr/>
        </p:nvSpPr>
        <p:spPr>
          <a:xfrm rot="5400000">
            <a:off x="1930106" y="2195856"/>
            <a:ext cx="923108" cy="1047471"/>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sp>
        <p:nvSpPr>
          <p:cNvPr id="1587" name="Google Shape;1587;p53"/>
          <p:cNvSpPr txBox="1"/>
          <p:nvPr/>
        </p:nvSpPr>
        <p:spPr>
          <a:xfrm>
            <a:off x="1976497" y="2564142"/>
            <a:ext cx="830700" cy="310500"/>
          </a:xfrm>
          <a:prstGeom prst="rect">
            <a:avLst/>
          </a:prstGeom>
          <a:noFill/>
          <a:ln>
            <a:noFill/>
          </a:ln>
        </p:spPr>
        <p:txBody>
          <a:bodyPr spcFirstLastPara="1" wrap="square" lIns="91425" tIns="0" rIns="91425" bIns="0" anchor="b" anchorCtr="0">
            <a:noAutofit/>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70%</a:t>
            </a:r>
            <a:endParaRPr sz="2000">
              <a:solidFill>
                <a:schemeClr val="dk1"/>
              </a:solidFill>
              <a:latin typeface="Oswald Regular"/>
              <a:ea typeface="Oswald Regular"/>
              <a:cs typeface="Oswald Regular"/>
              <a:sym typeface="Oswald Regular"/>
            </a:endParaRPr>
          </a:p>
        </p:txBody>
      </p:sp>
      <p:sp>
        <p:nvSpPr>
          <p:cNvPr id="1588" name="Google Shape;1588;p53"/>
          <p:cNvSpPr txBox="1"/>
          <p:nvPr/>
        </p:nvSpPr>
        <p:spPr>
          <a:xfrm>
            <a:off x="4596493" y="4010386"/>
            <a:ext cx="385200" cy="1791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1000">
                <a:solidFill>
                  <a:schemeClr val="dk1"/>
                </a:solidFill>
                <a:latin typeface="Roboto"/>
                <a:ea typeface="Roboto"/>
                <a:cs typeface="Roboto"/>
                <a:sym typeface="Roboto"/>
              </a:rPr>
              <a:t>0%</a:t>
            </a:r>
            <a:endParaRPr sz="1000">
              <a:solidFill>
                <a:schemeClr val="dk1"/>
              </a:solidFill>
              <a:latin typeface="Roboto"/>
              <a:ea typeface="Roboto"/>
              <a:cs typeface="Roboto"/>
              <a:sym typeface="Roboto"/>
            </a:endParaRPr>
          </a:p>
        </p:txBody>
      </p:sp>
      <p:sp>
        <p:nvSpPr>
          <p:cNvPr id="1589" name="Google Shape;1589;p53"/>
          <p:cNvSpPr txBox="1"/>
          <p:nvPr/>
        </p:nvSpPr>
        <p:spPr>
          <a:xfrm>
            <a:off x="5338129" y="4010375"/>
            <a:ext cx="474900" cy="1791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1000">
                <a:solidFill>
                  <a:schemeClr val="dk1"/>
                </a:solidFill>
                <a:latin typeface="Roboto"/>
                <a:ea typeface="Roboto"/>
                <a:cs typeface="Roboto"/>
                <a:sym typeface="Roboto"/>
              </a:rPr>
              <a:t>25%</a:t>
            </a:r>
            <a:endParaRPr sz="1000">
              <a:solidFill>
                <a:schemeClr val="dk1"/>
              </a:solidFill>
              <a:latin typeface="Roboto"/>
              <a:ea typeface="Roboto"/>
              <a:cs typeface="Roboto"/>
              <a:sym typeface="Roboto"/>
            </a:endParaRPr>
          </a:p>
        </p:txBody>
      </p:sp>
      <p:sp>
        <p:nvSpPr>
          <p:cNvPr id="1590" name="Google Shape;1590;p53"/>
          <p:cNvSpPr txBox="1"/>
          <p:nvPr/>
        </p:nvSpPr>
        <p:spPr>
          <a:xfrm>
            <a:off x="6130082" y="4010375"/>
            <a:ext cx="474900" cy="1791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1000">
                <a:solidFill>
                  <a:schemeClr val="dk1"/>
                </a:solidFill>
                <a:latin typeface="Roboto"/>
                <a:ea typeface="Roboto"/>
                <a:cs typeface="Roboto"/>
                <a:sym typeface="Roboto"/>
              </a:rPr>
              <a:t>50%</a:t>
            </a:r>
            <a:endParaRPr sz="1000">
              <a:solidFill>
                <a:schemeClr val="dk1"/>
              </a:solidFill>
              <a:latin typeface="Roboto"/>
              <a:ea typeface="Roboto"/>
              <a:cs typeface="Roboto"/>
              <a:sym typeface="Roboto"/>
            </a:endParaRPr>
          </a:p>
        </p:txBody>
      </p:sp>
      <p:sp>
        <p:nvSpPr>
          <p:cNvPr id="1591" name="Google Shape;1591;p53"/>
          <p:cNvSpPr txBox="1"/>
          <p:nvPr/>
        </p:nvSpPr>
        <p:spPr>
          <a:xfrm>
            <a:off x="6913868" y="4010375"/>
            <a:ext cx="474900" cy="1791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1000">
                <a:solidFill>
                  <a:schemeClr val="dk1"/>
                </a:solidFill>
                <a:latin typeface="Roboto"/>
                <a:ea typeface="Roboto"/>
                <a:cs typeface="Roboto"/>
                <a:sym typeface="Roboto"/>
              </a:rPr>
              <a:t>75%</a:t>
            </a:r>
            <a:endParaRPr sz="1000">
              <a:solidFill>
                <a:schemeClr val="dk1"/>
              </a:solidFill>
              <a:latin typeface="Roboto"/>
              <a:ea typeface="Roboto"/>
              <a:cs typeface="Roboto"/>
              <a:sym typeface="Roboto"/>
            </a:endParaRPr>
          </a:p>
        </p:txBody>
      </p:sp>
      <p:sp>
        <p:nvSpPr>
          <p:cNvPr id="1592" name="Google Shape;1592;p53"/>
          <p:cNvSpPr txBox="1"/>
          <p:nvPr/>
        </p:nvSpPr>
        <p:spPr>
          <a:xfrm>
            <a:off x="7658108" y="4010375"/>
            <a:ext cx="555300" cy="1791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sz="1000">
                <a:solidFill>
                  <a:schemeClr val="dk1"/>
                </a:solidFill>
                <a:latin typeface="Roboto"/>
                <a:ea typeface="Roboto"/>
                <a:cs typeface="Roboto"/>
                <a:sym typeface="Roboto"/>
              </a:rPr>
              <a:t>100%</a:t>
            </a:r>
            <a:endParaRPr sz="1000">
              <a:solidFill>
                <a:schemeClr val="dk1"/>
              </a:solidFill>
              <a:latin typeface="Roboto"/>
              <a:ea typeface="Roboto"/>
              <a:cs typeface="Roboto"/>
              <a:sym typeface="Roboto"/>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96"/>
        <p:cNvGrpSpPr/>
        <p:nvPr/>
      </p:nvGrpSpPr>
      <p:grpSpPr>
        <a:xfrm>
          <a:off x="0" y="0"/>
          <a:ext cx="0" cy="0"/>
          <a:chOff x="0" y="0"/>
          <a:chExt cx="0" cy="0"/>
        </a:xfrm>
      </p:grpSpPr>
      <p:sp>
        <p:nvSpPr>
          <p:cNvPr id="1597" name="Google Shape;1597;p54"/>
          <p:cNvSpPr txBox="1">
            <a:spLocks noGrp="1"/>
          </p:cNvSpPr>
          <p:nvPr>
            <p:ph type="ctrTitle"/>
          </p:nvPr>
        </p:nvSpPr>
        <p:spPr>
          <a:xfrm>
            <a:off x="747450" y="1056600"/>
            <a:ext cx="4815300" cy="2763600"/>
          </a:xfrm>
          <a:prstGeom prst="rect">
            <a:avLst/>
          </a:prstGeom>
        </p:spPr>
        <p:txBody>
          <a:bodyPr spcFirstLastPara="1" wrap="square" lIns="91425" tIns="0" rIns="91425" bIns="91425" anchor="b" anchorCtr="0">
            <a:noAutofit/>
          </a:bodyPr>
          <a:lstStyle/>
          <a:p>
            <a:pPr marL="0" lvl="0" indent="0" algn="l" rtl="0">
              <a:spcBef>
                <a:spcPts val="0"/>
              </a:spcBef>
              <a:spcAft>
                <a:spcPts val="0"/>
              </a:spcAft>
              <a:buNone/>
            </a:pPr>
            <a:r>
              <a:rPr lang="en"/>
              <a:t>AWESOME </a:t>
            </a:r>
            <a:r>
              <a:rPr lang="en">
                <a:solidFill>
                  <a:schemeClr val="dk1"/>
                </a:solidFill>
              </a:rPr>
              <a:t>WORDS</a:t>
            </a:r>
            <a:endParaRPr>
              <a:solidFill>
                <a:schemeClr val="dk1"/>
              </a:solidFill>
            </a:endParaRPr>
          </a:p>
        </p:txBody>
      </p:sp>
      <p:grpSp>
        <p:nvGrpSpPr>
          <p:cNvPr id="1598" name="Google Shape;1598;p54"/>
          <p:cNvGrpSpPr/>
          <p:nvPr/>
        </p:nvGrpSpPr>
        <p:grpSpPr>
          <a:xfrm>
            <a:off x="5786472" y="1919109"/>
            <a:ext cx="2647065" cy="3022714"/>
            <a:chOff x="5268424" y="1689000"/>
            <a:chExt cx="3332576" cy="3805028"/>
          </a:xfrm>
        </p:grpSpPr>
        <p:sp>
          <p:nvSpPr>
            <p:cNvPr id="1599" name="Google Shape;1599;p54"/>
            <p:cNvSpPr/>
            <p:nvPr/>
          </p:nvSpPr>
          <p:spPr>
            <a:xfrm flipH="1">
              <a:off x="5360635" y="1893654"/>
              <a:ext cx="1354106" cy="1649263"/>
            </a:xfrm>
            <a:custGeom>
              <a:avLst/>
              <a:gdLst/>
              <a:ahLst/>
              <a:cxnLst/>
              <a:rect l="l" t="t" r="r" b="b"/>
              <a:pathLst>
                <a:path w="12419" h="15126" extrusionOk="0">
                  <a:moveTo>
                    <a:pt x="3778" y="1"/>
                  </a:moveTo>
                  <a:cubicBezTo>
                    <a:pt x="3424" y="1"/>
                    <a:pt x="3069" y="26"/>
                    <a:pt x="2715" y="76"/>
                  </a:cubicBezTo>
                  <a:lnTo>
                    <a:pt x="3787" y="7565"/>
                  </a:lnTo>
                  <a:lnTo>
                    <a:pt x="1" y="14125"/>
                  </a:lnTo>
                  <a:cubicBezTo>
                    <a:pt x="1179" y="14804"/>
                    <a:pt x="2472" y="15126"/>
                    <a:pt x="3751" y="15126"/>
                  </a:cubicBezTo>
                  <a:cubicBezTo>
                    <a:pt x="6376" y="15126"/>
                    <a:pt x="8942" y="13769"/>
                    <a:pt x="10335" y="11351"/>
                  </a:cubicBezTo>
                  <a:cubicBezTo>
                    <a:pt x="12419" y="7755"/>
                    <a:pt x="11169" y="3088"/>
                    <a:pt x="7573" y="1016"/>
                  </a:cubicBezTo>
                  <a:cubicBezTo>
                    <a:pt x="6417" y="349"/>
                    <a:pt x="5105" y="1"/>
                    <a:pt x="3778"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flipH="1">
              <a:off x="5360635" y="1893654"/>
              <a:ext cx="1354106" cy="1649263"/>
            </a:xfrm>
            <a:custGeom>
              <a:avLst/>
              <a:gdLst/>
              <a:ahLst/>
              <a:cxnLst/>
              <a:rect l="l" t="t" r="r" b="b"/>
              <a:pathLst>
                <a:path w="12419" h="15126" extrusionOk="0">
                  <a:moveTo>
                    <a:pt x="3778" y="1"/>
                  </a:moveTo>
                  <a:cubicBezTo>
                    <a:pt x="3424" y="1"/>
                    <a:pt x="3069" y="26"/>
                    <a:pt x="2715" y="76"/>
                  </a:cubicBezTo>
                  <a:lnTo>
                    <a:pt x="3787" y="7565"/>
                  </a:lnTo>
                  <a:lnTo>
                    <a:pt x="1" y="14125"/>
                  </a:lnTo>
                  <a:cubicBezTo>
                    <a:pt x="1179" y="14804"/>
                    <a:pt x="2472" y="15126"/>
                    <a:pt x="3751" y="15126"/>
                  </a:cubicBezTo>
                  <a:cubicBezTo>
                    <a:pt x="6376" y="15126"/>
                    <a:pt x="8942" y="13769"/>
                    <a:pt x="10335" y="11351"/>
                  </a:cubicBezTo>
                  <a:cubicBezTo>
                    <a:pt x="12419" y="7755"/>
                    <a:pt x="11169" y="3088"/>
                    <a:pt x="7573" y="1016"/>
                  </a:cubicBezTo>
                  <a:cubicBezTo>
                    <a:pt x="6417" y="349"/>
                    <a:pt x="5105" y="1"/>
                    <a:pt x="3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4"/>
            <p:cNvSpPr/>
            <p:nvPr/>
          </p:nvSpPr>
          <p:spPr>
            <a:xfrm flipH="1">
              <a:off x="5512517" y="1863670"/>
              <a:ext cx="1354106" cy="1649481"/>
            </a:xfrm>
            <a:custGeom>
              <a:avLst/>
              <a:gdLst/>
              <a:ahLst/>
              <a:cxnLst/>
              <a:rect l="l" t="t" r="r" b="b"/>
              <a:pathLst>
                <a:path w="12419" h="15128" extrusionOk="0">
                  <a:moveTo>
                    <a:pt x="3804" y="1"/>
                  </a:moveTo>
                  <a:cubicBezTo>
                    <a:pt x="3446" y="1"/>
                    <a:pt x="3086" y="26"/>
                    <a:pt x="2727" y="77"/>
                  </a:cubicBezTo>
                  <a:lnTo>
                    <a:pt x="3787" y="7566"/>
                  </a:lnTo>
                  <a:lnTo>
                    <a:pt x="1" y="14126"/>
                  </a:lnTo>
                  <a:cubicBezTo>
                    <a:pt x="1183" y="14805"/>
                    <a:pt x="2477" y="15127"/>
                    <a:pt x="3756" y="15127"/>
                  </a:cubicBezTo>
                  <a:cubicBezTo>
                    <a:pt x="6382" y="15127"/>
                    <a:pt x="8946" y="13770"/>
                    <a:pt x="10347" y="11352"/>
                  </a:cubicBezTo>
                  <a:cubicBezTo>
                    <a:pt x="12419" y="7756"/>
                    <a:pt x="11169" y="3089"/>
                    <a:pt x="7573" y="1017"/>
                  </a:cubicBezTo>
                  <a:cubicBezTo>
                    <a:pt x="6422" y="343"/>
                    <a:pt x="5123" y="1"/>
                    <a:pt x="3804"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flipH="1">
              <a:off x="6053893" y="3459581"/>
              <a:ext cx="109144" cy="46885"/>
            </a:xfrm>
            <a:custGeom>
              <a:avLst/>
              <a:gdLst/>
              <a:ahLst/>
              <a:cxnLst/>
              <a:rect l="l" t="t" r="r" b="b"/>
              <a:pathLst>
                <a:path w="1001" h="430" extrusionOk="0">
                  <a:moveTo>
                    <a:pt x="15" y="0"/>
                  </a:moveTo>
                  <a:cubicBezTo>
                    <a:pt x="13" y="0"/>
                    <a:pt x="13" y="1"/>
                    <a:pt x="13" y="1"/>
                  </a:cubicBezTo>
                  <a:cubicBezTo>
                    <a:pt x="1" y="1"/>
                    <a:pt x="227" y="108"/>
                    <a:pt x="501" y="227"/>
                  </a:cubicBezTo>
                  <a:cubicBezTo>
                    <a:pt x="775" y="346"/>
                    <a:pt x="1001" y="430"/>
                    <a:pt x="1001" y="430"/>
                  </a:cubicBezTo>
                  <a:cubicBezTo>
                    <a:pt x="1001" y="418"/>
                    <a:pt x="775" y="323"/>
                    <a:pt x="501" y="204"/>
                  </a:cubicBezTo>
                  <a:cubicBezTo>
                    <a:pt x="243" y="91"/>
                    <a:pt x="37"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4"/>
            <p:cNvSpPr/>
            <p:nvPr/>
          </p:nvSpPr>
          <p:spPr>
            <a:xfrm flipH="1">
              <a:off x="6190184" y="3495889"/>
              <a:ext cx="90935" cy="39144"/>
            </a:xfrm>
            <a:custGeom>
              <a:avLst/>
              <a:gdLst/>
              <a:ahLst/>
              <a:cxnLst/>
              <a:rect l="l" t="t" r="r" b="b"/>
              <a:pathLst>
                <a:path w="834" h="359" extrusionOk="0">
                  <a:moveTo>
                    <a:pt x="3" y="0"/>
                  </a:moveTo>
                  <a:cubicBezTo>
                    <a:pt x="1" y="0"/>
                    <a:pt x="0" y="1"/>
                    <a:pt x="0" y="2"/>
                  </a:cubicBezTo>
                  <a:cubicBezTo>
                    <a:pt x="0" y="2"/>
                    <a:pt x="179" y="85"/>
                    <a:pt x="417" y="192"/>
                  </a:cubicBezTo>
                  <a:cubicBezTo>
                    <a:pt x="643" y="287"/>
                    <a:pt x="834" y="359"/>
                    <a:pt x="834" y="359"/>
                  </a:cubicBezTo>
                  <a:cubicBezTo>
                    <a:pt x="834" y="359"/>
                    <a:pt x="643" y="264"/>
                    <a:pt x="417" y="168"/>
                  </a:cubicBezTo>
                  <a:cubicBezTo>
                    <a:pt x="207" y="69"/>
                    <a:pt x="28"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4"/>
            <p:cNvSpPr/>
            <p:nvPr/>
          </p:nvSpPr>
          <p:spPr>
            <a:xfrm flipH="1">
              <a:off x="5909752" y="3395906"/>
              <a:ext cx="120811" cy="49611"/>
            </a:xfrm>
            <a:custGeom>
              <a:avLst/>
              <a:gdLst/>
              <a:ahLst/>
              <a:cxnLst/>
              <a:rect l="l" t="t" r="r" b="b"/>
              <a:pathLst>
                <a:path w="1108" h="455" extrusionOk="0">
                  <a:moveTo>
                    <a:pt x="3" y="1"/>
                  </a:moveTo>
                  <a:cubicBezTo>
                    <a:pt x="1" y="1"/>
                    <a:pt x="0" y="1"/>
                    <a:pt x="0" y="2"/>
                  </a:cubicBezTo>
                  <a:cubicBezTo>
                    <a:pt x="0" y="2"/>
                    <a:pt x="238" y="109"/>
                    <a:pt x="548" y="228"/>
                  </a:cubicBezTo>
                  <a:cubicBezTo>
                    <a:pt x="846" y="359"/>
                    <a:pt x="1096" y="454"/>
                    <a:pt x="1096" y="454"/>
                  </a:cubicBezTo>
                  <a:cubicBezTo>
                    <a:pt x="1108" y="442"/>
                    <a:pt x="858" y="335"/>
                    <a:pt x="548" y="216"/>
                  </a:cubicBezTo>
                  <a:cubicBezTo>
                    <a:pt x="267" y="93"/>
                    <a:pt x="29"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4"/>
            <p:cNvSpPr/>
            <p:nvPr/>
          </p:nvSpPr>
          <p:spPr>
            <a:xfrm flipH="1">
              <a:off x="5785128" y="3314131"/>
              <a:ext cx="122119" cy="56153"/>
            </a:xfrm>
            <a:custGeom>
              <a:avLst/>
              <a:gdLst/>
              <a:ahLst/>
              <a:cxnLst/>
              <a:rect l="l" t="t" r="r" b="b"/>
              <a:pathLst>
                <a:path w="1120" h="515" extrusionOk="0">
                  <a:moveTo>
                    <a:pt x="2" y="1"/>
                  </a:moveTo>
                  <a:cubicBezTo>
                    <a:pt x="1" y="1"/>
                    <a:pt x="0" y="1"/>
                    <a:pt x="0" y="2"/>
                  </a:cubicBezTo>
                  <a:cubicBezTo>
                    <a:pt x="0" y="2"/>
                    <a:pt x="239" y="121"/>
                    <a:pt x="548" y="264"/>
                  </a:cubicBezTo>
                  <a:cubicBezTo>
                    <a:pt x="843" y="400"/>
                    <a:pt x="1095" y="514"/>
                    <a:pt x="1118" y="514"/>
                  </a:cubicBezTo>
                  <a:cubicBezTo>
                    <a:pt x="1119" y="514"/>
                    <a:pt x="1120" y="514"/>
                    <a:pt x="1120" y="514"/>
                  </a:cubicBezTo>
                  <a:cubicBezTo>
                    <a:pt x="1120" y="514"/>
                    <a:pt x="870" y="395"/>
                    <a:pt x="560" y="252"/>
                  </a:cubicBezTo>
                  <a:cubicBezTo>
                    <a:pt x="265" y="115"/>
                    <a:pt x="24" y="1"/>
                    <a:pt x="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4"/>
            <p:cNvSpPr/>
            <p:nvPr/>
          </p:nvSpPr>
          <p:spPr>
            <a:xfrm flipH="1">
              <a:off x="5692996" y="3207824"/>
              <a:ext cx="118194" cy="57243"/>
            </a:xfrm>
            <a:custGeom>
              <a:avLst/>
              <a:gdLst/>
              <a:ahLst/>
              <a:cxnLst/>
              <a:rect l="l" t="t" r="r" b="b"/>
              <a:pathLst>
                <a:path w="1084" h="525" extrusionOk="0">
                  <a:moveTo>
                    <a:pt x="12" y="0"/>
                  </a:moveTo>
                  <a:cubicBezTo>
                    <a:pt x="0" y="12"/>
                    <a:pt x="239" y="131"/>
                    <a:pt x="536" y="274"/>
                  </a:cubicBezTo>
                  <a:cubicBezTo>
                    <a:pt x="834" y="417"/>
                    <a:pt x="1084" y="524"/>
                    <a:pt x="1084" y="524"/>
                  </a:cubicBezTo>
                  <a:cubicBezTo>
                    <a:pt x="1084" y="512"/>
                    <a:pt x="846" y="393"/>
                    <a:pt x="548" y="250"/>
                  </a:cubicBezTo>
                  <a:cubicBezTo>
                    <a:pt x="251" y="108"/>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p:nvPr/>
          </p:nvSpPr>
          <p:spPr>
            <a:xfrm flipH="1">
              <a:off x="5593013" y="3109150"/>
              <a:ext cx="150686" cy="74144"/>
            </a:xfrm>
            <a:custGeom>
              <a:avLst/>
              <a:gdLst/>
              <a:ahLst/>
              <a:cxnLst/>
              <a:rect l="l" t="t" r="r" b="b"/>
              <a:pathLst>
                <a:path w="1382" h="680" extrusionOk="0">
                  <a:moveTo>
                    <a:pt x="1" y="1"/>
                  </a:moveTo>
                  <a:cubicBezTo>
                    <a:pt x="1" y="12"/>
                    <a:pt x="310" y="167"/>
                    <a:pt x="691" y="358"/>
                  </a:cubicBezTo>
                  <a:cubicBezTo>
                    <a:pt x="1072" y="536"/>
                    <a:pt x="1382" y="679"/>
                    <a:pt x="1382" y="679"/>
                  </a:cubicBezTo>
                  <a:cubicBezTo>
                    <a:pt x="1382" y="679"/>
                    <a:pt x="1072" y="524"/>
                    <a:pt x="703" y="334"/>
                  </a:cubicBezTo>
                  <a:cubicBezTo>
                    <a:pt x="322" y="143"/>
                    <a:pt x="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4"/>
            <p:cNvSpPr/>
            <p:nvPr/>
          </p:nvSpPr>
          <p:spPr>
            <a:xfrm flipH="1">
              <a:off x="5556596" y="3007859"/>
              <a:ext cx="133895" cy="65094"/>
            </a:xfrm>
            <a:custGeom>
              <a:avLst/>
              <a:gdLst/>
              <a:ahLst/>
              <a:cxnLst/>
              <a:rect l="l" t="t" r="r" b="b"/>
              <a:pathLst>
                <a:path w="1228" h="597" extrusionOk="0">
                  <a:moveTo>
                    <a:pt x="1" y="1"/>
                  </a:moveTo>
                  <a:cubicBezTo>
                    <a:pt x="13" y="13"/>
                    <a:pt x="25" y="25"/>
                    <a:pt x="48" y="25"/>
                  </a:cubicBezTo>
                  <a:cubicBezTo>
                    <a:pt x="36" y="13"/>
                    <a:pt x="13" y="1"/>
                    <a:pt x="1" y="1"/>
                  </a:cubicBezTo>
                  <a:close/>
                  <a:moveTo>
                    <a:pt x="48" y="25"/>
                  </a:moveTo>
                  <a:lnTo>
                    <a:pt x="48" y="25"/>
                  </a:lnTo>
                  <a:cubicBezTo>
                    <a:pt x="72" y="48"/>
                    <a:pt x="120" y="72"/>
                    <a:pt x="167" y="108"/>
                  </a:cubicBezTo>
                  <a:cubicBezTo>
                    <a:pt x="275" y="168"/>
                    <a:pt x="429" y="251"/>
                    <a:pt x="596" y="334"/>
                  </a:cubicBezTo>
                  <a:cubicBezTo>
                    <a:pt x="763" y="418"/>
                    <a:pt x="918" y="477"/>
                    <a:pt x="1037" y="525"/>
                  </a:cubicBezTo>
                  <a:lnTo>
                    <a:pt x="1168" y="584"/>
                  </a:lnTo>
                  <a:cubicBezTo>
                    <a:pt x="1191" y="596"/>
                    <a:pt x="1203" y="596"/>
                    <a:pt x="1227" y="596"/>
                  </a:cubicBezTo>
                  <a:cubicBezTo>
                    <a:pt x="1203" y="584"/>
                    <a:pt x="1191" y="584"/>
                    <a:pt x="1179" y="572"/>
                  </a:cubicBezTo>
                  <a:lnTo>
                    <a:pt x="1037" y="513"/>
                  </a:lnTo>
                  <a:cubicBezTo>
                    <a:pt x="929" y="465"/>
                    <a:pt x="775" y="394"/>
                    <a:pt x="608" y="310"/>
                  </a:cubicBezTo>
                  <a:cubicBezTo>
                    <a:pt x="441" y="227"/>
                    <a:pt x="287" y="156"/>
                    <a:pt x="179" y="96"/>
                  </a:cubicBezTo>
                  <a:lnTo>
                    <a:pt x="48" y="2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4"/>
            <p:cNvSpPr/>
            <p:nvPr/>
          </p:nvSpPr>
          <p:spPr>
            <a:xfrm flipH="1">
              <a:off x="5516363" y="2906676"/>
              <a:ext cx="137711" cy="67602"/>
            </a:xfrm>
            <a:custGeom>
              <a:avLst/>
              <a:gdLst/>
              <a:ahLst/>
              <a:cxnLst/>
              <a:rect l="l" t="t" r="r" b="b"/>
              <a:pathLst>
                <a:path w="1263" h="620" extrusionOk="0">
                  <a:moveTo>
                    <a:pt x="0" y="0"/>
                  </a:moveTo>
                  <a:cubicBezTo>
                    <a:pt x="0" y="0"/>
                    <a:pt x="286" y="143"/>
                    <a:pt x="631" y="322"/>
                  </a:cubicBezTo>
                  <a:cubicBezTo>
                    <a:pt x="976" y="488"/>
                    <a:pt x="1262" y="619"/>
                    <a:pt x="1262" y="619"/>
                  </a:cubicBezTo>
                  <a:cubicBezTo>
                    <a:pt x="1262" y="607"/>
                    <a:pt x="976" y="464"/>
                    <a:pt x="631" y="298"/>
                  </a:cubicBezTo>
                  <a:cubicBezTo>
                    <a:pt x="286" y="131"/>
                    <a:pt x="12"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4"/>
            <p:cNvSpPr/>
            <p:nvPr/>
          </p:nvSpPr>
          <p:spPr>
            <a:xfrm flipH="1">
              <a:off x="5494339" y="2790993"/>
              <a:ext cx="137711" cy="66402"/>
            </a:xfrm>
            <a:custGeom>
              <a:avLst/>
              <a:gdLst/>
              <a:ahLst/>
              <a:cxnLst/>
              <a:rect l="l" t="t" r="r" b="b"/>
              <a:pathLst>
                <a:path w="1263" h="609" extrusionOk="0">
                  <a:moveTo>
                    <a:pt x="14" y="1"/>
                  </a:moveTo>
                  <a:cubicBezTo>
                    <a:pt x="13" y="1"/>
                    <a:pt x="12" y="1"/>
                    <a:pt x="12" y="1"/>
                  </a:cubicBezTo>
                  <a:cubicBezTo>
                    <a:pt x="1" y="1"/>
                    <a:pt x="286" y="144"/>
                    <a:pt x="632" y="311"/>
                  </a:cubicBezTo>
                  <a:cubicBezTo>
                    <a:pt x="977" y="478"/>
                    <a:pt x="1263" y="609"/>
                    <a:pt x="1263" y="609"/>
                  </a:cubicBezTo>
                  <a:cubicBezTo>
                    <a:pt x="1263" y="609"/>
                    <a:pt x="989" y="466"/>
                    <a:pt x="643" y="299"/>
                  </a:cubicBezTo>
                  <a:cubicBezTo>
                    <a:pt x="313" y="128"/>
                    <a:pt x="37"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4"/>
            <p:cNvSpPr/>
            <p:nvPr/>
          </p:nvSpPr>
          <p:spPr>
            <a:xfrm flipH="1">
              <a:off x="5477438" y="2675527"/>
              <a:ext cx="148070" cy="71636"/>
            </a:xfrm>
            <a:custGeom>
              <a:avLst/>
              <a:gdLst/>
              <a:ahLst/>
              <a:cxnLst/>
              <a:rect l="l" t="t" r="r" b="b"/>
              <a:pathLst>
                <a:path w="1358" h="657" extrusionOk="0">
                  <a:moveTo>
                    <a:pt x="13" y="0"/>
                  </a:moveTo>
                  <a:cubicBezTo>
                    <a:pt x="12" y="0"/>
                    <a:pt x="12" y="0"/>
                    <a:pt x="12" y="1"/>
                  </a:cubicBezTo>
                  <a:cubicBezTo>
                    <a:pt x="0" y="1"/>
                    <a:pt x="298" y="156"/>
                    <a:pt x="679" y="334"/>
                  </a:cubicBezTo>
                  <a:cubicBezTo>
                    <a:pt x="1034" y="506"/>
                    <a:pt x="1335" y="656"/>
                    <a:pt x="1356" y="656"/>
                  </a:cubicBezTo>
                  <a:cubicBezTo>
                    <a:pt x="1357" y="656"/>
                    <a:pt x="1357" y="656"/>
                    <a:pt x="1357" y="656"/>
                  </a:cubicBezTo>
                  <a:cubicBezTo>
                    <a:pt x="1357" y="656"/>
                    <a:pt x="1060" y="501"/>
                    <a:pt x="691" y="322"/>
                  </a:cubicBezTo>
                  <a:cubicBezTo>
                    <a:pt x="324" y="139"/>
                    <a:pt x="35"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4"/>
            <p:cNvSpPr/>
            <p:nvPr/>
          </p:nvSpPr>
          <p:spPr>
            <a:xfrm flipH="1">
              <a:off x="5483980" y="2537928"/>
              <a:ext cx="158428" cy="83194"/>
            </a:xfrm>
            <a:custGeom>
              <a:avLst/>
              <a:gdLst/>
              <a:ahLst/>
              <a:cxnLst/>
              <a:rect l="l" t="t" r="r" b="b"/>
              <a:pathLst>
                <a:path w="1453" h="763" extrusionOk="0">
                  <a:moveTo>
                    <a:pt x="0" y="1"/>
                  </a:moveTo>
                  <a:cubicBezTo>
                    <a:pt x="0" y="13"/>
                    <a:pt x="322" y="179"/>
                    <a:pt x="727" y="394"/>
                  </a:cubicBezTo>
                  <a:cubicBezTo>
                    <a:pt x="1119" y="608"/>
                    <a:pt x="1453" y="763"/>
                    <a:pt x="1453" y="763"/>
                  </a:cubicBezTo>
                  <a:cubicBezTo>
                    <a:pt x="1453" y="763"/>
                    <a:pt x="1131" y="584"/>
                    <a:pt x="727" y="370"/>
                  </a:cubicBezTo>
                  <a:cubicBezTo>
                    <a:pt x="334" y="167"/>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4"/>
            <p:cNvSpPr/>
            <p:nvPr/>
          </p:nvSpPr>
          <p:spPr>
            <a:xfrm flipH="1">
              <a:off x="5509930" y="2400329"/>
              <a:ext cx="171403" cy="89736"/>
            </a:xfrm>
            <a:custGeom>
              <a:avLst/>
              <a:gdLst/>
              <a:ahLst/>
              <a:cxnLst/>
              <a:rect l="l" t="t" r="r" b="b"/>
              <a:pathLst>
                <a:path w="1572" h="823" extrusionOk="0">
                  <a:moveTo>
                    <a:pt x="0" y="1"/>
                  </a:moveTo>
                  <a:cubicBezTo>
                    <a:pt x="0" y="13"/>
                    <a:pt x="345" y="191"/>
                    <a:pt x="774" y="417"/>
                  </a:cubicBezTo>
                  <a:cubicBezTo>
                    <a:pt x="1201" y="637"/>
                    <a:pt x="1550" y="823"/>
                    <a:pt x="1571" y="823"/>
                  </a:cubicBezTo>
                  <a:cubicBezTo>
                    <a:pt x="1571" y="823"/>
                    <a:pt x="1572" y="823"/>
                    <a:pt x="1572" y="822"/>
                  </a:cubicBezTo>
                  <a:cubicBezTo>
                    <a:pt x="1572" y="822"/>
                    <a:pt x="1215" y="632"/>
                    <a:pt x="786" y="406"/>
                  </a:cubicBezTo>
                  <a:cubicBezTo>
                    <a:pt x="357" y="179"/>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4"/>
            <p:cNvSpPr/>
            <p:nvPr/>
          </p:nvSpPr>
          <p:spPr>
            <a:xfrm flipH="1">
              <a:off x="5570878" y="2243322"/>
              <a:ext cx="188412" cy="93552"/>
            </a:xfrm>
            <a:custGeom>
              <a:avLst/>
              <a:gdLst/>
              <a:ahLst/>
              <a:cxnLst/>
              <a:rect l="l" t="t" r="r" b="b"/>
              <a:pathLst>
                <a:path w="1728" h="858" extrusionOk="0">
                  <a:moveTo>
                    <a:pt x="1" y="0"/>
                  </a:moveTo>
                  <a:cubicBezTo>
                    <a:pt x="1" y="12"/>
                    <a:pt x="382" y="202"/>
                    <a:pt x="858" y="441"/>
                  </a:cubicBezTo>
                  <a:cubicBezTo>
                    <a:pt x="1334" y="667"/>
                    <a:pt x="1715" y="857"/>
                    <a:pt x="1715" y="857"/>
                  </a:cubicBezTo>
                  <a:cubicBezTo>
                    <a:pt x="1727" y="845"/>
                    <a:pt x="1334" y="655"/>
                    <a:pt x="858" y="417"/>
                  </a:cubicBezTo>
                  <a:cubicBezTo>
                    <a:pt x="382" y="17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4"/>
            <p:cNvSpPr/>
            <p:nvPr/>
          </p:nvSpPr>
          <p:spPr>
            <a:xfrm flipH="1">
              <a:off x="5642294" y="2109539"/>
              <a:ext cx="220796" cy="109253"/>
            </a:xfrm>
            <a:custGeom>
              <a:avLst/>
              <a:gdLst/>
              <a:ahLst/>
              <a:cxnLst/>
              <a:rect l="l" t="t" r="r" b="b"/>
              <a:pathLst>
                <a:path w="2025" h="1002" extrusionOk="0">
                  <a:moveTo>
                    <a:pt x="13" y="0"/>
                  </a:moveTo>
                  <a:cubicBezTo>
                    <a:pt x="12" y="0"/>
                    <a:pt x="12" y="0"/>
                    <a:pt x="12" y="1"/>
                  </a:cubicBezTo>
                  <a:cubicBezTo>
                    <a:pt x="0" y="1"/>
                    <a:pt x="453" y="239"/>
                    <a:pt x="1012" y="513"/>
                  </a:cubicBezTo>
                  <a:cubicBezTo>
                    <a:pt x="1558" y="780"/>
                    <a:pt x="2001" y="1001"/>
                    <a:pt x="2023" y="1001"/>
                  </a:cubicBezTo>
                  <a:cubicBezTo>
                    <a:pt x="2024" y="1001"/>
                    <a:pt x="2024" y="1001"/>
                    <a:pt x="2024" y="1001"/>
                  </a:cubicBezTo>
                  <a:cubicBezTo>
                    <a:pt x="2024" y="1001"/>
                    <a:pt x="1572" y="775"/>
                    <a:pt x="1024" y="489"/>
                  </a:cubicBezTo>
                  <a:cubicBezTo>
                    <a:pt x="479" y="222"/>
                    <a:pt x="35"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4"/>
            <p:cNvSpPr/>
            <p:nvPr/>
          </p:nvSpPr>
          <p:spPr>
            <a:xfrm flipH="1">
              <a:off x="5811075" y="1973248"/>
              <a:ext cx="229846" cy="81885"/>
            </a:xfrm>
            <a:custGeom>
              <a:avLst/>
              <a:gdLst/>
              <a:ahLst/>
              <a:cxnLst/>
              <a:rect l="l" t="t" r="r" b="b"/>
              <a:pathLst>
                <a:path w="2108" h="751" extrusionOk="0">
                  <a:moveTo>
                    <a:pt x="0" y="1"/>
                  </a:moveTo>
                  <a:cubicBezTo>
                    <a:pt x="0" y="12"/>
                    <a:pt x="476" y="179"/>
                    <a:pt x="1048" y="382"/>
                  </a:cubicBezTo>
                  <a:cubicBezTo>
                    <a:pt x="1631" y="596"/>
                    <a:pt x="2107" y="751"/>
                    <a:pt x="2107" y="751"/>
                  </a:cubicBezTo>
                  <a:cubicBezTo>
                    <a:pt x="2107" y="739"/>
                    <a:pt x="1631" y="572"/>
                    <a:pt x="1060" y="370"/>
                  </a:cubicBezTo>
                  <a:cubicBezTo>
                    <a:pt x="476" y="167"/>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4"/>
            <p:cNvSpPr/>
            <p:nvPr/>
          </p:nvSpPr>
          <p:spPr>
            <a:xfrm flipH="1">
              <a:off x="5642273" y="2374161"/>
              <a:ext cx="1052951" cy="872389"/>
            </a:xfrm>
            <a:custGeom>
              <a:avLst/>
              <a:gdLst/>
              <a:ahLst/>
              <a:cxnLst/>
              <a:rect l="l" t="t" r="r" b="b"/>
              <a:pathLst>
                <a:path w="9657" h="8001" extrusionOk="0">
                  <a:moveTo>
                    <a:pt x="5390" y="41"/>
                  </a:moveTo>
                  <a:cubicBezTo>
                    <a:pt x="5574" y="41"/>
                    <a:pt x="5761" y="70"/>
                    <a:pt x="5942" y="134"/>
                  </a:cubicBezTo>
                  <a:cubicBezTo>
                    <a:pt x="6418" y="300"/>
                    <a:pt x="6835" y="622"/>
                    <a:pt x="7132" y="1050"/>
                  </a:cubicBezTo>
                  <a:cubicBezTo>
                    <a:pt x="7407" y="1474"/>
                    <a:pt x="7594" y="1965"/>
                    <a:pt x="7682" y="2479"/>
                  </a:cubicBezTo>
                  <a:lnTo>
                    <a:pt x="7682" y="2479"/>
                  </a:lnTo>
                  <a:cubicBezTo>
                    <a:pt x="7549" y="2589"/>
                    <a:pt x="7414" y="2693"/>
                    <a:pt x="7275" y="2789"/>
                  </a:cubicBezTo>
                  <a:cubicBezTo>
                    <a:pt x="6884" y="3080"/>
                    <a:pt x="6418" y="3231"/>
                    <a:pt x="5945" y="3231"/>
                  </a:cubicBezTo>
                  <a:cubicBezTo>
                    <a:pt x="5740" y="3231"/>
                    <a:pt x="5535" y="3203"/>
                    <a:pt x="5334" y="3146"/>
                  </a:cubicBezTo>
                  <a:cubicBezTo>
                    <a:pt x="4953" y="3051"/>
                    <a:pt x="4596" y="2848"/>
                    <a:pt x="4322" y="2551"/>
                  </a:cubicBezTo>
                  <a:cubicBezTo>
                    <a:pt x="4191" y="2396"/>
                    <a:pt x="4072" y="2217"/>
                    <a:pt x="3989" y="2027"/>
                  </a:cubicBezTo>
                  <a:cubicBezTo>
                    <a:pt x="3894" y="1824"/>
                    <a:pt x="3858" y="1610"/>
                    <a:pt x="3858" y="1396"/>
                  </a:cubicBezTo>
                  <a:cubicBezTo>
                    <a:pt x="3858" y="1169"/>
                    <a:pt x="3929" y="955"/>
                    <a:pt x="4048" y="765"/>
                  </a:cubicBezTo>
                  <a:cubicBezTo>
                    <a:pt x="4179" y="562"/>
                    <a:pt x="4346" y="395"/>
                    <a:pt x="4549" y="288"/>
                  </a:cubicBezTo>
                  <a:cubicBezTo>
                    <a:pt x="4751" y="157"/>
                    <a:pt x="4977" y="74"/>
                    <a:pt x="5215" y="50"/>
                  </a:cubicBezTo>
                  <a:cubicBezTo>
                    <a:pt x="5273" y="44"/>
                    <a:pt x="5332" y="41"/>
                    <a:pt x="5390" y="41"/>
                  </a:cubicBezTo>
                  <a:close/>
                  <a:moveTo>
                    <a:pt x="0" y="6682"/>
                  </a:moveTo>
                  <a:cubicBezTo>
                    <a:pt x="0" y="6682"/>
                    <a:pt x="14" y="6696"/>
                    <a:pt x="41" y="6712"/>
                  </a:cubicBezTo>
                  <a:lnTo>
                    <a:pt x="41" y="6712"/>
                  </a:lnTo>
                  <a:cubicBezTo>
                    <a:pt x="27" y="6702"/>
                    <a:pt x="14" y="6692"/>
                    <a:pt x="0" y="6682"/>
                  </a:cubicBezTo>
                  <a:close/>
                  <a:moveTo>
                    <a:pt x="41" y="6712"/>
                  </a:moveTo>
                  <a:cubicBezTo>
                    <a:pt x="123" y="6773"/>
                    <a:pt x="204" y="6832"/>
                    <a:pt x="286" y="6872"/>
                  </a:cubicBezTo>
                  <a:cubicBezTo>
                    <a:pt x="215" y="6825"/>
                    <a:pt x="143" y="6777"/>
                    <a:pt x="72" y="6730"/>
                  </a:cubicBezTo>
                  <a:cubicBezTo>
                    <a:pt x="60" y="6724"/>
                    <a:pt x="50" y="6718"/>
                    <a:pt x="41" y="6712"/>
                  </a:cubicBezTo>
                  <a:close/>
                  <a:moveTo>
                    <a:pt x="2650" y="3954"/>
                  </a:moveTo>
                  <a:cubicBezTo>
                    <a:pt x="2844" y="3954"/>
                    <a:pt x="3028" y="4013"/>
                    <a:pt x="3191" y="4122"/>
                  </a:cubicBezTo>
                  <a:cubicBezTo>
                    <a:pt x="3275" y="4182"/>
                    <a:pt x="3346" y="4241"/>
                    <a:pt x="3417" y="4325"/>
                  </a:cubicBezTo>
                  <a:cubicBezTo>
                    <a:pt x="3477" y="4396"/>
                    <a:pt x="3536" y="4479"/>
                    <a:pt x="3584" y="4563"/>
                  </a:cubicBezTo>
                  <a:cubicBezTo>
                    <a:pt x="3667" y="4741"/>
                    <a:pt x="3703" y="4932"/>
                    <a:pt x="3703" y="5122"/>
                  </a:cubicBezTo>
                  <a:cubicBezTo>
                    <a:pt x="3691" y="5491"/>
                    <a:pt x="3584" y="5837"/>
                    <a:pt x="3370" y="6134"/>
                  </a:cubicBezTo>
                  <a:cubicBezTo>
                    <a:pt x="3191" y="6396"/>
                    <a:pt x="2965" y="6622"/>
                    <a:pt x="2691" y="6801"/>
                  </a:cubicBezTo>
                  <a:cubicBezTo>
                    <a:pt x="2519" y="6913"/>
                    <a:pt x="2334" y="6999"/>
                    <a:pt x="2141" y="7060"/>
                  </a:cubicBezTo>
                  <a:lnTo>
                    <a:pt x="2141" y="7060"/>
                  </a:lnTo>
                  <a:cubicBezTo>
                    <a:pt x="1776" y="6631"/>
                    <a:pt x="1560" y="6079"/>
                    <a:pt x="1560" y="5491"/>
                  </a:cubicBezTo>
                  <a:cubicBezTo>
                    <a:pt x="1560" y="5253"/>
                    <a:pt x="1608" y="5027"/>
                    <a:pt x="1679" y="4801"/>
                  </a:cubicBezTo>
                  <a:cubicBezTo>
                    <a:pt x="1751" y="4586"/>
                    <a:pt x="1870" y="4396"/>
                    <a:pt x="2024" y="4229"/>
                  </a:cubicBezTo>
                  <a:cubicBezTo>
                    <a:pt x="2108" y="4158"/>
                    <a:pt x="2191" y="4086"/>
                    <a:pt x="2286" y="4039"/>
                  </a:cubicBezTo>
                  <a:cubicBezTo>
                    <a:pt x="2382" y="3991"/>
                    <a:pt x="2489" y="3967"/>
                    <a:pt x="2596" y="3955"/>
                  </a:cubicBezTo>
                  <a:cubicBezTo>
                    <a:pt x="2614" y="3954"/>
                    <a:pt x="2632" y="3954"/>
                    <a:pt x="2650" y="3954"/>
                  </a:cubicBezTo>
                  <a:close/>
                  <a:moveTo>
                    <a:pt x="5404" y="0"/>
                  </a:moveTo>
                  <a:cubicBezTo>
                    <a:pt x="5337" y="0"/>
                    <a:pt x="5270" y="5"/>
                    <a:pt x="5203" y="14"/>
                  </a:cubicBezTo>
                  <a:cubicBezTo>
                    <a:pt x="4965" y="38"/>
                    <a:pt x="4727" y="122"/>
                    <a:pt x="4513" y="253"/>
                  </a:cubicBezTo>
                  <a:cubicBezTo>
                    <a:pt x="4310" y="372"/>
                    <a:pt x="4132" y="538"/>
                    <a:pt x="4013" y="741"/>
                  </a:cubicBezTo>
                  <a:cubicBezTo>
                    <a:pt x="3882" y="943"/>
                    <a:pt x="3822" y="1169"/>
                    <a:pt x="3822" y="1408"/>
                  </a:cubicBezTo>
                  <a:cubicBezTo>
                    <a:pt x="3810" y="1622"/>
                    <a:pt x="3858" y="1848"/>
                    <a:pt x="3953" y="2050"/>
                  </a:cubicBezTo>
                  <a:cubicBezTo>
                    <a:pt x="4037" y="2253"/>
                    <a:pt x="4156" y="2431"/>
                    <a:pt x="4298" y="2586"/>
                  </a:cubicBezTo>
                  <a:cubicBezTo>
                    <a:pt x="4572" y="2884"/>
                    <a:pt x="4930" y="3086"/>
                    <a:pt x="5322" y="3193"/>
                  </a:cubicBezTo>
                  <a:cubicBezTo>
                    <a:pt x="5520" y="3246"/>
                    <a:pt x="5722" y="3271"/>
                    <a:pt x="5923" y="3271"/>
                  </a:cubicBezTo>
                  <a:cubicBezTo>
                    <a:pt x="6411" y="3271"/>
                    <a:pt x="6891" y="3120"/>
                    <a:pt x="7287" y="2824"/>
                  </a:cubicBezTo>
                  <a:cubicBezTo>
                    <a:pt x="7422" y="2725"/>
                    <a:pt x="7557" y="2621"/>
                    <a:pt x="7688" y="2513"/>
                  </a:cubicBezTo>
                  <a:lnTo>
                    <a:pt x="7688" y="2513"/>
                  </a:lnTo>
                  <a:cubicBezTo>
                    <a:pt x="7689" y="2521"/>
                    <a:pt x="7690" y="2530"/>
                    <a:pt x="7692" y="2539"/>
                  </a:cubicBezTo>
                  <a:cubicBezTo>
                    <a:pt x="7775" y="3086"/>
                    <a:pt x="7787" y="3634"/>
                    <a:pt x="7727" y="4194"/>
                  </a:cubicBezTo>
                  <a:cubicBezTo>
                    <a:pt x="7680" y="4765"/>
                    <a:pt x="7525" y="5313"/>
                    <a:pt x="7275" y="5837"/>
                  </a:cubicBezTo>
                  <a:cubicBezTo>
                    <a:pt x="7025" y="6349"/>
                    <a:pt x="6680" y="6801"/>
                    <a:pt x="6239" y="7170"/>
                  </a:cubicBezTo>
                  <a:cubicBezTo>
                    <a:pt x="5811" y="7539"/>
                    <a:pt x="5311" y="7777"/>
                    <a:pt x="4763" y="7896"/>
                  </a:cubicBezTo>
                  <a:cubicBezTo>
                    <a:pt x="4575" y="7931"/>
                    <a:pt x="4385" y="7948"/>
                    <a:pt x="4194" y="7948"/>
                  </a:cubicBezTo>
                  <a:cubicBezTo>
                    <a:pt x="3852" y="7948"/>
                    <a:pt x="3508" y="7892"/>
                    <a:pt x="3179" y="7777"/>
                  </a:cubicBezTo>
                  <a:cubicBezTo>
                    <a:pt x="2778" y="7634"/>
                    <a:pt x="2431" y="7391"/>
                    <a:pt x="2161" y="7083"/>
                  </a:cubicBezTo>
                  <a:lnTo>
                    <a:pt x="2161" y="7083"/>
                  </a:lnTo>
                  <a:cubicBezTo>
                    <a:pt x="2351" y="7021"/>
                    <a:pt x="2533" y="6935"/>
                    <a:pt x="2703" y="6825"/>
                  </a:cubicBezTo>
                  <a:cubicBezTo>
                    <a:pt x="2977" y="6646"/>
                    <a:pt x="3215" y="6420"/>
                    <a:pt x="3406" y="6158"/>
                  </a:cubicBezTo>
                  <a:cubicBezTo>
                    <a:pt x="3608" y="5849"/>
                    <a:pt x="3727" y="5491"/>
                    <a:pt x="3739" y="5122"/>
                  </a:cubicBezTo>
                  <a:cubicBezTo>
                    <a:pt x="3739" y="4932"/>
                    <a:pt x="3703" y="4729"/>
                    <a:pt x="3620" y="4551"/>
                  </a:cubicBezTo>
                  <a:cubicBezTo>
                    <a:pt x="3572" y="4467"/>
                    <a:pt x="3513" y="4372"/>
                    <a:pt x="3441" y="4301"/>
                  </a:cubicBezTo>
                  <a:cubicBezTo>
                    <a:pt x="3382" y="4217"/>
                    <a:pt x="3298" y="4158"/>
                    <a:pt x="3215" y="4098"/>
                  </a:cubicBezTo>
                  <a:cubicBezTo>
                    <a:pt x="3049" y="3988"/>
                    <a:pt x="2843" y="3918"/>
                    <a:pt x="2643" y="3918"/>
                  </a:cubicBezTo>
                  <a:cubicBezTo>
                    <a:pt x="2627" y="3918"/>
                    <a:pt x="2611" y="3919"/>
                    <a:pt x="2596" y="3920"/>
                  </a:cubicBezTo>
                  <a:cubicBezTo>
                    <a:pt x="2489" y="3932"/>
                    <a:pt x="2382" y="3955"/>
                    <a:pt x="2274" y="4003"/>
                  </a:cubicBezTo>
                  <a:cubicBezTo>
                    <a:pt x="2179" y="4063"/>
                    <a:pt x="2084" y="4122"/>
                    <a:pt x="2001" y="4205"/>
                  </a:cubicBezTo>
                  <a:cubicBezTo>
                    <a:pt x="1846" y="4372"/>
                    <a:pt x="1727" y="4575"/>
                    <a:pt x="1643" y="4801"/>
                  </a:cubicBezTo>
                  <a:cubicBezTo>
                    <a:pt x="1572" y="5015"/>
                    <a:pt x="1524" y="5253"/>
                    <a:pt x="1524" y="5491"/>
                  </a:cubicBezTo>
                  <a:cubicBezTo>
                    <a:pt x="1524" y="6083"/>
                    <a:pt x="1733" y="6640"/>
                    <a:pt x="2092" y="7075"/>
                  </a:cubicBezTo>
                  <a:lnTo>
                    <a:pt x="2092" y="7075"/>
                  </a:lnTo>
                  <a:cubicBezTo>
                    <a:pt x="1878" y="7137"/>
                    <a:pt x="1657" y="7168"/>
                    <a:pt x="1435" y="7168"/>
                  </a:cubicBezTo>
                  <a:cubicBezTo>
                    <a:pt x="1361" y="7168"/>
                    <a:pt x="1288" y="7165"/>
                    <a:pt x="1215" y="7158"/>
                  </a:cubicBezTo>
                  <a:cubicBezTo>
                    <a:pt x="893" y="7123"/>
                    <a:pt x="572" y="7027"/>
                    <a:pt x="286" y="6872"/>
                  </a:cubicBezTo>
                  <a:lnTo>
                    <a:pt x="286" y="6872"/>
                  </a:lnTo>
                  <a:cubicBezTo>
                    <a:pt x="572" y="7039"/>
                    <a:pt x="893" y="7134"/>
                    <a:pt x="1215" y="7170"/>
                  </a:cubicBezTo>
                  <a:cubicBezTo>
                    <a:pt x="1309" y="7184"/>
                    <a:pt x="1403" y="7191"/>
                    <a:pt x="1497" y="7191"/>
                  </a:cubicBezTo>
                  <a:cubicBezTo>
                    <a:pt x="1641" y="7191"/>
                    <a:pt x="1785" y="7175"/>
                    <a:pt x="1929" y="7146"/>
                  </a:cubicBezTo>
                  <a:cubicBezTo>
                    <a:pt x="1991" y="7133"/>
                    <a:pt x="2052" y="7117"/>
                    <a:pt x="2112" y="7099"/>
                  </a:cubicBezTo>
                  <a:lnTo>
                    <a:pt x="2112" y="7099"/>
                  </a:lnTo>
                  <a:cubicBezTo>
                    <a:pt x="2387" y="7424"/>
                    <a:pt x="2747" y="7678"/>
                    <a:pt x="3167" y="7825"/>
                  </a:cubicBezTo>
                  <a:cubicBezTo>
                    <a:pt x="3497" y="7940"/>
                    <a:pt x="3847" y="8001"/>
                    <a:pt x="4197" y="8001"/>
                  </a:cubicBezTo>
                  <a:cubicBezTo>
                    <a:pt x="4390" y="8001"/>
                    <a:pt x="4584" y="7982"/>
                    <a:pt x="4775" y="7944"/>
                  </a:cubicBezTo>
                  <a:cubicBezTo>
                    <a:pt x="5322" y="7837"/>
                    <a:pt x="5846" y="7587"/>
                    <a:pt x="6275" y="7218"/>
                  </a:cubicBezTo>
                  <a:cubicBezTo>
                    <a:pt x="6715" y="6849"/>
                    <a:pt x="7073" y="6384"/>
                    <a:pt x="7323" y="5860"/>
                  </a:cubicBezTo>
                  <a:cubicBezTo>
                    <a:pt x="7573" y="5337"/>
                    <a:pt x="7727" y="4777"/>
                    <a:pt x="7787" y="4205"/>
                  </a:cubicBezTo>
                  <a:cubicBezTo>
                    <a:pt x="7847" y="3646"/>
                    <a:pt x="7823" y="3086"/>
                    <a:pt x="7739" y="2527"/>
                  </a:cubicBezTo>
                  <a:cubicBezTo>
                    <a:pt x="7737" y="2510"/>
                    <a:pt x="7734" y="2493"/>
                    <a:pt x="7731" y="2476"/>
                  </a:cubicBezTo>
                  <a:lnTo>
                    <a:pt x="7731" y="2476"/>
                  </a:lnTo>
                  <a:cubicBezTo>
                    <a:pt x="7803" y="2415"/>
                    <a:pt x="7874" y="2352"/>
                    <a:pt x="7942" y="2289"/>
                  </a:cubicBezTo>
                  <a:cubicBezTo>
                    <a:pt x="8132" y="2110"/>
                    <a:pt x="8311" y="1955"/>
                    <a:pt x="8478" y="1824"/>
                  </a:cubicBezTo>
                  <a:cubicBezTo>
                    <a:pt x="8728" y="1610"/>
                    <a:pt x="9013" y="1443"/>
                    <a:pt x="9323" y="1348"/>
                  </a:cubicBezTo>
                  <a:cubicBezTo>
                    <a:pt x="9382" y="1336"/>
                    <a:pt x="9430" y="1324"/>
                    <a:pt x="9466" y="1312"/>
                  </a:cubicBezTo>
                  <a:lnTo>
                    <a:pt x="9573" y="1300"/>
                  </a:lnTo>
                  <a:cubicBezTo>
                    <a:pt x="9632" y="1288"/>
                    <a:pt x="9656" y="1277"/>
                    <a:pt x="9656" y="1277"/>
                  </a:cubicBezTo>
                  <a:lnTo>
                    <a:pt x="9656" y="1277"/>
                  </a:lnTo>
                  <a:lnTo>
                    <a:pt x="9573" y="1288"/>
                  </a:lnTo>
                  <a:lnTo>
                    <a:pt x="9466" y="1300"/>
                  </a:lnTo>
                  <a:cubicBezTo>
                    <a:pt x="9430" y="1300"/>
                    <a:pt x="9382" y="1324"/>
                    <a:pt x="9323" y="1336"/>
                  </a:cubicBezTo>
                  <a:cubicBezTo>
                    <a:pt x="9013" y="1431"/>
                    <a:pt x="8716" y="1586"/>
                    <a:pt x="8466" y="1800"/>
                  </a:cubicBezTo>
                  <a:cubicBezTo>
                    <a:pt x="8299" y="1931"/>
                    <a:pt x="8120" y="2086"/>
                    <a:pt x="7930" y="2265"/>
                  </a:cubicBezTo>
                  <a:cubicBezTo>
                    <a:pt x="7862" y="2325"/>
                    <a:pt x="7794" y="2385"/>
                    <a:pt x="7725" y="2442"/>
                  </a:cubicBezTo>
                  <a:lnTo>
                    <a:pt x="7725" y="2442"/>
                  </a:lnTo>
                  <a:cubicBezTo>
                    <a:pt x="7636" y="1937"/>
                    <a:pt x="7450" y="1455"/>
                    <a:pt x="7168" y="1027"/>
                  </a:cubicBezTo>
                  <a:cubicBezTo>
                    <a:pt x="6870" y="586"/>
                    <a:pt x="6442" y="265"/>
                    <a:pt x="5953" y="86"/>
                  </a:cubicBezTo>
                  <a:cubicBezTo>
                    <a:pt x="5770" y="34"/>
                    <a:pt x="5587" y="0"/>
                    <a:pt x="540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4"/>
            <p:cNvSpPr/>
            <p:nvPr/>
          </p:nvSpPr>
          <p:spPr>
            <a:xfrm flipH="1">
              <a:off x="5953899" y="1975211"/>
              <a:ext cx="573851" cy="242494"/>
            </a:xfrm>
            <a:custGeom>
              <a:avLst/>
              <a:gdLst/>
              <a:ahLst/>
              <a:cxnLst/>
              <a:rect l="l" t="t" r="r" b="b"/>
              <a:pathLst>
                <a:path w="5263" h="2224" extrusionOk="0">
                  <a:moveTo>
                    <a:pt x="5263" y="435"/>
                  </a:moveTo>
                  <a:cubicBezTo>
                    <a:pt x="5263" y="435"/>
                    <a:pt x="5251" y="447"/>
                    <a:pt x="5239" y="459"/>
                  </a:cubicBezTo>
                  <a:lnTo>
                    <a:pt x="5215" y="495"/>
                  </a:lnTo>
                  <a:lnTo>
                    <a:pt x="5251" y="459"/>
                  </a:lnTo>
                  <a:cubicBezTo>
                    <a:pt x="5251" y="447"/>
                    <a:pt x="5263" y="435"/>
                    <a:pt x="5263" y="435"/>
                  </a:cubicBezTo>
                  <a:close/>
                  <a:moveTo>
                    <a:pt x="1767" y="53"/>
                  </a:moveTo>
                  <a:cubicBezTo>
                    <a:pt x="1856" y="53"/>
                    <a:pt x="1947" y="69"/>
                    <a:pt x="2036" y="102"/>
                  </a:cubicBezTo>
                  <a:cubicBezTo>
                    <a:pt x="2191" y="161"/>
                    <a:pt x="2322" y="280"/>
                    <a:pt x="2417" y="423"/>
                  </a:cubicBezTo>
                  <a:cubicBezTo>
                    <a:pt x="2512" y="554"/>
                    <a:pt x="2560" y="721"/>
                    <a:pt x="2572" y="887"/>
                  </a:cubicBezTo>
                  <a:cubicBezTo>
                    <a:pt x="2584" y="1197"/>
                    <a:pt x="2477" y="1495"/>
                    <a:pt x="2262" y="1721"/>
                  </a:cubicBezTo>
                  <a:cubicBezTo>
                    <a:pt x="2249" y="1735"/>
                    <a:pt x="2235" y="1748"/>
                    <a:pt x="2221" y="1761"/>
                  </a:cubicBezTo>
                  <a:lnTo>
                    <a:pt x="2221" y="1761"/>
                  </a:lnTo>
                  <a:cubicBezTo>
                    <a:pt x="1928" y="1708"/>
                    <a:pt x="1656" y="1585"/>
                    <a:pt x="1429" y="1399"/>
                  </a:cubicBezTo>
                  <a:cubicBezTo>
                    <a:pt x="1286" y="1280"/>
                    <a:pt x="1179" y="1137"/>
                    <a:pt x="1119" y="971"/>
                  </a:cubicBezTo>
                  <a:cubicBezTo>
                    <a:pt x="1048" y="804"/>
                    <a:pt x="1048" y="614"/>
                    <a:pt x="1119" y="447"/>
                  </a:cubicBezTo>
                  <a:cubicBezTo>
                    <a:pt x="1245" y="196"/>
                    <a:pt x="1498" y="53"/>
                    <a:pt x="1767" y="53"/>
                  </a:cubicBezTo>
                  <a:close/>
                  <a:moveTo>
                    <a:pt x="1768" y="0"/>
                  </a:moveTo>
                  <a:cubicBezTo>
                    <a:pt x="1673" y="0"/>
                    <a:pt x="1578" y="18"/>
                    <a:pt x="1489" y="54"/>
                  </a:cubicBezTo>
                  <a:cubicBezTo>
                    <a:pt x="1310" y="114"/>
                    <a:pt x="1155" y="245"/>
                    <a:pt x="1072" y="423"/>
                  </a:cubicBezTo>
                  <a:cubicBezTo>
                    <a:pt x="988" y="602"/>
                    <a:pt x="988" y="816"/>
                    <a:pt x="1060" y="995"/>
                  </a:cubicBezTo>
                  <a:cubicBezTo>
                    <a:pt x="1131" y="1161"/>
                    <a:pt x="1250" y="1316"/>
                    <a:pt x="1393" y="1435"/>
                  </a:cubicBezTo>
                  <a:cubicBezTo>
                    <a:pt x="1524" y="1554"/>
                    <a:pt x="1679" y="1649"/>
                    <a:pt x="1846" y="1709"/>
                  </a:cubicBezTo>
                  <a:cubicBezTo>
                    <a:pt x="1949" y="1749"/>
                    <a:pt x="2058" y="1783"/>
                    <a:pt x="2171" y="1805"/>
                  </a:cubicBezTo>
                  <a:lnTo>
                    <a:pt x="2171" y="1805"/>
                  </a:lnTo>
                  <a:cubicBezTo>
                    <a:pt x="1998" y="1954"/>
                    <a:pt x="1794" y="2065"/>
                    <a:pt x="1572" y="2126"/>
                  </a:cubicBezTo>
                  <a:cubicBezTo>
                    <a:pt x="1393" y="2175"/>
                    <a:pt x="1215" y="2200"/>
                    <a:pt x="1029" y="2200"/>
                  </a:cubicBezTo>
                  <a:cubicBezTo>
                    <a:pt x="992" y="2200"/>
                    <a:pt x="955" y="2199"/>
                    <a:pt x="917" y="2197"/>
                  </a:cubicBezTo>
                  <a:cubicBezTo>
                    <a:pt x="750" y="2185"/>
                    <a:pt x="584" y="2161"/>
                    <a:pt x="417" y="2126"/>
                  </a:cubicBezTo>
                  <a:cubicBezTo>
                    <a:pt x="310" y="2102"/>
                    <a:pt x="215" y="2066"/>
                    <a:pt x="107" y="2030"/>
                  </a:cubicBezTo>
                  <a:lnTo>
                    <a:pt x="36" y="1995"/>
                  </a:lnTo>
                  <a:cubicBezTo>
                    <a:pt x="24" y="1995"/>
                    <a:pt x="12" y="1995"/>
                    <a:pt x="1" y="1983"/>
                  </a:cubicBezTo>
                  <a:lnTo>
                    <a:pt x="1" y="1983"/>
                  </a:lnTo>
                  <a:cubicBezTo>
                    <a:pt x="12" y="1995"/>
                    <a:pt x="24" y="1995"/>
                    <a:pt x="36" y="2007"/>
                  </a:cubicBezTo>
                  <a:cubicBezTo>
                    <a:pt x="48" y="2007"/>
                    <a:pt x="72" y="2019"/>
                    <a:pt x="107" y="2042"/>
                  </a:cubicBezTo>
                  <a:cubicBezTo>
                    <a:pt x="203" y="2078"/>
                    <a:pt x="310" y="2114"/>
                    <a:pt x="405" y="2138"/>
                  </a:cubicBezTo>
                  <a:cubicBezTo>
                    <a:pt x="572" y="2185"/>
                    <a:pt x="738" y="2209"/>
                    <a:pt x="917" y="2221"/>
                  </a:cubicBezTo>
                  <a:cubicBezTo>
                    <a:pt x="956" y="2223"/>
                    <a:pt x="994" y="2224"/>
                    <a:pt x="1033" y="2224"/>
                  </a:cubicBezTo>
                  <a:cubicBezTo>
                    <a:pt x="1217" y="2224"/>
                    <a:pt x="1396" y="2201"/>
                    <a:pt x="1584" y="2161"/>
                  </a:cubicBezTo>
                  <a:cubicBezTo>
                    <a:pt x="1815" y="2098"/>
                    <a:pt x="2037" y="1980"/>
                    <a:pt x="2217" y="1813"/>
                  </a:cubicBezTo>
                  <a:lnTo>
                    <a:pt x="2217" y="1813"/>
                  </a:lnTo>
                  <a:cubicBezTo>
                    <a:pt x="2259" y="1820"/>
                    <a:pt x="2302" y="1825"/>
                    <a:pt x="2346" y="1828"/>
                  </a:cubicBezTo>
                  <a:cubicBezTo>
                    <a:pt x="2455" y="1845"/>
                    <a:pt x="2565" y="1853"/>
                    <a:pt x="2675" y="1853"/>
                  </a:cubicBezTo>
                  <a:cubicBezTo>
                    <a:pt x="2875" y="1853"/>
                    <a:pt x="3075" y="1827"/>
                    <a:pt x="3274" y="1780"/>
                  </a:cubicBezTo>
                  <a:cubicBezTo>
                    <a:pt x="3548" y="1721"/>
                    <a:pt x="3798" y="1614"/>
                    <a:pt x="4036" y="1483"/>
                  </a:cubicBezTo>
                  <a:cubicBezTo>
                    <a:pt x="4382" y="1292"/>
                    <a:pt x="4703" y="1042"/>
                    <a:pt x="4977" y="768"/>
                  </a:cubicBezTo>
                  <a:cubicBezTo>
                    <a:pt x="5072" y="661"/>
                    <a:pt x="5144" y="578"/>
                    <a:pt x="5191" y="530"/>
                  </a:cubicBezTo>
                  <a:lnTo>
                    <a:pt x="5215" y="495"/>
                  </a:lnTo>
                  <a:lnTo>
                    <a:pt x="5191" y="518"/>
                  </a:lnTo>
                  <a:cubicBezTo>
                    <a:pt x="5144" y="578"/>
                    <a:pt x="5072" y="649"/>
                    <a:pt x="4965" y="745"/>
                  </a:cubicBezTo>
                  <a:cubicBezTo>
                    <a:pt x="4691" y="1030"/>
                    <a:pt x="4370" y="1257"/>
                    <a:pt x="4036" y="1459"/>
                  </a:cubicBezTo>
                  <a:cubicBezTo>
                    <a:pt x="3798" y="1578"/>
                    <a:pt x="3536" y="1673"/>
                    <a:pt x="3274" y="1745"/>
                  </a:cubicBezTo>
                  <a:cubicBezTo>
                    <a:pt x="3096" y="1788"/>
                    <a:pt x="2913" y="1809"/>
                    <a:pt x="2728" y="1809"/>
                  </a:cubicBezTo>
                  <a:cubicBezTo>
                    <a:pt x="2605" y="1809"/>
                    <a:pt x="2481" y="1799"/>
                    <a:pt x="2358" y="1780"/>
                  </a:cubicBezTo>
                  <a:cubicBezTo>
                    <a:pt x="2326" y="1777"/>
                    <a:pt x="2295" y="1773"/>
                    <a:pt x="2264" y="1768"/>
                  </a:cubicBezTo>
                  <a:lnTo>
                    <a:pt x="2264" y="1768"/>
                  </a:lnTo>
                  <a:cubicBezTo>
                    <a:pt x="2271" y="1760"/>
                    <a:pt x="2279" y="1753"/>
                    <a:pt x="2286" y="1745"/>
                  </a:cubicBezTo>
                  <a:cubicBezTo>
                    <a:pt x="2512" y="1518"/>
                    <a:pt x="2632" y="1197"/>
                    <a:pt x="2620" y="876"/>
                  </a:cubicBezTo>
                  <a:cubicBezTo>
                    <a:pt x="2608" y="709"/>
                    <a:pt x="2548" y="542"/>
                    <a:pt x="2453" y="399"/>
                  </a:cubicBezTo>
                  <a:cubicBezTo>
                    <a:pt x="2358" y="245"/>
                    <a:pt x="2215" y="125"/>
                    <a:pt x="2048" y="54"/>
                  </a:cubicBezTo>
                  <a:cubicBezTo>
                    <a:pt x="1959" y="18"/>
                    <a:pt x="1864" y="0"/>
                    <a:pt x="176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4"/>
            <p:cNvSpPr/>
            <p:nvPr/>
          </p:nvSpPr>
          <p:spPr>
            <a:xfrm flipH="1">
              <a:off x="5332073" y="1746569"/>
              <a:ext cx="1199603" cy="1058948"/>
            </a:xfrm>
            <a:custGeom>
              <a:avLst/>
              <a:gdLst/>
              <a:ahLst/>
              <a:cxnLst/>
              <a:rect l="l" t="t" r="r" b="b"/>
              <a:pathLst>
                <a:path w="11002" h="9712" extrusionOk="0">
                  <a:moveTo>
                    <a:pt x="1033" y="1"/>
                  </a:moveTo>
                  <a:cubicBezTo>
                    <a:pt x="911" y="1"/>
                    <a:pt x="789" y="3"/>
                    <a:pt x="667" y="8"/>
                  </a:cubicBezTo>
                  <a:cubicBezTo>
                    <a:pt x="560" y="8"/>
                    <a:pt x="465" y="8"/>
                    <a:pt x="382" y="20"/>
                  </a:cubicBezTo>
                  <a:lnTo>
                    <a:pt x="179" y="32"/>
                  </a:lnTo>
                  <a:lnTo>
                    <a:pt x="48" y="44"/>
                  </a:lnTo>
                  <a:cubicBezTo>
                    <a:pt x="24" y="56"/>
                    <a:pt x="1" y="56"/>
                    <a:pt x="1" y="56"/>
                  </a:cubicBezTo>
                  <a:lnTo>
                    <a:pt x="48" y="56"/>
                  </a:lnTo>
                  <a:lnTo>
                    <a:pt x="179" y="44"/>
                  </a:lnTo>
                  <a:lnTo>
                    <a:pt x="382" y="32"/>
                  </a:lnTo>
                  <a:cubicBezTo>
                    <a:pt x="465" y="32"/>
                    <a:pt x="560" y="20"/>
                    <a:pt x="667" y="20"/>
                  </a:cubicBezTo>
                  <a:cubicBezTo>
                    <a:pt x="742" y="18"/>
                    <a:pt x="816" y="18"/>
                    <a:pt x="891" y="18"/>
                  </a:cubicBezTo>
                  <a:cubicBezTo>
                    <a:pt x="1414" y="18"/>
                    <a:pt x="1944" y="54"/>
                    <a:pt x="2465" y="127"/>
                  </a:cubicBezTo>
                  <a:cubicBezTo>
                    <a:pt x="3334" y="258"/>
                    <a:pt x="4203" y="460"/>
                    <a:pt x="5037" y="770"/>
                  </a:cubicBezTo>
                  <a:cubicBezTo>
                    <a:pt x="5275" y="853"/>
                    <a:pt x="5513" y="948"/>
                    <a:pt x="5751" y="1056"/>
                  </a:cubicBezTo>
                  <a:cubicBezTo>
                    <a:pt x="6001" y="1151"/>
                    <a:pt x="6239" y="1270"/>
                    <a:pt x="6478" y="1389"/>
                  </a:cubicBezTo>
                  <a:cubicBezTo>
                    <a:pt x="6978" y="1663"/>
                    <a:pt x="7454" y="1961"/>
                    <a:pt x="7906" y="2306"/>
                  </a:cubicBezTo>
                  <a:cubicBezTo>
                    <a:pt x="8799" y="3032"/>
                    <a:pt x="9537" y="3877"/>
                    <a:pt x="9990" y="4770"/>
                  </a:cubicBezTo>
                  <a:cubicBezTo>
                    <a:pt x="10204" y="5199"/>
                    <a:pt x="10371" y="5651"/>
                    <a:pt x="10514" y="6104"/>
                  </a:cubicBezTo>
                  <a:cubicBezTo>
                    <a:pt x="10561" y="6318"/>
                    <a:pt x="10621" y="6521"/>
                    <a:pt x="10669" y="6735"/>
                  </a:cubicBezTo>
                  <a:lnTo>
                    <a:pt x="10728" y="7033"/>
                  </a:lnTo>
                  <a:cubicBezTo>
                    <a:pt x="10740" y="7128"/>
                    <a:pt x="10752" y="7223"/>
                    <a:pt x="10776" y="7318"/>
                  </a:cubicBezTo>
                  <a:cubicBezTo>
                    <a:pt x="10895" y="8068"/>
                    <a:pt x="10930" y="8676"/>
                    <a:pt x="10966" y="9104"/>
                  </a:cubicBezTo>
                  <a:cubicBezTo>
                    <a:pt x="10978" y="9307"/>
                    <a:pt x="10990" y="9473"/>
                    <a:pt x="10990" y="9592"/>
                  </a:cubicBezTo>
                  <a:cubicBezTo>
                    <a:pt x="10990" y="9640"/>
                    <a:pt x="11002" y="9688"/>
                    <a:pt x="11002" y="9711"/>
                  </a:cubicBezTo>
                  <a:lnTo>
                    <a:pt x="11002" y="9592"/>
                  </a:lnTo>
                  <a:cubicBezTo>
                    <a:pt x="11002" y="9485"/>
                    <a:pt x="10990" y="9319"/>
                    <a:pt x="10978" y="9104"/>
                  </a:cubicBezTo>
                  <a:cubicBezTo>
                    <a:pt x="10954" y="8676"/>
                    <a:pt x="10919" y="8056"/>
                    <a:pt x="10811" y="7306"/>
                  </a:cubicBezTo>
                  <a:cubicBezTo>
                    <a:pt x="10788" y="7211"/>
                    <a:pt x="10776" y="7116"/>
                    <a:pt x="10764" y="7021"/>
                  </a:cubicBezTo>
                  <a:cubicBezTo>
                    <a:pt x="10740" y="6925"/>
                    <a:pt x="10716" y="6830"/>
                    <a:pt x="10704" y="6723"/>
                  </a:cubicBezTo>
                  <a:cubicBezTo>
                    <a:pt x="10669" y="6521"/>
                    <a:pt x="10597" y="6306"/>
                    <a:pt x="10549" y="6092"/>
                  </a:cubicBezTo>
                  <a:cubicBezTo>
                    <a:pt x="10418" y="5640"/>
                    <a:pt x="10240" y="5187"/>
                    <a:pt x="10037" y="4758"/>
                  </a:cubicBezTo>
                  <a:cubicBezTo>
                    <a:pt x="9585" y="3854"/>
                    <a:pt x="8847" y="2996"/>
                    <a:pt x="7942" y="2270"/>
                  </a:cubicBezTo>
                  <a:cubicBezTo>
                    <a:pt x="7490" y="1925"/>
                    <a:pt x="7013" y="1627"/>
                    <a:pt x="6501" y="1353"/>
                  </a:cubicBezTo>
                  <a:cubicBezTo>
                    <a:pt x="6263" y="1234"/>
                    <a:pt x="6025" y="1127"/>
                    <a:pt x="5775" y="1008"/>
                  </a:cubicBezTo>
                  <a:cubicBezTo>
                    <a:pt x="5537" y="901"/>
                    <a:pt x="5299" y="818"/>
                    <a:pt x="5061" y="722"/>
                  </a:cubicBezTo>
                  <a:cubicBezTo>
                    <a:pt x="4215" y="425"/>
                    <a:pt x="3346" y="222"/>
                    <a:pt x="2465" y="103"/>
                  </a:cubicBezTo>
                  <a:cubicBezTo>
                    <a:pt x="1991" y="37"/>
                    <a:pt x="1510" y="1"/>
                    <a:pt x="1033"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4"/>
            <p:cNvSpPr/>
            <p:nvPr/>
          </p:nvSpPr>
          <p:spPr>
            <a:xfrm flipH="1">
              <a:off x="5268424" y="2748252"/>
              <a:ext cx="126044" cy="126044"/>
            </a:xfrm>
            <a:custGeom>
              <a:avLst/>
              <a:gdLst/>
              <a:ahLst/>
              <a:cxnLst/>
              <a:rect l="l" t="t" r="r" b="b"/>
              <a:pathLst>
                <a:path w="1156" h="1156" extrusionOk="0">
                  <a:moveTo>
                    <a:pt x="572" y="1"/>
                  </a:moveTo>
                  <a:cubicBezTo>
                    <a:pt x="250" y="1"/>
                    <a:pt x="0" y="251"/>
                    <a:pt x="0" y="572"/>
                  </a:cubicBezTo>
                  <a:cubicBezTo>
                    <a:pt x="0" y="894"/>
                    <a:pt x="250" y="1155"/>
                    <a:pt x="572" y="1155"/>
                  </a:cubicBezTo>
                  <a:cubicBezTo>
                    <a:pt x="893" y="1155"/>
                    <a:pt x="1155" y="894"/>
                    <a:pt x="1155" y="572"/>
                  </a:cubicBezTo>
                  <a:cubicBezTo>
                    <a:pt x="1155" y="251"/>
                    <a:pt x="893" y="1"/>
                    <a:pt x="572"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4"/>
            <p:cNvSpPr/>
            <p:nvPr/>
          </p:nvSpPr>
          <p:spPr>
            <a:xfrm flipH="1">
              <a:off x="6467998" y="1689000"/>
              <a:ext cx="125935" cy="126044"/>
            </a:xfrm>
            <a:custGeom>
              <a:avLst/>
              <a:gdLst/>
              <a:ahLst/>
              <a:cxnLst/>
              <a:rect l="l" t="t" r="r" b="b"/>
              <a:pathLst>
                <a:path w="1155" h="1156" extrusionOk="0">
                  <a:moveTo>
                    <a:pt x="583" y="0"/>
                  </a:moveTo>
                  <a:cubicBezTo>
                    <a:pt x="262" y="0"/>
                    <a:pt x="0" y="262"/>
                    <a:pt x="0" y="584"/>
                  </a:cubicBezTo>
                  <a:cubicBezTo>
                    <a:pt x="0" y="905"/>
                    <a:pt x="262" y="1155"/>
                    <a:pt x="583" y="1155"/>
                  </a:cubicBezTo>
                  <a:cubicBezTo>
                    <a:pt x="905" y="1155"/>
                    <a:pt x="1155" y="905"/>
                    <a:pt x="1155" y="584"/>
                  </a:cubicBezTo>
                  <a:cubicBezTo>
                    <a:pt x="1155" y="262"/>
                    <a:pt x="905" y="0"/>
                    <a:pt x="583"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4"/>
            <p:cNvSpPr/>
            <p:nvPr/>
          </p:nvSpPr>
          <p:spPr>
            <a:xfrm flipH="1">
              <a:off x="6495257" y="1716258"/>
              <a:ext cx="74035" cy="72726"/>
            </a:xfrm>
            <a:custGeom>
              <a:avLst/>
              <a:gdLst/>
              <a:ahLst/>
              <a:cxnLst/>
              <a:rect l="l" t="t" r="r" b="b"/>
              <a:pathLst>
                <a:path w="679" h="667" extrusionOk="0">
                  <a:moveTo>
                    <a:pt x="346" y="0"/>
                  </a:moveTo>
                  <a:cubicBezTo>
                    <a:pt x="155" y="0"/>
                    <a:pt x="0" y="143"/>
                    <a:pt x="0" y="334"/>
                  </a:cubicBezTo>
                  <a:cubicBezTo>
                    <a:pt x="0" y="512"/>
                    <a:pt x="155" y="667"/>
                    <a:pt x="346" y="667"/>
                  </a:cubicBezTo>
                  <a:cubicBezTo>
                    <a:pt x="524" y="667"/>
                    <a:pt x="679" y="512"/>
                    <a:pt x="679" y="334"/>
                  </a:cubicBezTo>
                  <a:cubicBezTo>
                    <a:pt x="679" y="143"/>
                    <a:pt x="524" y="0"/>
                    <a:pt x="346"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4"/>
            <p:cNvSpPr/>
            <p:nvPr/>
          </p:nvSpPr>
          <p:spPr>
            <a:xfrm flipH="1">
              <a:off x="5338502" y="2939059"/>
              <a:ext cx="1343747" cy="764771"/>
            </a:xfrm>
            <a:custGeom>
              <a:avLst/>
              <a:gdLst/>
              <a:ahLst/>
              <a:cxnLst/>
              <a:rect l="l" t="t" r="r" b="b"/>
              <a:pathLst>
                <a:path w="12324" h="7014" extrusionOk="0">
                  <a:moveTo>
                    <a:pt x="12323" y="1"/>
                  </a:moveTo>
                  <a:lnTo>
                    <a:pt x="12288" y="120"/>
                  </a:lnTo>
                  <a:cubicBezTo>
                    <a:pt x="12276" y="167"/>
                    <a:pt x="12252" y="239"/>
                    <a:pt x="12240" y="310"/>
                  </a:cubicBezTo>
                  <a:cubicBezTo>
                    <a:pt x="12216" y="382"/>
                    <a:pt x="12192" y="465"/>
                    <a:pt x="12157" y="560"/>
                  </a:cubicBezTo>
                  <a:cubicBezTo>
                    <a:pt x="12133" y="656"/>
                    <a:pt x="12109" y="763"/>
                    <a:pt x="12061" y="882"/>
                  </a:cubicBezTo>
                  <a:cubicBezTo>
                    <a:pt x="12014" y="1001"/>
                    <a:pt x="11966" y="1120"/>
                    <a:pt x="11919" y="1251"/>
                  </a:cubicBezTo>
                  <a:cubicBezTo>
                    <a:pt x="11871" y="1382"/>
                    <a:pt x="11811" y="1513"/>
                    <a:pt x="11740" y="1668"/>
                  </a:cubicBezTo>
                  <a:cubicBezTo>
                    <a:pt x="11680" y="1811"/>
                    <a:pt x="11597" y="1965"/>
                    <a:pt x="11526" y="2120"/>
                  </a:cubicBezTo>
                  <a:cubicBezTo>
                    <a:pt x="11442" y="2287"/>
                    <a:pt x="11347" y="2442"/>
                    <a:pt x="11252" y="2608"/>
                  </a:cubicBezTo>
                  <a:cubicBezTo>
                    <a:pt x="11204" y="2704"/>
                    <a:pt x="11145" y="2775"/>
                    <a:pt x="11085" y="2858"/>
                  </a:cubicBezTo>
                  <a:cubicBezTo>
                    <a:pt x="11037" y="2954"/>
                    <a:pt x="10978" y="3037"/>
                    <a:pt x="10918" y="3120"/>
                  </a:cubicBezTo>
                  <a:lnTo>
                    <a:pt x="10728" y="3382"/>
                  </a:lnTo>
                  <a:cubicBezTo>
                    <a:pt x="10692" y="3418"/>
                    <a:pt x="10668" y="3466"/>
                    <a:pt x="10633" y="3513"/>
                  </a:cubicBezTo>
                  <a:lnTo>
                    <a:pt x="10526" y="3644"/>
                  </a:lnTo>
                  <a:cubicBezTo>
                    <a:pt x="10454" y="3727"/>
                    <a:pt x="10383" y="3811"/>
                    <a:pt x="10311" y="3906"/>
                  </a:cubicBezTo>
                  <a:lnTo>
                    <a:pt x="10073" y="4156"/>
                  </a:lnTo>
                  <a:cubicBezTo>
                    <a:pt x="10002" y="4251"/>
                    <a:pt x="9906" y="4335"/>
                    <a:pt x="9823" y="4418"/>
                  </a:cubicBezTo>
                  <a:cubicBezTo>
                    <a:pt x="9740" y="4501"/>
                    <a:pt x="9644" y="4585"/>
                    <a:pt x="9561" y="4668"/>
                  </a:cubicBezTo>
                  <a:cubicBezTo>
                    <a:pt x="9466" y="4751"/>
                    <a:pt x="9371" y="4835"/>
                    <a:pt x="9275" y="4918"/>
                  </a:cubicBezTo>
                  <a:lnTo>
                    <a:pt x="8978" y="5156"/>
                  </a:lnTo>
                  <a:cubicBezTo>
                    <a:pt x="8144" y="5799"/>
                    <a:pt x="7192" y="6287"/>
                    <a:pt x="6168" y="6585"/>
                  </a:cubicBezTo>
                  <a:lnTo>
                    <a:pt x="5811" y="6692"/>
                  </a:lnTo>
                  <a:lnTo>
                    <a:pt x="5442" y="6775"/>
                  </a:lnTo>
                  <a:cubicBezTo>
                    <a:pt x="5322" y="6811"/>
                    <a:pt x="5203" y="6823"/>
                    <a:pt x="5084" y="6847"/>
                  </a:cubicBezTo>
                  <a:cubicBezTo>
                    <a:pt x="4965" y="6859"/>
                    <a:pt x="4846" y="6883"/>
                    <a:pt x="4727" y="6895"/>
                  </a:cubicBezTo>
                  <a:lnTo>
                    <a:pt x="4382" y="6942"/>
                  </a:lnTo>
                  <a:cubicBezTo>
                    <a:pt x="4263" y="6942"/>
                    <a:pt x="4156" y="6954"/>
                    <a:pt x="4037" y="6954"/>
                  </a:cubicBezTo>
                  <a:lnTo>
                    <a:pt x="3870" y="6966"/>
                  </a:lnTo>
                  <a:lnTo>
                    <a:pt x="3394" y="6966"/>
                  </a:lnTo>
                  <a:cubicBezTo>
                    <a:pt x="3287" y="6966"/>
                    <a:pt x="3179" y="6966"/>
                    <a:pt x="3084" y="6954"/>
                  </a:cubicBezTo>
                  <a:cubicBezTo>
                    <a:pt x="2977" y="6954"/>
                    <a:pt x="2882" y="6954"/>
                    <a:pt x="2786" y="6942"/>
                  </a:cubicBezTo>
                  <a:cubicBezTo>
                    <a:pt x="2596" y="6918"/>
                    <a:pt x="2405" y="6906"/>
                    <a:pt x="2227" y="6871"/>
                  </a:cubicBezTo>
                  <a:cubicBezTo>
                    <a:pt x="2048" y="6847"/>
                    <a:pt x="1882" y="6823"/>
                    <a:pt x="1727" y="6787"/>
                  </a:cubicBezTo>
                  <a:cubicBezTo>
                    <a:pt x="1572" y="6752"/>
                    <a:pt x="1417" y="6728"/>
                    <a:pt x="1286" y="6692"/>
                  </a:cubicBezTo>
                  <a:cubicBezTo>
                    <a:pt x="1143" y="6656"/>
                    <a:pt x="1024" y="6621"/>
                    <a:pt x="905" y="6585"/>
                  </a:cubicBezTo>
                  <a:lnTo>
                    <a:pt x="584" y="6478"/>
                  </a:lnTo>
                  <a:cubicBezTo>
                    <a:pt x="489" y="6454"/>
                    <a:pt x="405" y="6418"/>
                    <a:pt x="334" y="6394"/>
                  </a:cubicBezTo>
                  <a:lnTo>
                    <a:pt x="155" y="6323"/>
                  </a:lnTo>
                  <a:lnTo>
                    <a:pt x="48" y="6275"/>
                  </a:lnTo>
                  <a:cubicBezTo>
                    <a:pt x="36" y="6275"/>
                    <a:pt x="24" y="6275"/>
                    <a:pt x="0" y="6263"/>
                  </a:cubicBezTo>
                  <a:lnTo>
                    <a:pt x="0" y="6263"/>
                  </a:lnTo>
                  <a:lnTo>
                    <a:pt x="48" y="6287"/>
                  </a:lnTo>
                  <a:lnTo>
                    <a:pt x="155" y="6335"/>
                  </a:lnTo>
                  <a:lnTo>
                    <a:pt x="334" y="6406"/>
                  </a:lnTo>
                  <a:cubicBezTo>
                    <a:pt x="405" y="6442"/>
                    <a:pt x="489" y="6466"/>
                    <a:pt x="584" y="6502"/>
                  </a:cubicBezTo>
                  <a:lnTo>
                    <a:pt x="893" y="6609"/>
                  </a:lnTo>
                  <a:cubicBezTo>
                    <a:pt x="1012" y="6644"/>
                    <a:pt x="1143" y="6680"/>
                    <a:pt x="1274" y="6716"/>
                  </a:cubicBezTo>
                  <a:cubicBezTo>
                    <a:pt x="1417" y="6764"/>
                    <a:pt x="1560" y="6787"/>
                    <a:pt x="1727" y="6823"/>
                  </a:cubicBezTo>
                  <a:cubicBezTo>
                    <a:pt x="1882" y="6859"/>
                    <a:pt x="2048" y="6883"/>
                    <a:pt x="2227" y="6906"/>
                  </a:cubicBezTo>
                  <a:cubicBezTo>
                    <a:pt x="2405" y="6942"/>
                    <a:pt x="2596" y="6954"/>
                    <a:pt x="2786" y="6978"/>
                  </a:cubicBezTo>
                  <a:cubicBezTo>
                    <a:pt x="2882" y="6990"/>
                    <a:pt x="2977" y="6990"/>
                    <a:pt x="3084" y="7002"/>
                  </a:cubicBezTo>
                  <a:cubicBezTo>
                    <a:pt x="3179" y="7002"/>
                    <a:pt x="3287" y="7014"/>
                    <a:pt x="3394" y="7014"/>
                  </a:cubicBezTo>
                  <a:lnTo>
                    <a:pt x="3882" y="7014"/>
                  </a:lnTo>
                  <a:lnTo>
                    <a:pt x="4049" y="7002"/>
                  </a:lnTo>
                  <a:cubicBezTo>
                    <a:pt x="4156" y="6990"/>
                    <a:pt x="4275" y="6990"/>
                    <a:pt x="4382" y="6978"/>
                  </a:cubicBezTo>
                  <a:lnTo>
                    <a:pt x="4727" y="6942"/>
                  </a:lnTo>
                  <a:cubicBezTo>
                    <a:pt x="4846" y="6930"/>
                    <a:pt x="4965" y="6906"/>
                    <a:pt x="5084" y="6895"/>
                  </a:cubicBezTo>
                  <a:cubicBezTo>
                    <a:pt x="5203" y="6871"/>
                    <a:pt x="5334" y="6847"/>
                    <a:pt x="5453" y="6823"/>
                  </a:cubicBezTo>
                  <a:lnTo>
                    <a:pt x="5823" y="6740"/>
                  </a:lnTo>
                  <a:lnTo>
                    <a:pt x="6192" y="6633"/>
                  </a:lnTo>
                  <a:cubicBezTo>
                    <a:pt x="7216" y="6335"/>
                    <a:pt x="8168" y="5847"/>
                    <a:pt x="9013" y="5192"/>
                  </a:cubicBezTo>
                  <a:lnTo>
                    <a:pt x="9311" y="4954"/>
                  </a:lnTo>
                  <a:lnTo>
                    <a:pt x="9597" y="4704"/>
                  </a:lnTo>
                  <a:cubicBezTo>
                    <a:pt x="9692" y="4620"/>
                    <a:pt x="9775" y="4537"/>
                    <a:pt x="9859" y="4454"/>
                  </a:cubicBezTo>
                  <a:cubicBezTo>
                    <a:pt x="9942" y="4358"/>
                    <a:pt x="10037" y="4287"/>
                    <a:pt x="10109" y="4192"/>
                  </a:cubicBezTo>
                  <a:lnTo>
                    <a:pt x="10347" y="3930"/>
                  </a:lnTo>
                  <a:cubicBezTo>
                    <a:pt x="10418" y="3847"/>
                    <a:pt x="10490" y="3751"/>
                    <a:pt x="10561" y="3668"/>
                  </a:cubicBezTo>
                  <a:lnTo>
                    <a:pt x="10668" y="3537"/>
                  </a:lnTo>
                  <a:cubicBezTo>
                    <a:pt x="10704" y="3489"/>
                    <a:pt x="10728" y="3454"/>
                    <a:pt x="10764" y="3406"/>
                  </a:cubicBezTo>
                  <a:lnTo>
                    <a:pt x="10954" y="3144"/>
                  </a:lnTo>
                  <a:cubicBezTo>
                    <a:pt x="11014" y="3061"/>
                    <a:pt x="11073" y="2965"/>
                    <a:pt x="11121" y="2882"/>
                  </a:cubicBezTo>
                  <a:cubicBezTo>
                    <a:pt x="11180" y="2799"/>
                    <a:pt x="11240" y="2715"/>
                    <a:pt x="11276" y="2632"/>
                  </a:cubicBezTo>
                  <a:cubicBezTo>
                    <a:pt x="11371" y="2465"/>
                    <a:pt x="11478" y="2299"/>
                    <a:pt x="11549" y="2144"/>
                  </a:cubicBezTo>
                  <a:cubicBezTo>
                    <a:pt x="11633" y="1977"/>
                    <a:pt x="11716" y="1834"/>
                    <a:pt x="11776" y="1680"/>
                  </a:cubicBezTo>
                  <a:cubicBezTo>
                    <a:pt x="11835" y="1537"/>
                    <a:pt x="11895" y="1394"/>
                    <a:pt x="11954" y="1263"/>
                  </a:cubicBezTo>
                  <a:cubicBezTo>
                    <a:pt x="12002" y="1132"/>
                    <a:pt x="12050" y="1001"/>
                    <a:pt x="12085" y="882"/>
                  </a:cubicBezTo>
                  <a:cubicBezTo>
                    <a:pt x="12121" y="775"/>
                    <a:pt x="12145" y="668"/>
                    <a:pt x="12180" y="572"/>
                  </a:cubicBezTo>
                  <a:cubicBezTo>
                    <a:pt x="12216" y="477"/>
                    <a:pt x="12228" y="382"/>
                    <a:pt x="12252" y="310"/>
                  </a:cubicBezTo>
                  <a:cubicBezTo>
                    <a:pt x="12264" y="239"/>
                    <a:pt x="12288" y="167"/>
                    <a:pt x="12300" y="120"/>
                  </a:cubicBezTo>
                  <a:lnTo>
                    <a:pt x="12323"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4"/>
            <p:cNvSpPr/>
            <p:nvPr/>
          </p:nvSpPr>
          <p:spPr>
            <a:xfrm flipH="1">
              <a:off x="6513337" y="2521028"/>
              <a:ext cx="875115" cy="869990"/>
            </a:xfrm>
            <a:custGeom>
              <a:avLst/>
              <a:gdLst/>
              <a:ahLst/>
              <a:cxnLst/>
              <a:rect l="l" t="t" r="r" b="b"/>
              <a:pathLst>
                <a:path w="8026" h="7979" extrusionOk="0">
                  <a:moveTo>
                    <a:pt x="560" y="1"/>
                  </a:moveTo>
                  <a:lnTo>
                    <a:pt x="560" y="1"/>
                  </a:lnTo>
                  <a:cubicBezTo>
                    <a:pt x="179" y="2239"/>
                    <a:pt x="0" y="4549"/>
                    <a:pt x="1501" y="6264"/>
                  </a:cubicBezTo>
                  <a:cubicBezTo>
                    <a:pt x="2013" y="6847"/>
                    <a:pt x="3084" y="7645"/>
                    <a:pt x="3858" y="7978"/>
                  </a:cubicBezTo>
                  <a:lnTo>
                    <a:pt x="8025" y="1275"/>
                  </a:lnTo>
                  <a:lnTo>
                    <a:pt x="560"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4"/>
            <p:cNvSpPr/>
            <p:nvPr/>
          </p:nvSpPr>
          <p:spPr>
            <a:xfrm flipH="1">
              <a:off x="6621170" y="2504237"/>
              <a:ext cx="871190" cy="843931"/>
            </a:xfrm>
            <a:custGeom>
              <a:avLst/>
              <a:gdLst/>
              <a:ahLst/>
              <a:cxnLst/>
              <a:rect l="l" t="t" r="r" b="b"/>
              <a:pathLst>
                <a:path w="7990" h="7740" extrusionOk="0">
                  <a:moveTo>
                    <a:pt x="525" y="0"/>
                  </a:moveTo>
                  <a:lnTo>
                    <a:pt x="525" y="0"/>
                  </a:lnTo>
                  <a:cubicBezTo>
                    <a:pt x="1" y="3060"/>
                    <a:pt x="1406" y="6132"/>
                    <a:pt x="4073" y="7739"/>
                  </a:cubicBezTo>
                  <a:lnTo>
                    <a:pt x="7990" y="1262"/>
                  </a:lnTo>
                  <a:lnTo>
                    <a:pt x="525"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4"/>
            <p:cNvSpPr/>
            <p:nvPr/>
          </p:nvSpPr>
          <p:spPr>
            <a:xfrm flipH="1">
              <a:off x="7046956" y="3076331"/>
              <a:ext cx="268771" cy="250999"/>
            </a:xfrm>
            <a:custGeom>
              <a:avLst/>
              <a:gdLst/>
              <a:ahLst/>
              <a:cxnLst/>
              <a:rect l="l" t="t" r="r" b="b"/>
              <a:pathLst>
                <a:path w="2465" h="2302" extrusionOk="0">
                  <a:moveTo>
                    <a:pt x="11" y="85"/>
                  </a:moveTo>
                  <a:lnTo>
                    <a:pt x="11" y="85"/>
                  </a:lnTo>
                  <a:cubicBezTo>
                    <a:pt x="8" y="86"/>
                    <a:pt x="4" y="87"/>
                    <a:pt x="0" y="87"/>
                  </a:cubicBezTo>
                  <a:cubicBezTo>
                    <a:pt x="0" y="87"/>
                    <a:pt x="4" y="87"/>
                    <a:pt x="11" y="85"/>
                  </a:cubicBezTo>
                  <a:close/>
                  <a:moveTo>
                    <a:pt x="493" y="1"/>
                  </a:moveTo>
                  <a:cubicBezTo>
                    <a:pt x="377" y="1"/>
                    <a:pt x="262" y="20"/>
                    <a:pt x="155" y="40"/>
                  </a:cubicBezTo>
                  <a:cubicBezTo>
                    <a:pt x="119" y="51"/>
                    <a:pt x="72" y="63"/>
                    <a:pt x="36" y="75"/>
                  </a:cubicBezTo>
                  <a:cubicBezTo>
                    <a:pt x="25" y="81"/>
                    <a:pt x="17" y="83"/>
                    <a:pt x="11" y="85"/>
                  </a:cubicBezTo>
                  <a:lnTo>
                    <a:pt x="11" y="85"/>
                  </a:lnTo>
                  <a:cubicBezTo>
                    <a:pt x="164" y="57"/>
                    <a:pt x="317" y="36"/>
                    <a:pt x="470" y="36"/>
                  </a:cubicBezTo>
                  <a:cubicBezTo>
                    <a:pt x="504" y="36"/>
                    <a:pt x="538" y="37"/>
                    <a:pt x="572" y="40"/>
                  </a:cubicBezTo>
                  <a:cubicBezTo>
                    <a:pt x="774" y="40"/>
                    <a:pt x="976" y="87"/>
                    <a:pt x="1167" y="147"/>
                  </a:cubicBezTo>
                  <a:cubicBezTo>
                    <a:pt x="1643" y="325"/>
                    <a:pt x="2036" y="671"/>
                    <a:pt x="2239" y="1135"/>
                  </a:cubicBezTo>
                  <a:cubicBezTo>
                    <a:pt x="2322" y="1325"/>
                    <a:pt x="2381" y="1528"/>
                    <a:pt x="2405" y="1730"/>
                  </a:cubicBezTo>
                  <a:cubicBezTo>
                    <a:pt x="2429" y="1921"/>
                    <a:pt x="2429" y="2111"/>
                    <a:pt x="2405" y="2302"/>
                  </a:cubicBezTo>
                  <a:cubicBezTo>
                    <a:pt x="2405" y="2302"/>
                    <a:pt x="2417" y="2290"/>
                    <a:pt x="2417" y="2266"/>
                  </a:cubicBezTo>
                  <a:cubicBezTo>
                    <a:pt x="2429" y="2230"/>
                    <a:pt x="2441" y="2195"/>
                    <a:pt x="2441" y="2147"/>
                  </a:cubicBezTo>
                  <a:cubicBezTo>
                    <a:pt x="2465" y="2004"/>
                    <a:pt x="2465" y="1873"/>
                    <a:pt x="2453" y="1730"/>
                  </a:cubicBezTo>
                  <a:cubicBezTo>
                    <a:pt x="2405" y="1254"/>
                    <a:pt x="2191" y="825"/>
                    <a:pt x="1846" y="492"/>
                  </a:cubicBezTo>
                  <a:cubicBezTo>
                    <a:pt x="1488" y="182"/>
                    <a:pt x="1036" y="4"/>
                    <a:pt x="572" y="4"/>
                  </a:cubicBezTo>
                  <a:cubicBezTo>
                    <a:pt x="545" y="2"/>
                    <a:pt x="519" y="1"/>
                    <a:pt x="49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4"/>
            <p:cNvSpPr/>
            <p:nvPr/>
          </p:nvSpPr>
          <p:spPr>
            <a:xfrm flipH="1">
              <a:off x="7261098" y="2530187"/>
              <a:ext cx="154612" cy="468741"/>
            </a:xfrm>
            <a:custGeom>
              <a:avLst/>
              <a:gdLst/>
              <a:ahLst/>
              <a:cxnLst/>
              <a:rect l="l" t="t" r="r" b="b"/>
              <a:pathLst>
                <a:path w="1418" h="4299" extrusionOk="0">
                  <a:moveTo>
                    <a:pt x="365" y="1582"/>
                  </a:moveTo>
                  <a:cubicBezTo>
                    <a:pt x="395" y="1582"/>
                    <a:pt x="424" y="1586"/>
                    <a:pt x="453" y="1596"/>
                  </a:cubicBezTo>
                  <a:cubicBezTo>
                    <a:pt x="579" y="1616"/>
                    <a:pt x="702" y="1666"/>
                    <a:pt x="811" y="1737"/>
                  </a:cubicBezTo>
                  <a:lnTo>
                    <a:pt x="811" y="1737"/>
                  </a:lnTo>
                  <a:cubicBezTo>
                    <a:pt x="762" y="1807"/>
                    <a:pt x="706" y="1872"/>
                    <a:pt x="643" y="1929"/>
                  </a:cubicBezTo>
                  <a:cubicBezTo>
                    <a:pt x="572" y="2001"/>
                    <a:pt x="477" y="2048"/>
                    <a:pt x="369" y="2060"/>
                  </a:cubicBezTo>
                  <a:cubicBezTo>
                    <a:pt x="356" y="2062"/>
                    <a:pt x="343" y="2062"/>
                    <a:pt x="329" y="2062"/>
                  </a:cubicBezTo>
                  <a:cubicBezTo>
                    <a:pt x="236" y="2062"/>
                    <a:pt x="148" y="2026"/>
                    <a:pt x="96" y="1953"/>
                  </a:cubicBezTo>
                  <a:cubicBezTo>
                    <a:pt x="60" y="1905"/>
                    <a:pt x="48" y="1858"/>
                    <a:pt x="60" y="1798"/>
                  </a:cubicBezTo>
                  <a:cubicBezTo>
                    <a:pt x="72" y="1751"/>
                    <a:pt x="96" y="1703"/>
                    <a:pt x="143" y="1667"/>
                  </a:cubicBezTo>
                  <a:cubicBezTo>
                    <a:pt x="204" y="1615"/>
                    <a:pt x="284" y="1582"/>
                    <a:pt x="365" y="1582"/>
                  </a:cubicBezTo>
                  <a:close/>
                  <a:moveTo>
                    <a:pt x="667" y="0"/>
                  </a:moveTo>
                  <a:cubicBezTo>
                    <a:pt x="667" y="12"/>
                    <a:pt x="739" y="72"/>
                    <a:pt x="846" y="227"/>
                  </a:cubicBezTo>
                  <a:cubicBezTo>
                    <a:pt x="977" y="441"/>
                    <a:pt x="1048" y="691"/>
                    <a:pt x="1048" y="941"/>
                  </a:cubicBezTo>
                  <a:cubicBezTo>
                    <a:pt x="1048" y="1108"/>
                    <a:pt x="1024" y="1286"/>
                    <a:pt x="965" y="1441"/>
                  </a:cubicBezTo>
                  <a:cubicBezTo>
                    <a:pt x="931" y="1531"/>
                    <a:pt x="890" y="1615"/>
                    <a:pt x="840" y="1693"/>
                  </a:cubicBezTo>
                  <a:lnTo>
                    <a:pt x="840" y="1693"/>
                  </a:lnTo>
                  <a:cubicBezTo>
                    <a:pt x="727" y="1617"/>
                    <a:pt x="600" y="1563"/>
                    <a:pt x="465" y="1536"/>
                  </a:cubicBezTo>
                  <a:cubicBezTo>
                    <a:pt x="433" y="1530"/>
                    <a:pt x="401" y="1527"/>
                    <a:pt x="370" y="1527"/>
                  </a:cubicBezTo>
                  <a:cubicBezTo>
                    <a:pt x="272" y="1527"/>
                    <a:pt x="177" y="1556"/>
                    <a:pt x="96" y="1620"/>
                  </a:cubicBezTo>
                  <a:cubicBezTo>
                    <a:pt x="48" y="1667"/>
                    <a:pt x="24" y="1727"/>
                    <a:pt x="0" y="1786"/>
                  </a:cubicBezTo>
                  <a:cubicBezTo>
                    <a:pt x="0" y="1858"/>
                    <a:pt x="12" y="1917"/>
                    <a:pt x="48" y="1977"/>
                  </a:cubicBezTo>
                  <a:cubicBezTo>
                    <a:pt x="123" y="2062"/>
                    <a:pt x="227" y="2110"/>
                    <a:pt x="333" y="2110"/>
                  </a:cubicBezTo>
                  <a:cubicBezTo>
                    <a:pt x="345" y="2110"/>
                    <a:pt x="357" y="2109"/>
                    <a:pt x="369" y="2108"/>
                  </a:cubicBezTo>
                  <a:cubicBezTo>
                    <a:pt x="489" y="2084"/>
                    <a:pt x="584" y="2036"/>
                    <a:pt x="667" y="1953"/>
                  </a:cubicBezTo>
                  <a:cubicBezTo>
                    <a:pt x="734" y="1896"/>
                    <a:pt x="792" y="1830"/>
                    <a:pt x="843" y="1759"/>
                  </a:cubicBezTo>
                  <a:lnTo>
                    <a:pt x="843" y="1759"/>
                  </a:lnTo>
                  <a:cubicBezTo>
                    <a:pt x="915" y="1810"/>
                    <a:pt x="981" y="1872"/>
                    <a:pt x="1036" y="1941"/>
                  </a:cubicBezTo>
                  <a:cubicBezTo>
                    <a:pt x="1179" y="2096"/>
                    <a:pt x="1274" y="2298"/>
                    <a:pt x="1322" y="2513"/>
                  </a:cubicBezTo>
                  <a:cubicBezTo>
                    <a:pt x="1370" y="2703"/>
                    <a:pt x="1370" y="2905"/>
                    <a:pt x="1322" y="3096"/>
                  </a:cubicBezTo>
                  <a:cubicBezTo>
                    <a:pt x="1286" y="3263"/>
                    <a:pt x="1227" y="3417"/>
                    <a:pt x="1131" y="3572"/>
                  </a:cubicBezTo>
                  <a:cubicBezTo>
                    <a:pt x="1000" y="3787"/>
                    <a:pt x="846" y="3977"/>
                    <a:pt x="643" y="4132"/>
                  </a:cubicBezTo>
                  <a:cubicBezTo>
                    <a:pt x="572" y="4191"/>
                    <a:pt x="524" y="4227"/>
                    <a:pt x="477" y="4251"/>
                  </a:cubicBezTo>
                  <a:cubicBezTo>
                    <a:pt x="465" y="4275"/>
                    <a:pt x="441" y="4286"/>
                    <a:pt x="429" y="4298"/>
                  </a:cubicBezTo>
                  <a:lnTo>
                    <a:pt x="429" y="4298"/>
                  </a:lnTo>
                  <a:cubicBezTo>
                    <a:pt x="441" y="4286"/>
                    <a:pt x="465" y="4275"/>
                    <a:pt x="489" y="4263"/>
                  </a:cubicBezTo>
                  <a:cubicBezTo>
                    <a:pt x="548" y="4227"/>
                    <a:pt x="608" y="4191"/>
                    <a:pt x="655" y="4144"/>
                  </a:cubicBezTo>
                  <a:cubicBezTo>
                    <a:pt x="858" y="4001"/>
                    <a:pt x="1036" y="3810"/>
                    <a:pt x="1167" y="3584"/>
                  </a:cubicBezTo>
                  <a:cubicBezTo>
                    <a:pt x="1262" y="3441"/>
                    <a:pt x="1322" y="3275"/>
                    <a:pt x="1370" y="3096"/>
                  </a:cubicBezTo>
                  <a:cubicBezTo>
                    <a:pt x="1417" y="2905"/>
                    <a:pt x="1417" y="2691"/>
                    <a:pt x="1370" y="2501"/>
                  </a:cubicBezTo>
                  <a:cubicBezTo>
                    <a:pt x="1322" y="2274"/>
                    <a:pt x="1215" y="2072"/>
                    <a:pt x="1072" y="1905"/>
                  </a:cubicBezTo>
                  <a:cubicBezTo>
                    <a:pt x="1013" y="1833"/>
                    <a:pt x="946" y="1769"/>
                    <a:pt x="872" y="1715"/>
                  </a:cubicBezTo>
                  <a:lnTo>
                    <a:pt x="872" y="1715"/>
                  </a:lnTo>
                  <a:cubicBezTo>
                    <a:pt x="924" y="1633"/>
                    <a:pt x="966" y="1544"/>
                    <a:pt x="1000" y="1453"/>
                  </a:cubicBezTo>
                  <a:cubicBezTo>
                    <a:pt x="1060" y="1286"/>
                    <a:pt x="1084" y="1108"/>
                    <a:pt x="1084" y="929"/>
                  </a:cubicBezTo>
                  <a:cubicBezTo>
                    <a:pt x="1072" y="679"/>
                    <a:pt x="989" y="429"/>
                    <a:pt x="858" y="215"/>
                  </a:cubicBezTo>
                  <a:cubicBezTo>
                    <a:pt x="822" y="155"/>
                    <a:pt x="774" y="96"/>
                    <a:pt x="727" y="48"/>
                  </a:cubicBezTo>
                  <a:cubicBezTo>
                    <a:pt x="715" y="36"/>
                    <a:pt x="691" y="12"/>
                    <a:pt x="66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4"/>
            <p:cNvSpPr/>
            <p:nvPr/>
          </p:nvSpPr>
          <p:spPr>
            <a:xfrm flipH="1">
              <a:off x="6870434" y="2573037"/>
              <a:ext cx="199970" cy="506359"/>
            </a:xfrm>
            <a:custGeom>
              <a:avLst/>
              <a:gdLst/>
              <a:ahLst/>
              <a:cxnLst/>
              <a:rect l="l" t="t" r="r" b="b"/>
              <a:pathLst>
                <a:path w="1834" h="4644" extrusionOk="0">
                  <a:moveTo>
                    <a:pt x="810" y="0"/>
                  </a:moveTo>
                  <a:lnTo>
                    <a:pt x="810" y="0"/>
                  </a:lnTo>
                  <a:cubicBezTo>
                    <a:pt x="803" y="4"/>
                    <a:pt x="797" y="8"/>
                    <a:pt x="790" y="12"/>
                  </a:cubicBezTo>
                  <a:lnTo>
                    <a:pt x="790" y="12"/>
                  </a:lnTo>
                  <a:cubicBezTo>
                    <a:pt x="798" y="12"/>
                    <a:pt x="800" y="11"/>
                    <a:pt x="810" y="0"/>
                  </a:cubicBezTo>
                  <a:close/>
                  <a:moveTo>
                    <a:pt x="1097" y="1725"/>
                  </a:moveTo>
                  <a:cubicBezTo>
                    <a:pt x="1112" y="1725"/>
                    <a:pt x="1128" y="1725"/>
                    <a:pt x="1143" y="1727"/>
                  </a:cubicBezTo>
                  <a:cubicBezTo>
                    <a:pt x="1489" y="1762"/>
                    <a:pt x="1751" y="2036"/>
                    <a:pt x="1774" y="2370"/>
                  </a:cubicBezTo>
                  <a:cubicBezTo>
                    <a:pt x="1786" y="2453"/>
                    <a:pt x="1763" y="2536"/>
                    <a:pt x="1739" y="2620"/>
                  </a:cubicBezTo>
                  <a:cubicBezTo>
                    <a:pt x="1703" y="2691"/>
                    <a:pt x="1667" y="2762"/>
                    <a:pt x="1608" y="2822"/>
                  </a:cubicBezTo>
                  <a:cubicBezTo>
                    <a:pt x="1501" y="2941"/>
                    <a:pt x="1346" y="3024"/>
                    <a:pt x="1191" y="3060"/>
                  </a:cubicBezTo>
                  <a:cubicBezTo>
                    <a:pt x="1135" y="3073"/>
                    <a:pt x="1080" y="3080"/>
                    <a:pt x="1025" y="3080"/>
                  </a:cubicBezTo>
                  <a:cubicBezTo>
                    <a:pt x="927" y="3080"/>
                    <a:pt x="830" y="3058"/>
                    <a:pt x="739" y="3013"/>
                  </a:cubicBezTo>
                  <a:cubicBezTo>
                    <a:pt x="596" y="2941"/>
                    <a:pt x="489" y="2846"/>
                    <a:pt x="393" y="2715"/>
                  </a:cubicBezTo>
                  <a:cubicBezTo>
                    <a:pt x="373" y="2684"/>
                    <a:pt x="354" y="2653"/>
                    <a:pt x="336" y="2621"/>
                  </a:cubicBezTo>
                  <a:lnTo>
                    <a:pt x="336" y="2621"/>
                  </a:lnTo>
                  <a:cubicBezTo>
                    <a:pt x="349" y="2486"/>
                    <a:pt x="384" y="2351"/>
                    <a:pt x="441" y="2227"/>
                  </a:cubicBezTo>
                  <a:cubicBezTo>
                    <a:pt x="500" y="2084"/>
                    <a:pt x="596" y="1965"/>
                    <a:pt x="715" y="1870"/>
                  </a:cubicBezTo>
                  <a:cubicBezTo>
                    <a:pt x="822" y="1773"/>
                    <a:pt x="958" y="1725"/>
                    <a:pt x="1097" y="1725"/>
                  </a:cubicBezTo>
                  <a:close/>
                  <a:moveTo>
                    <a:pt x="790" y="12"/>
                  </a:moveTo>
                  <a:cubicBezTo>
                    <a:pt x="789" y="12"/>
                    <a:pt x="788" y="12"/>
                    <a:pt x="786" y="12"/>
                  </a:cubicBezTo>
                  <a:cubicBezTo>
                    <a:pt x="762" y="24"/>
                    <a:pt x="751" y="36"/>
                    <a:pt x="727" y="48"/>
                  </a:cubicBezTo>
                  <a:cubicBezTo>
                    <a:pt x="631" y="95"/>
                    <a:pt x="560" y="155"/>
                    <a:pt x="489" y="226"/>
                  </a:cubicBezTo>
                  <a:cubicBezTo>
                    <a:pt x="227" y="488"/>
                    <a:pt x="60" y="822"/>
                    <a:pt x="24" y="1191"/>
                  </a:cubicBezTo>
                  <a:cubicBezTo>
                    <a:pt x="0" y="1441"/>
                    <a:pt x="12" y="1691"/>
                    <a:pt x="60" y="1941"/>
                  </a:cubicBezTo>
                  <a:cubicBezTo>
                    <a:pt x="99" y="2178"/>
                    <a:pt x="172" y="2406"/>
                    <a:pt x="290" y="2620"/>
                  </a:cubicBezTo>
                  <a:lnTo>
                    <a:pt x="290" y="2620"/>
                  </a:lnTo>
                  <a:cubicBezTo>
                    <a:pt x="289" y="2628"/>
                    <a:pt x="287" y="2636"/>
                    <a:pt x="286" y="2643"/>
                  </a:cubicBezTo>
                  <a:cubicBezTo>
                    <a:pt x="274" y="2774"/>
                    <a:pt x="274" y="2917"/>
                    <a:pt x="286" y="3060"/>
                  </a:cubicBezTo>
                  <a:cubicBezTo>
                    <a:pt x="322" y="3310"/>
                    <a:pt x="417" y="3548"/>
                    <a:pt x="536" y="3763"/>
                  </a:cubicBezTo>
                  <a:cubicBezTo>
                    <a:pt x="643" y="3941"/>
                    <a:pt x="774" y="4108"/>
                    <a:pt x="929" y="4239"/>
                  </a:cubicBezTo>
                  <a:cubicBezTo>
                    <a:pt x="1048" y="4346"/>
                    <a:pt x="1179" y="4441"/>
                    <a:pt x="1322" y="4513"/>
                  </a:cubicBezTo>
                  <a:cubicBezTo>
                    <a:pt x="1370" y="4537"/>
                    <a:pt x="1417" y="4560"/>
                    <a:pt x="1477" y="4572"/>
                  </a:cubicBezTo>
                  <a:cubicBezTo>
                    <a:pt x="1513" y="4596"/>
                    <a:pt x="1548" y="4608"/>
                    <a:pt x="1596" y="4620"/>
                  </a:cubicBezTo>
                  <a:lnTo>
                    <a:pt x="1657" y="4630"/>
                  </a:lnTo>
                  <a:lnTo>
                    <a:pt x="1657" y="4630"/>
                  </a:lnTo>
                  <a:cubicBezTo>
                    <a:pt x="1547" y="4587"/>
                    <a:pt x="1430" y="4543"/>
                    <a:pt x="1322" y="4489"/>
                  </a:cubicBezTo>
                  <a:cubicBezTo>
                    <a:pt x="1191" y="4417"/>
                    <a:pt x="1060" y="4322"/>
                    <a:pt x="953" y="4227"/>
                  </a:cubicBezTo>
                  <a:cubicBezTo>
                    <a:pt x="798" y="4084"/>
                    <a:pt x="667" y="3929"/>
                    <a:pt x="572" y="3751"/>
                  </a:cubicBezTo>
                  <a:cubicBezTo>
                    <a:pt x="441" y="3536"/>
                    <a:pt x="370" y="3298"/>
                    <a:pt x="334" y="3048"/>
                  </a:cubicBezTo>
                  <a:cubicBezTo>
                    <a:pt x="312" y="2931"/>
                    <a:pt x="310" y="2804"/>
                    <a:pt x="327" y="2684"/>
                  </a:cubicBezTo>
                  <a:lnTo>
                    <a:pt x="327" y="2684"/>
                  </a:lnTo>
                  <a:cubicBezTo>
                    <a:pt x="341" y="2706"/>
                    <a:pt x="355" y="2729"/>
                    <a:pt x="370" y="2751"/>
                  </a:cubicBezTo>
                  <a:cubicBezTo>
                    <a:pt x="465" y="2882"/>
                    <a:pt x="584" y="2989"/>
                    <a:pt x="727" y="3060"/>
                  </a:cubicBezTo>
                  <a:cubicBezTo>
                    <a:pt x="825" y="3109"/>
                    <a:pt x="941" y="3136"/>
                    <a:pt x="1058" y="3136"/>
                  </a:cubicBezTo>
                  <a:cubicBezTo>
                    <a:pt x="1110" y="3136"/>
                    <a:pt x="1163" y="3131"/>
                    <a:pt x="1215" y="3120"/>
                  </a:cubicBezTo>
                  <a:cubicBezTo>
                    <a:pt x="1382" y="3072"/>
                    <a:pt x="1536" y="2989"/>
                    <a:pt x="1655" y="2858"/>
                  </a:cubicBezTo>
                  <a:cubicBezTo>
                    <a:pt x="1715" y="2798"/>
                    <a:pt x="1763" y="2715"/>
                    <a:pt x="1786" y="2643"/>
                  </a:cubicBezTo>
                  <a:cubicBezTo>
                    <a:pt x="1822" y="2548"/>
                    <a:pt x="1834" y="2465"/>
                    <a:pt x="1834" y="2370"/>
                  </a:cubicBezTo>
                  <a:cubicBezTo>
                    <a:pt x="1822" y="2191"/>
                    <a:pt x="1751" y="2024"/>
                    <a:pt x="1620" y="1893"/>
                  </a:cubicBezTo>
                  <a:cubicBezTo>
                    <a:pt x="1548" y="1834"/>
                    <a:pt x="1477" y="1786"/>
                    <a:pt x="1405" y="1750"/>
                  </a:cubicBezTo>
                  <a:cubicBezTo>
                    <a:pt x="1322" y="1703"/>
                    <a:pt x="1239" y="1679"/>
                    <a:pt x="1155" y="1679"/>
                  </a:cubicBezTo>
                  <a:cubicBezTo>
                    <a:pt x="1139" y="1678"/>
                    <a:pt x="1122" y="1677"/>
                    <a:pt x="1105" y="1677"/>
                  </a:cubicBezTo>
                  <a:cubicBezTo>
                    <a:pt x="956" y="1677"/>
                    <a:pt x="809" y="1725"/>
                    <a:pt x="691" y="1822"/>
                  </a:cubicBezTo>
                  <a:cubicBezTo>
                    <a:pt x="572" y="1929"/>
                    <a:pt x="465" y="2060"/>
                    <a:pt x="405" y="2203"/>
                  </a:cubicBezTo>
                  <a:cubicBezTo>
                    <a:pt x="357" y="2319"/>
                    <a:pt x="324" y="2436"/>
                    <a:pt x="301" y="2559"/>
                  </a:cubicBezTo>
                  <a:lnTo>
                    <a:pt x="301" y="2559"/>
                  </a:lnTo>
                  <a:cubicBezTo>
                    <a:pt x="196" y="2363"/>
                    <a:pt x="124" y="2154"/>
                    <a:pt x="96" y="1929"/>
                  </a:cubicBezTo>
                  <a:cubicBezTo>
                    <a:pt x="36" y="1691"/>
                    <a:pt x="24" y="1441"/>
                    <a:pt x="48" y="1191"/>
                  </a:cubicBezTo>
                  <a:cubicBezTo>
                    <a:pt x="84" y="834"/>
                    <a:pt x="239" y="500"/>
                    <a:pt x="489" y="238"/>
                  </a:cubicBezTo>
                  <a:cubicBezTo>
                    <a:pt x="579" y="148"/>
                    <a:pt x="679" y="80"/>
                    <a:pt x="790" y="12"/>
                  </a:cubicBezTo>
                  <a:close/>
                  <a:moveTo>
                    <a:pt x="1657" y="4630"/>
                  </a:moveTo>
                  <a:cubicBezTo>
                    <a:pt x="1668" y="4635"/>
                    <a:pt x="1680" y="4639"/>
                    <a:pt x="1691" y="4644"/>
                  </a:cubicBezTo>
                  <a:lnTo>
                    <a:pt x="1667" y="4632"/>
                  </a:lnTo>
                  <a:lnTo>
                    <a:pt x="1657" y="463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4"/>
            <p:cNvSpPr/>
            <p:nvPr/>
          </p:nvSpPr>
          <p:spPr>
            <a:xfrm flipH="1">
              <a:off x="6939238" y="3226033"/>
              <a:ext cx="36418" cy="119502"/>
            </a:xfrm>
            <a:custGeom>
              <a:avLst/>
              <a:gdLst/>
              <a:ahLst/>
              <a:cxnLst/>
              <a:rect l="l" t="t" r="r" b="b"/>
              <a:pathLst>
                <a:path w="334" h="1096" extrusionOk="0">
                  <a:moveTo>
                    <a:pt x="1" y="0"/>
                  </a:moveTo>
                  <a:cubicBezTo>
                    <a:pt x="36" y="191"/>
                    <a:pt x="84" y="369"/>
                    <a:pt x="143" y="560"/>
                  </a:cubicBezTo>
                  <a:cubicBezTo>
                    <a:pt x="191" y="738"/>
                    <a:pt x="263" y="917"/>
                    <a:pt x="334" y="1095"/>
                  </a:cubicBezTo>
                  <a:cubicBezTo>
                    <a:pt x="310" y="905"/>
                    <a:pt x="263" y="726"/>
                    <a:pt x="191" y="536"/>
                  </a:cubicBezTo>
                  <a:cubicBezTo>
                    <a:pt x="143" y="357"/>
                    <a:pt x="84" y="167"/>
                    <a:pt x="1"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4"/>
            <p:cNvSpPr/>
            <p:nvPr/>
          </p:nvSpPr>
          <p:spPr>
            <a:xfrm flipH="1">
              <a:off x="6884721" y="3140333"/>
              <a:ext cx="36418" cy="120811"/>
            </a:xfrm>
            <a:custGeom>
              <a:avLst/>
              <a:gdLst/>
              <a:ahLst/>
              <a:cxnLst/>
              <a:rect l="l" t="t" r="r" b="b"/>
              <a:pathLst>
                <a:path w="334" h="1108" extrusionOk="0">
                  <a:moveTo>
                    <a:pt x="1" y="0"/>
                  </a:moveTo>
                  <a:cubicBezTo>
                    <a:pt x="36" y="191"/>
                    <a:pt x="84" y="381"/>
                    <a:pt x="144" y="560"/>
                  </a:cubicBezTo>
                  <a:cubicBezTo>
                    <a:pt x="191" y="738"/>
                    <a:pt x="251" y="929"/>
                    <a:pt x="334" y="1108"/>
                  </a:cubicBezTo>
                  <a:cubicBezTo>
                    <a:pt x="298" y="917"/>
                    <a:pt x="251" y="727"/>
                    <a:pt x="191" y="548"/>
                  </a:cubicBezTo>
                  <a:cubicBezTo>
                    <a:pt x="144" y="357"/>
                    <a:pt x="84" y="179"/>
                    <a:pt x="1"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4"/>
            <p:cNvSpPr/>
            <p:nvPr/>
          </p:nvSpPr>
          <p:spPr>
            <a:xfrm flipH="1">
              <a:off x="6831405" y="3048092"/>
              <a:ext cx="37835" cy="124736"/>
            </a:xfrm>
            <a:custGeom>
              <a:avLst/>
              <a:gdLst/>
              <a:ahLst/>
              <a:cxnLst/>
              <a:rect l="l" t="t" r="r" b="b"/>
              <a:pathLst>
                <a:path w="347" h="1144" extrusionOk="0">
                  <a:moveTo>
                    <a:pt x="1" y="1"/>
                  </a:moveTo>
                  <a:lnTo>
                    <a:pt x="1" y="1"/>
                  </a:lnTo>
                  <a:cubicBezTo>
                    <a:pt x="37" y="203"/>
                    <a:pt x="84" y="394"/>
                    <a:pt x="144" y="584"/>
                  </a:cubicBezTo>
                  <a:cubicBezTo>
                    <a:pt x="191" y="775"/>
                    <a:pt x="263" y="965"/>
                    <a:pt x="346" y="1144"/>
                  </a:cubicBezTo>
                  <a:cubicBezTo>
                    <a:pt x="310" y="942"/>
                    <a:pt x="263" y="751"/>
                    <a:pt x="191" y="561"/>
                  </a:cubicBezTo>
                  <a:cubicBezTo>
                    <a:pt x="144" y="370"/>
                    <a:pt x="84" y="180"/>
                    <a:pt x="1"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4"/>
            <p:cNvSpPr/>
            <p:nvPr/>
          </p:nvSpPr>
          <p:spPr>
            <a:xfrm flipH="1">
              <a:off x="6778197" y="2962501"/>
              <a:ext cx="37726" cy="123428"/>
            </a:xfrm>
            <a:custGeom>
              <a:avLst/>
              <a:gdLst/>
              <a:ahLst/>
              <a:cxnLst/>
              <a:rect l="l" t="t" r="r" b="b"/>
              <a:pathLst>
                <a:path w="346" h="1132" extrusionOk="0">
                  <a:moveTo>
                    <a:pt x="0" y="0"/>
                  </a:moveTo>
                  <a:lnTo>
                    <a:pt x="0" y="0"/>
                  </a:lnTo>
                  <a:cubicBezTo>
                    <a:pt x="36" y="191"/>
                    <a:pt x="83" y="381"/>
                    <a:pt x="143" y="572"/>
                  </a:cubicBezTo>
                  <a:cubicBezTo>
                    <a:pt x="202" y="762"/>
                    <a:pt x="262" y="953"/>
                    <a:pt x="345" y="1131"/>
                  </a:cubicBezTo>
                  <a:cubicBezTo>
                    <a:pt x="310" y="941"/>
                    <a:pt x="262" y="750"/>
                    <a:pt x="191" y="560"/>
                  </a:cubicBezTo>
                  <a:cubicBezTo>
                    <a:pt x="143" y="369"/>
                    <a:pt x="83" y="179"/>
                    <a:pt x="0"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4"/>
            <p:cNvSpPr/>
            <p:nvPr/>
          </p:nvSpPr>
          <p:spPr>
            <a:xfrm flipH="1">
              <a:off x="6723681" y="2884543"/>
              <a:ext cx="36418" cy="120920"/>
            </a:xfrm>
            <a:custGeom>
              <a:avLst/>
              <a:gdLst/>
              <a:ahLst/>
              <a:cxnLst/>
              <a:rect l="l" t="t" r="r" b="b"/>
              <a:pathLst>
                <a:path w="334" h="1109" extrusionOk="0">
                  <a:moveTo>
                    <a:pt x="0" y="1"/>
                  </a:moveTo>
                  <a:lnTo>
                    <a:pt x="0" y="1"/>
                  </a:lnTo>
                  <a:cubicBezTo>
                    <a:pt x="36" y="191"/>
                    <a:pt x="83" y="382"/>
                    <a:pt x="143" y="560"/>
                  </a:cubicBezTo>
                  <a:cubicBezTo>
                    <a:pt x="191" y="751"/>
                    <a:pt x="250" y="929"/>
                    <a:pt x="333" y="1108"/>
                  </a:cubicBezTo>
                  <a:cubicBezTo>
                    <a:pt x="298" y="918"/>
                    <a:pt x="250" y="727"/>
                    <a:pt x="191" y="548"/>
                  </a:cubicBezTo>
                  <a:cubicBezTo>
                    <a:pt x="143" y="358"/>
                    <a:pt x="83" y="179"/>
                    <a:pt x="0"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4"/>
            <p:cNvSpPr/>
            <p:nvPr/>
          </p:nvSpPr>
          <p:spPr>
            <a:xfrm flipH="1">
              <a:off x="6671781" y="2787177"/>
              <a:ext cx="39035" cy="127353"/>
            </a:xfrm>
            <a:custGeom>
              <a:avLst/>
              <a:gdLst/>
              <a:ahLst/>
              <a:cxnLst/>
              <a:rect l="l" t="t" r="r" b="b"/>
              <a:pathLst>
                <a:path w="358" h="1168" extrusionOk="0">
                  <a:moveTo>
                    <a:pt x="0" y="1"/>
                  </a:moveTo>
                  <a:lnTo>
                    <a:pt x="0" y="1"/>
                  </a:lnTo>
                  <a:cubicBezTo>
                    <a:pt x="36" y="203"/>
                    <a:pt x="96" y="394"/>
                    <a:pt x="155" y="584"/>
                  </a:cubicBezTo>
                  <a:cubicBezTo>
                    <a:pt x="215" y="787"/>
                    <a:pt x="274" y="977"/>
                    <a:pt x="358" y="1168"/>
                  </a:cubicBezTo>
                  <a:cubicBezTo>
                    <a:pt x="322" y="965"/>
                    <a:pt x="274" y="763"/>
                    <a:pt x="203" y="572"/>
                  </a:cubicBezTo>
                  <a:cubicBezTo>
                    <a:pt x="155" y="382"/>
                    <a:pt x="84" y="179"/>
                    <a:pt x="0"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4"/>
            <p:cNvSpPr/>
            <p:nvPr/>
          </p:nvSpPr>
          <p:spPr>
            <a:xfrm flipH="1">
              <a:off x="6617265" y="2698969"/>
              <a:ext cx="40343" cy="129861"/>
            </a:xfrm>
            <a:custGeom>
              <a:avLst/>
              <a:gdLst/>
              <a:ahLst/>
              <a:cxnLst/>
              <a:rect l="l" t="t" r="r" b="b"/>
              <a:pathLst>
                <a:path w="370" h="1191" extrusionOk="0">
                  <a:moveTo>
                    <a:pt x="1" y="0"/>
                  </a:moveTo>
                  <a:cubicBezTo>
                    <a:pt x="36" y="203"/>
                    <a:pt x="96" y="405"/>
                    <a:pt x="167" y="595"/>
                  </a:cubicBezTo>
                  <a:cubicBezTo>
                    <a:pt x="215" y="798"/>
                    <a:pt x="286" y="1000"/>
                    <a:pt x="370" y="1191"/>
                  </a:cubicBezTo>
                  <a:cubicBezTo>
                    <a:pt x="334" y="976"/>
                    <a:pt x="274" y="786"/>
                    <a:pt x="215" y="584"/>
                  </a:cubicBezTo>
                  <a:cubicBezTo>
                    <a:pt x="155" y="381"/>
                    <a:pt x="84" y="191"/>
                    <a:pt x="1"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4"/>
            <p:cNvSpPr/>
            <p:nvPr/>
          </p:nvSpPr>
          <p:spPr>
            <a:xfrm flipH="1">
              <a:off x="6565366" y="2645652"/>
              <a:ext cx="28567" cy="97477"/>
            </a:xfrm>
            <a:custGeom>
              <a:avLst/>
              <a:gdLst/>
              <a:ahLst/>
              <a:cxnLst/>
              <a:rect l="l" t="t" r="r" b="b"/>
              <a:pathLst>
                <a:path w="262" h="894" extrusionOk="0">
                  <a:moveTo>
                    <a:pt x="0" y="1"/>
                  </a:moveTo>
                  <a:lnTo>
                    <a:pt x="0" y="1"/>
                  </a:lnTo>
                  <a:cubicBezTo>
                    <a:pt x="24" y="156"/>
                    <a:pt x="60" y="311"/>
                    <a:pt x="107" y="453"/>
                  </a:cubicBezTo>
                  <a:cubicBezTo>
                    <a:pt x="143" y="608"/>
                    <a:pt x="202" y="751"/>
                    <a:pt x="262" y="894"/>
                  </a:cubicBezTo>
                  <a:cubicBezTo>
                    <a:pt x="250" y="739"/>
                    <a:pt x="214" y="584"/>
                    <a:pt x="155" y="442"/>
                  </a:cubicBezTo>
                  <a:cubicBezTo>
                    <a:pt x="119" y="287"/>
                    <a:pt x="71" y="144"/>
                    <a:pt x="0"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4"/>
            <p:cNvSpPr/>
            <p:nvPr/>
          </p:nvSpPr>
          <p:spPr>
            <a:xfrm flipH="1">
              <a:off x="8167262" y="2479487"/>
              <a:ext cx="322416" cy="660098"/>
            </a:xfrm>
            <a:custGeom>
              <a:avLst/>
              <a:gdLst/>
              <a:ahLst/>
              <a:cxnLst/>
              <a:rect l="l" t="t" r="r" b="b"/>
              <a:pathLst>
                <a:path w="2957" h="6054" extrusionOk="0">
                  <a:moveTo>
                    <a:pt x="2957" y="1"/>
                  </a:moveTo>
                  <a:lnTo>
                    <a:pt x="2957" y="1"/>
                  </a:lnTo>
                  <a:cubicBezTo>
                    <a:pt x="2433" y="239"/>
                    <a:pt x="254" y="3025"/>
                    <a:pt x="99" y="4835"/>
                  </a:cubicBezTo>
                  <a:cubicBezTo>
                    <a:pt x="1" y="5956"/>
                    <a:pt x="1779" y="6054"/>
                    <a:pt x="2401" y="6054"/>
                  </a:cubicBezTo>
                  <a:cubicBezTo>
                    <a:pt x="2532" y="6054"/>
                    <a:pt x="2611" y="6049"/>
                    <a:pt x="2611" y="6049"/>
                  </a:cubicBezTo>
                  <a:cubicBezTo>
                    <a:pt x="2611" y="6049"/>
                    <a:pt x="2788" y="572"/>
                    <a:pt x="2720" y="572"/>
                  </a:cubicBezTo>
                  <a:lnTo>
                    <a:pt x="2720" y="572"/>
                  </a:lnTo>
                  <a:cubicBezTo>
                    <a:pt x="2719" y="572"/>
                    <a:pt x="2719" y="572"/>
                    <a:pt x="2719" y="572"/>
                  </a:cubicBezTo>
                  <a:lnTo>
                    <a:pt x="2957"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4"/>
            <p:cNvSpPr/>
            <p:nvPr/>
          </p:nvSpPr>
          <p:spPr>
            <a:xfrm flipH="1">
              <a:off x="8221783" y="2889776"/>
              <a:ext cx="90935" cy="100094"/>
            </a:xfrm>
            <a:custGeom>
              <a:avLst/>
              <a:gdLst/>
              <a:ahLst/>
              <a:cxnLst/>
              <a:rect l="l" t="t" r="r" b="b"/>
              <a:pathLst>
                <a:path w="834" h="918" extrusionOk="0">
                  <a:moveTo>
                    <a:pt x="834" y="0"/>
                  </a:moveTo>
                  <a:cubicBezTo>
                    <a:pt x="832" y="2"/>
                    <a:pt x="831" y="4"/>
                    <a:pt x="829" y="5"/>
                  </a:cubicBezTo>
                  <a:lnTo>
                    <a:pt x="829" y="5"/>
                  </a:lnTo>
                  <a:cubicBezTo>
                    <a:pt x="832" y="2"/>
                    <a:pt x="833" y="0"/>
                    <a:pt x="834" y="0"/>
                  </a:cubicBezTo>
                  <a:close/>
                  <a:moveTo>
                    <a:pt x="829" y="5"/>
                  </a:moveTo>
                  <a:cubicBezTo>
                    <a:pt x="825" y="11"/>
                    <a:pt x="817" y="21"/>
                    <a:pt x="810" y="36"/>
                  </a:cubicBezTo>
                  <a:cubicBezTo>
                    <a:pt x="820" y="26"/>
                    <a:pt x="821" y="15"/>
                    <a:pt x="829" y="5"/>
                  </a:cubicBezTo>
                  <a:close/>
                  <a:moveTo>
                    <a:pt x="810" y="36"/>
                  </a:moveTo>
                  <a:lnTo>
                    <a:pt x="810" y="36"/>
                  </a:lnTo>
                  <a:cubicBezTo>
                    <a:pt x="802" y="44"/>
                    <a:pt x="794" y="53"/>
                    <a:pt x="786" y="63"/>
                  </a:cubicBezTo>
                  <a:lnTo>
                    <a:pt x="786" y="63"/>
                  </a:lnTo>
                  <a:lnTo>
                    <a:pt x="810" y="36"/>
                  </a:lnTo>
                  <a:close/>
                  <a:moveTo>
                    <a:pt x="786" y="63"/>
                  </a:moveTo>
                  <a:lnTo>
                    <a:pt x="726" y="131"/>
                  </a:lnTo>
                  <a:lnTo>
                    <a:pt x="429" y="465"/>
                  </a:lnTo>
                  <a:lnTo>
                    <a:pt x="131" y="786"/>
                  </a:lnTo>
                  <a:lnTo>
                    <a:pt x="36" y="881"/>
                  </a:lnTo>
                  <a:cubicBezTo>
                    <a:pt x="24" y="893"/>
                    <a:pt x="12" y="905"/>
                    <a:pt x="0" y="917"/>
                  </a:cubicBezTo>
                  <a:cubicBezTo>
                    <a:pt x="24" y="905"/>
                    <a:pt x="36" y="893"/>
                    <a:pt x="48" y="893"/>
                  </a:cubicBezTo>
                  <a:cubicBezTo>
                    <a:pt x="60" y="858"/>
                    <a:pt x="95" y="834"/>
                    <a:pt x="143" y="786"/>
                  </a:cubicBezTo>
                  <a:cubicBezTo>
                    <a:pt x="214" y="715"/>
                    <a:pt x="322" y="596"/>
                    <a:pt x="441" y="477"/>
                  </a:cubicBezTo>
                  <a:cubicBezTo>
                    <a:pt x="548" y="346"/>
                    <a:pt x="655" y="227"/>
                    <a:pt x="726" y="143"/>
                  </a:cubicBezTo>
                  <a:cubicBezTo>
                    <a:pt x="750" y="111"/>
                    <a:pt x="769" y="84"/>
                    <a:pt x="786" y="63"/>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4"/>
            <p:cNvSpPr/>
            <p:nvPr/>
          </p:nvSpPr>
          <p:spPr>
            <a:xfrm flipH="1">
              <a:off x="8230830" y="2844310"/>
              <a:ext cx="228646" cy="110452"/>
            </a:xfrm>
            <a:custGeom>
              <a:avLst/>
              <a:gdLst/>
              <a:ahLst/>
              <a:cxnLst/>
              <a:rect l="l" t="t" r="r" b="b"/>
              <a:pathLst>
                <a:path w="2097" h="1013" extrusionOk="0">
                  <a:moveTo>
                    <a:pt x="2096" y="1"/>
                  </a:moveTo>
                  <a:cubicBezTo>
                    <a:pt x="2061" y="1"/>
                    <a:pt x="2025" y="13"/>
                    <a:pt x="1989" y="36"/>
                  </a:cubicBezTo>
                  <a:cubicBezTo>
                    <a:pt x="1906" y="72"/>
                    <a:pt x="1834" y="132"/>
                    <a:pt x="1775" y="203"/>
                  </a:cubicBezTo>
                  <a:cubicBezTo>
                    <a:pt x="1691" y="310"/>
                    <a:pt x="1620" y="429"/>
                    <a:pt x="1549" y="536"/>
                  </a:cubicBezTo>
                  <a:cubicBezTo>
                    <a:pt x="1453" y="679"/>
                    <a:pt x="1322" y="798"/>
                    <a:pt x="1179" y="870"/>
                  </a:cubicBezTo>
                  <a:cubicBezTo>
                    <a:pt x="1037" y="953"/>
                    <a:pt x="870" y="1001"/>
                    <a:pt x="703" y="1001"/>
                  </a:cubicBezTo>
                  <a:cubicBezTo>
                    <a:pt x="572" y="1001"/>
                    <a:pt x="429" y="965"/>
                    <a:pt x="310" y="917"/>
                  </a:cubicBezTo>
                  <a:cubicBezTo>
                    <a:pt x="227" y="882"/>
                    <a:pt x="144" y="834"/>
                    <a:pt x="72" y="775"/>
                  </a:cubicBezTo>
                  <a:cubicBezTo>
                    <a:pt x="25" y="739"/>
                    <a:pt x="1" y="715"/>
                    <a:pt x="1" y="715"/>
                  </a:cubicBezTo>
                  <a:lnTo>
                    <a:pt x="1" y="715"/>
                  </a:lnTo>
                  <a:cubicBezTo>
                    <a:pt x="13" y="739"/>
                    <a:pt x="36" y="763"/>
                    <a:pt x="72" y="786"/>
                  </a:cubicBezTo>
                  <a:cubicBezTo>
                    <a:pt x="144" y="846"/>
                    <a:pt x="215" y="894"/>
                    <a:pt x="298" y="929"/>
                  </a:cubicBezTo>
                  <a:cubicBezTo>
                    <a:pt x="429" y="989"/>
                    <a:pt x="572" y="1013"/>
                    <a:pt x="703" y="1013"/>
                  </a:cubicBezTo>
                  <a:cubicBezTo>
                    <a:pt x="870" y="1013"/>
                    <a:pt x="1037" y="977"/>
                    <a:pt x="1191" y="894"/>
                  </a:cubicBezTo>
                  <a:cubicBezTo>
                    <a:pt x="1334" y="810"/>
                    <a:pt x="1465" y="691"/>
                    <a:pt x="1560" y="548"/>
                  </a:cubicBezTo>
                  <a:cubicBezTo>
                    <a:pt x="1644" y="429"/>
                    <a:pt x="1715" y="298"/>
                    <a:pt x="1787" y="215"/>
                  </a:cubicBezTo>
                  <a:cubicBezTo>
                    <a:pt x="1846" y="144"/>
                    <a:pt x="1918" y="84"/>
                    <a:pt x="2001" y="36"/>
                  </a:cubicBezTo>
                  <a:cubicBezTo>
                    <a:pt x="2025" y="24"/>
                    <a:pt x="2061" y="13"/>
                    <a:pt x="20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4"/>
            <p:cNvSpPr/>
            <p:nvPr/>
          </p:nvSpPr>
          <p:spPr>
            <a:xfrm flipH="1">
              <a:off x="8238681" y="2679452"/>
              <a:ext cx="179254" cy="440174"/>
            </a:xfrm>
            <a:custGeom>
              <a:avLst/>
              <a:gdLst/>
              <a:ahLst/>
              <a:cxnLst/>
              <a:rect l="l" t="t" r="r" b="b"/>
              <a:pathLst>
                <a:path w="1644" h="4037" extrusionOk="0">
                  <a:moveTo>
                    <a:pt x="1644" y="1"/>
                  </a:moveTo>
                  <a:cubicBezTo>
                    <a:pt x="1644" y="1"/>
                    <a:pt x="1644" y="13"/>
                    <a:pt x="1632" y="48"/>
                  </a:cubicBezTo>
                  <a:cubicBezTo>
                    <a:pt x="1644" y="25"/>
                    <a:pt x="1644" y="1"/>
                    <a:pt x="1644" y="1"/>
                  </a:cubicBezTo>
                  <a:close/>
                  <a:moveTo>
                    <a:pt x="1632" y="48"/>
                  </a:moveTo>
                  <a:lnTo>
                    <a:pt x="1632" y="48"/>
                  </a:lnTo>
                  <a:cubicBezTo>
                    <a:pt x="1620" y="84"/>
                    <a:pt x="1620" y="120"/>
                    <a:pt x="1596" y="179"/>
                  </a:cubicBezTo>
                  <a:cubicBezTo>
                    <a:pt x="1572" y="227"/>
                    <a:pt x="1560" y="298"/>
                    <a:pt x="1525" y="370"/>
                  </a:cubicBezTo>
                  <a:cubicBezTo>
                    <a:pt x="1489" y="453"/>
                    <a:pt x="1453" y="536"/>
                    <a:pt x="1406" y="632"/>
                  </a:cubicBezTo>
                  <a:cubicBezTo>
                    <a:pt x="1215" y="1001"/>
                    <a:pt x="870" y="1453"/>
                    <a:pt x="525" y="1989"/>
                  </a:cubicBezTo>
                  <a:cubicBezTo>
                    <a:pt x="358" y="2239"/>
                    <a:pt x="227" y="2513"/>
                    <a:pt x="120" y="2787"/>
                  </a:cubicBezTo>
                  <a:cubicBezTo>
                    <a:pt x="36" y="3025"/>
                    <a:pt x="1" y="3263"/>
                    <a:pt x="13" y="3513"/>
                  </a:cubicBezTo>
                  <a:cubicBezTo>
                    <a:pt x="36" y="3680"/>
                    <a:pt x="108" y="3834"/>
                    <a:pt x="239" y="3942"/>
                  </a:cubicBezTo>
                  <a:cubicBezTo>
                    <a:pt x="120" y="3834"/>
                    <a:pt x="48" y="3680"/>
                    <a:pt x="36" y="3513"/>
                  </a:cubicBezTo>
                  <a:cubicBezTo>
                    <a:pt x="25" y="3275"/>
                    <a:pt x="60" y="3025"/>
                    <a:pt x="144" y="2799"/>
                  </a:cubicBezTo>
                  <a:cubicBezTo>
                    <a:pt x="239" y="2513"/>
                    <a:pt x="382" y="2251"/>
                    <a:pt x="548" y="2001"/>
                  </a:cubicBezTo>
                  <a:cubicBezTo>
                    <a:pt x="882" y="1465"/>
                    <a:pt x="1227" y="1013"/>
                    <a:pt x="1418" y="632"/>
                  </a:cubicBezTo>
                  <a:cubicBezTo>
                    <a:pt x="1465" y="536"/>
                    <a:pt x="1501" y="453"/>
                    <a:pt x="1537" y="382"/>
                  </a:cubicBezTo>
                  <a:cubicBezTo>
                    <a:pt x="1560" y="298"/>
                    <a:pt x="1596" y="227"/>
                    <a:pt x="1608" y="179"/>
                  </a:cubicBezTo>
                  <a:cubicBezTo>
                    <a:pt x="1620" y="132"/>
                    <a:pt x="1620" y="84"/>
                    <a:pt x="1632" y="48"/>
                  </a:cubicBezTo>
                  <a:close/>
                  <a:moveTo>
                    <a:pt x="239" y="3942"/>
                  </a:moveTo>
                  <a:lnTo>
                    <a:pt x="239" y="3942"/>
                  </a:lnTo>
                  <a:cubicBezTo>
                    <a:pt x="273" y="3975"/>
                    <a:pt x="306" y="3998"/>
                    <a:pt x="340" y="4011"/>
                  </a:cubicBezTo>
                  <a:lnTo>
                    <a:pt x="340" y="4011"/>
                  </a:lnTo>
                  <a:cubicBezTo>
                    <a:pt x="304" y="3990"/>
                    <a:pt x="271" y="3966"/>
                    <a:pt x="239" y="3942"/>
                  </a:cubicBezTo>
                  <a:close/>
                  <a:moveTo>
                    <a:pt x="340" y="4011"/>
                  </a:moveTo>
                  <a:cubicBezTo>
                    <a:pt x="344" y="4013"/>
                    <a:pt x="347" y="4015"/>
                    <a:pt x="350" y="4017"/>
                  </a:cubicBezTo>
                  <a:lnTo>
                    <a:pt x="350" y="4017"/>
                  </a:lnTo>
                  <a:cubicBezTo>
                    <a:pt x="349" y="4015"/>
                    <a:pt x="347" y="4014"/>
                    <a:pt x="346" y="4013"/>
                  </a:cubicBezTo>
                  <a:cubicBezTo>
                    <a:pt x="344" y="4012"/>
                    <a:pt x="342" y="4012"/>
                    <a:pt x="340" y="4011"/>
                  </a:cubicBezTo>
                  <a:close/>
                  <a:moveTo>
                    <a:pt x="350" y="4017"/>
                  </a:moveTo>
                  <a:cubicBezTo>
                    <a:pt x="353" y="4018"/>
                    <a:pt x="356" y="4020"/>
                    <a:pt x="359" y="4021"/>
                  </a:cubicBezTo>
                  <a:lnTo>
                    <a:pt x="359" y="4021"/>
                  </a:lnTo>
                  <a:cubicBezTo>
                    <a:pt x="356" y="4019"/>
                    <a:pt x="353" y="4018"/>
                    <a:pt x="350" y="4017"/>
                  </a:cubicBezTo>
                  <a:close/>
                  <a:moveTo>
                    <a:pt x="359" y="4021"/>
                  </a:moveTo>
                  <a:cubicBezTo>
                    <a:pt x="370" y="4027"/>
                    <a:pt x="381" y="4032"/>
                    <a:pt x="394" y="4037"/>
                  </a:cubicBezTo>
                  <a:cubicBezTo>
                    <a:pt x="385" y="4028"/>
                    <a:pt x="371" y="4026"/>
                    <a:pt x="359" y="40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4"/>
            <p:cNvSpPr/>
            <p:nvPr/>
          </p:nvSpPr>
          <p:spPr>
            <a:xfrm flipH="1">
              <a:off x="8214040" y="3039042"/>
              <a:ext cx="171403" cy="80577"/>
            </a:xfrm>
            <a:custGeom>
              <a:avLst/>
              <a:gdLst/>
              <a:ahLst/>
              <a:cxnLst/>
              <a:rect l="l" t="t" r="r" b="b"/>
              <a:pathLst>
                <a:path w="1572" h="739" extrusionOk="0">
                  <a:moveTo>
                    <a:pt x="1572" y="1"/>
                  </a:moveTo>
                  <a:cubicBezTo>
                    <a:pt x="1560" y="24"/>
                    <a:pt x="1536" y="36"/>
                    <a:pt x="1524" y="60"/>
                  </a:cubicBezTo>
                  <a:cubicBezTo>
                    <a:pt x="1477" y="96"/>
                    <a:pt x="1417" y="132"/>
                    <a:pt x="1358" y="155"/>
                  </a:cubicBezTo>
                  <a:cubicBezTo>
                    <a:pt x="1262" y="179"/>
                    <a:pt x="1167" y="179"/>
                    <a:pt x="1072" y="179"/>
                  </a:cubicBezTo>
                  <a:cubicBezTo>
                    <a:pt x="1023" y="174"/>
                    <a:pt x="973" y="171"/>
                    <a:pt x="924" y="171"/>
                  </a:cubicBezTo>
                  <a:cubicBezTo>
                    <a:pt x="854" y="171"/>
                    <a:pt x="784" y="177"/>
                    <a:pt x="715" y="191"/>
                  </a:cubicBezTo>
                  <a:cubicBezTo>
                    <a:pt x="500" y="239"/>
                    <a:pt x="298" y="358"/>
                    <a:pt x="155" y="513"/>
                  </a:cubicBezTo>
                  <a:cubicBezTo>
                    <a:pt x="84" y="584"/>
                    <a:pt x="36" y="655"/>
                    <a:pt x="0" y="739"/>
                  </a:cubicBezTo>
                  <a:cubicBezTo>
                    <a:pt x="12" y="715"/>
                    <a:pt x="24" y="691"/>
                    <a:pt x="36" y="679"/>
                  </a:cubicBezTo>
                  <a:cubicBezTo>
                    <a:pt x="72" y="620"/>
                    <a:pt x="119" y="572"/>
                    <a:pt x="167" y="524"/>
                  </a:cubicBezTo>
                  <a:cubicBezTo>
                    <a:pt x="310" y="370"/>
                    <a:pt x="500" y="263"/>
                    <a:pt x="715" y="215"/>
                  </a:cubicBezTo>
                  <a:cubicBezTo>
                    <a:pt x="834" y="191"/>
                    <a:pt x="953" y="191"/>
                    <a:pt x="1072" y="191"/>
                  </a:cubicBezTo>
                  <a:cubicBezTo>
                    <a:pt x="1097" y="194"/>
                    <a:pt x="1123" y="196"/>
                    <a:pt x="1149" y="196"/>
                  </a:cubicBezTo>
                  <a:cubicBezTo>
                    <a:pt x="1218" y="196"/>
                    <a:pt x="1288" y="185"/>
                    <a:pt x="1358" y="167"/>
                  </a:cubicBezTo>
                  <a:cubicBezTo>
                    <a:pt x="1417" y="143"/>
                    <a:pt x="1477" y="108"/>
                    <a:pt x="1536" y="60"/>
                  </a:cubicBezTo>
                  <a:cubicBezTo>
                    <a:pt x="1548" y="48"/>
                    <a:pt x="1560" y="24"/>
                    <a:pt x="1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4"/>
            <p:cNvSpPr/>
            <p:nvPr/>
          </p:nvSpPr>
          <p:spPr>
            <a:xfrm flipH="1">
              <a:off x="8200958" y="2741819"/>
              <a:ext cx="84502" cy="397324"/>
            </a:xfrm>
            <a:custGeom>
              <a:avLst/>
              <a:gdLst/>
              <a:ahLst/>
              <a:cxnLst/>
              <a:rect l="l" t="t" r="r" b="b"/>
              <a:pathLst>
                <a:path w="775" h="3644" extrusionOk="0">
                  <a:moveTo>
                    <a:pt x="453" y="0"/>
                  </a:moveTo>
                  <a:lnTo>
                    <a:pt x="453" y="0"/>
                  </a:lnTo>
                  <a:cubicBezTo>
                    <a:pt x="0" y="1191"/>
                    <a:pt x="334" y="2441"/>
                    <a:pt x="738" y="3643"/>
                  </a:cubicBezTo>
                  <a:cubicBezTo>
                    <a:pt x="774" y="2822"/>
                    <a:pt x="595" y="1476"/>
                    <a:pt x="453" y="0"/>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4"/>
            <p:cNvSpPr/>
            <p:nvPr/>
          </p:nvSpPr>
          <p:spPr>
            <a:xfrm flipH="1">
              <a:off x="7786837" y="2939059"/>
              <a:ext cx="760846" cy="549318"/>
            </a:xfrm>
            <a:custGeom>
              <a:avLst/>
              <a:gdLst/>
              <a:ahLst/>
              <a:cxnLst/>
              <a:rect l="l" t="t" r="r" b="b"/>
              <a:pathLst>
                <a:path w="6978" h="5038" extrusionOk="0">
                  <a:moveTo>
                    <a:pt x="6977" y="1"/>
                  </a:moveTo>
                  <a:lnTo>
                    <a:pt x="0" y="2942"/>
                  </a:lnTo>
                  <a:cubicBezTo>
                    <a:pt x="167" y="3335"/>
                    <a:pt x="429" y="3668"/>
                    <a:pt x="595" y="4073"/>
                  </a:cubicBezTo>
                  <a:cubicBezTo>
                    <a:pt x="750" y="4466"/>
                    <a:pt x="1131" y="4716"/>
                    <a:pt x="1417" y="5037"/>
                  </a:cubicBezTo>
                  <a:lnTo>
                    <a:pt x="6977"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4"/>
            <p:cNvSpPr/>
            <p:nvPr/>
          </p:nvSpPr>
          <p:spPr>
            <a:xfrm flipH="1">
              <a:off x="7840154" y="2875493"/>
              <a:ext cx="760846" cy="554443"/>
            </a:xfrm>
            <a:custGeom>
              <a:avLst/>
              <a:gdLst/>
              <a:ahLst/>
              <a:cxnLst/>
              <a:rect l="l" t="t" r="r" b="b"/>
              <a:pathLst>
                <a:path w="6978" h="5085" extrusionOk="0">
                  <a:moveTo>
                    <a:pt x="6978" y="0"/>
                  </a:moveTo>
                  <a:lnTo>
                    <a:pt x="1" y="2941"/>
                  </a:lnTo>
                  <a:cubicBezTo>
                    <a:pt x="168" y="3334"/>
                    <a:pt x="358" y="3715"/>
                    <a:pt x="596" y="4072"/>
                  </a:cubicBezTo>
                  <a:cubicBezTo>
                    <a:pt x="822" y="4430"/>
                    <a:pt x="1084" y="4775"/>
                    <a:pt x="1370" y="5084"/>
                  </a:cubicBezTo>
                  <a:lnTo>
                    <a:pt x="6978"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4"/>
            <p:cNvSpPr/>
            <p:nvPr/>
          </p:nvSpPr>
          <p:spPr>
            <a:xfrm flipH="1">
              <a:off x="7738873" y="5160271"/>
              <a:ext cx="361015" cy="298647"/>
            </a:xfrm>
            <a:custGeom>
              <a:avLst/>
              <a:gdLst/>
              <a:ahLst/>
              <a:cxnLst/>
              <a:rect l="l" t="t" r="r" b="b"/>
              <a:pathLst>
                <a:path w="3311" h="2739" extrusionOk="0">
                  <a:moveTo>
                    <a:pt x="48" y="0"/>
                  </a:moveTo>
                  <a:lnTo>
                    <a:pt x="1" y="2667"/>
                  </a:lnTo>
                  <a:lnTo>
                    <a:pt x="3311" y="2739"/>
                  </a:lnTo>
                  <a:cubicBezTo>
                    <a:pt x="3299" y="2417"/>
                    <a:pt x="1596" y="1751"/>
                    <a:pt x="1596" y="1751"/>
                  </a:cubicBezTo>
                  <a:lnTo>
                    <a:pt x="1691" y="48"/>
                  </a:lnTo>
                  <a:lnTo>
                    <a:pt x="48"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4"/>
            <p:cNvSpPr/>
            <p:nvPr/>
          </p:nvSpPr>
          <p:spPr>
            <a:xfrm flipH="1">
              <a:off x="8019312" y="5332107"/>
              <a:ext cx="29876" cy="28349"/>
            </a:xfrm>
            <a:custGeom>
              <a:avLst/>
              <a:gdLst/>
              <a:ahLst/>
              <a:cxnLst/>
              <a:rect l="l" t="t" r="r" b="b"/>
              <a:pathLst>
                <a:path w="274" h="260" extrusionOk="0">
                  <a:moveTo>
                    <a:pt x="140" y="1"/>
                  </a:moveTo>
                  <a:cubicBezTo>
                    <a:pt x="125" y="1"/>
                    <a:pt x="110" y="3"/>
                    <a:pt x="95" y="8"/>
                  </a:cubicBezTo>
                  <a:lnTo>
                    <a:pt x="107" y="8"/>
                  </a:lnTo>
                  <a:cubicBezTo>
                    <a:pt x="36" y="20"/>
                    <a:pt x="0" y="91"/>
                    <a:pt x="12" y="163"/>
                  </a:cubicBezTo>
                  <a:cubicBezTo>
                    <a:pt x="23" y="216"/>
                    <a:pt x="81" y="260"/>
                    <a:pt x="136" y="260"/>
                  </a:cubicBezTo>
                  <a:cubicBezTo>
                    <a:pt x="142" y="260"/>
                    <a:pt x="149" y="259"/>
                    <a:pt x="155" y="258"/>
                  </a:cubicBezTo>
                  <a:cubicBezTo>
                    <a:pt x="226" y="234"/>
                    <a:pt x="274" y="163"/>
                    <a:pt x="262" y="91"/>
                  </a:cubicBezTo>
                  <a:cubicBezTo>
                    <a:pt x="243" y="35"/>
                    <a:pt x="195" y="1"/>
                    <a:pt x="14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4"/>
            <p:cNvSpPr/>
            <p:nvPr/>
          </p:nvSpPr>
          <p:spPr>
            <a:xfrm flipH="1">
              <a:off x="7737564" y="5422495"/>
              <a:ext cx="363632" cy="36418"/>
            </a:xfrm>
            <a:custGeom>
              <a:avLst/>
              <a:gdLst/>
              <a:ahLst/>
              <a:cxnLst/>
              <a:rect l="l" t="t" r="r" b="b"/>
              <a:pathLst>
                <a:path w="3335" h="334" extrusionOk="0">
                  <a:moveTo>
                    <a:pt x="1" y="0"/>
                  </a:moveTo>
                  <a:lnTo>
                    <a:pt x="1" y="262"/>
                  </a:lnTo>
                  <a:lnTo>
                    <a:pt x="3311" y="334"/>
                  </a:lnTo>
                  <a:cubicBezTo>
                    <a:pt x="3335" y="227"/>
                    <a:pt x="3180" y="155"/>
                    <a:pt x="3180" y="155"/>
                  </a:cubicBezTo>
                  <a:lnTo>
                    <a:pt x="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4"/>
            <p:cNvSpPr/>
            <p:nvPr/>
          </p:nvSpPr>
          <p:spPr>
            <a:xfrm flipH="1">
              <a:off x="7920638" y="5346826"/>
              <a:ext cx="35109" cy="22570"/>
            </a:xfrm>
            <a:custGeom>
              <a:avLst/>
              <a:gdLst/>
              <a:ahLst/>
              <a:cxnLst/>
              <a:rect l="l" t="t" r="r" b="b"/>
              <a:pathLst>
                <a:path w="322" h="207" extrusionOk="0">
                  <a:moveTo>
                    <a:pt x="262" y="1"/>
                  </a:moveTo>
                  <a:cubicBezTo>
                    <a:pt x="227" y="1"/>
                    <a:pt x="179" y="10"/>
                    <a:pt x="131" y="40"/>
                  </a:cubicBezTo>
                  <a:cubicBezTo>
                    <a:pt x="36" y="99"/>
                    <a:pt x="0" y="194"/>
                    <a:pt x="24" y="206"/>
                  </a:cubicBezTo>
                  <a:cubicBezTo>
                    <a:pt x="36" y="206"/>
                    <a:pt x="84" y="147"/>
                    <a:pt x="155" y="99"/>
                  </a:cubicBezTo>
                  <a:cubicBezTo>
                    <a:pt x="238" y="40"/>
                    <a:pt x="322" y="40"/>
                    <a:pt x="322" y="16"/>
                  </a:cubicBezTo>
                  <a:cubicBezTo>
                    <a:pt x="322" y="10"/>
                    <a:pt x="298" y="1"/>
                    <a:pt x="26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4"/>
            <p:cNvSpPr/>
            <p:nvPr/>
          </p:nvSpPr>
          <p:spPr>
            <a:xfrm flipH="1">
              <a:off x="7882913" y="5364708"/>
              <a:ext cx="26168" cy="28022"/>
            </a:xfrm>
            <a:custGeom>
              <a:avLst/>
              <a:gdLst/>
              <a:ahLst/>
              <a:cxnLst/>
              <a:rect l="l" t="t" r="r" b="b"/>
              <a:pathLst>
                <a:path w="240" h="257" extrusionOk="0">
                  <a:moveTo>
                    <a:pt x="220" y="1"/>
                  </a:moveTo>
                  <a:cubicBezTo>
                    <a:pt x="189" y="1"/>
                    <a:pt x="124" y="17"/>
                    <a:pt x="72" y="78"/>
                  </a:cubicBezTo>
                  <a:cubicBezTo>
                    <a:pt x="1" y="161"/>
                    <a:pt x="1" y="257"/>
                    <a:pt x="25" y="257"/>
                  </a:cubicBezTo>
                  <a:cubicBezTo>
                    <a:pt x="37" y="257"/>
                    <a:pt x="61" y="185"/>
                    <a:pt x="120" y="114"/>
                  </a:cubicBezTo>
                  <a:cubicBezTo>
                    <a:pt x="168" y="54"/>
                    <a:pt x="239" y="18"/>
                    <a:pt x="239" y="7"/>
                  </a:cubicBezTo>
                  <a:cubicBezTo>
                    <a:pt x="239" y="3"/>
                    <a:pt x="232" y="1"/>
                    <a:pt x="22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4"/>
            <p:cNvSpPr/>
            <p:nvPr/>
          </p:nvSpPr>
          <p:spPr>
            <a:xfrm flipH="1">
              <a:off x="7846605" y="5380735"/>
              <a:ext cx="19626" cy="30203"/>
            </a:xfrm>
            <a:custGeom>
              <a:avLst/>
              <a:gdLst/>
              <a:ahLst/>
              <a:cxnLst/>
              <a:rect l="l" t="t" r="r" b="b"/>
              <a:pathLst>
                <a:path w="180" h="277" extrusionOk="0">
                  <a:moveTo>
                    <a:pt x="164" y="0"/>
                  </a:moveTo>
                  <a:cubicBezTo>
                    <a:pt x="147" y="0"/>
                    <a:pt x="80" y="37"/>
                    <a:pt x="49" y="110"/>
                  </a:cubicBezTo>
                  <a:cubicBezTo>
                    <a:pt x="1" y="205"/>
                    <a:pt x="25" y="276"/>
                    <a:pt x="37" y="276"/>
                  </a:cubicBezTo>
                  <a:cubicBezTo>
                    <a:pt x="49" y="276"/>
                    <a:pt x="60" y="217"/>
                    <a:pt x="96" y="145"/>
                  </a:cubicBezTo>
                  <a:cubicBezTo>
                    <a:pt x="132" y="62"/>
                    <a:pt x="179" y="26"/>
                    <a:pt x="168" y="2"/>
                  </a:cubicBezTo>
                  <a:cubicBezTo>
                    <a:pt x="168" y="1"/>
                    <a:pt x="166" y="0"/>
                    <a:pt x="164"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4"/>
            <p:cNvSpPr/>
            <p:nvPr/>
          </p:nvSpPr>
          <p:spPr>
            <a:xfrm flipH="1">
              <a:off x="7921946" y="5299179"/>
              <a:ext cx="39035" cy="9486"/>
            </a:xfrm>
            <a:custGeom>
              <a:avLst/>
              <a:gdLst/>
              <a:ahLst/>
              <a:cxnLst/>
              <a:rect l="l" t="t" r="r" b="b"/>
              <a:pathLst>
                <a:path w="358" h="87" extrusionOk="0">
                  <a:moveTo>
                    <a:pt x="179" y="0"/>
                  </a:moveTo>
                  <a:cubicBezTo>
                    <a:pt x="72" y="12"/>
                    <a:pt x="1" y="72"/>
                    <a:pt x="1" y="84"/>
                  </a:cubicBezTo>
                  <a:cubicBezTo>
                    <a:pt x="2" y="85"/>
                    <a:pt x="5" y="86"/>
                    <a:pt x="9" y="86"/>
                  </a:cubicBezTo>
                  <a:cubicBezTo>
                    <a:pt x="34" y="86"/>
                    <a:pt x="98" y="60"/>
                    <a:pt x="179" y="60"/>
                  </a:cubicBezTo>
                  <a:cubicBezTo>
                    <a:pt x="256" y="60"/>
                    <a:pt x="316" y="75"/>
                    <a:pt x="338" y="75"/>
                  </a:cubicBezTo>
                  <a:cubicBezTo>
                    <a:pt x="343" y="75"/>
                    <a:pt x="346" y="74"/>
                    <a:pt x="346" y="72"/>
                  </a:cubicBezTo>
                  <a:cubicBezTo>
                    <a:pt x="358" y="48"/>
                    <a:pt x="286" y="0"/>
                    <a:pt x="17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4"/>
            <p:cNvSpPr/>
            <p:nvPr/>
          </p:nvSpPr>
          <p:spPr>
            <a:xfrm flipH="1">
              <a:off x="7920637" y="5239429"/>
              <a:ext cx="55935" cy="31293"/>
            </a:xfrm>
            <a:custGeom>
              <a:avLst/>
              <a:gdLst/>
              <a:ahLst/>
              <a:cxnLst/>
              <a:rect l="l" t="t" r="r" b="b"/>
              <a:pathLst>
                <a:path w="513" h="287" extrusionOk="0">
                  <a:moveTo>
                    <a:pt x="101" y="52"/>
                  </a:moveTo>
                  <a:cubicBezTo>
                    <a:pt x="114" y="52"/>
                    <a:pt x="129" y="55"/>
                    <a:pt x="144" y="60"/>
                  </a:cubicBezTo>
                  <a:cubicBezTo>
                    <a:pt x="227" y="84"/>
                    <a:pt x="310" y="120"/>
                    <a:pt x="382" y="179"/>
                  </a:cubicBezTo>
                  <a:cubicBezTo>
                    <a:pt x="420" y="211"/>
                    <a:pt x="452" y="240"/>
                    <a:pt x="473" y="260"/>
                  </a:cubicBezTo>
                  <a:lnTo>
                    <a:pt x="473" y="260"/>
                  </a:lnTo>
                  <a:cubicBezTo>
                    <a:pt x="431" y="245"/>
                    <a:pt x="392" y="236"/>
                    <a:pt x="346" y="227"/>
                  </a:cubicBezTo>
                  <a:cubicBezTo>
                    <a:pt x="299" y="215"/>
                    <a:pt x="239" y="191"/>
                    <a:pt x="191" y="167"/>
                  </a:cubicBezTo>
                  <a:cubicBezTo>
                    <a:pt x="156" y="155"/>
                    <a:pt x="132" y="132"/>
                    <a:pt x="108" y="120"/>
                  </a:cubicBezTo>
                  <a:cubicBezTo>
                    <a:pt x="84" y="108"/>
                    <a:pt x="72" y="96"/>
                    <a:pt x="60" y="84"/>
                  </a:cubicBezTo>
                  <a:cubicBezTo>
                    <a:pt x="60" y="78"/>
                    <a:pt x="60" y="78"/>
                    <a:pt x="60" y="78"/>
                  </a:cubicBezTo>
                  <a:cubicBezTo>
                    <a:pt x="60" y="78"/>
                    <a:pt x="60" y="78"/>
                    <a:pt x="60" y="72"/>
                  </a:cubicBezTo>
                  <a:cubicBezTo>
                    <a:pt x="67" y="58"/>
                    <a:pt x="82" y="52"/>
                    <a:pt x="101" y="52"/>
                  </a:cubicBezTo>
                  <a:close/>
                  <a:moveTo>
                    <a:pt x="96" y="1"/>
                  </a:moveTo>
                  <a:cubicBezTo>
                    <a:pt x="60" y="1"/>
                    <a:pt x="37" y="13"/>
                    <a:pt x="25" y="36"/>
                  </a:cubicBezTo>
                  <a:cubicBezTo>
                    <a:pt x="1" y="60"/>
                    <a:pt x="1" y="96"/>
                    <a:pt x="25" y="120"/>
                  </a:cubicBezTo>
                  <a:cubicBezTo>
                    <a:pt x="37" y="132"/>
                    <a:pt x="60" y="155"/>
                    <a:pt x="72" y="155"/>
                  </a:cubicBezTo>
                  <a:cubicBezTo>
                    <a:pt x="108" y="179"/>
                    <a:pt x="132" y="203"/>
                    <a:pt x="168" y="215"/>
                  </a:cubicBezTo>
                  <a:cubicBezTo>
                    <a:pt x="227" y="239"/>
                    <a:pt x="287" y="263"/>
                    <a:pt x="346" y="274"/>
                  </a:cubicBezTo>
                  <a:cubicBezTo>
                    <a:pt x="370" y="280"/>
                    <a:pt x="397" y="283"/>
                    <a:pt x="425" y="283"/>
                  </a:cubicBezTo>
                  <a:cubicBezTo>
                    <a:pt x="447" y="283"/>
                    <a:pt x="470" y="282"/>
                    <a:pt x="492" y="278"/>
                  </a:cubicBezTo>
                  <a:lnTo>
                    <a:pt x="492" y="278"/>
                  </a:lnTo>
                  <a:cubicBezTo>
                    <a:pt x="498" y="283"/>
                    <a:pt x="501" y="286"/>
                    <a:pt x="501" y="286"/>
                  </a:cubicBezTo>
                  <a:cubicBezTo>
                    <a:pt x="501" y="286"/>
                    <a:pt x="500" y="283"/>
                    <a:pt x="497" y="277"/>
                  </a:cubicBezTo>
                  <a:lnTo>
                    <a:pt x="497" y="277"/>
                  </a:lnTo>
                  <a:cubicBezTo>
                    <a:pt x="502" y="277"/>
                    <a:pt x="507" y="276"/>
                    <a:pt x="513" y="274"/>
                  </a:cubicBezTo>
                  <a:cubicBezTo>
                    <a:pt x="505" y="271"/>
                    <a:pt x="498" y="269"/>
                    <a:pt x="491" y="266"/>
                  </a:cubicBezTo>
                  <a:lnTo>
                    <a:pt x="491" y="266"/>
                  </a:lnTo>
                  <a:cubicBezTo>
                    <a:pt x="478" y="243"/>
                    <a:pt x="452" y="202"/>
                    <a:pt x="406" y="155"/>
                  </a:cubicBezTo>
                  <a:cubicBezTo>
                    <a:pt x="358" y="108"/>
                    <a:pt x="310" y="72"/>
                    <a:pt x="251" y="48"/>
                  </a:cubicBezTo>
                  <a:cubicBezTo>
                    <a:pt x="227" y="24"/>
                    <a:pt x="191" y="13"/>
                    <a:pt x="156" y="13"/>
                  </a:cubicBezTo>
                  <a:cubicBezTo>
                    <a:pt x="132" y="1"/>
                    <a:pt x="108" y="1"/>
                    <a:pt x="9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4"/>
            <p:cNvSpPr/>
            <p:nvPr/>
          </p:nvSpPr>
          <p:spPr>
            <a:xfrm flipH="1">
              <a:off x="7898504" y="5214788"/>
              <a:ext cx="29985" cy="57243"/>
            </a:xfrm>
            <a:custGeom>
              <a:avLst/>
              <a:gdLst/>
              <a:ahLst/>
              <a:cxnLst/>
              <a:rect l="l" t="t" r="r" b="b"/>
              <a:pathLst>
                <a:path w="275" h="525" extrusionOk="0">
                  <a:moveTo>
                    <a:pt x="179" y="0"/>
                  </a:moveTo>
                  <a:cubicBezTo>
                    <a:pt x="131" y="0"/>
                    <a:pt x="96" y="36"/>
                    <a:pt x="72" y="72"/>
                  </a:cubicBezTo>
                  <a:cubicBezTo>
                    <a:pt x="60" y="108"/>
                    <a:pt x="36" y="143"/>
                    <a:pt x="36" y="179"/>
                  </a:cubicBezTo>
                  <a:cubicBezTo>
                    <a:pt x="12" y="239"/>
                    <a:pt x="0" y="298"/>
                    <a:pt x="0" y="358"/>
                  </a:cubicBezTo>
                  <a:cubicBezTo>
                    <a:pt x="0" y="417"/>
                    <a:pt x="12" y="477"/>
                    <a:pt x="48" y="524"/>
                  </a:cubicBezTo>
                  <a:cubicBezTo>
                    <a:pt x="48" y="512"/>
                    <a:pt x="36" y="453"/>
                    <a:pt x="48" y="358"/>
                  </a:cubicBezTo>
                  <a:cubicBezTo>
                    <a:pt x="48" y="298"/>
                    <a:pt x="60" y="250"/>
                    <a:pt x="84" y="191"/>
                  </a:cubicBezTo>
                  <a:cubicBezTo>
                    <a:pt x="96" y="167"/>
                    <a:pt x="108" y="131"/>
                    <a:pt x="131" y="108"/>
                  </a:cubicBezTo>
                  <a:cubicBezTo>
                    <a:pt x="143" y="72"/>
                    <a:pt x="179" y="60"/>
                    <a:pt x="191" y="48"/>
                  </a:cubicBezTo>
                  <a:cubicBezTo>
                    <a:pt x="203" y="48"/>
                    <a:pt x="215" y="72"/>
                    <a:pt x="215" y="108"/>
                  </a:cubicBezTo>
                  <a:cubicBezTo>
                    <a:pt x="215" y="143"/>
                    <a:pt x="215" y="179"/>
                    <a:pt x="215" y="203"/>
                  </a:cubicBezTo>
                  <a:cubicBezTo>
                    <a:pt x="203" y="262"/>
                    <a:pt x="191" y="310"/>
                    <a:pt x="155" y="358"/>
                  </a:cubicBezTo>
                  <a:cubicBezTo>
                    <a:pt x="108" y="441"/>
                    <a:pt x="60" y="477"/>
                    <a:pt x="60" y="477"/>
                  </a:cubicBezTo>
                  <a:cubicBezTo>
                    <a:pt x="60" y="479"/>
                    <a:pt x="62" y="480"/>
                    <a:pt x="65" y="480"/>
                  </a:cubicBezTo>
                  <a:cubicBezTo>
                    <a:pt x="82" y="480"/>
                    <a:pt x="141" y="452"/>
                    <a:pt x="191" y="381"/>
                  </a:cubicBezTo>
                  <a:cubicBezTo>
                    <a:pt x="227" y="334"/>
                    <a:pt x="262" y="274"/>
                    <a:pt x="262" y="215"/>
                  </a:cubicBezTo>
                  <a:cubicBezTo>
                    <a:pt x="274" y="179"/>
                    <a:pt x="274" y="143"/>
                    <a:pt x="262" y="108"/>
                  </a:cubicBezTo>
                  <a:cubicBezTo>
                    <a:pt x="262" y="84"/>
                    <a:pt x="262" y="60"/>
                    <a:pt x="250" y="48"/>
                  </a:cubicBezTo>
                  <a:cubicBezTo>
                    <a:pt x="239" y="12"/>
                    <a:pt x="215" y="0"/>
                    <a:pt x="17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4"/>
            <p:cNvSpPr/>
            <p:nvPr/>
          </p:nvSpPr>
          <p:spPr>
            <a:xfrm flipH="1">
              <a:off x="7519500" y="5151222"/>
              <a:ext cx="361015" cy="342806"/>
            </a:xfrm>
            <a:custGeom>
              <a:avLst/>
              <a:gdLst/>
              <a:ahLst/>
              <a:cxnLst/>
              <a:rect l="l" t="t" r="r" b="b"/>
              <a:pathLst>
                <a:path w="3311" h="3144" extrusionOk="0">
                  <a:moveTo>
                    <a:pt x="394" y="0"/>
                  </a:moveTo>
                  <a:lnTo>
                    <a:pt x="1" y="2643"/>
                  </a:lnTo>
                  <a:lnTo>
                    <a:pt x="3275" y="3143"/>
                  </a:lnTo>
                  <a:cubicBezTo>
                    <a:pt x="3311" y="2822"/>
                    <a:pt x="1715" y="1941"/>
                    <a:pt x="1715" y="1941"/>
                  </a:cubicBezTo>
                  <a:lnTo>
                    <a:pt x="2025" y="262"/>
                  </a:lnTo>
                  <a:lnTo>
                    <a:pt x="394"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4"/>
            <p:cNvSpPr/>
            <p:nvPr/>
          </p:nvSpPr>
          <p:spPr>
            <a:xfrm flipH="1">
              <a:off x="7786855" y="5330144"/>
              <a:ext cx="28676" cy="27586"/>
            </a:xfrm>
            <a:custGeom>
              <a:avLst/>
              <a:gdLst/>
              <a:ahLst/>
              <a:cxnLst/>
              <a:rect l="l" t="t" r="r" b="b"/>
              <a:pathLst>
                <a:path w="263" h="253" extrusionOk="0">
                  <a:moveTo>
                    <a:pt x="129" y="0"/>
                  </a:moveTo>
                  <a:cubicBezTo>
                    <a:pt x="122" y="0"/>
                    <a:pt x="115" y="1"/>
                    <a:pt x="107" y="2"/>
                  </a:cubicBezTo>
                  <a:lnTo>
                    <a:pt x="119" y="2"/>
                  </a:lnTo>
                  <a:cubicBezTo>
                    <a:pt x="60" y="14"/>
                    <a:pt x="0" y="74"/>
                    <a:pt x="12" y="133"/>
                  </a:cubicBezTo>
                  <a:cubicBezTo>
                    <a:pt x="12" y="204"/>
                    <a:pt x="72" y="252"/>
                    <a:pt x="143" y="252"/>
                  </a:cubicBezTo>
                  <a:cubicBezTo>
                    <a:pt x="215" y="240"/>
                    <a:pt x="262" y="181"/>
                    <a:pt x="262" y="109"/>
                  </a:cubicBezTo>
                  <a:cubicBezTo>
                    <a:pt x="251" y="45"/>
                    <a:pt x="193" y="0"/>
                    <a:pt x="12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4"/>
            <p:cNvSpPr/>
            <p:nvPr/>
          </p:nvSpPr>
          <p:spPr>
            <a:xfrm flipH="1">
              <a:off x="7519500" y="5410828"/>
              <a:ext cx="361015" cy="81885"/>
            </a:xfrm>
            <a:custGeom>
              <a:avLst/>
              <a:gdLst/>
              <a:ahLst/>
              <a:cxnLst/>
              <a:rect l="l" t="t" r="r" b="b"/>
              <a:pathLst>
                <a:path w="3311" h="751" extrusionOk="0">
                  <a:moveTo>
                    <a:pt x="49" y="0"/>
                  </a:moveTo>
                  <a:lnTo>
                    <a:pt x="1" y="262"/>
                  </a:lnTo>
                  <a:lnTo>
                    <a:pt x="3275" y="750"/>
                  </a:lnTo>
                  <a:cubicBezTo>
                    <a:pt x="3311" y="655"/>
                    <a:pt x="3180" y="572"/>
                    <a:pt x="3180" y="572"/>
                  </a:cubicBezTo>
                  <a:lnTo>
                    <a:pt x="49"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4"/>
            <p:cNvSpPr/>
            <p:nvPr/>
          </p:nvSpPr>
          <p:spPr>
            <a:xfrm flipH="1">
              <a:off x="7687417" y="5358820"/>
              <a:ext cx="37290" cy="18536"/>
            </a:xfrm>
            <a:custGeom>
              <a:avLst/>
              <a:gdLst/>
              <a:ahLst/>
              <a:cxnLst/>
              <a:rect l="l" t="t" r="r" b="b"/>
              <a:pathLst>
                <a:path w="342" h="170" extrusionOk="0">
                  <a:moveTo>
                    <a:pt x="255" y="1"/>
                  </a:moveTo>
                  <a:cubicBezTo>
                    <a:pt x="223" y="1"/>
                    <a:pt x="184" y="7"/>
                    <a:pt x="144" y="25"/>
                  </a:cubicBezTo>
                  <a:cubicBezTo>
                    <a:pt x="36" y="72"/>
                    <a:pt x="1" y="168"/>
                    <a:pt x="13" y="168"/>
                  </a:cubicBezTo>
                  <a:cubicBezTo>
                    <a:pt x="13" y="169"/>
                    <a:pt x="15" y="169"/>
                    <a:pt x="16" y="169"/>
                  </a:cubicBezTo>
                  <a:cubicBezTo>
                    <a:pt x="34" y="169"/>
                    <a:pt x="90" y="105"/>
                    <a:pt x="167" y="72"/>
                  </a:cubicBezTo>
                  <a:cubicBezTo>
                    <a:pt x="251" y="37"/>
                    <a:pt x="334" y="37"/>
                    <a:pt x="334" y="25"/>
                  </a:cubicBezTo>
                  <a:cubicBezTo>
                    <a:pt x="341" y="17"/>
                    <a:pt x="307" y="1"/>
                    <a:pt x="25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4"/>
            <p:cNvSpPr/>
            <p:nvPr/>
          </p:nvSpPr>
          <p:spPr>
            <a:xfrm flipH="1">
              <a:off x="7653181" y="5381608"/>
              <a:ext cx="27368" cy="25405"/>
            </a:xfrm>
            <a:custGeom>
              <a:avLst/>
              <a:gdLst/>
              <a:ahLst/>
              <a:cxnLst/>
              <a:rect l="l" t="t" r="r" b="b"/>
              <a:pathLst>
                <a:path w="251" h="233" extrusionOk="0">
                  <a:moveTo>
                    <a:pt x="229" y="0"/>
                  </a:moveTo>
                  <a:cubicBezTo>
                    <a:pt x="197" y="0"/>
                    <a:pt x="135" y="15"/>
                    <a:pt x="84" y="66"/>
                  </a:cubicBezTo>
                  <a:cubicBezTo>
                    <a:pt x="0" y="137"/>
                    <a:pt x="0" y="233"/>
                    <a:pt x="12" y="233"/>
                  </a:cubicBezTo>
                  <a:cubicBezTo>
                    <a:pt x="24" y="233"/>
                    <a:pt x="48" y="161"/>
                    <a:pt x="120" y="102"/>
                  </a:cubicBezTo>
                  <a:cubicBezTo>
                    <a:pt x="179" y="42"/>
                    <a:pt x="251" y="30"/>
                    <a:pt x="251" y="6"/>
                  </a:cubicBezTo>
                  <a:cubicBezTo>
                    <a:pt x="251" y="3"/>
                    <a:pt x="242" y="0"/>
                    <a:pt x="22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4"/>
            <p:cNvSpPr/>
            <p:nvPr/>
          </p:nvSpPr>
          <p:spPr>
            <a:xfrm flipH="1">
              <a:off x="7619382" y="5402651"/>
              <a:ext cx="22243" cy="27695"/>
            </a:xfrm>
            <a:custGeom>
              <a:avLst/>
              <a:gdLst/>
              <a:ahLst/>
              <a:cxnLst/>
              <a:rect l="l" t="t" r="r" b="b"/>
              <a:pathLst>
                <a:path w="204" h="254" extrusionOk="0">
                  <a:moveTo>
                    <a:pt x="192" y="1"/>
                  </a:moveTo>
                  <a:cubicBezTo>
                    <a:pt x="165" y="1"/>
                    <a:pt x="100" y="27"/>
                    <a:pt x="60" y="87"/>
                  </a:cubicBezTo>
                  <a:cubicBezTo>
                    <a:pt x="1" y="171"/>
                    <a:pt x="13" y="254"/>
                    <a:pt x="24" y="254"/>
                  </a:cubicBezTo>
                  <a:cubicBezTo>
                    <a:pt x="48" y="254"/>
                    <a:pt x="60" y="194"/>
                    <a:pt x="108" y="123"/>
                  </a:cubicBezTo>
                  <a:cubicBezTo>
                    <a:pt x="144" y="51"/>
                    <a:pt x="203" y="16"/>
                    <a:pt x="203" y="4"/>
                  </a:cubicBezTo>
                  <a:cubicBezTo>
                    <a:pt x="201" y="2"/>
                    <a:pt x="197" y="1"/>
                    <a:pt x="19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4"/>
            <p:cNvSpPr/>
            <p:nvPr/>
          </p:nvSpPr>
          <p:spPr>
            <a:xfrm flipH="1">
              <a:off x="7683056" y="5309319"/>
              <a:ext cx="40234" cy="9704"/>
            </a:xfrm>
            <a:custGeom>
              <a:avLst/>
              <a:gdLst/>
              <a:ahLst/>
              <a:cxnLst/>
              <a:rect l="l" t="t" r="r" b="b"/>
              <a:pathLst>
                <a:path w="369" h="89" extrusionOk="0">
                  <a:moveTo>
                    <a:pt x="156" y="1"/>
                  </a:moveTo>
                  <a:cubicBezTo>
                    <a:pt x="66" y="1"/>
                    <a:pt x="1" y="40"/>
                    <a:pt x="11" y="50"/>
                  </a:cubicBezTo>
                  <a:cubicBezTo>
                    <a:pt x="11" y="59"/>
                    <a:pt x="23" y="61"/>
                    <a:pt x="41" y="61"/>
                  </a:cubicBezTo>
                  <a:cubicBezTo>
                    <a:pt x="62" y="61"/>
                    <a:pt x="91" y="59"/>
                    <a:pt x="122" y="59"/>
                  </a:cubicBezTo>
                  <a:cubicBezTo>
                    <a:pt x="140" y="59"/>
                    <a:pt x="159" y="59"/>
                    <a:pt x="178" y="62"/>
                  </a:cubicBezTo>
                  <a:cubicBezTo>
                    <a:pt x="260" y="62"/>
                    <a:pt x="324" y="88"/>
                    <a:pt x="348" y="88"/>
                  </a:cubicBezTo>
                  <a:cubicBezTo>
                    <a:pt x="352" y="88"/>
                    <a:pt x="355" y="88"/>
                    <a:pt x="357" y="86"/>
                  </a:cubicBezTo>
                  <a:cubicBezTo>
                    <a:pt x="369" y="74"/>
                    <a:pt x="297" y="14"/>
                    <a:pt x="190" y="3"/>
                  </a:cubicBezTo>
                  <a:cubicBezTo>
                    <a:pt x="178" y="1"/>
                    <a:pt x="167" y="1"/>
                    <a:pt x="15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4"/>
            <p:cNvSpPr/>
            <p:nvPr/>
          </p:nvSpPr>
          <p:spPr>
            <a:xfrm flipH="1">
              <a:off x="7677822" y="5245971"/>
              <a:ext cx="52010" cy="37726"/>
            </a:xfrm>
            <a:custGeom>
              <a:avLst/>
              <a:gdLst/>
              <a:ahLst/>
              <a:cxnLst/>
              <a:rect l="l" t="t" r="r" b="b"/>
              <a:pathLst>
                <a:path w="477" h="346" extrusionOk="0">
                  <a:moveTo>
                    <a:pt x="73" y="55"/>
                  </a:moveTo>
                  <a:cubicBezTo>
                    <a:pt x="86" y="55"/>
                    <a:pt x="106" y="63"/>
                    <a:pt x="131" y="72"/>
                  </a:cubicBezTo>
                  <a:cubicBezTo>
                    <a:pt x="167" y="84"/>
                    <a:pt x="191" y="95"/>
                    <a:pt x="226" y="119"/>
                  </a:cubicBezTo>
                  <a:cubicBezTo>
                    <a:pt x="274" y="143"/>
                    <a:pt x="322" y="179"/>
                    <a:pt x="357" y="214"/>
                  </a:cubicBezTo>
                  <a:cubicBezTo>
                    <a:pt x="396" y="253"/>
                    <a:pt x="420" y="288"/>
                    <a:pt x="437" y="312"/>
                  </a:cubicBezTo>
                  <a:lnTo>
                    <a:pt x="437" y="312"/>
                  </a:lnTo>
                  <a:cubicBezTo>
                    <a:pt x="395" y="292"/>
                    <a:pt x="358" y="280"/>
                    <a:pt x="322" y="262"/>
                  </a:cubicBezTo>
                  <a:cubicBezTo>
                    <a:pt x="262" y="238"/>
                    <a:pt x="214" y="214"/>
                    <a:pt x="167" y="179"/>
                  </a:cubicBezTo>
                  <a:cubicBezTo>
                    <a:pt x="143" y="167"/>
                    <a:pt x="119" y="143"/>
                    <a:pt x="95" y="119"/>
                  </a:cubicBezTo>
                  <a:cubicBezTo>
                    <a:pt x="83" y="107"/>
                    <a:pt x="71" y="95"/>
                    <a:pt x="60" y="84"/>
                  </a:cubicBezTo>
                  <a:cubicBezTo>
                    <a:pt x="60" y="72"/>
                    <a:pt x="48" y="84"/>
                    <a:pt x="60" y="60"/>
                  </a:cubicBezTo>
                  <a:cubicBezTo>
                    <a:pt x="63" y="56"/>
                    <a:pt x="68" y="55"/>
                    <a:pt x="73" y="55"/>
                  </a:cubicBezTo>
                  <a:close/>
                  <a:moveTo>
                    <a:pt x="95" y="0"/>
                  </a:moveTo>
                  <a:cubicBezTo>
                    <a:pt x="71" y="0"/>
                    <a:pt x="36" y="12"/>
                    <a:pt x="24" y="24"/>
                  </a:cubicBezTo>
                  <a:cubicBezTo>
                    <a:pt x="0" y="48"/>
                    <a:pt x="0" y="84"/>
                    <a:pt x="12" y="119"/>
                  </a:cubicBezTo>
                  <a:cubicBezTo>
                    <a:pt x="24" y="131"/>
                    <a:pt x="36" y="143"/>
                    <a:pt x="60" y="155"/>
                  </a:cubicBezTo>
                  <a:cubicBezTo>
                    <a:pt x="83" y="179"/>
                    <a:pt x="107" y="203"/>
                    <a:pt x="143" y="226"/>
                  </a:cubicBezTo>
                  <a:cubicBezTo>
                    <a:pt x="191" y="262"/>
                    <a:pt x="250" y="286"/>
                    <a:pt x="310" y="298"/>
                  </a:cubicBezTo>
                  <a:cubicBezTo>
                    <a:pt x="350" y="318"/>
                    <a:pt x="400" y="330"/>
                    <a:pt x="451" y="333"/>
                  </a:cubicBezTo>
                  <a:lnTo>
                    <a:pt x="451" y="333"/>
                  </a:lnTo>
                  <a:cubicBezTo>
                    <a:pt x="457" y="341"/>
                    <a:pt x="461" y="345"/>
                    <a:pt x="464" y="345"/>
                  </a:cubicBezTo>
                  <a:cubicBezTo>
                    <a:pt x="464" y="343"/>
                    <a:pt x="464" y="339"/>
                    <a:pt x="463" y="333"/>
                  </a:cubicBezTo>
                  <a:lnTo>
                    <a:pt x="463" y="333"/>
                  </a:lnTo>
                  <a:cubicBezTo>
                    <a:pt x="467" y="333"/>
                    <a:pt x="472" y="334"/>
                    <a:pt x="476" y="334"/>
                  </a:cubicBezTo>
                  <a:cubicBezTo>
                    <a:pt x="471" y="330"/>
                    <a:pt x="466" y="327"/>
                    <a:pt x="460" y="324"/>
                  </a:cubicBezTo>
                  <a:lnTo>
                    <a:pt x="460" y="324"/>
                  </a:lnTo>
                  <a:cubicBezTo>
                    <a:pt x="453" y="298"/>
                    <a:pt x="432" y="250"/>
                    <a:pt x="381" y="191"/>
                  </a:cubicBezTo>
                  <a:cubicBezTo>
                    <a:pt x="345" y="143"/>
                    <a:pt x="298" y="107"/>
                    <a:pt x="250" y="72"/>
                  </a:cubicBezTo>
                  <a:cubicBezTo>
                    <a:pt x="214" y="48"/>
                    <a:pt x="191" y="36"/>
                    <a:pt x="155" y="24"/>
                  </a:cubicBezTo>
                  <a:cubicBezTo>
                    <a:pt x="131" y="12"/>
                    <a:pt x="119" y="0"/>
                    <a:pt x="9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4"/>
            <p:cNvSpPr/>
            <p:nvPr/>
          </p:nvSpPr>
          <p:spPr>
            <a:xfrm flipH="1">
              <a:off x="7650564" y="5229071"/>
              <a:ext cx="33910" cy="54627"/>
            </a:xfrm>
            <a:custGeom>
              <a:avLst/>
              <a:gdLst/>
              <a:ahLst/>
              <a:cxnLst/>
              <a:rect l="l" t="t" r="r" b="b"/>
              <a:pathLst>
                <a:path w="311" h="501" extrusionOk="0">
                  <a:moveTo>
                    <a:pt x="239" y="0"/>
                  </a:moveTo>
                  <a:cubicBezTo>
                    <a:pt x="191" y="0"/>
                    <a:pt x="144" y="24"/>
                    <a:pt x="120" y="72"/>
                  </a:cubicBezTo>
                  <a:cubicBezTo>
                    <a:pt x="96" y="96"/>
                    <a:pt x="72" y="131"/>
                    <a:pt x="60" y="167"/>
                  </a:cubicBezTo>
                  <a:cubicBezTo>
                    <a:pt x="36" y="215"/>
                    <a:pt x="13" y="274"/>
                    <a:pt x="13" y="334"/>
                  </a:cubicBezTo>
                  <a:cubicBezTo>
                    <a:pt x="1" y="393"/>
                    <a:pt x="1" y="453"/>
                    <a:pt x="36" y="500"/>
                  </a:cubicBezTo>
                  <a:cubicBezTo>
                    <a:pt x="36" y="500"/>
                    <a:pt x="36" y="441"/>
                    <a:pt x="48" y="346"/>
                  </a:cubicBezTo>
                  <a:cubicBezTo>
                    <a:pt x="60" y="286"/>
                    <a:pt x="84" y="239"/>
                    <a:pt x="108" y="179"/>
                  </a:cubicBezTo>
                  <a:cubicBezTo>
                    <a:pt x="120" y="155"/>
                    <a:pt x="144" y="131"/>
                    <a:pt x="167" y="96"/>
                  </a:cubicBezTo>
                  <a:cubicBezTo>
                    <a:pt x="179" y="72"/>
                    <a:pt x="215" y="60"/>
                    <a:pt x="227" y="60"/>
                  </a:cubicBezTo>
                  <a:cubicBezTo>
                    <a:pt x="239" y="60"/>
                    <a:pt x="251" y="84"/>
                    <a:pt x="251" y="119"/>
                  </a:cubicBezTo>
                  <a:cubicBezTo>
                    <a:pt x="251" y="155"/>
                    <a:pt x="251" y="179"/>
                    <a:pt x="239" y="215"/>
                  </a:cubicBezTo>
                  <a:cubicBezTo>
                    <a:pt x="227" y="274"/>
                    <a:pt x="203" y="322"/>
                    <a:pt x="167" y="358"/>
                  </a:cubicBezTo>
                  <a:cubicBezTo>
                    <a:pt x="108" y="441"/>
                    <a:pt x="48" y="465"/>
                    <a:pt x="48" y="465"/>
                  </a:cubicBezTo>
                  <a:cubicBezTo>
                    <a:pt x="48" y="467"/>
                    <a:pt x="52" y="469"/>
                    <a:pt x="58" y="469"/>
                  </a:cubicBezTo>
                  <a:cubicBezTo>
                    <a:pt x="79" y="469"/>
                    <a:pt x="135" y="449"/>
                    <a:pt x="191" y="393"/>
                  </a:cubicBezTo>
                  <a:cubicBezTo>
                    <a:pt x="239" y="346"/>
                    <a:pt x="275" y="286"/>
                    <a:pt x="287" y="227"/>
                  </a:cubicBezTo>
                  <a:cubicBezTo>
                    <a:pt x="298" y="191"/>
                    <a:pt x="310" y="155"/>
                    <a:pt x="310" y="119"/>
                  </a:cubicBezTo>
                  <a:cubicBezTo>
                    <a:pt x="310" y="96"/>
                    <a:pt x="298" y="72"/>
                    <a:pt x="298" y="60"/>
                  </a:cubicBezTo>
                  <a:cubicBezTo>
                    <a:pt x="287" y="24"/>
                    <a:pt x="263" y="0"/>
                    <a:pt x="23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4"/>
            <p:cNvSpPr/>
            <p:nvPr/>
          </p:nvSpPr>
          <p:spPr>
            <a:xfrm flipH="1">
              <a:off x="7707690" y="1929090"/>
              <a:ext cx="318164" cy="553135"/>
            </a:xfrm>
            <a:custGeom>
              <a:avLst/>
              <a:gdLst/>
              <a:ahLst/>
              <a:cxnLst/>
              <a:rect l="l" t="t" r="r" b="b"/>
              <a:pathLst>
                <a:path w="2918" h="5073" extrusionOk="0">
                  <a:moveTo>
                    <a:pt x="2894" y="1"/>
                  </a:moveTo>
                  <a:lnTo>
                    <a:pt x="12" y="548"/>
                  </a:lnTo>
                  <a:lnTo>
                    <a:pt x="0" y="4978"/>
                  </a:lnTo>
                  <a:lnTo>
                    <a:pt x="1905" y="5073"/>
                  </a:lnTo>
                  <a:lnTo>
                    <a:pt x="1953" y="3989"/>
                  </a:lnTo>
                  <a:cubicBezTo>
                    <a:pt x="1953" y="3989"/>
                    <a:pt x="2013" y="4001"/>
                    <a:pt x="2102" y="4001"/>
                  </a:cubicBezTo>
                  <a:cubicBezTo>
                    <a:pt x="2312" y="4001"/>
                    <a:pt x="2685" y="3936"/>
                    <a:pt x="2810" y="3501"/>
                  </a:cubicBezTo>
                  <a:cubicBezTo>
                    <a:pt x="2917" y="3096"/>
                    <a:pt x="2894" y="1"/>
                    <a:pt x="2894"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4"/>
            <p:cNvSpPr/>
            <p:nvPr/>
          </p:nvSpPr>
          <p:spPr>
            <a:xfrm flipH="1">
              <a:off x="7858263" y="3483023"/>
              <a:ext cx="371373" cy="1796788"/>
            </a:xfrm>
            <a:custGeom>
              <a:avLst/>
              <a:gdLst/>
              <a:ahLst/>
              <a:cxnLst/>
              <a:rect l="l" t="t" r="r" b="b"/>
              <a:pathLst>
                <a:path w="3406" h="16479" extrusionOk="0">
                  <a:moveTo>
                    <a:pt x="24" y="1"/>
                  </a:moveTo>
                  <a:lnTo>
                    <a:pt x="12" y="453"/>
                  </a:lnTo>
                  <a:cubicBezTo>
                    <a:pt x="0" y="1072"/>
                    <a:pt x="72" y="1667"/>
                    <a:pt x="226" y="2263"/>
                  </a:cubicBezTo>
                  <a:lnTo>
                    <a:pt x="441" y="3049"/>
                  </a:lnTo>
                  <a:lnTo>
                    <a:pt x="953" y="16336"/>
                  </a:lnTo>
                  <a:lnTo>
                    <a:pt x="3405" y="16479"/>
                  </a:lnTo>
                  <a:lnTo>
                    <a:pt x="3286" y="465"/>
                  </a:lnTo>
                  <a:lnTo>
                    <a:pt x="24"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4"/>
            <p:cNvSpPr/>
            <p:nvPr/>
          </p:nvSpPr>
          <p:spPr>
            <a:xfrm flipH="1">
              <a:off x="7490926" y="3505047"/>
              <a:ext cx="642652" cy="1768330"/>
            </a:xfrm>
            <a:custGeom>
              <a:avLst/>
              <a:gdLst/>
              <a:ahLst/>
              <a:cxnLst/>
              <a:rect l="l" t="t" r="r" b="b"/>
              <a:pathLst>
                <a:path w="5894" h="16218" extrusionOk="0">
                  <a:moveTo>
                    <a:pt x="0" y="1"/>
                  </a:moveTo>
                  <a:lnTo>
                    <a:pt x="0" y="572"/>
                  </a:lnTo>
                  <a:cubicBezTo>
                    <a:pt x="0" y="1287"/>
                    <a:pt x="393" y="1942"/>
                    <a:pt x="1012" y="2299"/>
                  </a:cubicBezTo>
                  <a:lnTo>
                    <a:pt x="2977" y="7704"/>
                  </a:lnTo>
                  <a:lnTo>
                    <a:pt x="2084" y="15967"/>
                  </a:lnTo>
                  <a:lnTo>
                    <a:pt x="4608" y="16217"/>
                  </a:lnTo>
                  <a:lnTo>
                    <a:pt x="5894" y="7704"/>
                  </a:lnTo>
                  <a:cubicBezTo>
                    <a:pt x="5763" y="7288"/>
                    <a:pt x="4322" y="1"/>
                    <a:pt x="432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4"/>
            <p:cNvSpPr/>
            <p:nvPr/>
          </p:nvSpPr>
          <p:spPr>
            <a:xfrm flipH="1">
              <a:off x="7660920" y="4326826"/>
              <a:ext cx="144253" cy="26059"/>
            </a:xfrm>
            <a:custGeom>
              <a:avLst/>
              <a:gdLst/>
              <a:ahLst/>
              <a:cxnLst/>
              <a:rect l="l" t="t" r="r" b="b"/>
              <a:pathLst>
                <a:path w="1323" h="239" extrusionOk="0">
                  <a:moveTo>
                    <a:pt x="1322" y="1"/>
                  </a:moveTo>
                  <a:lnTo>
                    <a:pt x="1322" y="1"/>
                  </a:lnTo>
                  <a:cubicBezTo>
                    <a:pt x="1108" y="12"/>
                    <a:pt x="882" y="48"/>
                    <a:pt x="655" y="96"/>
                  </a:cubicBezTo>
                  <a:cubicBezTo>
                    <a:pt x="441" y="132"/>
                    <a:pt x="215" y="179"/>
                    <a:pt x="0" y="239"/>
                  </a:cubicBezTo>
                  <a:cubicBezTo>
                    <a:pt x="227" y="227"/>
                    <a:pt x="453" y="191"/>
                    <a:pt x="667" y="143"/>
                  </a:cubicBezTo>
                  <a:cubicBezTo>
                    <a:pt x="893" y="108"/>
                    <a:pt x="1108" y="60"/>
                    <a:pt x="1322"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4"/>
            <p:cNvSpPr/>
            <p:nvPr/>
          </p:nvSpPr>
          <p:spPr>
            <a:xfrm flipH="1">
              <a:off x="7660920" y="4354084"/>
              <a:ext cx="144253" cy="45577"/>
            </a:xfrm>
            <a:custGeom>
              <a:avLst/>
              <a:gdLst/>
              <a:ahLst/>
              <a:cxnLst/>
              <a:rect l="l" t="t" r="r" b="b"/>
              <a:pathLst>
                <a:path w="1323" h="418" extrusionOk="0">
                  <a:moveTo>
                    <a:pt x="0" y="1"/>
                  </a:moveTo>
                  <a:cubicBezTo>
                    <a:pt x="203" y="96"/>
                    <a:pt x="429" y="179"/>
                    <a:pt x="655" y="239"/>
                  </a:cubicBezTo>
                  <a:lnTo>
                    <a:pt x="1132" y="370"/>
                  </a:lnTo>
                  <a:cubicBezTo>
                    <a:pt x="1191" y="393"/>
                    <a:pt x="1263" y="417"/>
                    <a:pt x="1322" y="417"/>
                  </a:cubicBezTo>
                  <a:cubicBezTo>
                    <a:pt x="1120" y="322"/>
                    <a:pt x="893" y="239"/>
                    <a:pt x="667" y="191"/>
                  </a:cubicBezTo>
                  <a:lnTo>
                    <a:pt x="191" y="48"/>
                  </a:lnTo>
                  <a:cubicBezTo>
                    <a:pt x="131" y="24"/>
                    <a:pt x="60" y="1"/>
                    <a:pt x="0"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4"/>
            <p:cNvSpPr/>
            <p:nvPr/>
          </p:nvSpPr>
          <p:spPr>
            <a:xfrm flipH="1">
              <a:off x="7802439" y="3505047"/>
              <a:ext cx="340298" cy="1741071"/>
            </a:xfrm>
            <a:custGeom>
              <a:avLst/>
              <a:gdLst/>
              <a:ahLst/>
              <a:cxnLst/>
              <a:rect l="l" t="t" r="r" b="b"/>
              <a:pathLst>
                <a:path w="3121" h="15968" extrusionOk="0">
                  <a:moveTo>
                    <a:pt x="25" y="1"/>
                  </a:moveTo>
                  <a:cubicBezTo>
                    <a:pt x="13" y="60"/>
                    <a:pt x="13" y="108"/>
                    <a:pt x="13" y="168"/>
                  </a:cubicBezTo>
                  <a:cubicBezTo>
                    <a:pt x="1" y="334"/>
                    <a:pt x="13" y="489"/>
                    <a:pt x="37" y="656"/>
                  </a:cubicBezTo>
                  <a:cubicBezTo>
                    <a:pt x="84" y="918"/>
                    <a:pt x="179" y="1156"/>
                    <a:pt x="334" y="1370"/>
                  </a:cubicBezTo>
                  <a:cubicBezTo>
                    <a:pt x="513" y="1620"/>
                    <a:pt x="739" y="1870"/>
                    <a:pt x="953" y="2180"/>
                  </a:cubicBezTo>
                  <a:cubicBezTo>
                    <a:pt x="1168" y="2525"/>
                    <a:pt x="1334" y="2906"/>
                    <a:pt x="1453" y="3299"/>
                  </a:cubicBezTo>
                  <a:cubicBezTo>
                    <a:pt x="1608" y="3704"/>
                    <a:pt x="1763" y="4156"/>
                    <a:pt x="1930" y="4632"/>
                  </a:cubicBezTo>
                  <a:cubicBezTo>
                    <a:pt x="2275" y="5573"/>
                    <a:pt x="2644" y="6597"/>
                    <a:pt x="3025" y="7692"/>
                  </a:cubicBezTo>
                  <a:lnTo>
                    <a:pt x="3060" y="7785"/>
                  </a:lnTo>
                  <a:lnTo>
                    <a:pt x="3060" y="7785"/>
                  </a:lnTo>
                  <a:cubicBezTo>
                    <a:pt x="2810" y="10055"/>
                    <a:pt x="2584" y="12088"/>
                    <a:pt x="2418" y="13574"/>
                  </a:cubicBezTo>
                  <a:cubicBezTo>
                    <a:pt x="2346" y="14312"/>
                    <a:pt x="2275" y="14908"/>
                    <a:pt x="2227" y="15324"/>
                  </a:cubicBezTo>
                  <a:cubicBezTo>
                    <a:pt x="2204" y="15527"/>
                    <a:pt x="2192" y="15693"/>
                    <a:pt x="2180" y="15800"/>
                  </a:cubicBezTo>
                  <a:cubicBezTo>
                    <a:pt x="2180" y="15860"/>
                    <a:pt x="2168" y="15896"/>
                    <a:pt x="2168" y="15920"/>
                  </a:cubicBezTo>
                  <a:cubicBezTo>
                    <a:pt x="2168" y="15943"/>
                    <a:pt x="2168" y="15955"/>
                    <a:pt x="2168" y="15967"/>
                  </a:cubicBezTo>
                  <a:cubicBezTo>
                    <a:pt x="2168" y="15955"/>
                    <a:pt x="2168" y="15943"/>
                    <a:pt x="2180" y="15920"/>
                  </a:cubicBezTo>
                  <a:lnTo>
                    <a:pt x="2192" y="15800"/>
                  </a:lnTo>
                  <a:cubicBezTo>
                    <a:pt x="2204" y="15693"/>
                    <a:pt x="2227" y="15527"/>
                    <a:pt x="2251" y="15324"/>
                  </a:cubicBezTo>
                  <a:cubicBezTo>
                    <a:pt x="2299" y="14908"/>
                    <a:pt x="2370" y="14312"/>
                    <a:pt x="2454" y="13574"/>
                  </a:cubicBezTo>
                  <a:cubicBezTo>
                    <a:pt x="2620" y="12086"/>
                    <a:pt x="2858" y="10050"/>
                    <a:pt x="3120" y="7776"/>
                  </a:cubicBezTo>
                  <a:lnTo>
                    <a:pt x="3073" y="7669"/>
                  </a:lnTo>
                  <a:cubicBezTo>
                    <a:pt x="2692" y="6585"/>
                    <a:pt x="2323" y="5549"/>
                    <a:pt x="1977" y="4609"/>
                  </a:cubicBezTo>
                  <a:cubicBezTo>
                    <a:pt x="1811" y="4144"/>
                    <a:pt x="1656" y="3692"/>
                    <a:pt x="1501" y="3275"/>
                  </a:cubicBezTo>
                  <a:cubicBezTo>
                    <a:pt x="1382" y="2882"/>
                    <a:pt x="1203" y="2501"/>
                    <a:pt x="989" y="2156"/>
                  </a:cubicBezTo>
                  <a:cubicBezTo>
                    <a:pt x="763" y="1834"/>
                    <a:pt x="537" y="1596"/>
                    <a:pt x="358" y="1346"/>
                  </a:cubicBezTo>
                  <a:cubicBezTo>
                    <a:pt x="203" y="1144"/>
                    <a:pt x="108" y="906"/>
                    <a:pt x="60" y="656"/>
                  </a:cubicBezTo>
                  <a:cubicBezTo>
                    <a:pt x="25" y="489"/>
                    <a:pt x="13" y="334"/>
                    <a:pt x="25" y="168"/>
                  </a:cubicBezTo>
                  <a:cubicBezTo>
                    <a:pt x="25" y="108"/>
                    <a:pt x="25" y="72"/>
                    <a:pt x="25" y="37"/>
                  </a:cubicBezTo>
                  <a:cubicBezTo>
                    <a:pt x="25" y="25"/>
                    <a:pt x="25" y="13"/>
                    <a:pt x="25"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4"/>
            <p:cNvSpPr/>
            <p:nvPr/>
          </p:nvSpPr>
          <p:spPr>
            <a:xfrm flipH="1">
              <a:off x="7869938" y="5370595"/>
              <a:ext cx="24860" cy="62368"/>
            </a:xfrm>
            <a:custGeom>
              <a:avLst/>
              <a:gdLst/>
              <a:ahLst/>
              <a:cxnLst/>
              <a:rect l="l" t="t" r="r" b="b"/>
              <a:pathLst>
                <a:path w="228" h="572" extrusionOk="0">
                  <a:moveTo>
                    <a:pt x="132" y="0"/>
                  </a:moveTo>
                  <a:lnTo>
                    <a:pt x="1" y="572"/>
                  </a:lnTo>
                  <a:lnTo>
                    <a:pt x="132" y="572"/>
                  </a:lnTo>
                  <a:lnTo>
                    <a:pt x="227" y="36"/>
                  </a:lnTo>
                  <a:lnTo>
                    <a:pt x="1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4"/>
            <p:cNvSpPr/>
            <p:nvPr/>
          </p:nvSpPr>
          <p:spPr>
            <a:xfrm flipH="1">
              <a:off x="6991107" y="2425952"/>
              <a:ext cx="1263280" cy="1079228"/>
            </a:xfrm>
            <a:custGeom>
              <a:avLst/>
              <a:gdLst/>
              <a:ahLst/>
              <a:cxnLst/>
              <a:rect l="l" t="t" r="r" b="b"/>
              <a:pathLst>
                <a:path w="11586" h="9898" extrusionOk="0">
                  <a:moveTo>
                    <a:pt x="3385" y="1"/>
                  </a:moveTo>
                  <a:cubicBezTo>
                    <a:pt x="2856" y="1"/>
                    <a:pt x="2329" y="27"/>
                    <a:pt x="1811" y="87"/>
                  </a:cubicBezTo>
                  <a:cubicBezTo>
                    <a:pt x="870" y="182"/>
                    <a:pt x="144" y="933"/>
                    <a:pt x="60" y="1873"/>
                  </a:cubicBezTo>
                  <a:cubicBezTo>
                    <a:pt x="1" y="2587"/>
                    <a:pt x="334" y="4850"/>
                    <a:pt x="334" y="4850"/>
                  </a:cubicBezTo>
                  <a:lnTo>
                    <a:pt x="465" y="6540"/>
                  </a:lnTo>
                  <a:lnTo>
                    <a:pt x="132" y="9898"/>
                  </a:lnTo>
                  <a:lnTo>
                    <a:pt x="5442" y="9898"/>
                  </a:lnTo>
                  <a:lnTo>
                    <a:pt x="5228" y="5433"/>
                  </a:lnTo>
                  <a:cubicBezTo>
                    <a:pt x="5192" y="4552"/>
                    <a:pt x="5192" y="4445"/>
                    <a:pt x="5180" y="3635"/>
                  </a:cubicBezTo>
                  <a:lnTo>
                    <a:pt x="5180" y="3635"/>
                  </a:lnTo>
                  <a:cubicBezTo>
                    <a:pt x="5180" y="3635"/>
                    <a:pt x="6002" y="4635"/>
                    <a:pt x="6657" y="5338"/>
                  </a:cubicBezTo>
                  <a:cubicBezTo>
                    <a:pt x="6912" y="5608"/>
                    <a:pt x="7262" y="5754"/>
                    <a:pt x="7620" y="5754"/>
                  </a:cubicBezTo>
                  <a:cubicBezTo>
                    <a:pt x="7813" y="5754"/>
                    <a:pt x="8009" y="5711"/>
                    <a:pt x="8192" y="5624"/>
                  </a:cubicBezTo>
                  <a:lnTo>
                    <a:pt x="11586" y="3254"/>
                  </a:lnTo>
                  <a:lnTo>
                    <a:pt x="11050" y="1861"/>
                  </a:lnTo>
                  <a:lnTo>
                    <a:pt x="7859" y="3516"/>
                  </a:lnTo>
                  <a:cubicBezTo>
                    <a:pt x="7728" y="3433"/>
                    <a:pt x="6514" y="1718"/>
                    <a:pt x="5692" y="873"/>
                  </a:cubicBezTo>
                  <a:cubicBezTo>
                    <a:pt x="5156" y="337"/>
                    <a:pt x="4442" y="28"/>
                    <a:pt x="3692" y="4"/>
                  </a:cubicBezTo>
                  <a:cubicBezTo>
                    <a:pt x="3589" y="2"/>
                    <a:pt x="3487" y="1"/>
                    <a:pt x="3385"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4"/>
            <p:cNvSpPr/>
            <p:nvPr/>
          </p:nvSpPr>
          <p:spPr>
            <a:xfrm flipH="1">
              <a:off x="8202268" y="2531495"/>
              <a:ext cx="39144" cy="607652"/>
            </a:xfrm>
            <a:custGeom>
              <a:avLst/>
              <a:gdLst/>
              <a:ahLst/>
              <a:cxnLst/>
              <a:rect l="l" t="t" r="r" b="b"/>
              <a:pathLst>
                <a:path w="359" h="5573" extrusionOk="0">
                  <a:moveTo>
                    <a:pt x="144" y="0"/>
                  </a:moveTo>
                  <a:cubicBezTo>
                    <a:pt x="144" y="0"/>
                    <a:pt x="132" y="12"/>
                    <a:pt x="132" y="60"/>
                  </a:cubicBezTo>
                  <a:cubicBezTo>
                    <a:pt x="132" y="95"/>
                    <a:pt x="120" y="155"/>
                    <a:pt x="108" y="215"/>
                  </a:cubicBezTo>
                  <a:lnTo>
                    <a:pt x="144" y="60"/>
                  </a:lnTo>
                  <a:lnTo>
                    <a:pt x="144" y="0"/>
                  </a:lnTo>
                  <a:close/>
                  <a:moveTo>
                    <a:pt x="108" y="215"/>
                  </a:moveTo>
                  <a:cubicBezTo>
                    <a:pt x="96" y="274"/>
                    <a:pt x="72" y="369"/>
                    <a:pt x="72" y="476"/>
                  </a:cubicBezTo>
                  <a:cubicBezTo>
                    <a:pt x="84" y="381"/>
                    <a:pt x="96" y="298"/>
                    <a:pt x="108" y="215"/>
                  </a:cubicBezTo>
                  <a:close/>
                  <a:moveTo>
                    <a:pt x="72" y="476"/>
                  </a:moveTo>
                  <a:cubicBezTo>
                    <a:pt x="61" y="572"/>
                    <a:pt x="37" y="679"/>
                    <a:pt x="37" y="810"/>
                  </a:cubicBezTo>
                  <a:cubicBezTo>
                    <a:pt x="1" y="1465"/>
                    <a:pt x="37" y="2131"/>
                    <a:pt x="108" y="2786"/>
                  </a:cubicBezTo>
                  <a:cubicBezTo>
                    <a:pt x="191" y="3548"/>
                    <a:pt x="299" y="4251"/>
                    <a:pt x="322" y="4751"/>
                  </a:cubicBezTo>
                  <a:cubicBezTo>
                    <a:pt x="346" y="5001"/>
                    <a:pt x="346" y="5203"/>
                    <a:pt x="346" y="5346"/>
                  </a:cubicBezTo>
                  <a:cubicBezTo>
                    <a:pt x="334" y="5418"/>
                    <a:pt x="334" y="5477"/>
                    <a:pt x="334" y="5513"/>
                  </a:cubicBezTo>
                  <a:lnTo>
                    <a:pt x="334" y="5572"/>
                  </a:lnTo>
                  <a:cubicBezTo>
                    <a:pt x="358" y="5299"/>
                    <a:pt x="358" y="5025"/>
                    <a:pt x="334" y="4751"/>
                  </a:cubicBezTo>
                  <a:cubicBezTo>
                    <a:pt x="311" y="4239"/>
                    <a:pt x="215" y="3548"/>
                    <a:pt x="132" y="2786"/>
                  </a:cubicBezTo>
                  <a:cubicBezTo>
                    <a:pt x="49" y="2131"/>
                    <a:pt x="25" y="1465"/>
                    <a:pt x="49" y="810"/>
                  </a:cubicBezTo>
                  <a:cubicBezTo>
                    <a:pt x="49" y="691"/>
                    <a:pt x="72" y="572"/>
                    <a:pt x="72" y="476"/>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4"/>
            <p:cNvSpPr/>
            <p:nvPr/>
          </p:nvSpPr>
          <p:spPr>
            <a:xfrm flipH="1">
              <a:off x="7397392" y="2810619"/>
              <a:ext cx="13193" cy="59751"/>
            </a:xfrm>
            <a:custGeom>
              <a:avLst/>
              <a:gdLst/>
              <a:ahLst/>
              <a:cxnLst/>
              <a:rect l="l" t="t" r="r" b="b"/>
              <a:pathLst>
                <a:path w="121" h="548" extrusionOk="0">
                  <a:moveTo>
                    <a:pt x="120" y="0"/>
                  </a:moveTo>
                  <a:lnTo>
                    <a:pt x="120" y="0"/>
                  </a:lnTo>
                  <a:cubicBezTo>
                    <a:pt x="108" y="24"/>
                    <a:pt x="96" y="60"/>
                    <a:pt x="96" y="83"/>
                  </a:cubicBezTo>
                  <a:cubicBezTo>
                    <a:pt x="84" y="131"/>
                    <a:pt x="61" y="202"/>
                    <a:pt x="49" y="274"/>
                  </a:cubicBezTo>
                  <a:cubicBezTo>
                    <a:pt x="25" y="345"/>
                    <a:pt x="13" y="417"/>
                    <a:pt x="1" y="464"/>
                  </a:cubicBezTo>
                  <a:cubicBezTo>
                    <a:pt x="1" y="488"/>
                    <a:pt x="1" y="512"/>
                    <a:pt x="1" y="548"/>
                  </a:cubicBezTo>
                  <a:cubicBezTo>
                    <a:pt x="1" y="524"/>
                    <a:pt x="13" y="488"/>
                    <a:pt x="25" y="464"/>
                  </a:cubicBezTo>
                  <a:cubicBezTo>
                    <a:pt x="37" y="417"/>
                    <a:pt x="49" y="345"/>
                    <a:pt x="72" y="274"/>
                  </a:cubicBezTo>
                  <a:cubicBezTo>
                    <a:pt x="84" y="202"/>
                    <a:pt x="96" y="131"/>
                    <a:pt x="108" y="83"/>
                  </a:cubicBezTo>
                  <a:cubicBezTo>
                    <a:pt x="120" y="60"/>
                    <a:pt x="120" y="36"/>
                    <a:pt x="12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4"/>
            <p:cNvSpPr/>
            <p:nvPr/>
          </p:nvSpPr>
          <p:spPr>
            <a:xfrm flipH="1">
              <a:off x="7376676" y="2808002"/>
              <a:ext cx="15701" cy="66293"/>
            </a:xfrm>
            <a:custGeom>
              <a:avLst/>
              <a:gdLst/>
              <a:ahLst/>
              <a:cxnLst/>
              <a:rect l="l" t="t" r="r" b="b"/>
              <a:pathLst>
                <a:path w="144" h="608" extrusionOk="0">
                  <a:moveTo>
                    <a:pt x="1" y="0"/>
                  </a:moveTo>
                  <a:cubicBezTo>
                    <a:pt x="13" y="96"/>
                    <a:pt x="36" y="203"/>
                    <a:pt x="60" y="310"/>
                  </a:cubicBezTo>
                  <a:cubicBezTo>
                    <a:pt x="72" y="405"/>
                    <a:pt x="108" y="512"/>
                    <a:pt x="144" y="607"/>
                  </a:cubicBezTo>
                  <a:cubicBezTo>
                    <a:pt x="120" y="500"/>
                    <a:pt x="108" y="405"/>
                    <a:pt x="72" y="298"/>
                  </a:cubicBezTo>
                  <a:cubicBezTo>
                    <a:pt x="60" y="203"/>
                    <a:pt x="24" y="96"/>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4"/>
            <p:cNvSpPr/>
            <p:nvPr/>
          </p:nvSpPr>
          <p:spPr>
            <a:xfrm flipH="1">
              <a:off x="7677820" y="2445796"/>
              <a:ext cx="150686" cy="388274"/>
            </a:xfrm>
            <a:custGeom>
              <a:avLst/>
              <a:gdLst/>
              <a:ahLst/>
              <a:cxnLst/>
              <a:rect l="l" t="t" r="r" b="b"/>
              <a:pathLst>
                <a:path w="1382" h="3561" extrusionOk="0">
                  <a:moveTo>
                    <a:pt x="584" y="0"/>
                  </a:moveTo>
                  <a:cubicBezTo>
                    <a:pt x="574" y="0"/>
                    <a:pt x="564" y="9"/>
                    <a:pt x="554" y="18"/>
                  </a:cubicBezTo>
                  <a:lnTo>
                    <a:pt x="554" y="18"/>
                  </a:lnTo>
                  <a:cubicBezTo>
                    <a:pt x="573" y="6"/>
                    <a:pt x="584" y="0"/>
                    <a:pt x="584" y="0"/>
                  </a:cubicBezTo>
                  <a:close/>
                  <a:moveTo>
                    <a:pt x="554" y="18"/>
                  </a:moveTo>
                  <a:lnTo>
                    <a:pt x="554" y="18"/>
                  </a:lnTo>
                  <a:cubicBezTo>
                    <a:pt x="550" y="21"/>
                    <a:pt x="546" y="23"/>
                    <a:pt x="542" y="26"/>
                  </a:cubicBezTo>
                  <a:lnTo>
                    <a:pt x="542" y="26"/>
                  </a:lnTo>
                  <a:cubicBezTo>
                    <a:pt x="544" y="26"/>
                    <a:pt x="546" y="25"/>
                    <a:pt x="548" y="24"/>
                  </a:cubicBezTo>
                  <a:cubicBezTo>
                    <a:pt x="550" y="22"/>
                    <a:pt x="552" y="20"/>
                    <a:pt x="554" y="18"/>
                  </a:cubicBezTo>
                  <a:close/>
                  <a:moveTo>
                    <a:pt x="542" y="26"/>
                  </a:moveTo>
                  <a:lnTo>
                    <a:pt x="542" y="26"/>
                  </a:lnTo>
                  <a:cubicBezTo>
                    <a:pt x="508" y="39"/>
                    <a:pt x="474" y="61"/>
                    <a:pt x="441" y="84"/>
                  </a:cubicBezTo>
                  <a:cubicBezTo>
                    <a:pt x="322" y="179"/>
                    <a:pt x="226" y="298"/>
                    <a:pt x="155" y="441"/>
                  </a:cubicBezTo>
                  <a:cubicBezTo>
                    <a:pt x="72" y="643"/>
                    <a:pt x="12" y="870"/>
                    <a:pt x="12" y="1096"/>
                  </a:cubicBezTo>
                  <a:cubicBezTo>
                    <a:pt x="0" y="1370"/>
                    <a:pt x="48" y="1655"/>
                    <a:pt x="143" y="1905"/>
                  </a:cubicBezTo>
                  <a:cubicBezTo>
                    <a:pt x="238" y="2167"/>
                    <a:pt x="369" y="2417"/>
                    <a:pt x="536" y="2632"/>
                  </a:cubicBezTo>
                  <a:cubicBezTo>
                    <a:pt x="667" y="2822"/>
                    <a:pt x="822" y="2989"/>
                    <a:pt x="976" y="3156"/>
                  </a:cubicBezTo>
                  <a:cubicBezTo>
                    <a:pt x="1096" y="3298"/>
                    <a:pt x="1215" y="3406"/>
                    <a:pt x="1286" y="3477"/>
                  </a:cubicBezTo>
                  <a:lnTo>
                    <a:pt x="1381" y="3560"/>
                  </a:lnTo>
                  <a:lnTo>
                    <a:pt x="1298" y="3477"/>
                  </a:lnTo>
                  <a:cubicBezTo>
                    <a:pt x="1227" y="3394"/>
                    <a:pt x="1107" y="3287"/>
                    <a:pt x="976" y="3144"/>
                  </a:cubicBezTo>
                  <a:cubicBezTo>
                    <a:pt x="726" y="2870"/>
                    <a:pt x="369" y="2453"/>
                    <a:pt x="155" y="1905"/>
                  </a:cubicBezTo>
                  <a:cubicBezTo>
                    <a:pt x="60" y="1643"/>
                    <a:pt x="24" y="1370"/>
                    <a:pt x="36" y="1096"/>
                  </a:cubicBezTo>
                  <a:cubicBezTo>
                    <a:pt x="36" y="870"/>
                    <a:pt x="84" y="655"/>
                    <a:pt x="167" y="441"/>
                  </a:cubicBezTo>
                  <a:cubicBezTo>
                    <a:pt x="238" y="310"/>
                    <a:pt x="334" y="191"/>
                    <a:pt x="453" y="96"/>
                  </a:cubicBezTo>
                  <a:cubicBezTo>
                    <a:pt x="490" y="64"/>
                    <a:pt x="520" y="41"/>
                    <a:pt x="542" y="26"/>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4"/>
            <p:cNvSpPr/>
            <p:nvPr/>
          </p:nvSpPr>
          <p:spPr>
            <a:xfrm flipH="1">
              <a:off x="7607809" y="2555591"/>
              <a:ext cx="656936" cy="56480"/>
            </a:xfrm>
            <a:custGeom>
              <a:avLst/>
              <a:gdLst/>
              <a:ahLst/>
              <a:cxnLst/>
              <a:rect l="l" t="t" r="r" b="b"/>
              <a:pathLst>
                <a:path w="6025" h="518" extrusionOk="0">
                  <a:moveTo>
                    <a:pt x="48" y="160"/>
                  </a:moveTo>
                  <a:cubicBezTo>
                    <a:pt x="24" y="172"/>
                    <a:pt x="13" y="184"/>
                    <a:pt x="1" y="196"/>
                  </a:cubicBezTo>
                  <a:cubicBezTo>
                    <a:pt x="1" y="196"/>
                    <a:pt x="13" y="184"/>
                    <a:pt x="48" y="160"/>
                  </a:cubicBezTo>
                  <a:close/>
                  <a:moveTo>
                    <a:pt x="3331" y="1"/>
                  </a:moveTo>
                  <a:cubicBezTo>
                    <a:pt x="3213" y="1"/>
                    <a:pt x="3095" y="10"/>
                    <a:pt x="2977" y="29"/>
                  </a:cubicBezTo>
                  <a:cubicBezTo>
                    <a:pt x="2531" y="88"/>
                    <a:pt x="2247" y="506"/>
                    <a:pt x="1862" y="506"/>
                  </a:cubicBezTo>
                  <a:cubicBezTo>
                    <a:pt x="1857" y="506"/>
                    <a:pt x="1852" y="506"/>
                    <a:pt x="1846" y="506"/>
                  </a:cubicBezTo>
                  <a:cubicBezTo>
                    <a:pt x="1656" y="494"/>
                    <a:pt x="1477" y="446"/>
                    <a:pt x="1310" y="375"/>
                  </a:cubicBezTo>
                  <a:cubicBezTo>
                    <a:pt x="1156" y="303"/>
                    <a:pt x="1025" y="220"/>
                    <a:pt x="882" y="160"/>
                  </a:cubicBezTo>
                  <a:cubicBezTo>
                    <a:pt x="747" y="97"/>
                    <a:pt x="596" y="65"/>
                    <a:pt x="443" y="65"/>
                  </a:cubicBezTo>
                  <a:cubicBezTo>
                    <a:pt x="367" y="65"/>
                    <a:pt x="290" y="73"/>
                    <a:pt x="215" y="89"/>
                  </a:cubicBezTo>
                  <a:cubicBezTo>
                    <a:pt x="155" y="101"/>
                    <a:pt x="96" y="125"/>
                    <a:pt x="48" y="160"/>
                  </a:cubicBezTo>
                  <a:cubicBezTo>
                    <a:pt x="108" y="136"/>
                    <a:pt x="167" y="113"/>
                    <a:pt x="227" y="101"/>
                  </a:cubicBezTo>
                  <a:cubicBezTo>
                    <a:pt x="302" y="85"/>
                    <a:pt x="378" y="77"/>
                    <a:pt x="453" y="77"/>
                  </a:cubicBezTo>
                  <a:cubicBezTo>
                    <a:pt x="603" y="77"/>
                    <a:pt x="751" y="109"/>
                    <a:pt x="894" y="172"/>
                  </a:cubicBezTo>
                  <a:cubicBezTo>
                    <a:pt x="1025" y="232"/>
                    <a:pt x="1156" y="315"/>
                    <a:pt x="1310" y="386"/>
                  </a:cubicBezTo>
                  <a:cubicBezTo>
                    <a:pt x="1477" y="470"/>
                    <a:pt x="1656" y="517"/>
                    <a:pt x="1846" y="517"/>
                  </a:cubicBezTo>
                  <a:cubicBezTo>
                    <a:pt x="1941" y="517"/>
                    <a:pt x="2037" y="494"/>
                    <a:pt x="2132" y="458"/>
                  </a:cubicBezTo>
                  <a:cubicBezTo>
                    <a:pt x="2215" y="410"/>
                    <a:pt x="2310" y="363"/>
                    <a:pt x="2394" y="303"/>
                  </a:cubicBezTo>
                  <a:cubicBezTo>
                    <a:pt x="2477" y="244"/>
                    <a:pt x="2572" y="196"/>
                    <a:pt x="2668" y="148"/>
                  </a:cubicBezTo>
                  <a:cubicBezTo>
                    <a:pt x="2763" y="101"/>
                    <a:pt x="2870" y="77"/>
                    <a:pt x="2977" y="53"/>
                  </a:cubicBezTo>
                  <a:cubicBezTo>
                    <a:pt x="3089" y="33"/>
                    <a:pt x="3207" y="25"/>
                    <a:pt x="3325" y="25"/>
                  </a:cubicBezTo>
                  <a:cubicBezTo>
                    <a:pt x="3421" y="25"/>
                    <a:pt x="3517" y="30"/>
                    <a:pt x="3608" y="41"/>
                  </a:cubicBezTo>
                  <a:cubicBezTo>
                    <a:pt x="3811" y="77"/>
                    <a:pt x="4001" y="113"/>
                    <a:pt x="4204" y="160"/>
                  </a:cubicBezTo>
                  <a:cubicBezTo>
                    <a:pt x="4525" y="267"/>
                    <a:pt x="4858" y="315"/>
                    <a:pt x="5204" y="327"/>
                  </a:cubicBezTo>
                  <a:cubicBezTo>
                    <a:pt x="5430" y="327"/>
                    <a:pt x="5656" y="279"/>
                    <a:pt x="5870" y="172"/>
                  </a:cubicBezTo>
                  <a:cubicBezTo>
                    <a:pt x="5918" y="137"/>
                    <a:pt x="5977" y="101"/>
                    <a:pt x="6024" y="66"/>
                  </a:cubicBezTo>
                  <a:lnTo>
                    <a:pt x="6024" y="66"/>
                  </a:lnTo>
                  <a:cubicBezTo>
                    <a:pt x="5977" y="101"/>
                    <a:pt x="5918" y="137"/>
                    <a:pt x="5859" y="160"/>
                  </a:cubicBezTo>
                  <a:cubicBezTo>
                    <a:pt x="5656" y="255"/>
                    <a:pt x="5430" y="315"/>
                    <a:pt x="5204" y="315"/>
                  </a:cubicBezTo>
                  <a:cubicBezTo>
                    <a:pt x="4870" y="303"/>
                    <a:pt x="4537" y="244"/>
                    <a:pt x="4204" y="148"/>
                  </a:cubicBezTo>
                  <a:cubicBezTo>
                    <a:pt x="4013" y="89"/>
                    <a:pt x="3823" y="53"/>
                    <a:pt x="3620" y="17"/>
                  </a:cubicBezTo>
                  <a:cubicBezTo>
                    <a:pt x="3524" y="7"/>
                    <a:pt x="3427" y="1"/>
                    <a:pt x="33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4"/>
            <p:cNvSpPr/>
            <p:nvPr/>
          </p:nvSpPr>
          <p:spPr>
            <a:xfrm flipH="1">
              <a:off x="7579146" y="2478287"/>
              <a:ext cx="132587" cy="440174"/>
            </a:xfrm>
            <a:custGeom>
              <a:avLst/>
              <a:gdLst/>
              <a:ahLst/>
              <a:cxnLst/>
              <a:rect l="l" t="t" r="r" b="b"/>
              <a:pathLst>
                <a:path w="1216" h="4037" extrusionOk="0">
                  <a:moveTo>
                    <a:pt x="215" y="0"/>
                  </a:moveTo>
                  <a:cubicBezTo>
                    <a:pt x="211" y="4"/>
                    <a:pt x="207" y="8"/>
                    <a:pt x="204" y="12"/>
                  </a:cubicBezTo>
                  <a:lnTo>
                    <a:pt x="204" y="12"/>
                  </a:lnTo>
                  <a:cubicBezTo>
                    <a:pt x="208" y="8"/>
                    <a:pt x="211" y="4"/>
                    <a:pt x="215" y="0"/>
                  </a:cubicBezTo>
                  <a:close/>
                  <a:moveTo>
                    <a:pt x="204" y="12"/>
                  </a:moveTo>
                  <a:cubicBezTo>
                    <a:pt x="172" y="46"/>
                    <a:pt x="141" y="90"/>
                    <a:pt x="120" y="143"/>
                  </a:cubicBezTo>
                  <a:cubicBezTo>
                    <a:pt x="144" y="107"/>
                    <a:pt x="167" y="72"/>
                    <a:pt x="191" y="36"/>
                  </a:cubicBezTo>
                  <a:cubicBezTo>
                    <a:pt x="191" y="28"/>
                    <a:pt x="197" y="20"/>
                    <a:pt x="204" y="12"/>
                  </a:cubicBezTo>
                  <a:close/>
                  <a:moveTo>
                    <a:pt x="120" y="143"/>
                  </a:moveTo>
                  <a:cubicBezTo>
                    <a:pt x="48" y="286"/>
                    <a:pt x="1" y="441"/>
                    <a:pt x="1" y="595"/>
                  </a:cubicBezTo>
                  <a:cubicBezTo>
                    <a:pt x="1" y="714"/>
                    <a:pt x="13" y="822"/>
                    <a:pt x="36" y="929"/>
                  </a:cubicBezTo>
                  <a:cubicBezTo>
                    <a:pt x="60" y="1060"/>
                    <a:pt x="96" y="1179"/>
                    <a:pt x="156" y="1286"/>
                  </a:cubicBezTo>
                  <a:cubicBezTo>
                    <a:pt x="286" y="1548"/>
                    <a:pt x="441" y="1798"/>
                    <a:pt x="620" y="2024"/>
                  </a:cubicBezTo>
                  <a:cubicBezTo>
                    <a:pt x="787" y="2262"/>
                    <a:pt x="941" y="2500"/>
                    <a:pt x="1060" y="2762"/>
                  </a:cubicBezTo>
                  <a:cubicBezTo>
                    <a:pt x="1156" y="2989"/>
                    <a:pt x="1203" y="3215"/>
                    <a:pt x="1203" y="3453"/>
                  </a:cubicBezTo>
                  <a:cubicBezTo>
                    <a:pt x="1215" y="3215"/>
                    <a:pt x="1168" y="2977"/>
                    <a:pt x="1072" y="2762"/>
                  </a:cubicBezTo>
                  <a:cubicBezTo>
                    <a:pt x="953" y="2500"/>
                    <a:pt x="810" y="2250"/>
                    <a:pt x="632" y="2012"/>
                  </a:cubicBezTo>
                  <a:cubicBezTo>
                    <a:pt x="453" y="1786"/>
                    <a:pt x="298" y="1536"/>
                    <a:pt x="167" y="1286"/>
                  </a:cubicBezTo>
                  <a:cubicBezTo>
                    <a:pt x="60" y="1072"/>
                    <a:pt x="13" y="834"/>
                    <a:pt x="13" y="595"/>
                  </a:cubicBezTo>
                  <a:cubicBezTo>
                    <a:pt x="13" y="441"/>
                    <a:pt x="48" y="286"/>
                    <a:pt x="120" y="143"/>
                  </a:cubicBezTo>
                  <a:close/>
                  <a:moveTo>
                    <a:pt x="1203" y="3453"/>
                  </a:moveTo>
                  <a:lnTo>
                    <a:pt x="1203" y="3453"/>
                  </a:lnTo>
                  <a:cubicBezTo>
                    <a:pt x="1191" y="3620"/>
                    <a:pt x="1144" y="3774"/>
                    <a:pt x="1060" y="3905"/>
                  </a:cubicBezTo>
                  <a:cubicBezTo>
                    <a:pt x="1156" y="3774"/>
                    <a:pt x="1203" y="3620"/>
                    <a:pt x="1203" y="3453"/>
                  </a:cubicBezTo>
                  <a:close/>
                  <a:moveTo>
                    <a:pt x="1060" y="3905"/>
                  </a:moveTo>
                  <a:lnTo>
                    <a:pt x="1060" y="3905"/>
                  </a:lnTo>
                  <a:cubicBezTo>
                    <a:pt x="1037" y="3941"/>
                    <a:pt x="1013" y="3977"/>
                    <a:pt x="977" y="4001"/>
                  </a:cubicBezTo>
                  <a:lnTo>
                    <a:pt x="953" y="4036"/>
                  </a:lnTo>
                  <a:cubicBezTo>
                    <a:pt x="989" y="4001"/>
                    <a:pt x="1037" y="3953"/>
                    <a:pt x="1060" y="390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4"/>
            <p:cNvSpPr/>
            <p:nvPr/>
          </p:nvSpPr>
          <p:spPr>
            <a:xfrm flipH="1">
              <a:off x="7441545" y="2752177"/>
              <a:ext cx="224721" cy="97695"/>
            </a:xfrm>
            <a:custGeom>
              <a:avLst/>
              <a:gdLst/>
              <a:ahLst/>
              <a:cxnLst/>
              <a:rect l="l" t="t" r="r" b="b"/>
              <a:pathLst>
                <a:path w="2061" h="896" extrusionOk="0">
                  <a:moveTo>
                    <a:pt x="2060" y="0"/>
                  </a:moveTo>
                  <a:lnTo>
                    <a:pt x="2060" y="0"/>
                  </a:lnTo>
                  <a:cubicBezTo>
                    <a:pt x="2060" y="0"/>
                    <a:pt x="2048" y="36"/>
                    <a:pt x="2025" y="84"/>
                  </a:cubicBezTo>
                  <a:cubicBezTo>
                    <a:pt x="1989" y="155"/>
                    <a:pt x="1929" y="227"/>
                    <a:pt x="1870" y="274"/>
                  </a:cubicBezTo>
                  <a:cubicBezTo>
                    <a:pt x="1774" y="357"/>
                    <a:pt x="1655" y="417"/>
                    <a:pt x="1536" y="441"/>
                  </a:cubicBezTo>
                  <a:cubicBezTo>
                    <a:pt x="1382" y="477"/>
                    <a:pt x="1239" y="500"/>
                    <a:pt x="1084" y="500"/>
                  </a:cubicBezTo>
                  <a:cubicBezTo>
                    <a:pt x="929" y="500"/>
                    <a:pt x="774" y="512"/>
                    <a:pt x="620" y="548"/>
                  </a:cubicBezTo>
                  <a:cubicBezTo>
                    <a:pt x="501" y="572"/>
                    <a:pt x="381" y="619"/>
                    <a:pt x="262" y="679"/>
                  </a:cubicBezTo>
                  <a:cubicBezTo>
                    <a:pt x="191" y="715"/>
                    <a:pt x="120" y="762"/>
                    <a:pt x="60" y="822"/>
                  </a:cubicBezTo>
                  <a:cubicBezTo>
                    <a:pt x="36" y="846"/>
                    <a:pt x="12" y="869"/>
                    <a:pt x="0" y="893"/>
                  </a:cubicBezTo>
                  <a:cubicBezTo>
                    <a:pt x="0" y="895"/>
                    <a:pt x="1" y="896"/>
                    <a:pt x="1" y="896"/>
                  </a:cubicBezTo>
                  <a:cubicBezTo>
                    <a:pt x="4" y="896"/>
                    <a:pt x="19" y="865"/>
                    <a:pt x="60" y="834"/>
                  </a:cubicBezTo>
                  <a:cubicBezTo>
                    <a:pt x="131" y="774"/>
                    <a:pt x="191" y="727"/>
                    <a:pt x="274" y="691"/>
                  </a:cubicBezTo>
                  <a:cubicBezTo>
                    <a:pt x="381" y="631"/>
                    <a:pt x="501" y="584"/>
                    <a:pt x="620" y="560"/>
                  </a:cubicBezTo>
                  <a:cubicBezTo>
                    <a:pt x="774" y="536"/>
                    <a:pt x="929" y="524"/>
                    <a:pt x="1084" y="524"/>
                  </a:cubicBezTo>
                  <a:cubicBezTo>
                    <a:pt x="1239" y="512"/>
                    <a:pt x="1393" y="500"/>
                    <a:pt x="1536" y="465"/>
                  </a:cubicBezTo>
                  <a:cubicBezTo>
                    <a:pt x="1667" y="429"/>
                    <a:pt x="1774" y="369"/>
                    <a:pt x="1882" y="286"/>
                  </a:cubicBezTo>
                  <a:cubicBezTo>
                    <a:pt x="1941" y="238"/>
                    <a:pt x="2001" y="167"/>
                    <a:pt x="2036" y="84"/>
                  </a:cubicBezTo>
                  <a:cubicBezTo>
                    <a:pt x="2048" y="60"/>
                    <a:pt x="2060" y="24"/>
                    <a:pt x="20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4"/>
            <p:cNvSpPr/>
            <p:nvPr/>
          </p:nvSpPr>
          <p:spPr>
            <a:xfrm flipH="1">
              <a:off x="7287050" y="2769077"/>
              <a:ext cx="49502" cy="223304"/>
            </a:xfrm>
            <a:custGeom>
              <a:avLst/>
              <a:gdLst/>
              <a:ahLst/>
              <a:cxnLst/>
              <a:rect l="l" t="t" r="r" b="b"/>
              <a:pathLst>
                <a:path w="454" h="2048" extrusionOk="0">
                  <a:moveTo>
                    <a:pt x="48" y="0"/>
                  </a:moveTo>
                  <a:cubicBezTo>
                    <a:pt x="36" y="24"/>
                    <a:pt x="36" y="48"/>
                    <a:pt x="24" y="83"/>
                  </a:cubicBezTo>
                  <a:cubicBezTo>
                    <a:pt x="13" y="155"/>
                    <a:pt x="1" y="226"/>
                    <a:pt x="13" y="310"/>
                  </a:cubicBezTo>
                  <a:cubicBezTo>
                    <a:pt x="24" y="417"/>
                    <a:pt x="48" y="536"/>
                    <a:pt x="84" y="643"/>
                  </a:cubicBezTo>
                  <a:cubicBezTo>
                    <a:pt x="120" y="762"/>
                    <a:pt x="179" y="893"/>
                    <a:pt x="239" y="1024"/>
                  </a:cubicBezTo>
                  <a:cubicBezTo>
                    <a:pt x="298" y="1143"/>
                    <a:pt x="346" y="1274"/>
                    <a:pt x="382" y="1405"/>
                  </a:cubicBezTo>
                  <a:cubicBezTo>
                    <a:pt x="417" y="1524"/>
                    <a:pt x="429" y="1631"/>
                    <a:pt x="429" y="1738"/>
                  </a:cubicBezTo>
                  <a:cubicBezTo>
                    <a:pt x="429" y="1822"/>
                    <a:pt x="417" y="1893"/>
                    <a:pt x="394" y="1965"/>
                  </a:cubicBezTo>
                  <a:cubicBezTo>
                    <a:pt x="382" y="2024"/>
                    <a:pt x="370" y="2048"/>
                    <a:pt x="370" y="2048"/>
                  </a:cubicBezTo>
                  <a:cubicBezTo>
                    <a:pt x="382" y="2024"/>
                    <a:pt x="394" y="2000"/>
                    <a:pt x="405" y="1977"/>
                  </a:cubicBezTo>
                  <a:cubicBezTo>
                    <a:pt x="429" y="1893"/>
                    <a:pt x="441" y="1822"/>
                    <a:pt x="441" y="1750"/>
                  </a:cubicBezTo>
                  <a:cubicBezTo>
                    <a:pt x="453" y="1631"/>
                    <a:pt x="441" y="1512"/>
                    <a:pt x="405" y="1405"/>
                  </a:cubicBezTo>
                  <a:cubicBezTo>
                    <a:pt x="370" y="1274"/>
                    <a:pt x="322" y="1143"/>
                    <a:pt x="263" y="1012"/>
                  </a:cubicBezTo>
                  <a:cubicBezTo>
                    <a:pt x="191" y="881"/>
                    <a:pt x="132" y="762"/>
                    <a:pt x="96" y="631"/>
                  </a:cubicBezTo>
                  <a:cubicBezTo>
                    <a:pt x="60" y="536"/>
                    <a:pt x="36" y="417"/>
                    <a:pt x="24" y="310"/>
                  </a:cubicBezTo>
                  <a:cubicBezTo>
                    <a:pt x="13" y="226"/>
                    <a:pt x="24" y="155"/>
                    <a:pt x="36" y="83"/>
                  </a:cubicBezTo>
                  <a:cubicBezTo>
                    <a:pt x="48" y="24"/>
                    <a:pt x="48" y="0"/>
                    <a:pt x="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4"/>
            <p:cNvSpPr/>
            <p:nvPr/>
          </p:nvSpPr>
          <p:spPr>
            <a:xfrm flipH="1">
              <a:off x="7033977" y="2674219"/>
              <a:ext cx="416841" cy="368865"/>
            </a:xfrm>
            <a:custGeom>
              <a:avLst/>
              <a:gdLst/>
              <a:ahLst/>
              <a:cxnLst/>
              <a:rect l="l" t="t" r="r" b="b"/>
              <a:pathLst>
                <a:path w="3823" h="3383" extrusionOk="0">
                  <a:moveTo>
                    <a:pt x="3823" y="1"/>
                  </a:moveTo>
                  <a:lnTo>
                    <a:pt x="3823" y="1"/>
                  </a:lnTo>
                  <a:cubicBezTo>
                    <a:pt x="3811" y="13"/>
                    <a:pt x="3799" y="25"/>
                    <a:pt x="3787" y="49"/>
                  </a:cubicBezTo>
                  <a:cubicBezTo>
                    <a:pt x="3775" y="84"/>
                    <a:pt x="3751" y="120"/>
                    <a:pt x="3704" y="180"/>
                  </a:cubicBezTo>
                  <a:cubicBezTo>
                    <a:pt x="3597" y="334"/>
                    <a:pt x="3466" y="477"/>
                    <a:pt x="3311" y="596"/>
                  </a:cubicBezTo>
                  <a:cubicBezTo>
                    <a:pt x="3097" y="775"/>
                    <a:pt x="2858" y="930"/>
                    <a:pt x="2596" y="1061"/>
                  </a:cubicBezTo>
                  <a:cubicBezTo>
                    <a:pt x="2311" y="1203"/>
                    <a:pt x="1977" y="1334"/>
                    <a:pt x="1644" y="1489"/>
                  </a:cubicBezTo>
                  <a:cubicBezTo>
                    <a:pt x="1322" y="1632"/>
                    <a:pt x="1025" y="1811"/>
                    <a:pt x="739" y="2025"/>
                  </a:cubicBezTo>
                  <a:cubicBezTo>
                    <a:pt x="513" y="2204"/>
                    <a:pt x="334" y="2430"/>
                    <a:pt x="191" y="2680"/>
                  </a:cubicBezTo>
                  <a:cubicBezTo>
                    <a:pt x="96" y="2847"/>
                    <a:pt x="37" y="3025"/>
                    <a:pt x="1" y="3216"/>
                  </a:cubicBezTo>
                  <a:cubicBezTo>
                    <a:pt x="1" y="3275"/>
                    <a:pt x="1" y="3323"/>
                    <a:pt x="1" y="3382"/>
                  </a:cubicBezTo>
                  <a:cubicBezTo>
                    <a:pt x="1" y="3323"/>
                    <a:pt x="1" y="3275"/>
                    <a:pt x="13" y="3228"/>
                  </a:cubicBezTo>
                  <a:cubicBezTo>
                    <a:pt x="37" y="3037"/>
                    <a:pt x="108" y="2847"/>
                    <a:pt x="203" y="2680"/>
                  </a:cubicBezTo>
                  <a:cubicBezTo>
                    <a:pt x="346" y="2430"/>
                    <a:pt x="525" y="2215"/>
                    <a:pt x="751" y="2037"/>
                  </a:cubicBezTo>
                  <a:cubicBezTo>
                    <a:pt x="1025" y="1823"/>
                    <a:pt x="1334" y="1656"/>
                    <a:pt x="1656" y="1513"/>
                  </a:cubicBezTo>
                  <a:cubicBezTo>
                    <a:pt x="1989" y="1358"/>
                    <a:pt x="2323" y="1215"/>
                    <a:pt x="2608" y="1072"/>
                  </a:cubicBezTo>
                  <a:cubicBezTo>
                    <a:pt x="2858" y="942"/>
                    <a:pt x="3097" y="787"/>
                    <a:pt x="3323" y="608"/>
                  </a:cubicBezTo>
                  <a:cubicBezTo>
                    <a:pt x="3466" y="477"/>
                    <a:pt x="3597" y="334"/>
                    <a:pt x="3716" y="180"/>
                  </a:cubicBezTo>
                  <a:cubicBezTo>
                    <a:pt x="3751" y="120"/>
                    <a:pt x="3775" y="72"/>
                    <a:pt x="3799" y="49"/>
                  </a:cubicBezTo>
                  <a:lnTo>
                    <a:pt x="38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4"/>
            <p:cNvSpPr/>
            <p:nvPr/>
          </p:nvSpPr>
          <p:spPr>
            <a:xfrm flipH="1">
              <a:off x="7068985" y="2673019"/>
              <a:ext cx="67602" cy="153194"/>
            </a:xfrm>
            <a:custGeom>
              <a:avLst/>
              <a:gdLst/>
              <a:ahLst/>
              <a:cxnLst/>
              <a:rect l="l" t="t" r="r" b="b"/>
              <a:pathLst>
                <a:path w="620" h="1405" extrusionOk="0">
                  <a:moveTo>
                    <a:pt x="24" y="0"/>
                  </a:moveTo>
                  <a:cubicBezTo>
                    <a:pt x="24" y="5"/>
                    <a:pt x="24" y="10"/>
                    <a:pt x="24" y="14"/>
                  </a:cubicBezTo>
                  <a:lnTo>
                    <a:pt x="24" y="14"/>
                  </a:lnTo>
                  <a:cubicBezTo>
                    <a:pt x="24" y="13"/>
                    <a:pt x="24" y="13"/>
                    <a:pt x="24" y="12"/>
                  </a:cubicBezTo>
                  <a:cubicBezTo>
                    <a:pt x="24" y="12"/>
                    <a:pt x="24" y="0"/>
                    <a:pt x="24" y="0"/>
                  </a:cubicBezTo>
                  <a:close/>
                  <a:moveTo>
                    <a:pt x="24" y="14"/>
                  </a:moveTo>
                  <a:cubicBezTo>
                    <a:pt x="23" y="25"/>
                    <a:pt x="12" y="37"/>
                    <a:pt x="12" y="60"/>
                  </a:cubicBezTo>
                  <a:cubicBezTo>
                    <a:pt x="21" y="41"/>
                    <a:pt x="23" y="30"/>
                    <a:pt x="24" y="14"/>
                  </a:cubicBezTo>
                  <a:close/>
                  <a:moveTo>
                    <a:pt x="12" y="60"/>
                  </a:moveTo>
                  <a:cubicBezTo>
                    <a:pt x="0" y="119"/>
                    <a:pt x="12" y="179"/>
                    <a:pt x="24" y="238"/>
                  </a:cubicBezTo>
                  <a:cubicBezTo>
                    <a:pt x="48" y="321"/>
                    <a:pt x="95" y="393"/>
                    <a:pt x="155" y="464"/>
                  </a:cubicBezTo>
                  <a:cubicBezTo>
                    <a:pt x="215" y="536"/>
                    <a:pt x="274" y="631"/>
                    <a:pt x="334" y="726"/>
                  </a:cubicBezTo>
                  <a:cubicBezTo>
                    <a:pt x="441" y="881"/>
                    <a:pt x="524" y="1048"/>
                    <a:pt x="584" y="1238"/>
                  </a:cubicBezTo>
                  <a:cubicBezTo>
                    <a:pt x="596" y="1286"/>
                    <a:pt x="607" y="1345"/>
                    <a:pt x="619" y="1405"/>
                  </a:cubicBezTo>
                  <a:cubicBezTo>
                    <a:pt x="619" y="1345"/>
                    <a:pt x="607" y="1286"/>
                    <a:pt x="596" y="1226"/>
                  </a:cubicBezTo>
                  <a:cubicBezTo>
                    <a:pt x="536" y="1048"/>
                    <a:pt x="453" y="869"/>
                    <a:pt x="345" y="714"/>
                  </a:cubicBezTo>
                  <a:cubicBezTo>
                    <a:pt x="286" y="619"/>
                    <a:pt x="226" y="536"/>
                    <a:pt x="155" y="452"/>
                  </a:cubicBezTo>
                  <a:cubicBezTo>
                    <a:pt x="107" y="381"/>
                    <a:pt x="60" y="310"/>
                    <a:pt x="36" y="226"/>
                  </a:cubicBezTo>
                  <a:cubicBezTo>
                    <a:pt x="12" y="179"/>
                    <a:pt x="12" y="119"/>
                    <a:pt x="12" y="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4"/>
            <p:cNvSpPr/>
            <p:nvPr/>
          </p:nvSpPr>
          <p:spPr>
            <a:xfrm flipH="1">
              <a:off x="7684352" y="2829154"/>
              <a:ext cx="532309" cy="107618"/>
            </a:xfrm>
            <a:custGeom>
              <a:avLst/>
              <a:gdLst/>
              <a:ahLst/>
              <a:cxnLst/>
              <a:rect l="l" t="t" r="r" b="b"/>
              <a:pathLst>
                <a:path w="4882" h="987" extrusionOk="0">
                  <a:moveTo>
                    <a:pt x="24" y="604"/>
                  </a:moveTo>
                  <a:cubicBezTo>
                    <a:pt x="0" y="640"/>
                    <a:pt x="0" y="652"/>
                    <a:pt x="0" y="652"/>
                  </a:cubicBezTo>
                  <a:cubicBezTo>
                    <a:pt x="0" y="652"/>
                    <a:pt x="12" y="640"/>
                    <a:pt x="24" y="604"/>
                  </a:cubicBezTo>
                  <a:close/>
                  <a:moveTo>
                    <a:pt x="4882" y="759"/>
                  </a:moveTo>
                  <a:cubicBezTo>
                    <a:pt x="4882" y="759"/>
                    <a:pt x="4858" y="771"/>
                    <a:pt x="4822" y="783"/>
                  </a:cubicBezTo>
                  <a:cubicBezTo>
                    <a:pt x="4787" y="818"/>
                    <a:pt x="4739" y="842"/>
                    <a:pt x="4691" y="866"/>
                  </a:cubicBezTo>
                  <a:cubicBezTo>
                    <a:pt x="4763" y="842"/>
                    <a:pt x="4822" y="806"/>
                    <a:pt x="4882" y="759"/>
                  </a:cubicBezTo>
                  <a:close/>
                  <a:moveTo>
                    <a:pt x="1120" y="1"/>
                  </a:moveTo>
                  <a:cubicBezTo>
                    <a:pt x="1057" y="1"/>
                    <a:pt x="993" y="4"/>
                    <a:pt x="929" y="9"/>
                  </a:cubicBezTo>
                  <a:cubicBezTo>
                    <a:pt x="798" y="32"/>
                    <a:pt x="667" y="68"/>
                    <a:pt x="548" y="116"/>
                  </a:cubicBezTo>
                  <a:cubicBezTo>
                    <a:pt x="369" y="199"/>
                    <a:pt x="215" y="318"/>
                    <a:pt x="95" y="473"/>
                  </a:cubicBezTo>
                  <a:cubicBezTo>
                    <a:pt x="84" y="497"/>
                    <a:pt x="60" y="521"/>
                    <a:pt x="48" y="544"/>
                  </a:cubicBezTo>
                  <a:cubicBezTo>
                    <a:pt x="36" y="568"/>
                    <a:pt x="24" y="592"/>
                    <a:pt x="24" y="604"/>
                  </a:cubicBezTo>
                  <a:cubicBezTo>
                    <a:pt x="36" y="592"/>
                    <a:pt x="48" y="568"/>
                    <a:pt x="60" y="556"/>
                  </a:cubicBezTo>
                  <a:cubicBezTo>
                    <a:pt x="72" y="521"/>
                    <a:pt x="84" y="497"/>
                    <a:pt x="107" y="473"/>
                  </a:cubicBezTo>
                  <a:cubicBezTo>
                    <a:pt x="226" y="330"/>
                    <a:pt x="381" y="211"/>
                    <a:pt x="548" y="128"/>
                  </a:cubicBezTo>
                  <a:cubicBezTo>
                    <a:pt x="679" y="80"/>
                    <a:pt x="798" y="44"/>
                    <a:pt x="929" y="32"/>
                  </a:cubicBezTo>
                  <a:cubicBezTo>
                    <a:pt x="1006" y="21"/>
                    <a:pt x="1084" y="15"/>
                    <a:pt x="1160" y="15"/>
                  </a:cubicBezTo>
                  <a:cubicBezTo>
                    <a:pt x="1235" y="15"/>
                    <a:pt x="1310" y="21"/>
                    <a:pt x="1381" y="32"/>
                  </a:cubicBezTo>
                  <a:cubicBezTo>
                    <a:pt x="1727" y="104"/>
                    <a:pt x="2060" y="211"/>
                    <a:pt x="2358" y="378"/>
                  </a:cubicBezTo>
                  <a:cubicBezTo>
                    <a:pt x="2691" y="544"/>
                    <a:pt x="3001" y="711"/>
                    <a:pt x="3298" y="830"/>
                  </a:cubicBezTo>
                  <a:cubicBezTo>
                    <a:pt x="3549" y="928"/>
                    <a:pt x="3810" y="986"/>
                    <a:pt x="4071" y="986"/>
                  </a:cubicBezTo>
                  <a:cubicBezTo>
                    <a:pt x="4095" y="986"/>
                    <a:pt x="4119" y="986"/>
                    <a:pt x="4144" y="985"/>
                  </a:cubicBezTo>
                  <a:cubicBezTo>
                    <a:pt x="4334" y="985"/>
                    <a:pt x="4525" y="949"/>
                    <a:pt x="4691" y="866"/>
                  </a:cubicBezTo>
                  <a:lnTo>
                    <a:pt x="4691" y="866"/>
                  </a:lnTo>
                  <a:cubicBezTo>
                    <a:pt x="4513" y="937"/>
                    <a:pt x="4322" y="973"/>
                    <a:pt x="4132" y="973"/>
                  </a:cubicBezTo>
                  <a:cubicBezTo>
                    <a:pt x="3846" y="973"/>
                    <a:pt x="3572" y="925"/>
                    <a:pt x="3310" y="818"/>
                  </a:cubicBezTo>
                  <a:cubicBezTo>
                    <a:pt x="3012" y="699"/>
                    <a:pt x="2703" y="533"/>
                    <a:pt x="2370" y="366"/>
                  </a:cubicBezTo>
                  <a:cubicBezTo>
                    <a:pt x="2060" y="199"/>
                    <a:pt x="1727" y="80"/>
                    <a:pt x="1381" y="21"/>
                  </a:cubicBezTo>
                  <a:cubicBezTo>
                    <a:pt x="1298" y="7"/>
                    <a:pt x="1210" y="1"/>
                    <a:pt x="1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4"/>
            <p:cNvSpPr/>
            <p:nvPr/>
          </p:nvSpPr>
          <p:spPr>
            <a:xfrm flipH="1">
              <a:off x="7893377" y="2432821"/>
              <a:ext cx="114269" cy="785488"/>
            </a:xfrm>
            <a:custGeom>
              <a:avLst/>
              <a:gdLst/>
              <a:ahLst/>
              <a:cxnLst/>
              <a:rect l="l" t="t" r="r" b="b"/>
              <a:pathLst>
                <a:path w="1048" h="7204" extrusionOk="0">
                  <a:moveTo>
                    <a:pt x="274" y="0"/>
                  </a:moveTo>
                  <a:cubicBezTo>
                    <a:pt x="272" y="2"/>
                    <a:pt x="249" y="25"/>
                    <a:pt x="214" y="60"/>
                  </a:cubicBezTo>
                  <a:cubicBezTo>
                    <a:pt x="167" y="108"/>
                    <a:pt x="131" y="179"/>
                    <a:pt x="107" y="238"/>
                  </a:cubicBezTo>
                  <a:cubicBezTo>
                    <a:pt x="12" y="500"/>
                    <a:pt x="0" y="774"/>
                    <a:pt x="60" y="1036"/>
                  </a:cubicBezTo>
                  <a:cubicBezTo>
                    <a:pt x="131" y="1417"/>
                    <a:pt x="238" y="1798"/>
                    <a:pt x="381" y="2179"/>
                  </a:cubicBezTo>
                  <a:cubicBezTo>
                    <a:pt x="524" y="2596"/>
                    <a:pt x="703" y="3048"/>
                    <a:pt x="845" y="3548"/>
                  </a:cubicBezTo>
                  <a:cubicBezTo>
                    <a:pt x="976" y="4013"/>
                    <a:pt x="1024" y="4501"/>
                    <a:pt x="976" y="4977"/>
                  </a:cubicBezTo>
                  <a:cubicBezTo>
                    <a:pt x="953" y="5191"/>
                    <a:pt x="905" y="5394"/>
                    <a:pt x="857" y="5596"/>
                  </a:cubicBezTo>
                  <a:cubicBezTo>
                    <a:pt x="810" y="5787"/>
                    <a:pt x="762" y="5965"/>
                    <a:pt x="738" y="6132"/>
                  </a:cubicBezTo>
                  <a:cubicBezTo>
                    <a:pt x="679" y="6394"/>
                    <a:pt x="691" y="6668"/>
                    <a:pt x="750" y="6930"/>
                  </a:cubicBezTo>
                  <a:cubicBezTo>
                    <a:pt x="774" y="7001"/>
                    <a:pt x="798" y="7073"/>
                    <a:pt x="822" y="7132"/>
                  </a:cubicBezTo>
                  <a:cubicBezTo>
                    <a:pt x="845" y="7180"/>
                    <a:pt x="857" y="7204"/>
                    <a:pt x="857" y="7204"/>
                  </a:cubicBezTo>
                  <a:lnTo>
                    <a:pt x="834" y="7132"/>
                  </a:lnTo>
                  <a:cubicBezTo>
                    <a:pt x="798" y="7061"/>
                    <a:pt x="774" y="6989"/>
                    <a:pt x="762" y="6930"/>
                  </a:cubicBezTo>
                  <a:cubicBezTo>
                    <a:pt x="703" y="6668"/>
                    <a:pt x="691" y="6394"/>
                    <a:pt x="750" y="6132"/>
                  </a:cubicBezTo>
                  <a:cubicBezTo>
                    <a:pt x="774" y="5965"/>
                    <a:pt x="822" y="5787"/>
                    <a:pt x="869" y="5596"/>
                  </a:cubicBezTo>
                  <a:cubicBezTo>
                    <a:pt x="929" y="5394"/>
                    <a:pt x="965" y="5191"/>
                    <a:pt x="1000" y="4977"/>
                  </a:cubicBezTo>
                  <a:cubicBezTo>
                    <a:pt x="1048" y="4501"/>
                    <a:pt x="1000" y="4013"/>
                    <a:pt x="857" y="3537"/>
                  </a:cubicBezTo>
                  <a:cubicBezTo>
                    <a:pt x="726" y="3048"/>
                    <a:pt x="548" y="2584"/>
                    <a:pt x="393" y="2167"/>
                  </a:cubicBezTo>
                  <a:cubicBezTo>
                    <a:pt x="262" y="1798"/>
                    <a:pt x="155" y="1417"/>
                    <a:pt x="72" y="1024"/>
                  </a:cubicBezTo>
                  <a:cubicBezTo>
                    <a:pt x="12" y="774"/>
                    <a:pt x="24" y="500"/>
                    <a:pt x="107" y="250"/>
                  </a:cubicBezTo>
                  <a:cubicBezTo>
                    <a:pt x="155" y="155"/>
                    <a:pt x="202" y="72"/>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4"/>
            <p:cNvSpPr/>
            <p:nvPr/>
          </p:nvSpPr>
          <p:spPr>
            <a:xfrm flipH="1">
              <a:off x="7888145" y="3249366"/>
              <a:ext cx="62477" cy="257105"/>
            </a:xfrm>
            <a:custGeom>
              <a:avLst/>
              <a:gdLst/>
              <a:ahLst/>
              <a:cxnLst/>
              <a:rect l="l" t="t" r="r" b="b"/>
              <a:pathLst>
                <a:path w="573" h="2358" extrusionOk="0">
                  <a:moveTo>
                    <a:pt x="25" y="0"/>
                  </a:moveTo>
                  <a:lnTo>
                    <a:pt x="25" y="0"/>
                  </a:lnTo>
                  <a:cubicBezTo>
                    <a:pt x="13" y="36"/>
                    <a:pt x="13" y="60"/>
                    <a:pt x="1" y="96"/>
                  </a:cubicBezTo>
                  <a:cubicBezTo>
                    <a:pt x="1" y="179"/>
                    <a:pt x="1" y="274"/>
                    <a:pt x="25" y="358"/>
                  </a:cubicBezTo>
                  <a:cubicBezTo>
                    <a:pt x="61" y="489"/>
                    <a:pt x="96" y="608"/>
                    <a:pt x="168" y="727"/>
                  </a:cubicBezTo>
                  <a:cubicBezTo>
                    <a:pt x="227" y="858"/>
                    <a:pt x="311" y="1001"/>
                    <a:pt x="370" y="1155"/>
                  </a:cubicBezTo>
                  <a:cubicBezTo>
                    <a:pt x="513" y="1501"/>
                    <a:pt x="572" y="1882"/>
                    <a:pt x="537" y="2251"/>
                  </a:cubicBezTo>
                  <a:cubicBezTo>
                    <a:pt x="525" y="2286"/>
                    <a:pt x="525" y="2310"/>
                    <a:pt x="525" y="2322"/>
                  </a:cubicBezTo>
                  <a:cubicBezTo>
                    <a:pt x="525" y="2334"/>
                    <a:pt x="525" y="2346"/>
                    <a:pt x="525" y="2358"/>
                  </a:cubicBezTo>
                  <a:cubicBezTo>
                    <a:pt x="549" y="2239"/>
                    <a:pt x="561" y="2108"/>
                    <a:pt x="561" y="1989"/>
                  </a:cubicBezTo>
                  <a:cubicBezTo>
                    <a:pt x="561" y="1703"/>
                    <a:pt x="501" y="1405"/>
                    <a:pt x="394" y="1143"/>
                  </a:cubicBezTo>
                  <a:cubicBezTo>
                    <a:pt x="322" y="989"/>
                    <a:pt x="239" y="846"/>
                    <a:pt x="180" y="715"/>
                  </a:cubicBezTo>
                  <a:cubicBezTo>
                    <a:pt x="120" y="596"/>
                    <a:pt x="72" y="477"/>
                    <a:pt x="37" y="358"/>
                  </a:cubicBezTo>
                  <a:cubicBezTo>
                    <a:pt x="13" y="274"/>
                    <a:pt x="13" y="179"/>
                    <a:pt x="13" y="96"/>
                  </a:cubicBezTo>
                  <a:cubicBezTo>
                    <a:pt x="13" y="37"/>
                    <a:pt x="25" y="1"/>
                    <a:pt x="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4"/>
            <p:cNvSpPr/>
            <p:nvPr/>
          </p:nvSpPr>
          <p:spPr>
            <a:xfrm flipH="1">
              <a:off x="7674006" y="2800152"/>
              <a:ext cx="61060" cy="705020"/>
            </a:xfrm>
            <a:custGeom>
              <a:avLst/>
              <a:gdLst/>
              <a:ahLst/>
              <a:cxnLst/>
              <a:rect l="l" t="t" r="r" b="b"/>
              <a:pathLst>
                <a:path w="560" h="6466" extrusionOk="0">
                  <a:moveTo>
                    <a:pt x="203" y="1"/>
                  </a:moveTo>
                  <a:cubicBezTo>
                    <a:pt x="203" y="1"/>
                    <a:pt x="179" y="84"/>
                    <a:pt x="131" y="251"/>
                  </a:cubicBezTo>
                  <a:cubicBezTo>
                    <a:pt x="72" y="477"/>
                    <a:pt x="48" y="715"/>
                    <a:pt x="36" y="953"/>
                  </a:cubicBezTo>
                  <a:cubicBezTo>
                    <a:pt x="12" y="1299"/>
                    <a:pt x="48" y="1656"/>
                    <a:pt x="131" y="2001"/>
                  </a:cubicBezTo>
                  <a:cubicBezTo>
                    <a:pt x="215" y="2382"/>
                    <a:pt x="393" y="2787"/>
                    <a:pt x="465" y="3239"/>
                  </a:cubicBezTo>
                  <a:cubicBezTo>
                    <a:pt x="524" y="3692"/>
                    <a:pt x="417" y="4120"/>
                    <a:pt x="310" y="4501"/>
                  </a:cubicBezTo>
                  <a:cubicBezTo>
                    <a:pt x="262" y="4692"/>
                    <a:pt x="203" y="4870"/>
                    <a:pt x="167" y="5037"/>
                  </a:cubicBezTo>
                  <a:cubicBezTo>
                    <a:pt x="131" y="5204"/>
                    <a:pt x="108" y="5359"/>
                    <a:pt x="84" y="5525"/>
                  </a:cubicBezTo>
                  <a:cubicBezTo>
                    <a:pt x="60" y="5763"/>
                    <a:pt x="84" y="6002"/>
                    <a:pt x="143" y="6228"/>
                  </a:cubicBezTo>
                  <a:cubicBezTo>
                    <a:pt x="167" y="6287"/>
                    <a:pt x="191" y="6347"/>
                    <a:pt x="215" y="6406"/>
                  </a:cubicBezTo>
                  <a:cubicBezTo>
                    <a:pt x="239" y="6442"/>
                    <a:pt x="250" y="6466"/>
                    <a:pt x="250" y="6466"/>
                  </a:cubicBezTo>
                  <a:cubicBezTo>
                    <a:pt x="250" y="6466"/>
                    <a:pt x="239" y="6442"/>
                    <a:pt x="227" y="6394"/>
                  </a:cubicBezTo>
                  <a:cubicBezTo>
                    <a:pt x="203" y="6335"/>
                    <a:pt x="179" y="6275"/>
                    <a:pt x="155" y="6216"/>
                  </a:cubicBezTo>
                  <a:cubicBezTo>
                    <a:pt x="96" y="5990"/>
                    <a:pt x="84" y="5752"/>
                    <a:pt x="108" y="5513"/>
                  </a:cubicBezTo>
                  <a:cubicBezTo>
                    <a:pt x="119" y="5359"/>
                    <a:pt x="155" y="5192"/>
                    <a:pt x="191" y="5037"/>
                  </a:cubicBezTo>
                  <a:cubicBezTo>
                    <a:pt x="227" y="4870"/>
                    <a:pt x="286" y="4692"/>
                    <a:pt x="334" y="4501"/>
                  </a:cubicBezTo>
                  <a:cubicBezTo>
                    <a:pt x="441" y="4120"/>
                    <a:pt x="560" y="3680"/>
                    <a:pt x="489" y="3227"/>
                  </a:cubicBezTo>
                  <a:cubicBezTo>
                    <a:pt x="417" y="2775"/>
                    <a:pt x="239" y="2370"/>
                    <a:pt x="143" y="1989"/>
                  </a:cubicBezTo>
                  <a:cubicBezTo>
                    <a:pt x="12" y="1418"/>
                    <a:pt x="0" y="822"/>
                    <a:pt x="143" y="251"/>
                  </a:cubicBezTo>
                  <a:cubicBezTo>
                    <a:pt x="167" y="168"/>
                    <a:pt x="179" y="108"/>
                    <a:pt x="191" y="60"/>
                  </a:cubicBezTo>
                  <a:cubicBezTo>
                    <a:pt x="203" y="25"/>
                    <a:pt x="203" y="1"/>
                    <a:pt x="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4"/>
            <p:cNvSpPr/>
            <p:nvPr/>
          </p:nvSpPr>
          <p:spPr>
            <a:xfrm flipH="1">
              <a:off x="8125728" y="3337682"/>
              <a:ext cx="27368" cy="168786"/>
            </a:xfrm>
            <a:custGeom>
              <a:avLst/>
              <a:gdLst/>
              <a:ahLst/>
              <a:cxnLst/>
              <a:rect l="l" t="t" r="r" b="b"/>
              <a:pathLst>
                <a:path w="251" h="1548" extrusionOk="0">
                  <a:moveTo>
                    <a:pt x="84" y="0"/>
                  </a:moveTo>
                  <a:lnTo>
                    <a:pt x="84" y="0"/>
                  </a:lnTo>
                  <a:cubicBezTo>
                    <a:pt x="72" y="24"/>
                    <a:pt x="72" y="48"/>
                    <a:pt x="60" y="71"/>
                  </a:cubicBezTo>
                  <a:cubicBezTo>
                    <a:pt x="48" y="119"/>
                    <a:pt x="36" y="179"/>
                    <a:pt x="36" y="238"/>
                  </a:cubicBezTo>
                  <a:cubicBezTo>
                    <a:pt x="1" y="417"/>
                    <a:pt x="1" y="607"/>
                    <a:pt x="13" y="798"/>
                  </a:cubicBezTo>
                  <a:cubicBezTo>
                    <a:pt x="36" y="976"/>
                    <a:pt x="84" y="1167"/>
                    <a:pt x="143" y="1334"/>
                  </a:cubicBezTo>
                  <a:cubicBezTo>
                    <a:pt x="179" y="1405"/>
                    <a:pt x="203" y="1453"/>
                    <a:pt x="215" y="1488"/>
                  </a:cubicBezTo>
                  <a:cubicBezTo>
                    <a:pt x="227" y="1512"/>
                    <a:pt x="239" y="1524"/>
                    <a:pt x="251" y="1548"/>
                  </a:cubicBezTo>
                  <a:cubicBezTo>
                    <a:pt x="239" y="1524"/>
                    <a:pt x="227" y="1500"/>
                    <a:pt x="227" y="1488"/>
                  </a:cubicBezTo>
                  <a:cubicBezTo>
                    <a:pt x="203" y="1453"/>
                    <a:pt x="179" y="1393"/>
                    <a:pt x="155" y="1334"/>
                  </a:cubicBezTo>
                  <a:cubicBezTo>
                    <a:pt x="96" y="1155"/>
                    <a:pt x="60" y="976"/>
                    <a:pt x="36" y="786"/>
                  </a:cubicBezTo>
                  <a:cubicBezTo>
                    <a:pt x="24" y="607"/>
                    <a:pt x="24" y="417"/>
                    <a:pt x="48" y="226"/>
                  </a:cubicBezTo>
                  <a:cubicBezTo>
                    <a:pt x="60" y="167"/>
                    <a:pt x="60" y="107"/>
                    <a:pt x="72" y="71"/>
                  </a:cubicBezTo>
                  <a:cubicBezTo>
                    <a:pt x="84" y="48"/>
                    <a:pt x="84" y="24"/>
                    <a:pt x="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4"/>
            <p:cNvSpPr/>
            <p:nvPr/>
          </p:nvSpPr>
          <p:spPr>
            <a:xfrm flipH="1">
              <a:off x="8121801" y="2495078"/>
              <a:ext cx="68910" cy="842732"/>
            </a:xfrm>
            <a:custGeom>
              <a:avLst/>
              <a:gdLst/>
              <a:ahLst/>
              <a:cxnLst/>
              <a:rect l="l" t="t" r="r" b="b"/>
              <a:pathLst>
                <a:path w="632" h="7729" extrusionOk="0">
                  <a:moveTo>
                    <a:pt x="0" y="1"/>
                  </a:moveTo>
                  <a:cubicBezTo>
                    <a:pt x="0" y="9"/>
                    <a:pt x="12" y="12"/>
                    <a:pt x="39" y="24"/>
                  </a:cubicBezTo>
                  <a:lnTo>
                    <a:pt x="39" y="24"/>
                  </a:lnTo>
                  <a:cubicBezTo>
                    <a:pt x="33" y="20"/>
                    <a:pt x="28" y="17"/>
                    <a:pt x="24" y="13"/>
                  </a:cubicBezTo>
                  <a:lnTo>
                    <a:pt x="0" y="1"/>
                  </a:lnTo>
                  <a:close/>
                  <a:moveTo>
                    <a:pt x="39" y="24"/>
                  </a:moveTo>
                  <a:cubicBezTo>
                    <a:pt x="50" y="32"/>
                    <a:pt x="64" y="40"/>
                    <a:pt x="72" y="48"/>
                  </a:cubicBezTo>
                  <a:cubicBezTo>
                    <a:pt x="107" y="76"/>
                    <a:pt x="137" y="108"/>
                    <a:pt x="164" y="144"/>
                  </a:cubicBezTo>
                  <a:lnTo>
                    <a:pt x="164" y="144"/>
                  </a:lnTo>
                  <a:cubicBezTo>
                    <a:pt x="142" y="108"/>
                    <a:pt x="116" y="75"/>
                    <a:pt x="84" y="48"/>
                  </a:cubicBezTo>
                  <a:cubicBezTo>
                    <a:pt x="65" y="38"/>
                    <a:pt x="51" y="30"/>
                    <a:pt x="39" y="24"/>
                  </a:cubicBezTo>
                  <a:close/>
                  <a:moveTo>
                    <a:pt x="164" y="144"/>
                  </a:moveTo>
                  <a:lnTo>
                    <a:pt x="164" y="144"/>
                  </a:lnTo>
                  <a:cubicBezTo>
                    <a:pt x="182" y="174"/>
                    <a:pt x="198" y="207"/>
                    <a:pt x="215" y="239"/>
                  </a:cubicBezTo>
                  <a:cubicBezTo>
                    <a:pt x="262" y="346"/>
                    <a:pt x="286" y="465"/>
                    <a:pt x="274" y="596"/>
                  </a:cubicBezTo>
                  <a:cubicBezTo>
                    <a:pt x="274" y="751"/>
                    <a:pt x="262" y="918"/>
                    <a:pt x="215" y="1072"/>
                  </a:cubicBezTo>
                  <a:cubicBezTo>
                    <a:pt x="179" y="1251"/>
                    <a:pt x="119" y="1442"/>
                    <a:pt x="84" y="1656"/>
                  </a:cubicBezTo>
                  <a:cubicBezTo>
                    <a:pt x="48" y="1882"/>
                    <a:pt x="36" y="2108"/>
                    <a:pt x="36" y="2334"/>
                  </a:cubicBezTo>
                  <a:cubicBezTo>
                    <a:pt x="60" y="2846"/>
                    <a:pt x="131" y="3370"/>
                    <a:pt x="262" y="3870"/>
                  </a:cubicBezTo>
                  <a:cubicBezTo>
                    <a:pt x="393" y="4370"/>
                    <a:pt x="488" y="4882"/>
                    <a:pt x="560" y="5394"/>
                  </a:cubicBezTo>
                  <a:cubicBezTo>
                    <a:pt x="619" y="5823"/>
                    <a:pt x="608" y="6240"/>
                    <a:pt x="536" y="6668"/>
                  </a:cubicBezTo>
                  <a:cubicBezTo>
                    <a:pt x="619" y="6252"/>
                    <a:pt x="631" y="5823"/>
                    <a:pt x="572" y="5394"/>
                  </a:cubicBezTo>
                  <a:cubicBezTo>
                    <a:pt x="500" y="4882"/>
                    <a:pt x="405" y="4370"/>
                    <a:pt x="274" y="3870"/>
                  </a:cubicBezTo>
                  <a:cubicBezTo>
                    <a:pt x="143" y="3358"/>
                    <a:pt x="72" y="2846"/>
                    <a:pt x="48" y="2334"/>
                  </a:cubicBezTo>
                  <a:cubicBezTo>
                    <a:pt x="48" y="2108"/>
                    <a:pt x="60" y="1882"/>
                    <a:pt x="96" y="1656"/>
                  </a:cubicBezTo>
                  <a:cubicBezTo>
                    <a:pt x="131" y="1442"/>
                    <a:pt x="179" y="1251"/>
                    <a:pt x="227" y="1072"/>
                  </a:cubicBezTo>
                  <a:cubicBezTo>
                    <a:pt x="262" y="918"/>
                    <a:pt x="286" y="751"/>
                    <a:pt x="286" y="596"/>
                  </a:cubicBezTo>
                  <a:cubicBezTo>
                    <a:pt x="286" y="465"/>
                    <a:pt x="262" y="346"/>
                    <a:pt x="215" y="227"/>
                  </a:cubicBezTo>
                  <a:cubicBezTo>
                    <a:pt x="200" y="197"/>
                    <a:pt x="183" y="170"/>
                    <a:pt x="164" y="144"/>
                  </a:cubicBezTo>
                  <a:close/>
                  <a:moveTo>
                    <a:pt x="536" y="6668"/>
                  </a:moveTo>
                  <a:cubicBezTo>
                    <a:pt x="477" y="6942"/>
                    <a:pt x="381" y="7216"/>
                    <a:pt x="250" y="7466"/>
                  </a:cubicBezTo>
                  <a:cubicBezTo>
                    <a:pt x="393" y="7216"/>
                    <a:pt x="488" y="6942"/>
                    <a:pt x="536" y="6668"/>
                  </a:cubicBezTo>
                  <a:close/>
                  <a:moveTo>
                    <a:pt x="250" y="7466"/>
                  </a:moveTo>
                  <a:lnTo>
                    <a:pt x="250" y="7466"/>
                  </a:lnTo>
                  <a:cubicBezTo>
                    <a:pt x="203" y="7549"/>
                    <a:pt x="155" y="7621"/>
                    <a:pt x="131" y="7668"/>
                  </a:cubicBezTo>
                  <a:cubicBezTo>
                    <a:pt x="179" y="7609"/>
                    <a:pt x="215" y="7538"/>
                    <a:pt x="250" y="7466"/>
                  </a:cubicBezTo>
                  <a:close/>
                  <a:moveTo>
                    <a:pt x="131" y="7668"/>
                  </a:moveTo>
                  <a:cubicBezTo>
                    <a:pt x="96" y="7704"/>
                    <a:pt x="84" y="7728"/>
                    <a:pt x="84" y="7728"/>
                  </a:cubicBezTo>
                  <a:lnTo>
                    <a:pt x="131" y="766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4"/>
            <p:cNvSpPr/>
            <p:nvPr/>
          </p:nvSpPr>
          <p:spPr>
            <a:xfrm flipH="1">
              <a:off x="7978965" y="3212186"/>
              <a:ext cx="236388" cy="50265"/>
            </a:xfrm>
            <a:custGeom>
              <a:avLst/>
              <a:gdLst/>
              <a:ahLst/>
              <a:cxnLst/>
              <a:rect l="l" t="t" r="r" b="b"/>
              <a:pathLst>
                <a:path w="2168" h="461" extrusionOk="0">
                  <a:moveTo>
                    <a:pt x="723" y="1"/>
                  </a:moveTo>
                  <a:cubicBezTo>
                    <a:pt x="589" y="1"/>
                    <a:pt x="454" y="11"/>
                    <a:pt x="322" y="32"/>
                  </a:cubicBezTo>
                  <a:cubicBezTo>
                    <a:pt x="214" y="56"/>
                    <a:pt x="107" y="79"/>
                    <a:pt x="0" y="115"/>
                  </a:cubicBezTo>
                  <a:lnTo>
                    <a:pt x="24" y="115"/>
                  </a:lnTo>
                  <a:lnTo>
                    <a:pt x="83" y="103"/>
                  </a:lnTo>
                  <a:cubicBezTo>
                    <a:pt x="143" y="91"/>
                    <a:pt x="226" y="68"/>
                    <a:pt x="322" y="56"/>
                  </a:cubicBezTo>
                  <a:cubicBezTo>
                    <a:pt x="453" y="32"/>
                    <a:pt x="586" y="20"/>
                    <a:pt x="720" y="20"/>
                  </a:cubicBezTo>
                  <a:cubicBezTo>
                    <a:pt x="854" y="20"/>
                    <a:pt x="988" y="32"/>
                    <a:pt x="1119" y="56"/>
                  </a:cubicBezTo>
                  <a:cubicBezTo>
                    <a:pt x="1381" y="91"/>
                    <a:pt x="1643" y="175"/>
                    <a:pt x="1881" y="294"/>
                  </a:cubicBezTo>
                  <a:cubicBezTo>
                    <a:pt x="1977" y="341"/>
                    <a:pt x="2048" y="389"/>
                    <a:pt x="2096" y="413"/>
                  </a:cubicBezTo>
                  <a:lnTo>
                    <a:pt x="2116" y="425"/>
                  </a:lnTo>
                  <a:lnTo>
                    <a:pt x="2116" y="425"/>
                  </a:lnTo>
                  <a:cubicBezTo>
                    <a:pt x="2046" y="378"/>
                    <a:pt x="1970" y="332"/>
                    <a:pt x="1893" y="294"/>
                  </a:cubicBezTo>
                  <a:cubicBezTo>
                    <a:pt x="1535" y="97"/>
                    <a:pt x="1130" y="1"/>
                    <a:pt x="723" y="1"/>
                  </a:cubicBezTo>
                  <a:close/>
                  <a:moveTo>
                    <a:pt x="2116" y="425"/>
                  </a:moveTo>
                  <a:cubicBezTo>
                    <a:pt x="2134" y="437"/>
                    <a:pt x="2151" y="449"/>
                    <a:pt x="2167" y="460"/>
                  </a:cubicBezTo>
                  <a:lnTo>
                    <a:pt x="2155" y="449"/>
                  </a:lnTo>
                  <a:lnTo>
                    <a:pt x="2116" y="42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4"/>
            <p:cNvSpPr/>
            <p:nvPr/>
          </p:nvSpPr>
          <p:spPr>
            <a:xfrm flipH="1">
              <a:off x="7675200" y="3214257"/>
              <a:ext cx="259830" cy="45577"/>
            </a:xfrm>
            <a:custGeom>
              <a:avLst/>
              <a:gdLst/>
              <a:ahLst/>
              <a:cxnLst/>
              <a:rect l="l" t="t" r="r" b="b"/>
              <a:pathLst>
                <a:path w="2383" h="418" extrusionOk="0">
                  <a:moveTo>
                    <a:pt x="2382" y="1"/>
                  </a:moveTo>
                  <a:lnTo>
                    <a:pt x="2358" y="13"/>
                  </a:lnTo>
                  <a:lnTo>
                    <a:pt x="2287" y="37"/>
                  </a:lnTo>
                  <a:lnTo>
                    <a:pt x="2037" y="108"/>
                  </a:lnTo>
                  <a:lnTo>
                    <a:pt x="2037" y="108"/>
                  </a:lnTo>
                  <a:lnTo>
                    <a:pt x="2299" y="37"/>
                  </a:lnTo>
                  <a:lnTo>
                    <a:pt x="2370" y="13"/>
                  </a:lnTo>
                  <a:cubicBezTo>
                    <a:pt x="2370" y="13"/>
                    <a:pt x="2370" y="13"/>
                    <a:pt x="2382" y="1"/>
                  </a:cubicBezTo>
                  <a:close/>
                  <a:moveTo>
                    <a:pt x="2037" y="108"/>
                  </a:moveTo>
                  <a:lnTo>
                    <a:pt x="1656" y="215"/>
                  </a:lnTo>
                  <a:cubicBezTo>
                    <a:pt x="1513" y="251"/>
                    <a:pt x="1358" y="299"/>
                    <a:pt x="1191" y="346"/>
                  </a:cubicBezTo>
                  <a:cubicBezTo>
                    <a:pt x="1037" y="382"/>
                    <a:pt x="882" y="394"/>
                    <a:pt x="715" y="406"/>
                  </a:cubicBezTo>
                  <a:cubicBezTo>
                    <a:pt x="584" y="406"/>
                    <a:pt x="453" y="394"/>
                    <a:pt x="334" y="358"/>
                  </a:cubicBezTo>
                  <a:cubicBezTo>
                    <a:pt x="251" y="346"/>
                    <a:pt x="168" y="310"/>
                    <a:pt x="84" y="263"/>
                  </a:cubicBezTo>
                  <a:cubicBezTo>
                    <a:pt x="25" y="239"/>
                    <a:pt x="1" y="227"/>
                    <a:pt x="1" y="227"/>
                  </a:cubicBezTo>
                  <a:lnTo>
                    <a:pt x="1" y="227"/>
                  </a:lnTo>
                  <a:cubicBezTo>
                    <a:pt x="25" y="239"/>
                    <a:pt x="48" y="263"/>
                    <a:pt x="84" y="275"/>
                  </a:cubicBezTo>
                  <a:cubicBezTo>
                    <a:pt x="156" y="310"/>
                    <a:pt x="239" y="346"/>
                    <a:pt x="322" y="370"/>
                  </a:cubicBezTo>
                  <a:cubicBezTo>
                    <a:pt x="453" y="406"/>
                    <a:pt x="584" y="418"/>
                    <a:pt x="715" y="418"/>
                  </a:cubicBezTo>
                  <a:cubicBezTo>
                    <a:pt x="882" y="406"/>
                    <a:pt x="1037" y="394"/>
                    <a:pt x="1191" y="358"/>
                  </a:cubicBezTo>
                  <a:cubicBezTo>
                    <a:pt x="1358" y="310"/>
                    <a:pt x="1513" y="263"/>
                    <a:pt x="1656" y="227"/>
                  </a:cubicBezTo>
                  <a:lnTo>
                    <a:pt x="2037" y="1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4"/>
            <p:cNvSpPr/>
            <p:nvPr/>
          </p:nvSpPr>
          <p:spPr>
            <a:xfrm flipH="1">
              <a:off x="7812796" y="3058559"/>
              <a:ext cx="366249" cy="290905"/>
            </a:xfrm>
            <a:custGeom>
              <a:avLst/>
              <a:gdLst/>
              <a:ahLst/>
              <a:cxnLst/>
              <a:rect l="l" t="t" r="r" b="b"/>
              <a:pathLst>
                <a:path w="3359" h="2668" extrusionOk="0">
                  <a:moveTo>
                    <a:pt x="3358" y="0"/>
                  </a:moveTo>
                  <a:cubicBezTo>
                    <a:pt x="3358" y="0"/>
                    <a:pt x="3346" y="12"/>
                    <a:pt x="3334" y="36"/>
                  </a:cubicBezTo>
                  <a:lnTo>
                    <a:pt x="3287" y="155"/>
                  </a:lnTo>
                  <a:cubicBezTo>
                    <a:pt x="3263" y="214"/>
                    <a:pt x="3239" y="274"/>
                    <a:pt x="3203" y="345"/>
                  </a:cubicBezTo>
                  <a:cubicBezTo>
                    <a:pt x="3168" y="417"/>
                    <a:pt x="3120" y="500"/>
                    <a:pt x="3072" y="584"/>
                  </a:cubicBezTo>
                  <a:lnTo>
                    <a:pt x="2989" y="726"/>
                  </a:lnTo>
                  <a:cubicBezTo>
                    <a:pt x="2953" y="774"/>
                    <a:pt x="2918" y="822"/>
                    <a:pt x="2894" y="869"/>
                  </a:cubicBezTo>
                  <a:cubicBezTo>
                    <a:pt x="2822" y="965"/>
                    <a:pt x="2739" y="1060"/>
                    <a:pt x="2656" y="1167"/>
                  </a:cubicBezTo>
                  <a:cubicBezTo>
                    <a:pt x="2465" y="1393"/>
                    <a:pt x="2263" y="1596"/>
                    <a:pt x="2036" y="1774"/>
                  </a:cubicBezTo>
                  <a:cubicBezTo>
                    <a:pt x="1810" y="1953"/>
                    <a:pt x="1560" y="2108"/>
                    <a:pt x="1298" y="2250"/>
                  </a:cubicBezTo>
                  <a:cubicBezTo>
                    <a:pt x="1179" y="2310"/>
                    <a:pt x="1072" y="2358"/>
                    <a:pt x="953" y="2405"/>
                  </a:cubicBezTo>
                  <a:cubicBezTo>
                    <a:pt x="893" y="2429"/>
                    <a:pt x="846" y="2453"/>
                    <a:pt x="798" y="2465"/>
                  </a:cubicBezTo>
                  <a:lnTo>
                    <a:pt x="643" y="2512"/>
                  </a:lnTo>
                  <a:cubicBezTo>
                    <a:pt x="548" y="2548"/>
                    <a:pt x="453" y="2572"/>
                    <a:pt x="381" y="2584"/>
                  </a:cubicBezTo>
                  <a:cubicBezTo>
                    <a:pt x="298" y="2608"/>
                    <a:pt x="239" y="2620"/>
                    <a:pt x="179" y="2631"/>
                  </a:cubicBezTo>
                  <a:lnTo>
                    <a:pt x="48" y="2655"/>
                  </a:lnTo>
                  <a:lnTo>
                    <a:pt x="179" y="2643"/>
                  </a:lnTo>
                  <a:cubicBezTo>
                    <a:pt x="251" y="2631"/>
                    <a:pt x="310" y="2620"/>
                    <a:pt x="381" y="2596"/>
                  </a:cubicBezTo>
                  <a:cubicBezTo>
                    <a:pt x="453" y="2584"/>
                    <a:pt x="548" y="2560"/>
                    <a:pt x="643" y="2524"/>
                  </a:cubicBezTo>
                  <a:lnTo>
                    <a:pt x="798" y="2477"/>
                  </a:lnTo>
                  <a:cubicBezTo>
                    <a:pt x="846" y="2465"/>
                    <a:pt x="905" y="2441"/>
                    <a:pt x="965" y="2417"/>
                  </a:cubicBezTo>
                  <a:cubicBezTo>
                    <a:pt x="1072" y="2381"/>
                    <a:pt x="1191" y="2322"/>
                    <a:pt x="1310" y="2262"/>
                  </a:cubicBezTo>
                  <a:cubicBezTo>
                    <a:pt x="1834" y="2000"/>
                    <a:pt x="2298" y="1631"/>
                    <a:pt x="2667" y="1179"/>
                  </a:cubicBezTo>
                  <a:cubicBezTo>
                    <a:pt x="2751" y="1072"/>
                    <a:pt x="2834" y="976"/>
                    <a:pt x="2906" y="881"/>
                  </a:cubicBezTo>
                  <a:cubicBezTo>
                    <a:pt x="2929" y="834"/>
                    <a:pt x="2965" y="786"/>
                    <a:pt x="3001" y="738"/>
                  </a:cubicBezTo>
                  <a:lnTo>
                    <a:pt x="3084" y="595"/>
                  </a:lnTo>
                  <a:cubicBezTo>
                    <a:pt x="3132" y="512"/>
                    <a:pt x="3168" y="429"/>
                    <a:pt x="3203" y="357"/>
                  </a:cubicBezTo>
                  <a:cubicBezTo>
                    <a:pt x="3239" y="286"/>
                    <a:pt x="3275" y="226"/>
                    <a:pt x="3299" y="167"/>
                  </a:cubicBezTo>
                  <a:cubicBezTo>
                    <a:pt x="3310" y="119"/>
                    <a:pt x="3334" y="72"/>
                    <a:pt x="3346" y="36"/>
                  </a:cubicBezTo>
                  <a:lnTo>
                    <a:pt x="3358" y="0"/>
                  </a:lnTo>
                  <a:close/>
                  <a:moveTo>
                    <a:pt x="48" y="2655"/>
                  </a:moveTo>
                  <a:lnTo>
                    <a:pt x="0" y="2667"/>
                  </a:lnTo>
                  <a:cubicBezTo>
                    <a:pt x="0" y="2667"/>
                    <a:pt x="24" y="2667"/>
                    <a:pt x="48" y="2655"/>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4"/>
            <p:cNvSpPr/>
            <p:nvPr/>
          </p:nvSpPr>
          <p:spPr>
            <a:xfrm flipH="1">
              <a:off x="7851832" y="3133791"/>
              <a:ext cx="279130" cy="204114"/>
            </a:xfrm>
            <a:custGeom>
              <a:avLst/>
              <a:gdLst/>
              <a:ahLst/>
              <a:cxnLst/>
              <a:rect l="l" t="t" r="r" b="b"/>
              <a:pathLst>
                <a:path w="2560" h="1872" extrusionOk="0">
                  <a:moveTo>
                    <a:pt x="2560" y="1"/>
                  </a:moveTo>
                  <a:lnTo>
                    <a:pt x="1965" y="501"/>
                  </a:lnTo>
                  <a:cubicBezTo>
                    <a:pt x="1715" y="727"/>
                    <a:pt x="1441" y="929"/>
                    <a:pt x="1143" y="1108"/>
                  </a:cubicBezTo>
                  <a:cubicBezTo>
                    <a:pt x="941" y="1227"/>
                    <a:pt x="714" y="1322"/>
                    <a:pt x="476" y="1394"/>
                  </a:cubicBezTo>
                  <a:cubicBezTo>
                    <a:pt x="333" y="1418"/>
                    <a:pt x="202" y="1477"/>
                    <a:pt x="83" y="1572"/>
                  </a:cubicBezTo>
                  <a:cubicBezTo>
                    <a:pt x="36" y="1620"/>
                    <a:pt x="0" y="1680"/>
                    <a:pt x="0" y="1751"/>
                  </a:cubicBezTo>
                  <a:cubicBezTo>
                    <a:pt x="0" y="1795"/>
                    <a:pt x="0" y="1871"/>
                    <a:pt x="29" y="1871"/>
                  </a:cubicBezTo>
                  <a:cubicBezTo>
                    <a:pt x="31" y="1871"/>
                    <a:pt x="33" y="1871"/>
                    <a:pt x="36" y="1870"/>
                  </a:cubicBezTo>
                  <a:cubicBezTo>
                    <a:pt x="1083" y="1596"/>
                    <a:pt x="1988" y="918"/>
                    <a:pt x="2560"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4"/>
            <p:cNvSpPr/>
            <p:nvPr/>
          </p:nvSpPr>
          <p:spPr>
            <a:xfrm flipH="1">
              <a:off x="7680437" y="2701477"/>
              <a:ext cx="109144" cy="375298"/>
            </a:xfrm>
            <a:custGeom>
              <a:avLst/>
              <a:gdLst/>
              <a:ahLst/>
              <a:cxnLst/>
              <a:rect l="l" t="t" r="r" b="b"/>
              <a:pathLst>
                <a:path w="1001" h="3442" extrusionOk="0">
                  <a:moveTo>
                    <a:pt x="0" y="1"/>
                  </a:moveTo>
                  <a:cubicBezTo>
                    <a:pt x="358" y="1132"/>
                    <a:pt x="643" y="2311"/>
                    <a:pt x="1000" y="3442"/>
                  </a:cubicBezTo>
                  <a:lnTo>
                    <a:pt x="917" y="1108"/>
                  </a:lnTo>
                  <a:cubicBezTo>
                    <a:pt x="560" y="775"/>
                    <a:pt x="262" y="406"/>
                    <a:pt x="0"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4"/>
            <p:cNvSpPr/>
            <p:nvPr/>
          </p:nvSpPr>
          <p:spPr>
            <a:xfrm flipH="1">
              <a:off x="6845684" y="2552211"/>
              <a:ext cx="202696" cy="180562"/>
            </a:xfrm>
            <a:custGeom>
              <a:avLst/>
              <a:gdLst/>
              <a:ahLst/>
              <a:cxnLst/>
              <a:rect l="l" t="t" r="r" b="b"/>
              <a:pathLst>
                <a:path w="1859" h="1656" extrusionOk="0">
                  <a:moveTo>
                    <a:pt x="1218" y="0"/>
                  </a:moveTo>
                  <a:cubicBezTo>
                    <a:pt x="1130" y="0"/>
                    <a:pt x="950" y="145"/>
                    <a:pt x="870" y="191"/>
                  </a:cubicBezTo>
                  <a:lnTo>
                    <a:pt x="1" y="751"/>
                  </a:lnTo>
                  <a:lnTo>
                    <a:pt x="358" y="1656"/>
                  </a:lnTo>
                  <a:lnTo>
                    <a:pt x="715" y="1275"/>
                  </a:lnTo>
                  <a:cubicBezTo>
                    <a:pt x="715" y="1275"/>
                    <a:pt x="736" y="1275"/>
                    <a:pt x="769" y="1275"/>
                  </a:cubicBezTo>
                  <a:cubicBezTo>
                    <a:pt x="883" y="1275"/>
                    <a:pt x="1148" y="1268"/>
                    <a:pt x="1203" y="1203"/>
                  </a:cubicBezTo>
                  <a:cubicBezTo>
                    <a:pt x="1263" y="1132"/>
                    <a:pt x="1858" y="477"/>
                    <a:pt x="1858" y="477"/>
                  </a:cubicBezTo>
                  <a:cubicBezTo>
                    <a:pt x="1799" y="394"/>
                    <a:pt x="1715" y="334"/>
                    <a:pt x="1620" y="286"/>
                  </a:cubicBezTo>
                  <a:cubicBezTo>
                    <a:pt x="1489" y="215"/>
                    <a:pt x="1513" y="239"/>
                    <a:pt x="1418" y="191"/>
                  </a:cubicBezTo>
                  <a:cubicBezTo>
                    <a:pt x="1239" y="108"/>
                    <a:pt x="1382" y="25"/>
                    <a:pt x="1227" y="1"/>
                  </a:cubicBezTo>
                  <a:cubicBezTo>
                    <a:pt x="1224" y="0"/>
                    <a:pt x="1221" y="0"/>
                    <a:pt x="1218"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4"/>
            <p:cNvSpPr/>
            <p:nvPr/>
          </p:nvSpPr>
          <p:spPr>
            <a:xfrm flipH="1">
              <a:off x="6967804" y="2534439"/>
              <a:ext cx="46776" cy="80250"/>
            </a:xfrm>
            <a:custGeom>
              <a:avLst/>
              <a:gdLst/>
              <a:ahLst/>
              <a:cxnLst/>
              <a:rect l="l" t="t" r="r" b="b"/>
              <a:pathLst>
                <a:path w="429" h="736" extrusionOk="0">
                  <a:moveTo>
                    <a:pt x="243" y="0"/>
                  </a:moveTo>
                  <a:cubicBezTo>
                    <a:pt x="208" y="0"/>
                    <a:pt x="180" y="30"/>
                    <a:pt x="191" y="104"/>
                  </a:cubicBezTo>
                  <a:cubicBezTo>
                    <a:pt x="227" y="259"/>
                    <a:pt x="0" y="688"/>
                    <a:pt x="12" y="735"/>
                  </a:cubicBezTo>
                  <a:lnTo>
                    <a:pt x="429" y="438"/>
                  </a:lnTo>
                  <a:cubicBezTo>
                    <a:pt x="429" y="438"/>
                    <a:pt x="393" y="199"/>
                    <a:pt x="358" y="104"/>
                  </a:cubicBezTo>
                  <a:cubicBezTo>
                    <a:pt x="344" y="45"/>
                    <a:pt x="288" y="0"/>
                    <a:pt x="243"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4"/>
            <p:cNvSpPr/>
            <p:nvPr/>
          </p:nvSpPr>
          <p:spPr>
            <a:xfrm flipH="1">
              <a:off x="6943053" y="2565186"/>
              <a:ext cx="72835" cy="46885"/>
            </a:xfrm>
            <a:custGeom>
              <a:avLst/>
              <a:gdLst/>
              <a:ahLst/>
              <a:cxnLst/>
              <a:rect l="l" t="t" r="r" b="b"/>
              <a:pathLst>
                <a:path w="668" h="430" extrusionOk="0">
                  <a:moveTo>
                    <a:pt x="667" y="1"/>
                  </a:moveTo>
                  <a:lnTo>
                    <a:pt x="667" y="1"/>
                  </a:lnTo>
                  <a:cubicBezTo>
                    <a:pt x="667" y="1"/>
                    <a:pt x="512" y="96"/>
                    <a:pt x="322" y="215"/>
                  </a:cubicBezTo>
                  <a:cubicBezTo>
                    <a:pt x="143" y="334"/>
                    <a:pt x="0" y="429"/>
                    <a:pt x="0" y="429"/>
                  </a:cubicBezTo>
                  <a:cubicBezTo>
                    <a:pt x="120" y="370"/>
                    <a:pt x="227" y="298"/>
                    <a:pt x="334" y="227"/>
                  </a:cubicBezTo>
                  <a:cubicBezTo>
                    <a:pt x="524" y="108"/>
                    <a:pt x="667" y="1"/>
                    <a:pt x="667"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4"/>
            <p:cNvSpPr/>
            <p:nvPr/>
          </p:nvSpPr>
          <p:spPr>
            <a:xfrm flipH="1">
              <a:off x="6892462" y="2570420"/>
              <a:ext cx="45577" cy="28676"/>
            </a:xfrm>
            <a:custGeom>
              <a:avLst/>
              <a:gdLst/>
              <a:ahLst/>
              <a:cxnLst/>
              <a:rect l="l" t="t" r="r" b="b"/>
              <a:pathLst>
                <a:path w="418" h="263" extrusionOk="0">
                  <a:moveTo>
                    <a:pt x="346" y="0"/>
                  </a:moveTo>
                  <a:cubicBezTo>
                    <a:pt x="287" y="0"/>
                    <a:pt x="227" y="24"/>
                    <a:pt x="168" y="60"/>
                  </a:cubicBezTo>
                  <a:cubicBezTo>
                    <a:pt x="120" y="96"/>
                    <a:pt x="84" y="143"/>
                    <a:pt x="48" y="191"/>
                  </a:cubicBezTo>
                  <a:cubicBezTo>
                    <a:pt x="25" y="215"/>
                    <a:pt x="13" y="239"/>
                    <a:pt x="1" y="262"/>
                  </a:cubicBezTo>
                  <a:cubicBezTo>
                    <a:pt x="25" y="239"/>
                    <a:pt x="37" y="227"/>
                    <a:pt x="60" y="203"/>
                  </a:cubicBezTo>
                  <a:cubicBezTo>
                    <a:pt x="96" y="155"/>
                    <a:pt x="132" y="119"/>
                    <a:pt x="179" y="84"/>
                  </a:cubicBezTo>
                  <a:cubicBezTo>
                    <a:pt x="227" y="48"/>
                    <a:pt x="287" y="24"/>
                    <a:pt x="346" y="24"/>
                  </a:cubicBezTo>
                  <a:cubicBezTo>
                    <a:pt x="358" y="18"/>
                    <a:pt x="370" y="15"/>
                    <a:pt x="382" y="15"/>
                  </a:cubicBezTo>
                  <a:cubicBezTo>
                    <a:pt x="394" y="15"/>
                    <a:pt x="406" y="18"/>
                    <a:pt x="418" y="24"/>
                  </a:cubicBezTo>
                  <a:cubicBezTo>
                    <a:pt x="394" y="0"/>
                    <a:pt x="370" y="0"/>
                    <a:pt x="346"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4"/>
            <p:cNvSpPr/>
            <p:nvPr/>
          </p:nvSpPr>
          <p:spPr>
            <a:xfrm flipH="1">
              <a:off x="6865204" y="2580778"/>
              <a:ext cx="45577" cy="24751"/>
            </a:xfrm>
            <a:custGeom>
              <a:avLst/>
              <a:gdLst/>
              <a:ahLst/>
              <a:cxnLst/>
              <a:rect l="l" t="t" r="r" b="b"/>
              <a:pathLst>
                <a:path w="418" h="227" extrusionOk="0">
                  <a:moveTo>
                    <a:pt x="263" y="1"/>
                  </a:moveTo>
                  <a:cubicBezTo>
                    <a:pt x="239" y="1"/>
                    <a:pt x="203" y="13"/>
                    <a:pt x="168" y="36"/>
                  </a:cubicBezTo>
                  <a:cubicBezTo>
                    <a:pt x="120" y="72"/>
                    <a:pt x="84" y="120"/>
                    <a:pt x="37" y="167"/>
                  </a:cubicBezTo>
                  <a:cubicBezTo>
                    <a:pt x="25" y="179"/>
                    <a:pt x="13" y="203"/>
                    <a:pt x="1" y="227"/>
                  </a:cubicBezTo>
                  <a:cubicBezTo>
                    <a:pt x="60" y="167"/>
                    <a:pt x="120" y="108"/>
                    <a:pt x="191" y="60"/>
                  </a:cubicBezTo>
                  <a:cubicBezTo>
                    <a:pt x="222" y="37"/>
                    <a:pt x="258" y="24"/>
                    <a:pt x="292" y="24"/>
                  </a:cubicBezTo>
                  <a:cubicBezTo>
                    <a:pt x="311" y="24"/>
                    <a:pt x="329" y="28"/>
                    <a:pt x="346" y="36"/>
                  </a:cubicBezTo>
                  <a:cubicBezTo>
                    <a:pt x="370" y="48"/>
                    <a:pt x="394" y="48"/>
                    <a:pt x="418" y="60"/>
                  </a:cubicBezTo>
                  <a:cubicBezTo>
                    <a:pt x="370" y="24"/>
                    <a:pt x="322" y="13"/>
                    <a:pt x="263"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4"/>
            <p:cNvSpPr/>
            <p:nvPr/>
          </p:nvSpPr>
          <p:spPr>
            <a:xfrm flipH="1">
              <a:off x="7668763" y="1886894"/>
              <a:ext cx="433741" cy="494147"/>
            </a:xfrm>
            <a:custGeom>
              <a:avLst/>
              <a:gdLst/>
              <a:ahLst/>
              <a:cxnLst/>
              <a:rect l="l" t="t" r="r" b="b"/>
              <a:pathLst>
                <a:path w="3978" h="4532" extrusionOk="0">
                  <a:moveTo>
                    <a:pt x="1995" y="0"/>
                  </a:moveTo>
                  <a:cubicBezTo>
                    <a:pt x="1558" y="0"/>
                    <a:pt x="300" y="138"/>
                    <a:pt x="84" y="1697"/>
                  </a:cubicBezTo>
                  <a:cubicBezTo>
                    <a:pt x="1" y="2352"/>
                    <a:pt x="311" y="2888"/>
                    <a:pt x="370" y="3305"/>
                  </a:cubicBezTo>
                  <a:cubicBezTo>
                    <a:pt x="477" y="4150"/>
                    <a:pt x="632" y="4507"/>
                    <a:pt x="632" y="4507"/>
                  </a:cubicBezTo>
                  <a:lnTo>
                    <a:pt x="1049" y="4531"/>
                  </a:lnTo>
                  <a:cubicBezTo>
                    <a:pt x="1430" y="4531"/>
                    <a:pt x="1632" y="4507"/>
                    <a:pt x="2001" y="4126"/>
                  </a:cubicBezTo>
                  <a:cubicBezTo>
                    <a:pt x="2346" y="3781"/>
                    <a:pt x="2442" y="3591"/>
                    <a:pt x="2680" y="3221"/>
                  </a:cubicBezTo>
                  <a:cubicBezTo>
                    <a:pt x="2680" y="3221"/>
                    <a:pt x="2335" y="3031"/>
                    <a:pt x="2394" y="2709"/>
                  </a:cubicBezTo>
                  <a:cubicBezTo>
                    <a:pt x="2424" y="2546"/>
                    <a:pt x="2596" y="2444"/>
                    <a:pt x="2751" y="2444"/>
                  </a:cubicBezTo>
                  <a:cubicBezTo>
                    <a:pt x="2901" y="2444"/>
                    <a:pt x="3037" y="2540"/>
                    <a:pt x="3013" y="2769"/>
                  </a:cubicBezTo>
                  <a:cubicBezTo>
                    <a:pt x="3055" y="2763"/>
                    <a:pt x="3100" y="2760"/>
                    <a:pt x="3146" y="2760"/>
                  </a:cubicBezTo>
                  <a:cubicBezTo>
                    <a:pt x="3192" y="2760"/>
                    <a:pt x="3239" y="2763"/>
                    <a:pt x="3287" y="2769"/>
                  </a:cubicBezTo>
                  <a:lnTo>
                    <a:pt x="3382" y="1769"/>
                  </a:lnTo>
                  <a:cubicBezTo>
                    <a:pt x="3382" y="1769"/>
                    <a:pt x="3978" y="1531"/>
                    <a:pt x="3918" y="1102"/>
                  </a:cubicBezTo>
                  <a:cubicBezTo>
                    <a:pt x="3799" y="138"/>
                    <a:pt x="3097" y="31"/>
                    <a:pt x="2144" y="7"/>
                  </a:cubicBezTo>
                  <a:cubicBezTo>
                    <a:pt x="2144" y="7"/>
                    <a:pt x="2088" y="0"/>
                    <a:pt x="199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55"/>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ANALYSIS</a:t>
            </a:r>
            <a:endParaRPr/>
          </a:p>
        </p:txBody>
      </p:sp>
      <p:pic>
        <p:nvPicPr>
          <p:cNvPr id="1703" name="Google Shape;1703;p55" title="Gráfico">
            <a:hlinkClick r:id="rId3"/>
          </p:cNvPr>
          <p:cNvPicPr preferRelativeResize="0"/>
          <p:nvPr/>
        </p:nvPicPr>
        <p:blipFill rotWithShape="1">
          <a:blip r:embed="rId4">
            <a:alphaModFix/>
          </a:blip>
          <a:srcRect l="10968" b="9305"/>
          <a:stretch/>
        </p:blipFill>
        <p:spPr>
          <a:xfrm>
            <a:off x="1774800" y="1276075"/>
            <a:ext cx="3962400" cy="2495825"/>
          </a:xfrm>
          <a:prstGeom prst="rect">
            <a:avLst/>
          </a:prstGeom>
          <a:noFill/>
          <a:ln>
            <a:noFill/>
          </a:ln>
        </p:spPr>
      </p:pic>
      <p:sp>
        <p:nvSpPr>
          <p:cNvPr id="1704" name="Google Shape;1704;p55"/>
          <p:cNvSpPr txBox="1"/>
          <p:nvPr/>
        </p:nvSpPr>
        <p:spPr>
          <a:xfrm>
            <a:off x="1974274" y="3800475"/>
            <a:ext cx="781200" cy="34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Neptune</a:t>
            </a:r>
            <a:endParaRPr sz="1200">
              <a:solidFill>
                <a:schemeClr val="dk1"/>
              </a:solidFill>
              <a:latin typeface="Roboto"/>
              <a:ea typeface="Roboto"/>
              <a:cs typeface="Roboto"/>
              <a:sym typeface="Roboto"/>
            </a:endParaRPr>
          </a:p>
        </p:txBody>
      </p:sp>
      <p:sp>
        <p:nvSpPr>
          <p:cNvPr id="1705" name="Google Shape;1705;p55"/>
          <p:cNvSpPr txBox="1"/>
          <p:nvPr/>
        </p:nvSpPr>
        <p:spPr>
          <a:xfrm>
            <a:off x="2868806" y="3800475"/>
            <a:ext cx="777300" cy="34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Saturn</a:t>
            </a:r>
            <a:endParaRPr sz="1200">
              <a:solidFill>
                <a:schemeClr val="dk1"/>
              </a:solidFill>
              <a:latin typeface="Roboto"/>
              <a:ea typeface="Roboto"/>
              <a:cs typeface="Roboto"/>
              <a:sym typeface="Roboto"/>
            </a:endParaRPr>
          </a:p>
        </p:txBody>
      </p:sp>
      <p:sp>
        <p:nvSpPr>
          <p:cNvPr id="1706" name="Google Shape;1706;p55"/>
          <p:cNvSpPr txBox="1"/>
          <p:nvPr/>
        </p:nvSpPr>
        <p:spPr>
          <a:xfrm>
            <a:off x="3759438" y="3800475"/>
            <a:ext cx="777300" cy="34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Venus</a:t>
            </a:r>
            <a:endParaRPr sz="1200">
              <a:solidFill>
                <a:schemeClr val="dk1"/>
              </a:solidFill>
              <a:latin typeface="Roboto"/>
              <a:ea typeface="Roboto"/>
              <a:cs typeface="Roboto"/>
              <a:sym typeface="Roboto"/>
            </a:endParaRPr>
          </a:p>
        </p:txBody>
      </p:sp>
      <p:sp>
        <p:nvSpPr>
          <p:cNvPr id="1707" name="Google Shape;1707;p55"/>
          <p:cNvSpPr txBox="1"/>
          <p:nvPr/>
        </p:nvSpPr>
        <p:spPr>
          <a:xfrm>
            <a:off x="4650070" y="3800475"/>
            <a:ext cx="777300" cy="34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Earth</a:t>
            </a:r>
            <a:endParaRPr sz="1200">
              <a:solidFill>
                <a:schemeClr val="dk1"/>
              </a:solidFill>
              <a:latin typeface="Roboto"/>
              <a:ea typeface="Roboto"/>
              <a:cs typeface="Roboto"/>
              <a:sym typeface="Roboto"/>
            </a:endParaRPr>
          </a:p>
        </p:txBody>
      </p:sp>
      <p:sp>
        <p:nvSpPr>
          <p:cNvPr id="1708" name="Google Shape;1708;p55"/>
          <p:cNvSpPr txBox="1"/>
          <p:nvPr/>
        </p:nvSpPr>
        <p:spPr>
          <a:xfrm>
            <a:off x="949366" y="3586965"/>
            <a:ext cx="781200" cy="34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Roboto"/>
                <a:ea typeface="Roboto"/>
                <a:cs typeface="Roboto"/>
                <a:sym typeface="Roboto"/>
              </a:rPr>
              <a:t>0%</a:t>
            </a:r>
            <a:endParaRPr sz="1200">
              <a:solidFill>
                <a:schemeClr val="dk1"/>
              </a:solidFill>
              <a:latin typeface="Roboto"/>
              <a:ea typeface="Roboto"/>
              <a:cs typeface="Roboto"/>
              <a:sym typeface="Roboto"/>
            </a:endParaRPr>
          </a:p>
        </p:txBody>
      </p:sp>
      <p:sp>
        <p:nvSpPr>
          <p:cNvPr id="1709" name="Google Shape;1709;p55"/>
          <p:cNvSpPr txBox="1"/>
          <p:nvPr/>
        </p:nvSpPr>
        <p:spPr>
          <a:xfrm>
            <a:off x="949366" y="2444546"/>
            <a:ext cx="781200" cy="34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Roboto"/>
                <a:ea typeface="Roboto"/>
                <a:cs typeface="Roboto"/>
                <a:sym typeface="Roboto"/>
              </a:rPr>
              <a:t>50%</a:t>
            </a:r>
            <a:endParaRPr sz="1200">
              <a:solidFill>
                <a:schemeClr val="dk1"/>
              </a:solidFill>
              <a:latin typeface="Roboto"/>
              <a:ea typeface="Roboto"/>
              <a:cs typeface="Roboto"/>
              <a:sym typeface="Roboto"/>
            </a:endParaRPr>
          </a:p>
        </p:txBody>
      </p:sp>
      <p:sp>
        <p:nvSpPr>
          <p:cNvPr id="1710" name="Google Shape;1710;p55"/>
          <p:cNvSpPr txBox="1"/>
          <p:nvPr/>
        </p:nvSpPr>
        <p:spPr>
          <a:xfrm>
            <a:off x="949373" y="1292601"/>
            <a:ext cx="781200" cy="34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Roboto"/>
                <a:ea typeface="Roboto"/>
                <a:cs typeface="Roboto"/>
                <a:sym typeface="Roboto"/>
              </a:rPr>
              <a:t>100%</a:t>
            </a:r>
            <a:endParaRPr sz="1200">
              <a:solidFill>
                <a:schemeClr val="dk1"/>
              </a:solidFill>
              <a:latin typeface="Roboto"/>
              <a:ea typeface="Roboto"/>
              <a:cs typeface="Roboto"/>
              <a:sym typeface="Roboto"/>
            </a:endParaRPr>
          </a:p>
        </p:txBody>
      </p:sp>
      <p:sp>
        <p:nvSpPr>
          <p:cNvPr id="1711" name="Google Shape;1711;p55"/>
          <p:cNvSpPr txBox="1"/>
          <p:nvPr/>
        </p:nvSpPr>
        <p:spPr>
          <a:xfrm>
            <a:off x="1974275" y="4269700"/>
            <a:ext cx="3453000" cy="465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To modify this graph, click on it, follow the link, change the data and paste the new graph here</a:t>
            </a:r>
            <a:endParaRPr sz="1200">
              <a:solidFill>
                <a:schemeClr val="dk1"/>
              </a:solidFill>
              <a:latin typeface="Roboto"/>
              <a:ea typeface="Roboto"/>
              <a:cs typeface="Roboto"/>
              <a:sym typeface="Roboto"/>
            </a:endParaRPr>
          </a:p>
        </p:txBody>
      </p:sp>
      <p:sp>
        <p:nvSpPr>
          <p:cNvPr id="1712" name="Google Shape;1712;p55"/>
          <p:cNvSpPr txBox="1"/>
          <p:nvPr/>
        </p:nvSpPr>
        <p:spPr>
          <a:xfrm>
            <a:off x="6471307" y="1828526"/>
            <a:ext cx="1836300" cy="688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Mars is actually</a:t>
            </a:r>
            <a:br>
              <a:rPr lang="en" sz="1600">
                <a:solidFill>
                  <a:schemeClr val="dk1"/>
                </a:solidFill>
                <a:latin typeface="Roboto"/>
                <a:ea typeface="Roboto"/>
                <a:cs typeface="Roboto"/>
                <a:sym typeface="Roboto"/>
              </a:rPr>
            </a:br>
            <a:r>
              <a:rPr lang="en" sz="1600">
                <a:solidFill>
                  <a:schemeClr val="dk1"/>
                </a:solidFill>
                <a:latin typeface="Roboto"/>
                <a:ea typeface="Roboto"/>
                <a:cs typeface="Roboto"/>
                <a:sym typeface="Roboto"/>
              </a:rPr>
              <a:t>a cold place</a:t>
            </a:r>
            <a:endParaRPr sz="1600">
              <a:solidFill>
                <a:srgbClr val="364951"/>
              </a:solidFill>
              <a:latin typeface="Roboto"/>
              <a:ea typeface="Roboto"/>
              <a:cs typeface="Roboto"/>
              <a:sym typeface="Roboto"/>
            </a:endParaRPr>
          </a:p>
        </p:txBody>
      </p:sp>
      <p:sp>
        <p:nvSpPr>
          <p:cNvPr id="1713" name="Google Shape;1713;p55"/>
          <p:cNvSpPr txBox="1"/>
          <p:nvPr/>
        </p:nvSpPr>
        <p:spPr>
          <a:xfrm>
            <a:off x="6471314" y="1473059"/>
            <a:ext cx="1505100" cy="518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accent1"/>
                </a:solidFill>
                <a:latin typeface="Oswald Regular"/>
                <a:ea typeface="Oswald Regular"/>
                <a:cs typeface="Oswald Regular"/>
                <a:sym typeface="Oswald Regular"/>
              </a:rPr>
              <a:t>2019</a:t>
            </a:r>
            <a:endParaRPr sz="2000">
              <a:solidFill>
                <a:schemeClr val="accent1"/>
              </a:solidFill>
              <a:latin typeface="Oswald Regular"/>
              <a:ea typeface="Oswald Regular"/>
              <a:cs typeface="Oswald Regular"/>
              <a:sym typeface="Oswald Regular"/>
            </a:endParaRPr>
          </a:p>
        </p:txBody>
      </p:sp>
      <p:sp>
        <p:nvSpPr>
          <p:cNvPr id="1714" name="Google Shape;1714;p55"/>
          <p:cNvSpPr txBox="1"/>
          <p:nvPr/>
        </p:nvSpPr>
        <p:spPr>
          <a:xfrm>
            <a:off x="6471314" y="2887259"/>
            <a:ext cx="1505100" cy="518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2"/>
                </a:solidFill>
                <a:latin typeface="Oswald Regular"/>
                <a:ea typeface="Oswald Regular"/>
                <a:cs typeface="Oswald Regular"/>
                <a:sym typeface="Oswald Regular"/>
              </a:rPr>
              <a:t>2021</a:t>
            </a:r>
            <a:endParaRPr sz="2000">
              <a:solidFill>
                <a:schemeClr val="dk2"/>
              </a:solidFill>
              <a:latin typeface="Oswald Regular"/>
              <a:ea typeface="Oswald Regular"/>
              <a:cs typeface="Oswald Regular"/>
              <a:sym typeface="Oswald Regular"/>
            </a:endParaRPr>
          </a:p>
        </p:txBody>
      </p:sp>
      <p:sp>
        <p:nvSpPr>
          <p:cNvPr id="1715" name="Google Shape;1715;p55"/>
          <p:cNvSpPr txBox="1"/>
          <p:nvPr/>
        </p:nvSpPr>
        <p:spPr>
          <a:xfrm>
            <a:off x="6471307" y="3214557"/>
            <a:ext cx="1835700" cy="688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Saturn is the ringed planet</a:t>
            </a:r>
            <a:endParaRPr sz="1600">
              <a:solidFill>
                <a:srgbClr val="364951"/>
              </a:solidFill>
              <a:latin typeface="Roboto"/>
              <a:ea typeface="Roboto"/>
              <a:cs typeface="Roboto"/>
              <a:sym typeface="Roboto"/>
            </a:endParaRPr>
          </a:p>
        </p:txBody>
      </p:sp>
      <p:sp>
        <p:nvSpPr>
          <p:cNvPr id="1716" name="Google Shape;1716;p55"/>
          <p:cNvSpPr/>
          <p:nvPr/>
        </p:nvSpPr>
        <p:spPr>
          <a:xfrm rot="-5400000">
            <a:off x="6138051" y="1626552"/>
            <a:ext cx="242400" cy="209400"/>
          </a:xfrm>
          <a:prstGeom prst="hexagon">
            <a:avLst>
              <a:gd name="adj" fmla="val 26563"/>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5"/>
          <p:cNvSpPr/>
          <p:nvPr/>
        </p:nvSpPr>
        <p:spPr>
          <a:xfrm rot="-5400000">
            <a:off x="6138051" y="3041908"/>
            <a:ext cx="242400" cy="209400"/>
          </a:xfrm>
          <a:prstGeom prst="hexagon">
            <a:avLst>
              <a:gd name="adj" fmla="val 26563"/>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40"/>
          <p:cNvSpPr txBox="1">
            <a:spLocks noGrp="1"/>
          </p:cNvSpPr>
          <p:nvPr>
            <p:ph type="title"/>
          </p:nvPr>
        </p:nvSpPr>
        <p:spPr>
          <a:xfrm>
            <a:off x="570850" y="1757301"/>
            <a:ext cx="1214400" cy="9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ar-JO" dirty="0" smtClean="0"/>
              <a:t>03</a:t>
            </a:r>
            <a:endParaRPr dirty="0"/>
          </a:p>
        </p:txBody>
      </p:sp>
      <p:sp>
        <p:nvSpPr>
          <p:cNvPr id="595" name="Google Shape;595;p40"/>
          <p:cNvSpPr txBox="1">
            <a:spLocks noGrp="1"/>
          </p:cNvSpPr>
          <p:nvPr>
            <p:ph type="title" idx="2"/>
          </p:nvPr>
        </p:nvSpPr>
        <p:spPr>
          <a:xfrm>
            <a:off x="570850" y="3296635"/>
            <a:ext cx="1214400" cy="9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ar-JO" dirty="0" smtClean="0"/>
              <a:t>04</a:t>
            </a:r>
            <a:endParaRPr dirty="0"/>
          </a:p>
        </p:txBody>
      </p:sp>
      <p:sp>
        <p:nvSpPr>
          <p:cNvPr id="596" name="Google Shape;596;p40"/>
          <p:cNvSpPr txBox="1">
            <a:spLocks noGrp="1"/>
          </p:cNvSpPr>
          <p:nvPr>
            <p:ph type="title" idx="3"/>
          </p:nvPr>
        </p:nvSpPr>
        <p:spPr>
          <a:xfrm>
            <a:off x="4707975" y="1757301"/>
            <a:ext cx="1214400" cy="9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ar-JO" dirty="0" smtClean="0"/>
              <a:t>01</a:t>
            </a:r>
            <a:endParaRPr dirty="0"/>
          </a:p>
        </p:txBody>
      </p:sp>
      <p:sp>
        <p:nvSpPr>
          <p:cNvPr id="597" name="Google Shape;597;p40"/>
          <p:cNvSpPr txBox="1">
            <a:spLocks noGrp="1"/>
          </p:cNvSpPr>
          <p:nvPr>
            <p:ph type="title" idx="4"/>
          </p:nvPr>
        </p:nvSpPr>
        <p:spPr>
          <a:xfrm>
            <a:off x="4694675" y="3296635"/>
            <a:ext cx="1214400" cy="9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ar-JO" dirty="0" smtClean="0"/>
              <a:t>02</a:t>
            </a:r>
            <a:endParaRPr dirty="0"/>
          </a:p>
        </p:txBody>
      </p:sp>
      <p:sp>
        <p:nvSpPr>
          <p:cNvPr id="602" name="Google Shape;602;p40"/>
          <p:cNvSpPr txBox="1">
            <a:spLocks noGrp="1"/>
          </p:cNvSpPr>
          <p:nvPr>
            <p:ph type="subTitle" idx="8"/>
          </p:nvPr>
        </p:nvSpPr>
        <p:spPr>
          <a:xfrm flipH="1">
            <a:off x="5413418" y="2224851"/>
            <a:ext cx="2362201" cy="293100"/>
          </a:xfrm>
          <a:prstGeom prst="rect">
            <a:avLst/>
          </a:prstGeom>
        </p:spPr>
        <p:txBody>
          <a:bodyPr spcFirstLastPara="1" wrap="square" lIns="91425" tIns="91425" rIns="91425" bIns="91425" anchor="ctr" anchorCtr="0">
            <a:noAutofit/>
          </a:bodyPr>
          <a:lstStyle/>
          <a:p>
            <a:pPr marL="0" lvl="0" indent="0" algn="justLow" rtl="1">
              <a:lnSpc>
                <a:spcPct val="80000"/>
              </a:lnSpc>
              <a:spcBef>
                <a:spcPts val="0"/>
              </a:spcBef>
              <a:spcAft>
                <a:spcPts val="0"/>
              </a:spcAft>
              <a:buNone/>
            </a:pPr>
            <a:r>
              <a:rPr lang="ar-JO" sz="4400" dirty="0" smtClean="0">
                <a:solidFill>
                  <a:schemeClr val="tx2">
                    <a:lumMod val="60000"/>
                    <a:lumOff val="40000"/>
                  </a:schemeClr>
                </a:solidFill>
                <a:latin typeface="abo2sadam" panose="02000500040000020004" pitchFamily="2" charset="-78"/>
                <a:cs typeface="abo2sadam" panose="02000500040000020004" pitchFamily="2" charset="-78"/>
              </a:rPr>
              <a:t>محـــــــــــــاذاة</a:t>
            </a:r>
          </a:p>
          <a:p>
            <a:pPr marL="0" lvl="0" indent="0" algn="justLow" rtl="1">
              <a:lnSpc>
                <a:spcPct val="80000"/>
              </a:lnSpc>
              <a:spcBef>
                <a:spcPts val="0"/>
              </a:spcBef>
              <a:spcAft>
                <a:spcPts val="0"/>
              </a:spcAft>
              <a:buNone/>
            </a:pPr>
            <a:r>
              <a:rPr lang="ar-JO" sz="4400" dirty="0" smtClean="0">
                <a:solidFill>
                  <a:schemeClr val="tx2">
                    <a:lumMod val="60000"/>
                    <a:lumOff val="40000"/>
                  </a:schemeClr>
                </a:solidFill>
                <a:latin typeface="abo2sadam" panose="02000500040000020004" pitchFamily="2" charset="-78"/>
                <a:cs typeface="abo2sadam" panose="02000500040000020004" pitchFamily="2" charset="-78"/>
              </a:rPr>
              <a:t>الفقـــــــــــــــرة</a:t>
            </a:r>
            <a:endParaRPr sz="4400" dirty="0">
              <a:solidFill>
                <a:schemeClr val="tx2">
                  <a:lumMod val="60000"/>
                  <a:lumOff val="40000"/>
                </a:schemeClr>
              </a:solidFill>
              <a:latin typeface="abo2sadam" panose="02000500040000020004" pitchFamily="2" charset="-78"/>
              <a:cs typeface="abo2sadam" panose="02000500040000020004" pitchFamily="2" charset="-78"/>
            </a:endParaRPr>
          </a:p>
        </p:txBody>
      </p:sp>
      <p:pic>
        <p:nvPicPr>
          <p:cNvPr id="15" name="صورة 1"/>
          <p:cNvPicPr>
            <a:picLocks noChangeAspect="1"/>
          </p:cNvPicPr>
          <p:nvPr/>
        </p:nvPicPr>
        <p:blipFill>
          <a:blip r:embed="rId3">
            <a:clrChange>
              <a:clrFrom>
                <a:srgbClr val="4E4E4E">
                  <a:alpha val="30588"/>
                </a:srgbClr>
              </a:clrFrom>
              <a:clrTo>
                <a:srgbClr val="4E4E4E">
                  <a:alpha val="0"/>
                </a:srgbClr>
              </a:clrTo>
            </a:clrChange>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280825" y="-314920"/>
            <a:ext cx="4210087" cy="2202508"/>
          </a:xfrm>
          <a:prstGeom prst="rect">
            <a:avLst/>
          </a:prstGeom>
        </p:spPr>
      </p:pic>
      <p:sp>
        <p:nvSpPr>
          <p:cNvPr id="20" name="Google Shape;602;p40"/>
          <p:cNvSpPr txBox="1">
            <a:spLocks noGrp="1"/>
          </p:cNvSpPr>
          <p:nvPr>
            <p:ph type="subTitle" idx="8"/>
          </p:nvPr>
        </p:nvSpPr>
        <p:spPr>
          <a:xfrm flipH="1">
            <a:off x="5802631" y="3617635"/>
            <a:ext cx="2089511" cy="293100"/>
          </a:xfrm>
          <a:prstGeom prst="rect">
            <a:avLst/>
          </a:prstGeom>
        </p:spPr>
        <p:txBody>
          <a:bodyPr spcFirstLastPara="1" wrap="square" lIns="91425" tIns="91425" rIns="91425" bIns="91425" anchor="ctr" anchorCtr="0">
            <a:noAutofit/>
          </a:bodyPr>
          <a:lstStyle/>
          <a:p>
            <a:pPr marL="0" lvl="0" indent="0" algn="justLow" rtl="0">
              <a:lnSpc>
                <a:spcPct val="80000"/>
              </a:lnSpc>
              <a:spcBef>
                <a:spcPts val="0"/>
              </a:spcBef>
              <a:spcAft>
                <a:spcPts val="0"/>
              </a:spcAft>
              <a:buNone/>
            </a:pPr>
            <a:r>
              <a:rPr lang="ar-JO" sz="4000" dirty="0" smtClean="0">
                <a:solidFill>
                  <a:srgbClr val="F16933"/>
                </a:solidFill>
                <a:latin typeface="abo2sadam" panose="02000500040000020004" pitchFamily="2" charset="-78"/>
                <a:cs typeface="abo2sadam" panose="02000500040000020004" pitchFamily="2" charset="-78"/>
              </a:rPr>
              <a:t>التباعد</a:t>
            </a:r>
            <a:r>
              <a:rPr lang="ar-JO" sz="1800" dirty="0" smtClean="0">
                <a:solidFill>
                  <a:srgbClr val="F16933"/>
                </a:solidFill>
                <a:latin typeface="abo2sadam" panose="02000500040000020004" pitchFamily="2" charset="-78"/>
                <a:cs typeface="abo2sadam" panose="02000500040000020004" pitchFamily="2" charset="-78"/>
              </a:rPr>
              <a:t> </a:t>
            </a:r>
            <a:r>
              <a:rPr lang="ar-JO" sz="4000" dirty="0" smtClean="0">
                <a:solidFill>
                  <a:srgbClr val="F16933"/>
                </a:solidFill>
                <a:latin typeface="abo2sadam" panose="02000500040000020004" pitchFamily="2" charset="-78"/>
                <a:cs typeface="abo2sadam" panose="02000500040000020004" pitchFamily="2" charset="-78"/>
              </a:rPr>
              <a:t>بين الاسطــــــــــــــــــر</a:t>
            </a:r>
            <a:endParaRPr sz="4000" dirty="0">
              <a:solidFill>
                <a:srgbClr val="F16933"/>
              </a:solidFill>
              <a:latin typeface="abo2sadam" panose="02000500040000020004" pitchFamily="2" charset="-78"/>
              <a:cs typeface="abo2sadam" panose="02000500040000020004" pitchFamily="2" charset="-78"/>
            </a:endParaRPr>
          </a:p>
        </p:txBody>
      </p:sp>
      <p:sp>
        <p:nvSpPr>
          <p:cNvPr id="25" name="Google Shape;602;p40"/>
          <p:cNvSpPr txBox="1">
            <a:spLocks noGrp="1"/>
          </p:cNvSpPr>
          <p:nvPr>
            <p:ph type="subTitle" idx="8"/>
          </p:nvPr>
        </p:nvSpPr>
        <p:spPr>
          <a:xfrm flipH="1">
            <a:off x="1257877" y="2244938"/>
            <a:ext cx="2362201" cy="293100"/>
          </a:xfrm>
          <a:prstGeom prst="rect">
            <a:avLst/>
          </a:prstGeom>
        </p:spPr>
        <p:txBody>
          <a:bodyPr spcFirstLastPara="1" wrap="square" lIns="91425" tIns="91425" rIns="91425" bIns="91425" anchor="ctr" anchorCtr="0">
            <a:noAutofit/>
          </a:bodyPr>
          <a:lstStyle/>
          <a:p>
            <a:pPr marL="0" lvl="0" indent="0" algn="justLow" rtl="1">
              <a:lnSpc>
                <a:spcPct val="80000"/>
              </a:lnSpc>
              <a:spcBef>
                <a:spcPts val="0"/>
              </a:spcBef>
              <a:spcAft>
                <a:spcPts val="0"/>
              </a:spcAft>
              <a:buNone/>
            </a:pPr>
            <a:r>
              <a:rPr lang="ar-JO" sz="4400" dirty="0" smtClean="0">
                <a:solidFill>
                  <a:srgbClr val="F16933"/>
                </a:solidFill>
                <a:latin typeface="abo2sadam" panose="02000500040000020004" pitchFamily="2" charset="-78"/>
                <a:cs typeface="abo2sadam" panose="02000500040000020004" pitchFamily="2" charset="-78"/>
              </a:rPr>
              <a:t>التعـــــــــــداد</a:t>
            </a:r>
          </a:p>
          <a:p>
            <a:pPr marL="0" lvl="0" indent="0" algn="justLow" rtl="1">
              <a:lnSpc>
                <a:spcPct val="80000"/>
              </a:lnSpc>
              <a:spcBef>
                <a:spcPts val="0"/>
              </a:spcBef>
              <a:spcAft>
                <a:spcPts val="0"/>
              </a:spcAft>
              <a:buNone/>
            </a:pPr>
            <a:r>
              <a:rPr lang="ar-JO" sz="4400" dirty="0" smtClean="0">
                <a:solidFill>
                  <a:srgbClr val="F16933"/>
                </a:solidFill>
                <a:latin typeface="abo2sadam" panose="02000500040000020004" pitchFamily="2" charset="-78"/>
                <a:cs typeface="abo2sadam" panose="02000500040000020004" pitchFamily="2" charset="-78"/>
              </a:rPr>
              <a:t>النقطـــــــــي</a:t>
            </a:r>
            <a:endParaRPr sz="4400" dirty="0">
              <a:solidFill>
                <a:srgbClr val="F16933"/>
              </a:solidFill>
              <a:latin typeface="abo2sadam" panose="02000500040000020004" pitchFamily="2" charset="-78"/>
              <a:cs typeface="abo2sadam" panose="02000500040000020004" pitchFamily="2" charset="-78"/>
            </a:endParaRPr>
          </a:p>
        </p:txBody>
      </p:sp>
      <p:sp>
        <p:nvSpPr>
          <p:cNvPr id="26" name="Google Shape;602;p40"/>
          <p:cNvSpPr txBox="1">
            <a:spLocks noGrp="1"/>
          </p:cNvSpPr>
          <p:nvPr>
            <p:ph type="subTitle" idx="8"/>
          </p:nvPr>
        </p:nvSpPr>
        <p:spPr>
          <a:xfrm flipH="1">
            <a:off x="1647090" y="3637722"/>
            <a:ext cx="2089511" cy="293100"/>
          </a:xfrm>
          <a:prstGeom prst="rect">
            <a:avLst/>
          </a:prstGeom>
        </p:spPr>
        <p:txBody>
          <a:bodyPr spcFirstLastPara="1" wrap="square" lIns="91425" tIns="91425" rIns="91425" bIns="91425" anchor="ctr" anchorCtr="0">
            <a:noAutofit/>
          </a:bodyPr>
          <a:lstStyle/>
          <a:p>
            <a:pPr marL="0" lvl="0" indent="0" algn="justLow" rtl="1">
              <a:lnSpc>
                <a:spcPct val="80000"/>
              </a:lnSpc>
            </a:pPr>
            <a:r>
              <a:rPr lang="ar-JO" sz="4000" dirty="0" smtClean="0">
                <a:solidFill>
                  <a:srgbClr val="D0450E"/>
                </a:solidFill>
                <a:latin typeface="abo2sadam" panose="02000500040000020004" pitchFamily="2" charset="-78"/>
                <a:cs typeface="abo2sadam" panose="02000500040000020004" pitchFamily="2" charset="-78"/>
              </a:rPr>
              <a:t>التعــــــــــــــداد</a:t>
            </a:r>
            <a:endParaRPr lang="ar-JO" sz="4000" dirty="0">
              <a:solidFill>
                <a:srgbClr val="D0450E"/>
              </a:solidFill>
              <a:latin typeface="abo2sadam" panose="02000500040000020004" pitchFamily="2" charset="-78"/>
              <a:cs typeface="abo2sadam" panose="02000500040000020004" pitchFamily="2" charset="-78"/>
            </a:endParaRPr>
          </a:p>
          <a:p>
            <a:pPr marL="0" lvl="0" indent="0" algn="justLow" rtl="1">
              <a:lnSpc>
                <a:spcPct val="80000"/>
              </a:lnSpc>
            </a:pPr>
            <a:r>
              <a:rPr lang="ar-JO" sz="4000" dirty="0" smtClean="0">
                <a:solidFill>
                  <a:srgbClr val="D0450E"/>
                </a:solidFill>
                <a:latin typeface="abo2sadam" panose="02000500040000020004" pitchFamily="2" charset="-78"/>
                <a:cs typeface="abo2sadam" panose="02000500040000020004" pitchFamily="2" charset="-78"/>
              </a:rPr>
              <a:t>الرقمــــــــــــي</a:t>
            </a:r>
            <a:endParaRPr lang="ar-JO" sz="4000" dirty="0">
              <a:solidFill>
                <a:srgbClr val="D0450E"/>
              </a:solidFill>
              <a:latin typeface="abo2sadam" panose="02000500040000020004" pitchFamily="2" charset="-78"/>
              <a:cs typeface="abo2sadam" panose="02000500040000020004" pitchFamily="2" charset="-78"/>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21"/>
        <p:cNvGrpSpPr/>
        <p:nvPr/>
      </p:nvGrpSpPr>
      <p:grpSpPr>
        <a:xfrm>
          <a:off x="0" y="0"/>
          <a:ext cx="0" cy="0"/>
          <a:chOff x="0" y="0"/>
          <a:chExt cx="0" cy="0"/>
        </a:xfrm>
      </p:grpSpPr>
      <p:grpSp>
        <p:nvGrpSpPr>
          <p:cNvPr id="1722" name="Google Shape;1722;p56"/>
          <p:cNvGrpSpPr/>
          <p:nvPr/>
        </p:nvGrpSpPr>
        <p:grpSpPr>
          <a:xfrm>
            <a:off x="4715275" y="1267537"/>
            <a:ext cx="3633850" cy="908400"/>
            <a:chOff x="4772425" y="1114425"/>
            <a:chExt cx="3633850" cy="908400"/>
          </a:xfrm>
        </p:grpSpPr>
        <p:sp>
          <p:nvSpPr>
            <p:cNvPr id="1723" name="Google Shape;1723;p56"/>
            <p:cNvSpPr/>
            <p:nvPr/>
          </p:nvSpPr>
          <p:spPr>
            <a:xfrm flipH="1">
              <a:off x="4772425" y="1114425"/>
              <a:ext cx="1996800" cy="908400"/>
            </a:xfrm>
            <a:prstGeom prst="homePlate">
              <a:avLst>
                <a:gd name="adj" fmla="val 21931"/>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6"/>
            <p:cNvSpPr/>
            <p:nvPr/>
          </p:nvSpPr>
          <p:spPr>
            <a:xfrm>
              <a:off x="6409475" y="1114425"/>
              <a:ext cx="1996800" cy="908400"/>
            </a:xfrm>
            <a:prstGeom prst="homePlate">
              <a:avLst>
                <a:gd name="adj" fmla="val 21931"/>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 name="Google Shape;1725;p56"/>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TARGET</a:t>
            </a:r>
            <a:endParaRPr/>
          </a:p>
        </p:txBody>
      </p:sp>
      <p:sp>
        <p:nvSpPr>
          <p:cNvPr id="1726" name="Google Shape;1726;p56"/>
          <p:cNvSpPr txBox="1"/>
          <p:nvPr/>
        </p:nvSpPr>
        <p:spPr>
          <a:xfrm>
            <a:off x="2580864" y="1827000"/>
            <a:ext cx="748200" cy="35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1"/>
                </a:solidFill>
                <a:latin typeface="Oswald Regular"/>
                <a:ea typeface="Oswald Regular"/>
                <a:cs typeface="Oswald Regular"/>
                <a:sym typeface="Oswald Regular"/>
              </a:rPr>
              <a:t>65%</a:t>
            </a:r>
            <a:endParaRPr sz="2000">
              <a:solidFill>
                <a:schemeClr val="accent1"/>
              </a:solidFill>
              <a:latin typeface="Oswald Regular"/>
              <a:ea typeface="Oswald Regular"/>
              <a:cs typeface="Oswald Regular"/>
              <a:sym typeface="Oswald Regular"/>
            </a:endParaRPr>
          </a:p>
        </p:txBody>
      </p:sp>
      <p:sp>
        <p:nvSpPr>
          <p:cNvPr id="1727" name="Google Shape;1727;p56"/>
          <p:cNvSpPr txBox="1"/>
          <p:nvPr/>
        </p:nvSpPr>
        <p:spPr>
          <a:xfrm>
            <a:off x="1123361" y="1827000"/>
            <a:ext cx="748200" cy="35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1"/>
                </a:solidFill>
                <a:latin typeface="Oswald Regular"/>
                <a:ea typeface="Oswald Regular"/>
                <a:cs typeface="Oswald Regular"/>
                <a:sym typeface="Oswald Regular"/>
              </a:rPr>
              <a:t>35%</a:t>
            </a:r>
            <a:endParaRPr sz="2000">
              <a:solidFill>
                <a:schemeClr val="accent1"/>
              </a:solidFill>
              <a:latin typeface="Oswald Regular"/>
              <a:ea typeface="Oswald Regular"/>
              <a:cs typeface="Oswald Regular"/>
              <a:sym typeface="Oswald Regular"/>
            </a:endParaRPr>
          </a:p>
        </p:txBody>
      </p:sp>
      <p:sp>
        <p:nvSpPr>
          <p:cNvPr id="1728" name="Google Shape;1728;p56"/>
          <p:cNvSpPr txBox="1"/>
          <p:nvPr/>
        </p:nvSpPr>
        <p:spPr>
          <a:xfrm>
            <a:off x="1781423" y="2279800"/>
            <a:ext cx="1530300" cy="35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5"/>
                </a:solidFill>
                <a:latin typeface="Oswald Regular"/>
                <a:ea typeface="Oswald Regular"/>
                <a:cs typeface="Oswald Regular"/>
                <a:sym typeface="Oswald Regular"/>
              </a:rPr>
              <a:t>GENDER</a:t>
            </a:r>
            <a:endParaRPr sz="2000">
              <a:solidFill>
                <a:schemeClr val="accent5"/>
              </a:solidFill>
              <a:latin typeface="Oswald Regular"/>
              <a:ea typeface="Oswald Regular"/>
              <a:cs typeface="Oswald Regular"/>
              <a:sym typeface="Oswald Regular"/>
            </a:endParaRPr>
          </a:p>
        </p:txBody>
      </p:sp>
      <p:cxnSp>
        <p:nvCxnSpPr>
          <p:cNvPr id="1729" name="Google Shape;1729;p56"/>
          <p:cNvCxnSpPr/>
          <p:nvPr/>
        </p:nvCxnSpPr>
        <p:spPr>
          <a:xfrm>
            <a:off x="865386" y="2185194"/>
            <a:ext cx="3362400" cy="600"/>
          </a:xfrm>
          <a:prstGeom prst="bentConnector3">
            <a:avLst>
              <a:gd name="adj1" fmla="val 50000"/>
            </a:avLst>
          </a:prstGeom>
          <a:noFill/>
          <a:ln w="19050" cap="flat" cmpd="sng">
            <a:solidFill>
              <a:schemeClr val="accent5"/>
            </a:solidFill>
            <a:prstDash val="solid"/>
            <a:round/>
            <a:headEnd type="diamond" w="med" len="med"/>
            <a:tailEnd type="diamond" w="med" len="med"/>
          </a:ln>
        </p:spPr>
      </p:cxnSp>
      <p:grpSp>
        <p:nvGrpSpPr>
          <p:cNvPr id="1730" name="Google Shape;1730;p56"/>
          <p:cNvGrpSpPr/>
          <p:nvPr/>
        </p:nvGrpSpPr>
        <p:grpSpPr>
          <a:xfrm>
            <a:off x="1816672" y="1495522"/>
            <a:ext cx="466616" cy="598560"/>
            <a:chOff x="6974158" y="2789537"/>
            <a:chExt cx="255247" cy="327458"/>
          </a:xfrm>
        </p:grpSpPr>
        <p:sp>
          <p:nvSpPr>
            <p:cNvPr id="1731" name="Google Shape;1731;p5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5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5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5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5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5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7" name="Google Shape;1737;p56"/>
          <p:cNvGrpSpPr/>
          <p:nvPr/>
        </p:nvGrpSpPr>
        <p:grpSpPr>
          <a:xfrm>
            <a:off x="3275994" y="1496915"/>
            <a:ext cx="446589" cy="596470"/>
            <a:chOff x="7530697" y="2790299"/>
            <a:chExt cx="244291" cy="326314"/>
          </a:xfrm>
        </p:grpSpPr>
        <p:sp>
          <p:nvSpPr>
            <p:cNvPr id="1738" name="Google Shape;1738;p5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5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5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5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5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5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4" name="Google Shape;1744;p56"/>
          <p:cNvSpPr txBox="1">
            <a:spLocks noGrp="1"/>
          </p:cNvSpPr>
          <p:nvPr>
            <p:ph type="subTitle" idx="4294967295"/>
          </p:nvPr>
        </p:nvSpPr>
        <p:spPr>
          <a:xfrm>
            <a:off x="5028625" y="1468537"/>
            <a:ext cx="1479000" cy="506400"/>
          </a:xfrm>
          <a:prstGeom prst="rect">
            <a:avLst/>
          </a:prstGeom>
        </p:spPr>
        <p:txBody>
          <a:bodyPr spcFirstLastPara="1" wrap="square" lIns="91425" tIns="0" rIns="91425" bIns="0" anchor="t" anchorCtr="0">
            <a:noAutofit/>
          </a:bodyPr>
          <a:lstStyle/>
          <a:p>
            <a:pPr marL="0" lvl="0" indent="0" algn="l" rtl="0">
              <a:lnSpc>
                <a:spcPct val="100000"/>
              </a:lnSpc>
              <a:spcBef>
                <a:spcPts val="0"/>
              </a:spcBef>
              <a:spcAft>
                <a:spcPts val="1600"/>
              </a:spcAft>
              <a:buNone/>
            </a:pPr>
            <a:r>
              <a:rPr lang="en" sz="3600">
                <a:solidFill>
                  <a:schemeClr val="lt2"/>
                </a:solidFill>
                <a:latin typeface="Oswald Regular"/>
                <a:ea typeface="Oswald Regular"/>
                <a:cs typeface="Oswald Regular"/>
                <a:sym typeface="Oswald Regular"/>
              </a:rPr>
              <a:t>$80.00</a:t>
            </a:r>
            <a:endParaRPr sz="1600">
              <a:solidFill>
                <a:schemeClr val="lt2"/>
              </a:solidFill>
            </a:endParaRPr>
          </a:p>
        </p:txBody>
      </p:sp>
      <p:sp>
        <p:nvSpPr>
          <p:cNvPr id="1745" name="Google Shape;1745;p56"/>
          <p:cNvSpPr txBox="1"/>
          <p:nvPr/>
        </p:nvSpPr>
        <p:spPr>
          <a:xfrm>
            <a:off x="6469600" y="1544737"/>
            <a:ext cx="1712400" cy="354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accent3"/>
                </a:solidFill>
                <a:latin typeface="Roboto"/>
                <a:ea typeface="Roboto"/>
                <a:cs typeface="Roboto"/>
                <a:sym typeface="Roboto"/>
              </a:rPr>
              <a:t>Average spend per customer</a:t>
            </a:r>
            <a:endParaRPr sz="1500">
              <a:solidFill>
                <a:schemeClr val="accent3"/>
              </a:solidFill>
              <a:latin typeface="Roboto"/>
              <a:ea typeface="Roboto"/>
              <a:cs typeface="Roboto"/>
              <a:sym typeface="Roboto"/>
            </a:endParaRPr>
          </a:p>
        </p:txBody>
      </p:sp>
      <p:grpSp>
        <p:nvGrpSpPr>
          <p:cNvPr id="1746" name="Google Shape;1746;p56"/>
          <p:cNvGrpSpPr/>
          <p:nvPr/>
        </p:nvGrpSpPr>
        <p:grpSpPr>
          <a:xfrm>
            <a:off x="864311" y="3081275"/>
            <a:ext cx="3439672" cy="1067000"/>
            <a:chOff x="1024875" y="3309875"/>
            <a:chExt cx="3439672" cy="1067000"/>
          </a:xfrm>
        </p:grpSpPr>
        <p:cxnSp>
          <p:nvCxnSpPr>
            <p:cNvPr id="1747" name="Google Shape;1747;p56"/>
            <p:cNvCxnSpPr/>
            <p:nvPr/>
          </p:nvCxnSpPr>
          <p:spPr>
            <a:xfrm>
              <a:off x="1489788" y="4199750"/>
              <a:ext cx="1634700" cy="600"/>
            </a:xfrm>
            <a:prstGeom prst="bentConnector3">
              <a:avLst>
                <a:gd name="adj1" fmla="val 50000"/>
              </a:avLst>
            </a:prstGeom>
            <a:noFill/>
            <a:ln w="19050" cap="flat" cmpd="sng">
              <a:solidFill>
                <a:schemeClr val="dk2"/>
              </a:solidFill>
              <a:prstDash val="solid"/>
              <a:round/>
              <a:headEnd type="none" w="med" len="med"/>
              <a:tailEnd type="diamond" w="med" len="med"/>
            </a:ln>
          </p:spPr>
        </p:cxnSp>
        <p:cxnSp>
          <p:nvCxnSpPr>
            <p:cNvPr id="1748" name="Google Shape;1748;p56"/>
            <p:cNvCxnSpPr/>
            <p:nvPr/>
          </p:nvCxnSpPr>
          <p:spPr>
            <a:xfrm>
              <a:off x="1489788" y="3838075"/>
              <a:ext cx="1634700" cy="600"/>
            </a:xfrm>
            <a:prstGeom prst="bentConnector3">
              <a:avLst>
                <a:gd name="adj1" fmla="val 50000"/>
              </a:avLst>
            </a:prstGeom>
            <a:noFill/>
            <a:ln w="19050" cap="flat" cmpd="sng">
              <a:solidFill>
                <a:schemeClr val="lt2"/>
              </a:solidFill>
              <a:prstDash val="solid"/>
              <a:round/>
              <a:headEnd type="none" w="med" len="med"/>
              <a:tailEnd type="diamond" w="med" len="med"/>
            </a:ln>
          </p:spPr>
        </p:cxnSp>
        <p:cxnSp>
          <p:nvCxnSpPr>
            <p:cNvPr id="1749" name="Google Shape;1749;p56"/>
            <p:cNvCxnSpPr/>
            <p:nvPr/>
          </p:nvCxnSpPr>
          <p:spPr>
            <a:xfrm>
              <a:off x="1489788" y="3476269"/>
              <a:ext cx="1634700" cy="600"/>
            </a:xfrm>
            <a:prstGeom prst="bentConnector3">
              <a:avLst>
                <a:gd name="adj1" fmla="val 50000"/>
              </a:avLst>
            </a:prstGeom>
            <a:noFill/>
            <a:ln w="19050" cap="flat" cmpd="sng">
              <a:solidFill>
                <a:schemeClr val="accent5"/>
              </a:solidFill>
              <a:prstDash val="solid"/>
              <a:round/>
              <a:headEnd type="none" w="med" len="med"/>
              <a:tailEnd type="diamond" w="med" len="med"/>
            </a:ln>
          </p:spPr>
        </p:cxnSp>
        <p:sp>
          <p:nvSpPr>
            <p:cNvPr id="1750" name="Google Shape;1750;p56"/>
            <p:cNvSpPr txBox="1"/>
            <p:nvPr/>
          </p:nvSpPr>
          <p:spPr>
            <a:xfrm>
              <a:off x="3250147" y="3309875"/>
              <a:ext cx="1214400" cy="354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5"/>
                  </a:solidFill>
                  <a:latin typeface="Roboto"/>
                  <a:ea typeface="Roboto"/>
                  <a:cs typeface="Roboto"/>
                  <a:sym typeface="Roboto"/>
                </a:rPr>
                <a:t>Travel</a:t>
              </a:r>
              <a:endParaRPr sz="1600">
                <a:solidFill>
                  <a:schemeClr val="accent5"/>
                </a:solidFill>
                <a:latin typeface="Roboto"/>
                <a:ea typeface="Roboto"/>
                <a:cs typeface="Roboto"/>
                <a:sym typeface="Roboto"/>
              </a:endParaRPr>
            </a:p>
          </p:txBody>
        </p:sp>
        <p:sp>
          <p:nvSpPr>
            <p:cNvPr id="1751" name="Google Shape;1751;p56"/>
            <p:cNvSpPr txBox="1"/>
            <p:nvPr/>
          </p:nvSpPr>
          <p:spPr>
            <a:xfrm>
              <a:off x="3250147" y="4022875"/>
              <a:ext cx="1214400" cy="354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2"/>
                  </a:solidFill>
                  <a:latin typeface="Roboto"/>
                  <a:ea typeface="Roboto"/>
                  <a:cs typeface="Roboto"/>
                  <a:sym typeface="Roboto"/>
                </a:rPr>
                <a:t>Family</a:t>
              </a:r>
              <a:endParaRPr sz="1600">
                <a:solidFill>
                  <a:schemeClr val="dk2"/>
                </a:solidFill>
                <a:latin typeface="Roboto"/>
                <a:ea typeface="Roboto"/>
                <a:cs typeface="Roboto"/>
                <a:sym typeface="Roboto"/>
              </a:endParaRPr>
            </a:p>
          </p:txBody>
        </p:sp>
        <p:sp>
          <p:nvSpPr>
            <p:cNvPr id="1752" name="Google Shape;1752;p56"/>
            <p:cNvSpPr txBox="1"/>
            <p:nvPr/>
          </p:nvSpPr>
          <p:spPr>
            <a:xfrm>
              <a:off x="3250147" y="3666375"/>
              <a:ext cx="1214400" cy="354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2"/>
                  </a:solidFill>
                  <a:latin typeface="Roboto"/>
                  <a:ea typeface="Roboto"/>
                  <a:cs typeface="Roboto"/>
                  <a:sym typeface="Roboto"/>
                </a:rPr>
                <a:t>Health</a:t>
              </a:r>
              <a:endParaRPr sz="1600">
                <a:solidFill>
                  <a:schemeClr val="lt2"/>
                </a:solidFill>
                <a:latin typeface="Roboto"/>
                <a:ea typeface="Roboto"/>
                <a:cs typeface="Roboto"/>
                <a:sym typeface="Roboto"/>
              </a:endParaRPr>
            </a:p>
          </p:txBody>
        </p:sp>
        <p:sp>
          <p:nvSpPr>
            <p:cNvPr id="1753" name="Google Shape;1753;p56"/>
            <p:cNvSpPr/>
            <p:nvPr/>
          </p:nvSpPr>
          <p:spPr>
            <a:xfrm>
              <a:off x="1583153" y="3380600"/>
              <a:ext cx="1214400" cy="191100"/>
            </a:xfrm>
            <a:prstGeom prst="homePlat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6"/>
            <p:cNvSpPr/>
            <p:nvPr/>
          </p:nvSpPr>
          <p:spPr>
            <a:xfrm flipH="1">
              <a:off x="1024925" y="3380600"/>
              <a:ext cx="915600" cy="191100"/>
            </a:xfrm>
            <a:prstGeom prst="homePlate">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6"/>
            <p:cNvSpPr/>
            <p:nvPr/>
          </p:nvSpPr>
          <p:spPr>
            <a:xfrm>
              <a:off x="1583153" y="3742675"/>
              <a:ext cx="1214400" cy="191100"/>
            </a:xfrm>
            <a:prstGeom prst="homePlat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6"/>
            <p:cNvSpPr/>
            <p:nvPr/>
          </p:nvSpPr>
          <p:spPr>
            <a:xfrm flipH="1">
              <a:off x="1025025" y="3742675"/>
              <a:ext cx="1308600" cy="191100"/>
            </a:xfrm>
            <a:prstGeom prst="homePlat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6"/>
            <p:cNvSpPr/>
            <p:nvPr/>
          </p:nvSpPr>
          <p:spPr>
            <a:xfrm>
              <a:off x="1395425" y="4104750"/>
              <a:ext cx="1402200" cy="191100"/>
            </a:xfrm>
            <a:prstGeom prst="homePlat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6"/>
            <p:cNvSpPr/>
            <p:nvPr/>
          </p:nvSpPr>
          <p:spPr>
            <a:xfrm flipH="1">
              <a:off x="1024875" y="4104750"/>
              <a:ext cx="489600" cy="191100"/>
            </a:xfrm>
            <a:prstGeom prst="homePlat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9" name="Google Shape;1759;p56"/>
          <p:cNvSpPr txBox="1"/>
          <p:nvPr/>
        </p:nvSpPr>
        <p:spPr>
          <a:xfrm>
            <a:off x="1666597" y="4244861"/>
            <a:ext cx="1530300" cy="35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5"/>
                </a:solidFill>
                <a:latin typeface="Oswald Regular"/>
                <a:ea typeface="Oswald Regular"/>
                <a:cs typeface="Oswald Regular"/>
                <a:sym typeface="Oswald Regular"/>
              </a:rPr>
              <a:t>HOBBIES</a:t>
            </a:r>
            <a:endParaRPr sz="2000">
              <a:solidFill>
                <a:schemeClr val="accent5"/>
              </a:solidFill>
              <a:latin typeface="Oswald Regular"/>
              <a:ea typeface="Oswald Regular"/>
              <a:cs typeface="Oswald Regular"/>
              <a:sym typeface="Oswald Regular"/>
            </a:endParaRPr>
          </a:p>
        </p:txBody>
      </p:sp>
      <p:sp>
        <p:nvSpPr>
          <p:cNvPr id="1760" name="Google Shape;1760;p56"/>
          <p:cNvSpPr txBox="1"/>
          <p:nvPr/>
        </p:nvSpPr>
        <p:spPr>
          <a:xfrm>
            <a:off x="5771049" y="2279800"/>
            <a:ext cx="1712400" cy="35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5"/>
                </a:solidFill>
                <a:latin typeface="Oswald Regular"/>
                <a:ea typeface="Oswald Regular"/>
                <a:cs typeface="Oswald Regular"/>
                <a:sym typeface="Oswald Regular"/>
              </a:rPr>
              <a:t>AVERAGE COST</a:t>
            </a:r>
            <a:endParaRPr sz="2000">
              <a:solidFill>
                <a:schemeClr val="accent5"/>
              </a:solidFill>
              <a:latin typeface="Oswald Regular"/>
              <a:ea typeface="Oswald Regular"/>
              <a:cs typeface="Oswald Regular"/>
              <a:sym typeface="Oswald Regular"/>
            </a:endParaRPr>
          </a:p>
        </p:txBody>
      </p:sp>
      <p:pic>
        <p:nvPicPr>
          <p:cNvPr id="1761" name="Google Shape;1761;p56" title="Chart">
            <a:hlinkClick r:id="rId3"/>
          </p:cNvPr>
          <p:cNvPicPr preferRelativeResize="0"/>
          <p:nvPr/>
        </p:nvPicPr>
        <p:blipFill>
          <a:blip r:embed="rId4">
            <a:alphaModFix/>
          </a:blip>
          <a:stretch>
            <a:fillRect/>
          </a:stretch>
        </p:blipFill>
        <p:spPr>
          <a:xfrm>
            <a:off x="6469600" y="2901831"/>
            <a:ext cx="1314000" cy="1218726"/>
          </a:xfrm>
          <a:prstGeom prst="rect">
            <a:avLst/>
          </a:prstGeom>
          <a:noFill/>
          <a:ln>
            <a:noFill/>
          </a:ln>
        </p:spPr>
      </p:pic>
      <p:sp>
        <p:nvSpPr>
          <p:cNvPr id="1762" name="Google Shape;1762;p56"/>
          <p:cNvSpPr txBox="1"/>
          <p:nvPr/>
        </p:nvSpPr>
        <p:spPr>
          <a:xfrm>
            <a:off x="5239600" y="3679590"/>
            <a:ext cx="1230000" cy="45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400">
                <a:solidFill>
                  <a:schemeClr val="lt2"/>
                </a:solidFill>
                <a:latin typeface="Oswald Regular"/>
                <a:ea typeface="Oswald Regular"/>
                <a:cs typeface="Oswald Regular"/>
                <a:sym typeface="Oswald Regular"/>
              </a:rPr>
              <a:t>20-35</a:t>
            </a:r>
            <a:endParaRPr sz="3400">
              <a:solidFill>
                <a:schemeClr val="lt2"/>
              </a:solidFill>
              <a:latin typeface="Oswald Regular"/>
              <a:ea typeface="Oswald Regular"/>
              <a:cs typeface="Oswald Regular"/>
              <a:sym typeface="Oswald Regular"/>
            </a:endParaRPr>
          </a:p>
        </p:txBody>
      </p:sp>
      <p:sp>
        <p:nvSpPr>
          <p:cNvPr id="1763" name="Google Shape;1763;p56"/>
          <p:cNvSpPr txBox="1"/>
          <p:nvPr/>
        </p:nvSpPr>
        <p:spPr>
          <a:xfrm>
            <a:off x="5862097" y="4244861"/>
            <a:ext cx="1530300" cy="35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5"/>
                </a:solidFill>
                <a:latin typeface="Oswald Regular"/>
                <a:ea typeface="Oswald Regular"/>
                <a:cs typeface="Oswald Regular"/>
                <a:sym typeface="Oswald Regular"/>
              </a:rPr>
              <a:t>AGE</a:t>
            </a:r>
            <a:endParaRPr sz="2000">
              <a:solidFill>
                <a:schemeClr val="accent5"/>
              </a:solidFill>
              <a:latin typeface="Oswald Regular"/>
              <a:ea typeface="Oswald Regular"/>
              <a:cs typeface="Oswald Regular"/>
              <a:sym typeface="Oswald Regular"/>
            </a:endParaRPr>
          </a:p>
        </p:txBody>
      </p:sp>
      <p:cxnSp>
        <p:nvCxnSpPr>
          <p:cNvPr id="1764" name="Google Shape;1764;p56"/>
          <p:cNvCxnSpPr/>
          <p:nvPr/>
        </p:nvCxnSpPr>
        <p:spPr>
          <a:xfrm>
            <a:off x="865386" y="4152694"/>
            <a:ext cx="3362400" cy="600"/>
          </a:xfrm>
          <a:prstGeom prst="bentConnector3">
            <a:avLst>
              <a:gd name="adj1" fmla="val 50000"/>
            </a:avLst>
          </a:prstGeom>
          <a:noFill/>
          <a:ln w="19050" cap="flat" cmpd="sng">
            <a:solidFill>
              <a:schemeClr val="accent5"/>
            </a:solidFill>
            <a:prstDash val="solid"/>
            <a:round/>
            <a:headEnd type="diamond" w="med" len="med"/>
            <a:tailEnd type="diamond" w="med" len="med"/>
          </a:ln>
        </p:spPr>
      </p:cxnSp>
      <p:cxnSp>
        <p:nvCxnSpPr>
          <p:cNvPr id="1765" name="Google Shape;1765;p56"/>
          <p:cNvCxnSpPr/>
          <p:nvPr/>
        </p:nvCxnSpPr>
        <p:spPr>
          <a:xfrm>
            <a:off x="4946061" y="4152694"/>
            <a:ext cx="3362400" cy="600"/>
          </a:xfrm>
          <a:prstGeom prst="bentConnector3">
            <a:avLst>
              <a:gd name="adj1" fmla="val 50000"/>
            </a:avLst>
          </a:prstGeom>
          <a:noFill/>
          <a:ln w="19050" cap="flat" cmpd="sng">
            <a:solidFill>
              <a:schemeClr val="accent5"/>
            </a:solidFill>
            <a:prstDash val="solid"/>
            <a:round/>
            <a:headEnd type="diamond" w="med" len="med"/>
            <a:tailEnd type="diamond"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69"/>
        <p:cNvGrpSpPr/>
        <p:nvPr/>
      </p:nvGrpSpPr>
      <p:grpSpPr>
        <a:xfrm>
          <a:off x="0" y="0"/>
          <a:ext cx="0" cy="0"/>
          <a:chOff x="0" y="0"/>
          <a:chExt cx="0" cy="0"/>
        </a:xfrm>
      </p:grpSpPr>
      <p:sp>
        <p:nvSpPr>
          <p:cNvPr id="1770" name="Google Shape;1770;p57"/>
          <p:cNvSpPr txBox="1">
            <a:spLocks noGrp="1"/>
          </p:cNvSpPr>
          <p:nvPr>
            <p:ph type="title"/>
          </p:nvPr>
        </p:nvSpPr>
        <p:spPr>
          <a:xfrm>
            <a:off x="882550" y="1996500"/>
            <a:ext cx="4071000" cy="1119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PICTURE </a:t>
            </a:r>
            <a:r>
              <a:rPr lang="en">
                <a:solidFill>
                  <a:schemeClr val="lt2"/>
                </a:solidFill>
              </a:rPr>
              <a:t>ALWAYS</a:t>
            </a:r>
            <a:endParaRPr>
              <a:solidFill>
                <a:schemeClr val="lt2"/>
              </a:solidFill>
            </a:endParaRPr>
          </a:p>
          <a:p>
            <a:pPr marL="0" lvl="0" indent="0" algn="ctr" rtl="0">
              <a:spcBef>
                <a:spcPts val="0"/>
              </a:spcBef>
              <a:spcAft>
                <a:spcPts val="0"/>
              </a:spcAft>
              <a:buNone/>
            </a:pPr>
            <a:r>
              <a:rPr lang="en"/>
              <a:t>REINFORCES THE CONCEPT</a:t>
            </a:r>
            <a:endParaRPr/>
          </a:p>
        </p:txBody>
      </p:sp>
      <p:sp>
        <p:nvSpPr>
          <p:cNvPr id="1771" name="Google Shape;1771;p57"/>
          <p:cNvSpPr txBox="1">
            <a:spLocks noGrp="1"/>
          </p:cNvSpPr>
          <p:nvPr>
            <p:ph type="subTitle" idx="1"/>
          </p:nvPr>
        </p:nvSpPr>
        <p:spPr>
          <a:xfrm>
            <a:off x="1100800" y="3116400"/>
            <a:ext cx="3634500" cy="111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a long text</a:t>
            </a:r>
            <a:endParaRPr/>
          </a:p>
        </p:txBody>
      </p:sp>
      <p:sp>
        <p:nvSpPr>
          <p:cNvPr id="1772" name="Google Shape;1772;p57"/>
          <p:cNvSpPr/>
          <p:nvPr/>
        </p:nvSpPr>
        <p:spPr>
          <a:xfrm rot="-5400000" flipH="1">
            <a:off x="-327301" y="325651"/>
            <a:ext cx="1527047" cy="875745"/>
          </a:xfrm>
          <a:custGeom>
            <a:avLst/>
            <a:gdLst/>
            <a:ahLst/>
            <a:cxnLst/>
            <a:rect l="l" t="t" r="r" b="b"/>
            <a:pathLst>
              <a:path w="51817" h="29719" extrusionOk="0">
                <a:moveTo>
                  <a:pt x="1" y="1"/>
                </a:moveTo>
                <a:lnTo>
                  <a:pt x="1" y="29719"/>
                </a:lnTo>
                <a:lnTo>
                  <a:pt x="518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7"/>
          <p:cNvSpPr/>
          <p:nvPr/>
        </p:nvSpPr>
        <p:spPr>
          <a:xfrm rot="-5400000" flipH="1">
            <a:off x="-430281" y="1724606"/>
            <a:ext cx="1504944" cy="848369"/>
          </a:xfrm>
          <a:custGeom>
            <a:avLst/>
            <a:gdLst/>
            <a:ahLst/>
            <a:cxnLst/>
            <a:rect l="l" t="t" r="r" b="b"/>
            <a:pathLst>
              <a:path w="51067" h="28790" extrusionOk="0">
                <a:moveTo>
                  <a:pt x="48709" y="1"/>
                </a:moveTo>
                <a:lnTo>
                  <a:pt x="1" y="27456"/>
                </a:lnTo>
                <a:lnTo>
                  <a:pt x="2358" y="28790"/>
                </a:lnTo>
                <a:lnTo>
                  <a:pt x="51066" y="1358"/>
                </a:lnTo>
                <a:lnTo>
                  <a:pt x="487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7"/>
          <p:cNvSpPr/>
          <p:nvPr/>
        </p:nvSpPr>
        <p:spPr>
          <a:xfrm rot="-5400000">
            <a:off x="300839" y="1608736"/>
            <a:ext cx="270828" cy="309550"/>
          </a:xfrm>
          <a:custGeom>
            <a:avLst/>
            <a:gdLst/>
            <a:ahLst/>
            <a:cxnLst/>
            <a:rect l="l" t="t" r="r" b="b"/>
            <a:pathLst>
              <a:path w="3657" h="4180" extrusionOk="0">
                <a:moveTo>
                  <a:pt x="1" y="0"/>
                </a:moveTo>
                <a:lnTo>
                  <a:pt x="1" y="4179"/>
                </a:lnTo>
                <a:lnTo>
                  <a:pt x="3656" y="2108"/>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7"/>
          <p:cNvSpPr/>
          <p:nvPr/>
        </p:nvSpPr>
        <p:spPr>
          <a:xfrm flipH="1">
            <a:off x="-314309" y="247386"/>
            <a:ext cx="1165800" cy="1032300"/>
          </a:xfrm>
          <a:prstGeom prst="hexagon">
            <a:avLst>
              <a:gd name="adj" fmla="val 28631"/>
              <a:gd name="vf" fmla="val 11547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7"/>
          <p:cNvSpPr/>
          <p:nvPr/>
        </p:nvSpPr>
        <p:spPr>
          <a:xfrm rot="-1825914">
            <a:off x="22941" y="1138189"/>
            <a:ext cx="598615" cy="340851"/>
          </a:xfrm>
          <a:custGeom>
            <a:avLst/>
            <a:gdLst/>
            <a:ahLst/>
            <a:cxnLst/>
            <a:rect l="l" t="t" r="r" b="b"/>
            <a:pathLst>
              <a:path w="20539" h="11693" extrusionOk="0">
                <a:moveTo>
                  <a:pt x="17157" y="0"/>
                </a:moveTo>
                <a:lnTo>
                  <a:pt x="0" y="9775"/>
                </a:lnTo>
                <a:lnTo>
                  <a:pt x="3382" y="11692"/>
                </a:lnTo>
                <a:lnTo>
                  <a:pt x="20538" y="1953"/>
                </a:lnTo>
                <a:lnTo>
                  <a:pt x="171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80"/>
        <p:cNvGrpSpPr/>
        <p:nvPr/>
      </p:nvGrpSpPr>
      <p:grpSpPr>
        <a:xfrm>
          <a:off x="0" y="0"/>
          <a:ext cx="0" cy="0"/>
          <a:chOff x="0" y="0"/>
          <a:chExt cx="0" cy="0"/>
        </a:xfrm>
      </p:grpSpPr>
      <p:cxnSp>
        <p:nvCxnSpPr>
          <p:cNvPr id="1781" name="Google Shape;1781;p58"/>
          <p:cNvCxnSpPr>
            <a:stCxn id="1782" idx="3"/>
          </p:cNvCxnSpPr>
          <p:nvPr/>
        </p:nvCxnSpPr>
        <p:spPr>
          <a:xfrm rot="10800000">
            <a:off x="5485678" y="2153249"/>
            <a:ext cx="0" cy="1359300"/>
          </a:xfrm>
          <a:prstGeom prst="straightConnector1">
            <a:avLst/>
          </a:prstGeom>
          <a:noFill/>
          <a:ln w="19050" cap="flat" cmpd="sng">
            <a:solidFill>
              <a:schemeClr val="accent5"/>
            </a:solidFill>
            <a:prstDash val="solid"/>
            <a:round/>
            <a:headEnd type="none" w="med" len="med"/>
            <a:tailEnd type="none" w="med" len="med"/>
          </a:ln>
        </p:spPr>
      </p:cxnSp>
      <p:cxnSp>
        <p:nvCxnSpPr>
          <p:cNvPr id="1783" name="Google Shape;1783;p58"/>
          <p:cNvCxnSpPr>
            <a:stCxn id="1784" idx="0"/>
          </p:cNvCxnSpPr>
          <p:nvPr/>
        </p:nvCxnSpPr>
        <p:spPr>
          <a:xfrm>
            <a:off x="7315681" y="2366849"/>
            <a:ext cx="0" cy="1353000"/>
          </a:xfrm>
          <a:prstGeom prst="straightConnector1">
            <a:avLst/>
          </a:prstGeom>
          <a:noFill/>
          <a:ln w="19050" cap="flat" cmpd="sng">
            <a:solidFill>
              <a:schemeClr val="accent1"/>
            </a:solidFill>
            <a:prstDash val="solid"/>
            <a:round/>
            <a:headEnd type="none" w="med" len="med"/>
            <a:tailEnd type="none" w="med" len="med"/>
          </a:ln>
        </p:spPr>
      </p:cxnSp>
      <p:sp>
        <p:nvSpPr>
          <p:cNvPr id="1785" name="Google Shape;1785;p58"/>
          <p:cNvSpPr txBox="1"/>
          <p:nvPr/>
        </p:nvSpPr>
        <p:spPr>
          <a:xfrm>
            <a:off x="3031538" y="3822726"/>
            <a:ext cx="1248300" cy="378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Oswald Regular"/>
                <a:ea typeface="Oswald Regular"/>
                <a:cs typeface="Oswald Regular"/>
                <a:sym typeface="Oswald Regular"/>
              </a:rPr>
              <a:t>DAY 02</a:t>
            </a:r>
            <a:endParaRPr sz="2000">
              <a:solidFill>
                <a:schemeClr val="lt2"/>
              </a:solidFill>
              <a:latin typeface="Oswald Regular"/>
              <a:ea typeface="Oswald Regular"/>
              <a:cs typeface="Oswald Regular"/>
              <a:sym typeface="Oswald Regular"/>
            </a:endParaRPr>
          </a:p>
        </p:txBody>
      </p:sp>
      <p:sp>
        <p:nvSpPr>
          <p:cNvPr id="1786" name="Google Shape;1786;p58"/>
          <p:cNvSpPr txBox="1"/>
          <p:nvPr/>
        </p:nvSpPr>
        <p:spPr>
          <a:xfrm>
            <a:off x="2544638" y="4097200"/>
            <a:ext cx="22221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Roboto"/>
                <a:ea typeface="Roboto"/>
                <a:cs typeface="Roboto"/>
                <a:sym typeface="Roboto"/>
              </a:rPr>
              <a:t>It’s the farthest planet from the Sun</a:t>
            </a:r>
            <a:endParaRPr sz="1600">
              <a:solidFill>
                <a:schemeClr val="dk1"/>
              </a:solidFill>
              <a:latin typeface="Roboto"/>
              <a:ea typeface="Roboto"/>
              <a:cs typeface="Roboto"/>
              <a:sym typeface="Roboto"/>
            </a:endParaRPr>
          </a:p>
        </p:txBody>
      </p:sp>
      <p:sp>
        <p:nvSpPr>
          <p:cNvPr id="1787" name="Google Shape;1787;p58"/>
          <p:cNvSpPr txBox="1"/>
          <p:nvPr/>
        </p:nvSpPr>
        <p:spPr>
          <a:xfrm>
            <a:off x="6691531" y="3822726"/>
            <a:ext cx="1248300" cy="378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Oswald Regular"/>
                <a:ea typeface="Oswald Regular"/>
                <a:cs typeface="Oswald Regular"/>
                <a:sym typeface="Oswald Regular"/>
              </a:rPr>
              <a:t>DAY 04</a:t>
            </a:r>
            <a:endParaRPr sz="2000">
              <a:solidFill>
                <a:schemeClr val="lt2"/>
              </a:solidFill>
              <a:latin typeface="Oswald Regular"/>
              <a:ea typeface="Oswald Regular"/>
              <a:cs typeface="Oswald Regular"/>
              <a:sym typeface="Oswald Regular"/>
            </a:endParaRPr>
          </a:p>
        </p:txBody>
      </p:sp>
      <p:sp>
        <p:nvSpPr>
          <p:cNvPr id="1788" name="Google Shape;1788;p58"/>
          <p:cNvSpPr txBox="1"/>
          <p:nvPr/>
        </p:nvSpPr>
        <p:spPr>
          <a:xfrm>
            <a:off x="6204631" y="4097200"/>
            <a:ext cx="22221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Roboto"/>
                <a:ea typeface="Roboto"/>
                <a:cs typeface="Roboto"/>
                <a:sym typeface="Roboto"/>
              </a:rPr>
              <a:t>It’s the biggest planet in the Solar System </a:t>
            </a:r>
            <a:endParaRPr sz="1600">
              <a:solidFill>
                <a:schemeClr val="dk1"/>
              </a:solidFill>
              <a:latin typeface="Roboto"/>
              <a:ea typeface="Roboto"/>
              <a:cs typeface="Roboto"/>
              <a:sym typeface="Roboto"/>
            </a:endParaRPr>
          </a:p>
        </p:txBody>
      </p:sp>
      <p:sp>
        <p:nvSpPr>
          <p:cNvPr id="1789" name="Google Shape;1789;p58"/>
          <p:cNvSpPr txBox="1"/>
          <p:nvPr/>
        </p:nvSpPr>
        <p:spPr>
          <a:xfrm>
            <a:off x="1202813" y="1184640"/>
            <a:ext cx="1248300" cy="378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Oswald Regular"/>
                <a:ea typeface="Oswald Regular"/>
                <a:cs typeface="Oswald Regular"/>
                <a:sym typeface="Oswald Regular"/>
              </a:rPr>
              <a:t>DAY 01</a:t>
            </a:r>
            <a:endParaRPr sz="2000">
              <a:solidFill>
                <a:schemeClr val="lt2"/>
              </a:solidFill>
              <a:latin typeface="Oswald Regular"/>
              <a:ea typeface="Oswald Regular"/>
              <a:cs typeface="Oswald Regular"/>
              <a:sym typeface="Oswald Regular"/>
            </a:endParaRPr>
          </a:p>
        </p:txBody>
      </p:sp>
      <p:sp>
        <p:nvSpPr>
          <p:cNvPr id="1790" name="Google Shape;1790;p58"/>
          <p:cNvSpPr txBox="1"/>
          <p:nvPr/>
        </p:nvSpPr>
        <p:spPr>
          <a:xfrm>
            <a:off x="717263" y="1459125"/>
            <a:ext cx="2219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Roboto"/>
                <a:ea typeface="Roboto"/>
                <a:cs typeface="Roboto"/>
                <a:sym typeface="Roboto"/>
              </a:rPr>
              <a:t>Mercury is the closest planet to the Sun</a:t>
            </a:r>
            <a:endParaRPr sz="1600">
              <a:solidFill>
                <a:schemeClr val="dk1"/>
              </a:solidFill>
              <a:latin typeface="Roboto"/>
              <a:ea typeface="Roboto"/>
              <a:cs typeface="Roboto"/>
              <a:sym typeface="Roboto"/>
            </a:endParaRPr>
          </a:p>
        </p:txBody>
      </p:sp>
      <p:sp>
        <p:nvSpPr>
          <p:cNvPr id="1791" name="Google Shape;1791;p58"/>
          <p:cNvSpPr txBox="1"/>
          <p:nvPr/>
        </p:nvSpPr>
        <p:spPr>
          <a:xfrm>
            <a:off x="4861515" y="1184640"/>
            <a:ext cx="1248300" cy="378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Oswald Regular"/>
                <a:ea typeface="Oswald Regular"/>
                <a:cs typeface="Oswald Regular"/>
                <a:sym typeface="Oswald Regular"/>
              </a:rPr>
              <a:t>DAY 03</a:t>
            </a:r>
            <a:endParaRPr sz="2000">
              <a:solidFill>
                <a:schemeClr val="lt2"/>
              </a:solidFill>
              <a:latin typeface="Oswald Regular"/>
              <a:ea typeface="Oswald Regular"/>
              <a:cs typeface="Oswald Regular"/>
              <a:sym typeface="Oswald Regular"/>
            </a:endParaRPr>
          </a:p>
        </p:txBody>
      </p:sp>
      <p:sp>
        <p:nvSpPr>
          <p:cNvPr id="1792" name="Google Shape;1792;p58"/>
          <p:cNvSpPr txBox="1"/>
          <p:nvPr/>
        </p:nvSpPr>
        <p:spPr>
          <a:xfrm>
            <a:off x="4374615" y="1459125"/>
            <a:ext cx="22221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Roboto"/>
                <a:ea typeface="Roboto"/>
                <a:cs typeface="Roboto"/>
                <a:sym typeface="Roboto"/>
              </a:rPr>
              <a:t>Venus is the second planet from the Sun</a:t>
            </a:r>
            <a:endParaRPr sz="1600">
              <a:solidFill>
                <a:schemeClr val="dk1"/>
              </a:solidFill>
              <a:latin typeface="Roboto"/>
              <a:ea typeface="Roboto"/>
              <a:cs typeface="Roboto"/>
              <a:sym typeface="Roboto"/>
            </a:endParaRPr>
          </a:p>
        </p:txBody>
      </p:sp>
      <p:cxnSp>
        <p:nvCxnSpPr>
          <p:cNvPr id="1793" name="Google Shape;1793;p58"/>
          <p:cNvCxnSpPr>
            <a:stCxn id="1794" idx="0"/>
          </p:cNvCxnSpPr>
          <p:nvPr/>
        </p:nvCxnSpPr>
        <p:spPr>
          <a:xfrm>
            <a:off x="3655688" y="2366849"/>
            <a:ext cx="0" cy="1353000"/>
          </a:xfrm>
          <a:prstGeom prst="straightConnector1">
            <a:avLst/>
          </a:prstGeom>
          <a:noFill/>
          <a:ln w="19050" cap="flat" cmpd="sng">
            <a:solidFill>
              <a:schemeClr val="lt2"/>
            </a:solidFill>
            <a:prstDash val="solid"/>
            <a:round/>
            <a:headEnd type="none" w="med" len="med"/>
            <a:tailEnd type="none" w="med" len="med"/>
          </a:ln>
        </p:spPr>
      </p:cxnSp>
      <p:cxnSp>
        <p:nvCxnSpPr>
          <p:cNvPr id="1795" name="Google Shape;1795;p58"/>
          <p:cNvCxnSpPr/>
          <p:nvPr/>
        </p:nvCxnSpPr>
        <p:spPr>
          <a:xfrm>
            <a:off x="2137912" y="2939807"/>
            <a:ext cx="5077800" cy="0"/>
          </a:xfrm>
          <a:prstGeom prst="straightConnector1">
            <a:avLst/>
          </a:prstGeom>
          <a:noFill/>
          <a:ln w="19050" cap="flat" cmpd="sng">
            <a:solidFill>
              <a:schemeClr val="dk1"/>
            </a:solidFill>
            <a:prstDash val="solid"/>
            <a:round/>
            <a:headEnd type="none" w="med" len="med"/>
            <a:tailEnd type="none" w="med" len="med"/>
          </a:ln>
        </p:spPr>
      </p:cxnSp>
      <p:cxnSp>
        <p:nvCxnSpPr>
          <p:cNvPr id="1796" name="Google Shape;1796;p58"/>
          <p:cNvCxnSpPr>
            <a:stCxn id="1797" idx="3"/>
          </p:cNvCxnSpPr>
          <p:nvPr/>
        </p:nvCxnSpPr>
        <p:spPr>
          <a:xfrm rot="10800000">
            <a:off x="1825713" y="2153249"/>
            <a:ext cx="0" cy="1359300"/>
          </a:xfrm>
          <a:prstGeom prst="straightConnector1">
            <a:avLst/>
          </a:prstGeom>
          <a:noFill/>
          <a:ln w="19050" cap="flat" cmpd="sng">
            <a:solidFill>
              <a:schemeClr val="dk2"/>
            </a:solidFill>
            <a:prstDash val="solid"/>
            <a:round/>
            <a:headEnd type="none" w="med" len="med"/>
            <a:tailEnd type="none" w="med" len="med"/>
          </a:ln>
        </p:spPr>
      </p:cxnSp>
      <p:sp>
        <p:nvSpPr>
          <p:cNvPr id="1797" name="Google Shape;1797;p58"/>
          <p:cNvSpPr/>
          <p:nvPr/>
        </p:nvSpPr>
        <p:spPr>
          <a:xfrm rot="-5400000">
            <a:off x="1252863" y="2444249"/>
            <a:ext cx="1145700" cy="990900"/>
          </a:xfrm>
          <a:prstGeom prst="hexagon">
            <a:avLst>
              <a:gd name="adj" fmla="val 26563"/>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8"/>
          <p:cNvSpPr/>
          <p:nvPr/>
        </p:nvSpPr>
        <p:spPr>
          <a:xfrm rot="-5400000">
            <a:off x="3082838" y="2444249"/>
            <a:ext cx="1145700" cy="990900"/>
          </a:xfrm>
          <a:prstGeom prst="hexagon">
            <a:avLst>
              <a:gd name="adj" fmla="val 26563"/>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8"/>
          <p:cNvSpPr/>
          <p:nvPr/>
        </p:nvSpPr>
        <p:spPr>
          <a:xfrm rot="-5400000">
            <a:off x="4912828" y="2444249"/>
            <a:ext cx="1145700" cy="990900"/>
          </a:xfrm>
          <a:prstGeom prst="hexagon">
            <a:avLst>
              <a:gd name="adj" fmla="val 26563"/>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8"/>
          <p:cNvSpPr/>
          <p:nvPr/>
        </p:nvSpPr>
        <p:spPr>
          <a:xfrm rot="-5400000">
            <a:off x="6742831" y="2444249"/>
            <a:ext cx="1145700" cy="990900"/>
          </a:xfrm>
          <a:prstGeom prst="hexagon">
            <a:avLst>
              <a:gd name="adj" fmla="val 26563"/>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8"/>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PROCESS</a:t>
            </a:r>
            <a:endParaRPr/>
          </a:p>
        </p:txBody>
      </p:sp>
      <p:grpSp>
        <p:nvGrpSpPr>
          <p:cNvPr id="1799" name="Google Shape;1799;p58"/>
          <p:cNvGrpSpPr/>
          <p:nvPr/>
        </p:nvGrpSpPr>
        <p:grpSpPr>
          <a:xfrm>
            <a:off x="3405587" y="2685100"/>
            <a:ext cx="500202" cy="509210"/>
            <a:chOff x="-1458584" y="2571742"/>
            <a:chExt cx="530606" cy="540162"/>
          </a:xfrm>
        </p:grpSpPr>
        <p:sp>
          <p:nvSpPr>
            <p:cNvPr id="1800" name="Google Shape;1800;p58"/>
            <p:cNvSpPr/>
            <p:nvPr/>
          </p:nvSpPr>
          <p:spPr>
            <a:xfrm>
              <a:off x="-1458584" y="2571742"/>
              <a:ext cx="530606" cy="540162"/>
            </a:xfrm>
            <a:custGeom>
              <a:avLst/>
              <a:gdLst/>
              <a:ahLst/>
              <a:cxnLst/>
              <a:rect l="l" t="t" r="r" b="b"/>
              <a:pathLst>
                <a:path w="53583" h="54548" extrusionOk="0">
                  <a:moveTo>
                    <a:pt x="14230" y="1745"/>
                  </a:moveTo>
                  <a:lnTo>
                    <a:pt x="21260" y="2347"/>
                  </a:lnTo>
                  <a:lnTo>
                    <a:pt x="14101" y="3244"/>
                  </a:lnTo>
                  <a:lnTo>
                    <a:pt x="14101" y="3244"/>
                  </a:lnTo>
                  <a:lnTo>
                    <a:pt x="14230" y="1745"/>
                  </a:lnTo>
                  <a:close/>
                  <a:moveTo>
                    <a:pt x="39252" y="1700"/>
                  </a:moveTo>
                  <a:lnTo>
                    <a:pt x="39664" y="4965"/>
                  </a:lnTo>
                  <a:lnTo>
                    <a:pt x="13289" y="4965"/>
                  </a:lnTo>
                  <a:lnTo>
                    <a:pt x="39252" y="1700"/>
                  </a:lnTo>
                  <a:close/>
                  <a:moveTo>
                    <a:pt x="6044" y="5878"/>
                  </a:moveTo>
                  <a:lnTo>
                    <a:pt x="6044" y="40592"/>
                  </a:lnTo>
                  <a:lnTo>
                    <a:pt x="1746" y="6415"/>
                  </a:lnTo>
                  <a:lnTo>
                    <a:pt x="6044" y="5878"/>
                  </a:lnTo>
                  <a:close/>
                  <a:moveTo>
                    <a:pt x="41167" y="4044"/>
                  </a:moveTo>
                  <a:lnTo>
                    <a:pt x="51894" y="4961"/>
                  </a:lnTo>
                  <a:lnTo>
                    <a:pt x="47946" y="51162"/>
                  </a:lnTo>
                  <a:lnTo>
                    <a:pt x="47057" y="51085"/>
                  </a:lnTo>
                  <a:lnTo>
                    <a:pt x="47057" y="27615"/>
                  </a:lnTo>
                  <a:cubicBezTo>
                    <a:pt x="47057" y="27170"/>
                    <a:pt x="46698" y="26811"/>
                    <a:pt x="46253" y="26811"/>
                  </a:cubicBezTo>
                  <a:cubicBezTo>
                    <a:pt x="45809" y="26811"/>
                    <a:pt x="45449" y="27170"/>
                    <a:pt x="45449" y="27615"/>
                  </a:cubicBezTo>
                  <a:lnTo>
                    <a:pt x="45449" y="52939"/>
                  </a:lnTo>
                  <a:lnTo>
                    <a:pt x="7648" y="52939"/>
                  </a:lnTo>
                  <a:lnTo>
                    <a:pt x="7648" y="6573"/>
                  </a:lnTo>
                  <a:lnTo>
                    <a:pt x="45449" y="6573"/>
                  </a:lnTo>
                  <a:lnTo>
                    <a:pt x="45449" y="23865"/>
                  </a:lnTo>
                  <a:cubicBezTo>
                    <a:pt x="45449" y="24310"/>
                    <a:pt x="45809" y="24669"/>
                    <a:pt x="46253" y="24669"/>
                  </a:cubicBezTo>
                  <a:cubicBezTo>
                    <a:pt x="46698" y="24669"/>
                    <a:pt x="47057" y="24310"/>
                    <a:pt x="47057" y="23865"/>
                  </a:cubicBezTo>
                  <a:lnTo>
                    <a:pt x="47057" y="5769"/>
                  </a:lnTo>
                  <a:cubicBezTo>
                    <a:pt x="47057" y="5324"/>
                    <a:pt x="46698" y="4965"/>
                    <a:pt x="46253" y="4965"/>
                  </a:cubicBezTo>
                  <a:lnTo>
                    <a:pt x="41280" y="4965"/>
                  </a:lnTo>
                  <a:lnTo>
                    <a:pt x="41167" y="4044"/>
                  </a:lnTo>
                  <a:close/>
                  <a:moveTo>
                    <a:pt x="39951" y="1"/>
                  </a:moveTo>
                  <a:cubicBezTo>
                    <a:pt x="39918" y="1"/>
                    <a:pt x="39884" y="3"/>
                    <a:pt x="39850" y="7"/>
                  </a:cubicBezTo>
                  <a:lnTo>
                    <a:pt x="28836" y="1393"/>
                  </a:lnTo>
                  <a:cubicBezTo>
                    <a:pt x="28791" y="1381"/>
                    <a:pt x="28751" y="1373"/>
                    <a:pt x="28702" y="1369"/>
                  </a:cubicBezTo>
                  <a:lnTo>
                    <a:pt x="13567" y="76"/>
                  </a:lnTo>
                  <a:cubicBezTo>
                    <a:pt x="13543" y="74"/>
                    <a:pt x="13520" y="73"/>
                    <a:pt x="13496" y="73"/>
                  </a:cubicBezTo>
                  <a:cubicBezTo>
                    <a:pt x="13089" y="73"/>
                    <a:pt x="12733" y="395"/>
                    <a:pt x="12699" y="807"/>
                  </a:cubicBezTo>
                  <a:lnTo>
                    <a:pt x="12472" y="3450"/>
                  </a:lnTo>
                  <a:lnTo>
                    <a:pt x="748" y="4924"/>
                  </a:lnTo>
                  <a:cubicBezTo>
                    <a:pt x="315" y="4977"/>
                    <a:pt x="0" y="5385"/>
                    <a:pt x="53" y="5821"/>
                  </a:cubicBezTo>
                  <a:lnTo>
                    <a:pt x="6036" y="53420"/>
                  </a:lnTo>
                  <a:cubicBezTo>
                    <a:pt x="6065" y="53638"/>
                    <a:pt x="6016" y="53844"/>
                    <a:pt x="6105" y="54054"/>
                  </a:cubicBezTo>
                  <a:cubicBezTo>
                    <a:pt x="6230" y="54349"/>
                    <a:pt x="6525" y="54547"/>
                    <a:pt x="6844" y="54547"/>
                  </a:cubicBezTo>
                  <a:lnTo>
                    <a:pt x="46253" y="54547"/>
                  </a:lnTo>
                  <a:cubicBezTo>
                    <a:pt x="46698" y="54547"/>
                    <a:pt x="47057" y="54188"/>
                    <a:pt x="47057" y="53743"/>
                  </a:cubicBezTo>
                  <a:lnTo>
                    <a:pt x="47057" y="52697"/>
                  </a:lnTo>
                  <a:lnTo>
                    <a:pt x="48613" y="52830"/>
                  </a:lnTo>
                  <a:cubicBezTo>
                    <a:pt x="48635" y="52832"/>
                    <a:pt x="48656" y="52833"/>
                    <a:pt x="48678" y="52833"/>
                  </a:cubicBezTo>
                  <a:cubicBezTo>
                    <a:pt x="49087" y="52833"/>
                    <a:pt x="49443" y="52510"/>
                    <a:pt x="49482" y="52099"/>
                  </a:cubicBezTo>
                  <a:lnTo>
                    <a:pt x="53562" y="4298"/>
                  </a:lnTo>
                  <a:cubicBezTo>
                    <a:pt x="53583" y="4084"/>
                    <a:pt x="53514" y="3874"/>
                    <a:pt x="53376" y="3712"/>
                  </a:cubicBezTo>
                  <a:cubicBezTo>
                    <a:pt x="53239" y="3551"/>
                    <a:pt x="53045" y="3446"/>
                    <a:pt x="52831" y="3430"/>
                  </a:cubicBezTo>
                  <a:lnTo>
                    <a:pt x="40961" y="2415"/>
                  </a:lnTo>
                  <a:lnTo>
                    <a:pt x="40746" y="706"/>
                  </a:lnTo>
                  <a:cubicBezTo>
                    <a:pt x="40694" y="300"/>
                    <a:pt x="40347" y="1"/>
                    <a:pt x="39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8"/>
            <p:cNvSpPr/>
            <p:nvPr/>
          </p:nvSpPr>
          <p:spPr>
            <a:xfrm>
              <a:off x="-1186651" y="2663311"/>
              <a:ext cx="151647" cy="134684"/>
            </a:xfrm>
            <a:custGeom>
              <a:avLst/>
              <a:gdLst/>
              <a:ahLst/>
              <a:cxnLst/>
              <a:rect l="l" t="t" r="r" b="b"/>
              <a:pathLst>
                <a:path w="15314" h="13601" extrusionOk="0">
                  <a:moveTo>
                    <a:pt x="1605" y="2498"/>
                  </a:moveTo>
                  <a:cubicBezTo>
                    <a:pt x="3552" y="2647"/>
                    <a:pt x="5350" y="3342"/>
                    <a:pt x="6845" y="4425"/>
                  </a:cubicBezTo>
                  <a:lnTo>
                    <a:pt x="6130" y="5499"/>
                  </a:lnTo>
                  <a:cubicBezTo>
                    <a:pt x="5908" y="5835"/>
                    <a:pt x="5973" y="6299"/>
                    <a:pt x="6280" y="6558"/>
                  </a:cubicBezTo>
                  <a:cubicBezTo>
                    <a:pt x="6430" y="6685"/>
                    <a:pt x="6613" y="6745"/>
                    <a:pt x="6796" y="6745"/>
                  </a:cubicBezTo>
                  <a:cubicBezTo>
                    <a:pt x="7056" y="6745"/>
                    <a:pt x="7313" y="6623"/>
                    <a:pt x="7467" y="6392"/>
                  </a:cubicBezTo>
                  <a:lnTo>
                    <a:pt x="8082" y="5471"/>
                  </a:lnTo>
                  <a:cubicBezTo>
                    <a:pt x="9787" y="7168"/>
                    <a:pt x="10910" y="9455"/>
                    <a:pt x="11104" y="11996"/>
                  </a:cubicBezTo>
                  <a:lnTo>
                    <a:pt x="1605" y="11996"/>
                  </a:lnTo>
                  <a:lnTo>
                    <a:pt x="1605" y="2498"/>
                  </a:lnTo>
                  <a:close/>
                  <a:moveTo>
                    <a:pt x="10227" y="1"/>
                  </a:moveTo>
                  <a:cubicBezTo>
                    <a:pt x="9956" y="1"/>
                    <a:pt x="9706" y="138"/>
                    <a:pt x="9556" y="360"/>
                  </a:cubicBezTo>
                  <a:lnTo>
                    <a:pt x="7738" y="3087"/>
                  </a:lnTo>
                  <a:cubicBezTo>
                    <a:pt x="5783" y="1685"/>
                    <a:pt x="3387" y="857"/>
                    <a:pt x="801" y="857"/>
                  </a:cubicBezTo>
                  <a:cubicBezTo>
                    <a:pt x="357" y="857"/>
                    <a:pt x="1" y="1217"/>
                    <a:pt x="1" y="1661"/>
                  </a:cubicBezTo>
                  <a:lnTo>
                    <a:pt x="1" y="12800"/>
                  </a:lnTo>
                  <a:cubicBezTo>
                    <a:pt x="1" y="13241"/>
                    <a:pt x="357" y="13600"/>
                    <a:pt x="801" y="13600"/>
                  </a:cubicBezTo>
                  <a:lnTo>
                    <a:pt x="11940" y="13600"/>
                  </a:lnTo>
                  <a:cubicBezTo>
                    <a:pt x="12385" y="13600"/>
                    <a:pt x="12740" y="13241"/>
                    <a:pt x="12740" y="12800"/>
                  </a:cubicBezTo>
                  <a:cubicBezTo>
                    <a:pt x="12740" y="9378"/>
                    <a:pt x="11298" y="6291"/>
                    <a:pt x="8987" y="4114"/>
                  </a:cubicBezTo>
                  <a:lnTo>
                    <a:pt x="10655" y="1609"/>
                  </a:lnTo>
                  <a:lnTo>
                    <a:pt x="14510" y="1609"/>
                  </a:lnTo>
                  <a:cubicBezTo>
                    <a:pt x="14954" y="1609"/>
                    <a:pt x="15314" y="1249"/>
                    <a:pt x="15314" y="805"/>
                  </a:cubicBezTo>
                  <a:cubicBezTo>
                    <a:pt x="15314" y="360"/>
                    <a:pt x="14954" y="1"/>
                    <a:pt x="14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8"/>
            <p:cNvSpPr/>
            <p:nvPr/>
          </p:nvSpPr>
          <p:spPr>
            <a:xfrm>
              <a:off x="-1330881" y="2705763"/>
              <a:ext cx="295877" cy="236462"/>
            </a:xfrm>
            <a:custGeom>
              <a:avLst/>
              <a:gdLst/>
              <a:ahLst/>
              <a:cxnLst/>
              <a:rect l="l" t="t" r="r" b="b"/>
              <a:pathLst>
                <a:path w="29879" h="23879" extrusionOk="0">
                  <a:moveTo>
                    <a:pt x="11136" y="1637"/>
                  </a:moveTo>
                  <a:lnTo>
                    <a:pt x="11136" y="11939"/>
                  </a:lnTo>
                  <a:cubicBezTo>
                    <a:pt x="11136" y="12384"/>
                    <a:pt x="11495" y="12743"/>
                    <a:pt x="11940" y="12743"/>
                  </a:cubicBezTo>
                  <a:lnTo>
                    <a:pt x="22243" y="12743"/>
                  </a:lnTo>
                  <a:cubicBezTo>
                    <a:pt x="22065" y="15063"/>
                    <a:pt x="21111" y="17176"/>
                    <a:pt x="19649" y="18816"/>
                  </a:cubicBezTo>
                  <a:lnTo>
                    <a:pt x="17762" y="15798"/>
                  </a:lnTo>
                  <a:cubicBezTo>
                    <a:pt x="17610" y="15552"/>
                    <a:pt x="17348" y="15417"/>
                    <a:pt x="17079" y="15417"/>
                  </a:cubicBezTo>
                  <a:cubicBezTo>
                    <a:pt x="16934" y="15417"/>
                    <a:pt x="16787" y="15457"/>
                    <a:pt x="16655" y="15539"/>
                  </a:cubicBezTo>
                  <a:cubicBezTo>
                    <a:pt x="16279" y="15774"/>
                    <a:pt x="16166" y="16271"/>
                    <a:pt x="16400" y="16646"/>
                  </a:cubicBezTo>
                  <a:lnTo>
                    <a:pt x="18461" y="19947"/>
                  </a:lnTo>
                  <a:cubicBezTo>
                    <a:pt x="16683" y="21402"/>
                    <a:pt x="14412" y="22270"/>
                    <a:pt x="11940" y="22270"/>
                  </a:cubicBezTo>
                  <a:cubicBezTo>
                    <a:pt x="6243" y="22270"/>
                    <a:pt x="1609" y="17636"/>
                    <a:pt x="1609" y="11939"/>
                  </a:cubicBezTo>
                  <a:cubicBezTo>
                    <a:pt x="1609" y="6509"/>
                    <a:pt x="5815" y="2049"/>
                    <a:pt x="11136" y="1637"/>
                  </a:cubicBezTo>
                  <a:close/>
                  <a:moveTo>
                    <a:pt x="11940" y="0"/>
                  </a:moveTo>
                  <a:cubicBezTo>
                    <a:pt x="5358" y="0"/>
                    <a:pt x="1" y="5354"/>
                    <a:pt x="1" y="11939"/>
                  </a:cubicBezTo>
                  <a:cubicBezTo>
                    <a:pt x="1" y="18521"/>
                    <a:pt x="5358" y="23878"/>
                    <a:pt x="11940" y="23878"/>
                  </a:cubicBezTo>
                  <a:cubicBezTo>
                    <a:pt x="14724" y="23878"/>
                    <a:pt x="17285" y="22921"/>
                    <a:pt x="19317" y="21321"/>
                  </a:cubicBezTo>
                  <a:lnTo>
                    <a:pt x="20683" y="23503"/>
                  </a:lnTo>
                  <a:cubicBezTo>
                    <a:pt x="20828" y="23737"/>
                    <a:pt x="21087" y="23878"/>
                    <a:pt x="21362" y="23878"/>
                  </a:cubicBezTo>
                  <a:lnTo>
                    <a:pt x="29075" y="23878"/>
                  </a:lnTo>
                  <a:cubicBezTo>
                    <a:pt x="29519" y="23878"/>
                    <a:pt x="29879" y="23519"/>
                    <a:pt x="29879" y="23074"/>
                  </a:cubicBezTo>
                  <a:cubicBezTo>
                    <a:pt x="29879" y="22630"/>
                    <a:pt x="29519" y="22270"/>
                    <a:pt x="29075" y="22270"/>
                  </a:cubicBezTo>
                  <a:lnTo>
                    <a:pt x="21810" y="22270"/>
                  </a:lnTo>
                  <a:lnTo>
                    <a:pt x="20529" y="20222"/>
                  </a:lnTo>
                  <a:cubicBezTo>
                    <a:pt x="22602" y="18077"/>
                    <a:pt x="23879" y="15151"/>
                    <a:pt x="23879" y="11939"/>
                  </a:cubicBezTo>
                  <a:cubicBezTo>
                    <a:pt x="23879" y="11495"/>
                    <a:pt x="23519" y="11135"/>
                    <a:pt x="23079" y="11135"/>
                  </a:cubicBezTo>
                  <a:lnTo>
                    <a:pt x="12744" y="11135"/>
                  </a:lnTo>
                  <a:lnTo>
                    <a:pt x="12744" y="800"/>
                  </a:lnTo>
                  <a:cubicBezTo>
                    <a:pt x="12744" y="360"/>
                    <a:pt x="12384" y="0"/>
                    <a:pt x="119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8"/>
            <p:cNvSpPr/>
            <p:nvPr/>
          </p:nvSpPr>
          <p:spPr>
            <a:xfrm>
              <a:off x="-1356321" y="2968744"/>
              <a:ext cx="83785" cy="15894"/>
            </a:xfrm>
            <a:custGeom>
              <a:avLst/>
              <a:gdLst/>
              <a:ahLst/>
              <a:cxnLst/>
              <a:rect l="l" t="t" r="r" b="b"/>
              <a:pathLst>
                <a:path w="8461" h="1605" extrusionOk="0">
                  <a:moveTo>
                    <a:pt x="804" y="0"/>
                  </a:moveTo>
                  <a:cubicBezTo>
                    <a:pt x="360" y="0"/>
                    <a:pt x="0" y="356"/>
                    <a:pt x="0" y="800"/>
                  </a:cubicBezTo>
                  <a:cubicBezTo>
                    <a:pt x="0" y="1245"/>
                    <a:pt x="360" y="1604"/>
                    <a:pt x="804" y="1604"/>
                  </a:cubicBezTo>
                  <a:lnTo>
                    <a:pt x="7656" y="1604"/>
                  </a:lnTo>
                  <a:cubicBezTo>
                    <a:pt x="8101" y="1604"/>
                    <a:pt x="8460" y="1245"/>
                    <a:pt x="8460" y="800"/>
                  </a:cubicBezTo>
                  <a:cubicBezTo>
                    <a:pt x="8460" y="356"/>
                    <a:pt x="8101" y="0"/>
                    <a:pt x="76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8"/>
            <p:cNvSpPr/>
            <p:nvPr/>
          </p:nvSpPr>
          <p:spPr>
            <a:xfrm>
              <a:off x="-1254543" y="2968744"/>
              <a:ext cx="83785" cy="15894"/>
            </a:xfrm>
            <a:custGeom>
              <a:avLst/>
              <a:gdLst/>
              <a:ahLst/>
              <a:cxnLst/>
              <a:rect l="l" t="t" r="r" b="b"/>
              <a:pathLst>
                <a:path w="8461" h="1605" extrusionOk="0">
                  <a:moveTo>
                    <a:pt x="805" y="0"/>
                  </a:moveTo>
                  <a:cubicBezTo>
                    <a:pt x="360" y="0"/>
                    <a:pt x="1" y="356"/>
                    <a:pt x="1" y="800"/>
                  </a:cubicBezTo>
                  <a:cubicBezTo>
                    <a:pt x="1" y="1245"/>
                    <a:pt x="360" y="1604"/>
                    <a:pt x="805" y="1604"/>
                  </a:cubicBezTo>
                  <a:lnTo>
                    <a:pt x="7657" y="1604"/>
                  </a:lnTo>
                  <a:cubicBezTo>
                    <a:pt x="8101" y="1604"/>
                    <a:pt x="8461" y="1245"/>
                    <a:pt x="8461" y="800"/>
                  </a:cubicBezTo>
                  <a:cubicBezTo>
                    <a:pt x="8461" y="356"/>
                    <a:pt x="8101" y="0"/>
                    <a:pt x="76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8"/>
            <p:cNvSpPr/>
            <p:nvPr/>
          </p:nvSpPr>
          <p:spPr>
            <a:xfrm>
              <a:off x="-1356321" y="3011146"/>
              <a:ext cx="126197" cy="15894"/>
            </a:xfrm>
            <a:custGeom>
              <a:avLst/>
              <a:gdLst/>
              <a:ahLst/>
              <a:cxnLst/>
              <a:rect l="l" t="t" r="r" b="b"/>
              <a:pathLst>
                <a:path w="12744" h="1605" extrusionOk="0">
                  <a:moveTo>
                    <a:pt x="804" y="1"/>
                  </a:moveTo>
                  <a:cubicBezTo>
                    <a:pt x="360" y="1"/>
                    <a:pt x="0" y="361"/>
                    <a:pt x="0" y="801"/>
                  </a:cubicBezTo>
                  <a:cubicBezTo>
                    <a:pt x="0" y="1245"/>
                    <a:pt x="360" y="1605"/>
                    <a:pt x="804" y="1605"/>
                  </a:cubicBezTo>
                  <a:lnTo>
                    <a:pt x="11939" y="1605"/>
                  </a:lnTo>
                  <a:cubicBezTo>
                    <a:pt x="12384" y="1605"/>
                    <a:pt x="12743" y="1245"/>
                    <a:pt x="12743" y="801"/>
                  </a:cubicBezTo>
                  <a:cubicBezTo>
                    <a:pt x="12743" y="361"/>
                    <a:pt x="12384" y="1"/>
                    <a:pt x="11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8"/>
            <p:cNvSpPr/>
            <p:nvPr/>
          </p:nvSpPr>
          <p:spPr>
            <a:xfrm>
              <a:off x="-1212131" y="3011146"/>
              <a:ext cx="41373" cy="15894"/>
            </a:xfrm>
            <a:custGeom>
              <a:avLst/>
              <a:gdLst/>
              <a:ahLst/>
              <a:cxnLst/>
              <a:rect l="l" t="t" r="r" b="b"/>
              <a:pathLst>
                <a:path w="4178" h="1605" extrusionOk="0">
                  <a:moveTo>
                    <a:pt x="804" y="1"/>
                  </a:moveTo>
                  <a:cubicBezTo>
                    <a:pt x="360" y="1"/>
                    <a:pt x="0" y="361"/>
                    <a:pt x="0" y="801"/>
                  </a:cubicBezTo>
                  <a:cubicBezTo>
                    <a:pt x="0" y="1245"/>
                    <a:pt x="360" y="1605"/>
                    <a:pt x="804" y="1605"/>
                  </a:cubicBezTo>
                  <a:lnTo>
                    <a:pt x="3374" y="1605"/>
                  </a:lnTo>
                  <a:cubicBezTo>
                    <a:pt x="3818" y="1605"/>
                    <a:pt x="4178" y="1245"/>
                    <a:pt x="4178" y="801"/>
                  </a:cubicBezTo>
                  <a:cubicBezTo>
                    <a:pt x="4178" y="361"/>
                    <a:pt x="3818" y="1"/>
                    <a:pt x="3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8"/>
            <p:cNvSpPr/>
            <p:nvPr/>
          </p:nvSpPr>
          <p:spPr>
            <a:xfrm>
              <a:off x="-1356321" y="3053559"/>
              <a:ext cx="49859" cy="15894"/>
            </a:xfrm>
            <a:custGeom>
              <a:avLst/>
              <a:gdLst/>
              <a:ahLst/>
              <a:cxnLst/>
              <a:rect l="l" t="t" r="r" b="b"/>
              <a:pathLst>
                <a:path w="5035" h="1605" extrusionOk="0">
                  <a:moveTo>
                    <a:pt x="804" y="1"/>
                  </a:moveTo>
                  <a:cubicBezTo>
                    <a:pt x="360" y="1"/>
                    <a:pt x="0" y="360"/>
                    <a:pt x="0" y="805"/>
                  </a:cubicBezTo>
                  <a:cubicBezTo>
                    <a:pt x="0" y="1245"/>
                    <a:pt x="360" y="1605"/>
                    <a:pt x="804" y="1605"/>
                  </a:cubicBezTo>
                  <a:lnTo>
                    <a:pt x="4230" y="1605"/>
                  </a:lnTo>
                  <a:cubicBezTo>
                    <a:pt x="4675" y="1605"/>
                    <a:pt x="5034" y="1245"/>
                    <a:pt x="5034" y="805"/>
                  </a:cubicBezTo>
                  <a:cubicBezTo>
                    <a:pt x="5034" y="360"/>
                    <a:pt x="4675"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8"/>
            <p:cNvSpPr/>
            <p:nvPr/>
          </p:nvSpPr>
          <p:spPr>
            <a:xfrm>
              <a:off x="-1288469" y="3053559"/>
              <a:ext cx="117711" cy="15894"/>
            </a:xfrm>
            <a:custGeom>
              <a:avLst/>
              <a:gdLst/>
              <a:ahLst/>
              <a:cxnLst/>
              <a:rect l="l" t="t" r="r" b="b"/>
              <a:pathLst>
                <a:path w="11887" h="1605" extrusionOk="0">
                  <a:moveTo>
                    <a:pt x="804" y="1"/>
                  </a:moveTo>
                  <a:cubicBezTo>
                    <a:pt x="360" y="1"/>
                    <a:pt x="0" y="360"/>
                    <a:pt x="0" y="805"/>
                  </a:cubicBezTo>
                  <a:cubicBezTo>
                    <a:pt x="0" y="1245"/>
                    <a:pt x="360" y="1605"/>
                    <a:pt x="804" y="1605"/>
                  </a:cubicBezTo>
                  <a:lnTo>
                    <a:pt x="11083" y="1605"/>
                  </a:lnTo>
                  <a:cubicBezTo>
                    <a:pt x="11527" y="1605"/>
                    <a:pt x="11887" y="1245"/>
                    <a:pt x="11887" y="805"/>
                  </a:cubicBezTo>
                  <a:cubicBezTo>
                    <a:pt x="11887" y="360"/>
                    <a:pt x="11527" y="1"/>
                    <a:pt x="11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58"/>
          <p:cNvGrpSpPr/>
          <p:nvPr/>
        </p:nvGrpSpPr>
        <p:grpSpPr>
          <a:xfrm>
            <a:off x="5231087" y="2668016"/>
            <a:ext cx="509182" cy="509182"/>
            <a:chOff x="-787759" y="2571772"/>
            <a:chExt cx="540132" cy="540132"/>
          </a:xfrm>
        </p:grpSpPr>
        <p:sp>
          <p:nvSpPr>
            <p:cNvPr id="1810" name="Google Shape;1810;p58"/>
            <p:cNvSpPr/>
            <p:nvPr/>
          </p:nvSpPr>
          <p:spPr>
            <a:xfrm>
              <a:off x="-787759" y="2571772"/>
              <a:ext cx="540132" cy="540132"/>
            </a:xfrm>
            <a:custGeom>
              <a:avLst/>
              <a:gdLst/>
              <a:ahLst/>
              <a:cxnLst/>
              <a:rect l="l" t="t" r="r" b="b"/>
              <a:pathLst>
                <a:path w="54545" h="54545" extrusionOk="0">
                  <a:moveTo>
                    <a:pt x="27273" y="1726"/>
                  </a:moveTo>
                  <a:lnTo>
                    <a:pt x="34561" y="5976"/>
                  </a:lnTo>
                  <a:lnTo>
                    <a:pt x="19988" y="5976"/>
                  </a:lnTo>
                  <a:lnTo>
                    <a:pt x="27273" y="1726"/>
                  </a:lnTo>
                  <a:close/>
                  <a:moveTo>
                    <a:pt x="52945" y="7576"/>
                  </a:moveTo>
                  <a:lnTo>
                    <a:pt x="52945" y="9390"/>
                  </a:lnTo>
                  <a:lnTo>
                    <a:pt x="44779" y="9390"/>
                  </a:lnTo>
                  <a:cubicBezTo>
                    <a:pt x="44339" y="9390"/>
                    <a:pt x="43979" y="9750"/>
                    <a:pt x="43979" y="10194"/>
                  </a:cubicBezTo>
                  <a:cubicBezTo>
                    <a:pt x="43979" y="10634"/>
                    <a:pt x="44339" y="10994"/>
                    <a:pt x="44779" y="10994"/>
                  </a:cubicBezTo>
                  <a:lnTo>
                    <a:pt x="50383" y="10994"/>
                  </a:lnTo>
                  <a:lnTo>
                    <a:pt x="50383" y="43547"/>
                  </a:lnTo>
                  <a:lnTo>
                    <a:pt x="4166" y="43547"/>
                  </a:lnTo>
                  <a:lnTo>
                    <a:pt x="4166" y="10994"/>
                  </a:lnTo>
                  <a:lnTo>
                    <a:pt x="41078" y="10994"/>
                  </a:lnTo>
                  <a:cubicBezTo>
                    <a:pt x="41523" y="10994"/>
                    <a:pt x="41878" y="10634"/>
                    <a:pt x="41878" y="10194"/>
                  </a:cubicBezTo>
                  <a:cubicBezTo>
                    <a:pt x="41878" y="9750"/>
                    <a:pt x="41523" y="9390"/>
                    <a:pt x="41078" y="9390"/>
                  </a:cubicBezTo>
                  <a:lnTo>
                    <a:pt x="1605" y="9390"/>
                  </a:lnTo>
                  <a:lnTo>
                    <a:pt x="1605" y="7576"/>
                  </a:lnTo>
                  <a:close/>
                  <a:moveTo>
                    <a:pt x="27275" y="0"/>
                  </a:moveTo>
                  <a:cubicBezTo>
                    <a:pt x="27135" y="0"/>
                    <a:pt x="26996" y="37"/>
                    <a:pt x="26873" y="109"/>
                  </a:cubicBezTo>
                  <a:lnTo>
                    <a:pt x="16812" y="5976"/>
                  </a:lnTo>
                  <a:lnTo>
                    <a:pt x="805" y="5976"/>
                  </a:lnTo>
                  <a:cubicBezTo>
                    <a:pt x="360" y="5976"/>
                    <a:pt x="1" y="6336"/>
                    <a:pt x="1" y="6776"/>
                  </a:cubicBezTo>
                  <a:lnTo>
                    <a:pt x="1" y="10194"/>
                  </a:lnTo>
                  <a:cubicBezTo>
                    <a:pt x="1" y="10634"/>
                    <a:pt x="360" y="10994"/>
                    <a:pt x="805" y="10994"/>
                  </a:cubicBezTo>
                  <a:lnTo>
                    <a:pt x="2562" y="10994"/>
                  </a:lnTo>
                  <a:lnTo>
                    <a:pt x="2562" y="44351"/>
                  </a:lnTo>
                  <a:cubicBezTo>
                    <a:pt x="2562" y="44791"/>
                    <a:pt x="2922" y="45151"/>
                    <a:pt x="3366" y="45151"/>
                  </a:cubicBezTo>
                  <a:lnTo>
                    <a:pt x="26473" y="45151"/>
                  </a:lnTo>
                  <a:lnTo>
                    <a:pt x="26473" y="52940"/>
                  </a:lnTo>
                  <a:lnTo>
                    <a:pt x="23859" y="52940"/>
                  </a:lnTo>
                  <a:cubicBezTo>
                    <a:pt x="23418" y="52940"/>
                    <a:pt x="23059" y="53300"/>
                    <a:pt x="23059" y="53740"/>
                  </a:cubicBezTo>
                  <a:cubicBezTo>
                    <a:pt x="23059" y="54185"/>
                    <a:pt x="23418" y="54544"/>
                    <a:pt x="23859" y="54544"/>
                  </a:cubicBezTo>
                  <a:lnTo>
                    <a:pt x="30691" y="54544"/>
                  </a:lnTo>
                  <a:cubicBezTo>
                    <a:pt x="31131" y="54544"/>
                    <a:pt x="31491" y="54185"/>
                    <a:pt x="31491" y="53740"/>
                  </a:cubicBezTo>
                  <a:cubicBezTo>
                    <a:pt x="31491" y="53300"/>
                    <a:pt x="31131" y="52940"/>
                    <a:pt x="30691" y="52940"/>
                  </a:cubicBezTo>
                  <a:lnTo>
                    <a:pt x="28077" y="52940"/>
                  </a:lnTo>
                  <a:lnTo>
                    <a:pt x="28077" y="45151"/>
                  </a:lnTo>
                  <a:lnTo>
                    <a:pt x="51183" y="45151"/>
                  </a:lnTo>
                  <a:cubicBezTo>
                    <a:pt x="51628" y="45151"/>
                    <a:pt x="51983" y="44791"/>
                    <a:pt x="51983" y="44351"/>
                  </a:cubicBezTo>
                  <a:lnTo>
                    <a:pt x="51983" y="10994"/>
                  </a:lnTo>
                  <a:lnTo>
                    <a:pt x="53745" y="10994"/>
                  </a:lnTo>
                  <a:cubicBezTo>
                    <a:pt x="54189" y="10994"/>
                    <a:pt x="54545" y="10634"/>
                    <a:pt x="54545" y="10194"/>
                  </a:cubicBezTo>
                  <a:lnTo>
                    <a:pt x="54545" y="6776"/>
                  </a:lnTo>
                  <a:cubicBezTo>
                    <a:pt x="54545" y="6336"/>
                    <a:pt x="54189" y="5976"/>
                    <a:pt x="53745" y="5976"/>
                  </a:cubicBezTo>
                  <a:lnTo>
                    <a:pt x="37737" y="5976"/>
                  </a:lnTo>
                  <a:lnTo>
                    <a:pt x="27677" y="109"/>
                  </a:lnTo>
                  <a:cubicBezTo>
                    <a:pt x="27554" y="37"/>
                    <a:pt x="27414" y="0"/>
                    <a:pt x="27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8"/>
            <p:cNvSpPr/>
            <p:nvPr/>
          </p:nvSpPr>
          <p:spPr>
            <a:xfrm>
              <a:off x="-694735" y="2698603"/>
              <a:ext cx="151162" cy="151162"/>
            </a:xfrm>
            <a:custGeom>
              <a:avLst/>
              <a:gdLst/>
              <a:ahLst/>
              <a:cxnLst/>
              <a:rect l="l" t="t" r="r" b="b"/>
              <a:pathLst>
                <a:path w="15265" h="15265" extrusionOk="0">
                  <a:moveTo>
                    <a:pt x="7633" y="1600"/>
                  </a:moveTo>
                  <a:cubicBezTo>
                    <a:pt x="10958" y="1600"/>
                    <a:pt x="13665" y="4307"/>
                    <a:pt x="13665" y="7632"/>
                  </a:cubicBezTo>
                  <a:cubicBezTo>
                    <a:pt x="13665" y="10957"/>
                    <a:pt x="10958" y="13660"/>
                    <a:pt x="7633" y="13660"/>
                  </a:cubicBezTo>
                  <a:cubicBezTo>
                    <a:pt x="4307" y="13660"/>
                    <a:pt x="1604" y="10957"/>
                    <a:pt x="1604" y="7632"/>
                  </a:cubicBezTo>
                  <a:cubicBezTo>
                    <a:pt x="1604" y="4307"/>
                    <a:pt x="4307" y="1600"/>
                    <a:pt x="7633" y="1600"/>
                  </a:cubicBezTo>
                  <a:close/>
                  <a:moveTo>
                    <a:pt x="7633" y="0"/>
                  </a:moveTo>
                  <a:cubicBezTo>
                    <a:pt x="3427" y="0"/>
                    <a:pt x="0" y="3422"/>
                    <a:pt x="0" y="7632"/>
                  </a:cubicBezTo>
                  <a:cubicBezTo>
                    <a:pt x="0" y="11838"/>
                    <a:pt x="3427" y="15264"/>
                    <a:pt x="7633" y="15264"/>
                  </a:cubicBezTo>
                  <a:cubicBezTo>
                    <a:pt x="11843" y="15264"/>
                    <a:pt x="15265" y="11838"/>
                    <a:pt x="15265" y="7632"/>
                  </a:cubicBezTo>
                  <a:cubicBezTo>
                    <a:pt x="15265" y="3422"/>
                    <a:pt x="11843" y="0"/>
                    <a:pt x="7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8"/>
            <p:cNvSpPr/>
            <p:nvPr/>
          </p:nvSpPr>
          <p:spPr>
            <a:xfrm>
              <a:off x="-464205" y="2859341"/>
              <a:ext cx="129802" cy="125623"/>
            </a:xfrm>
            <a:custGeom>
              <a:avLst/>
              <a:gdLst/>
              <a:ahLst/>
              <a:cxnLst/>
              <a:rect l="l" t="t" r="r" b="b"/>
              <a:pathLst>
                <a:path w="13108" h="12686" extrusionOk="0">
                  <a:moveTo>
                    <a:pt x="10827" y="1595"/>
                  </a:moveTo>
                  <a:cubicBezTo>
                    <a:pt x="10960" y="1595"/>
                    <a:pt x="11092" y="1649"/>
                    <a:pt x="11184" y="1756"/>
                  </a:cubicBezTo>
                  <a:cubicBezTo>
                    <a:pt x="11350" y="1941"/>
                    <a:pt x="11342" y="2236"/>
                    <a:pt x="11164" y="2414"/>
                  </a:cubicBezTo>
                  <a:lnTo>
                    <a:pt x="7802" y="5776"/>
                  </a:lnTo>
                  <a:cubicBezTo>
                    <a:pt x="7487" y="6091"/>
                    <a:pt x="7487" y="6596"/>
                    <a:pt x="7802" y="6907"/>
                  </a:cubicBezTo>
                  <a:lnTo>
                    <a:pt x="11164" y="10272"/>
                  </a:lnTo>
                  <a:cubicBezTo>
                    <a:pt x="11342" y="10450"/>
                    <a:pt x="11350" y="10741"/>
                    <a:pt x="11184" y="10931"/>
                  </a:cubicBezTo>
                  <a:cubicBezTo>
                    <a:pt x="11092" y="11036"/>
                    <a:pt x="10959" y="11090"/>
                    <a:pt x="10825" y="11090"/>
                  </a:cubicBezTo>
                  <a:cubicBezTo>
                    <a:pt x="10702" y="11090"/>
                    <a:pt x="10578" y="11044"/>
                    <a:pt x="10485" y="10951"/>
                  </a:cubicBezTo>
                  <a:lnTo>
                    <a:pt x="7120" y="7590"/>
                  </a:lnTo>
                  <a:cubicBezTo>
                    <a:pt x="6966" y="7434"/>
                    <a:pt x="6761" y="7356"/>
                    <a:pt x="6556" y="7356"/>
                  </a:cubicBezTo>
                  <a:cubicBezTo>
                    <a:pt x="6350" y="7356"/>
                    <a:pt x="6144" y="7434"/>
                    <a:pt x="5988" y="7590"/>
                  </a:cubicBezTo>
                  <a:lnTo>
                    <a:pt x="2627" y="10951"/>
                  </a:lnTo>
                  <a:cubicBezTo>
                    <a:pt x="2534" y="11044"/>
                    <a:pt x="2410" y="11090"/>
                    <a:pt x="2287" y="11090"/>
                  </a:cubicBezTo>
                  <a:cubicBezTo>
                    <a:pt x="2152" y="11090"/>
                    <a:pt x="2018" y="11036"/>
                    <a:pt x="1924" y="10931"/>
                  </a:cubicBezTo>
                  <a:cubicBezTo>
                    <a:pt x="1758" y="10741"/>
                    <a:pt x="1770" y="10450"/>
                    <a:pt x="1948" y="10272"/>
                  </a:cubicBezTo>
                  <a:lnTo>
                    <a:pt x="5310" y="6907"/>
                  </a:lnTo>
                  <a:cubicBezTo>
                    <a:pt x="5621" y="6596"/>
                    <a:pt x="5621" y="6091"/>
                    <a:pt x="5310" y="5776"/>
                  </a:cubicBezTo>
                  <a:lnTo>
                    <a:pt x="1948" y="2414"/>
                  </a:lnTo>
                  <a:cubicBezTo>
                    <a:pt x="1770" y="2236"/>
                    <a:pt x="1758" y="1941"/>
                    <a:pt x="1924" y="1756"/>
                  </a:cubicBezTo>
                  <a:cubicBezTo>
                    <a:pt x="2018" y="1649"/>
                    <a:pt x="2151" y="1595"/>
                    <a:pt x="2284" y="1595"/>
                  </a:cubicBezTo>
                  <a:cubicBezTo>
                    <a:pt x="2409" y="1595"/>
                    <a:pt x="2533" y="1642"/>
                    <a:pt x="2627" y="1735"/>
                  </a:cubicBezTo>
                  <a:lnTo>
                    <a:pt x="5988" y="5097"/>
                  </a:lnTo>
                  <a:cubicBezTo>
                    <a:pt x="6146" y="5254"/>
                    <a:pt x="6351" y="5333"/>
                    <a:pt x="6556" y="5333"/>
                  </a:cubicBezTo>
                  <a:cubicBezTo>
                    <a:pt x="6760" y="5333"/>
                    <a:pt x="6964" y="5254"/>
                    <a:pt x="7120" y="5097"/>
                  </a:cubicBezTo>
                  <a:lnTo>
                    <a:pt x="10485" y="1735"/>
                  </a:lnTo>
                  <a:cubicBezTo>
                    <a:pt x="10579" y="1642"/>
                    <a:pt x="10703" y="1595"/>
                    <a:pt x="10827" y="1595"/>
                  </a:cubicBezTo>
                  <a:close/>
                  <a:moveTo>
                    <a:pt x="2285" y="0"/>
                  </a:moveTo>
                  <a:cubicBezTo>
                    <a:pt x="1750" y="0"/>
                    <a:pt x="1215" y="200"/>
                    <a:pt x="813" y="600"/>
                  </a:cubicBezTo>
                  <a:cubicBezTo>
                    <a:pt x="1" y="1412"/>
                    <a:pt x="1" y="2733"/>
                    <a:pt x="813" y="3545"/>
                  </a:cubicBezTo>
                  <a:lnTo>
                    <a:pt x="3613" y="6341"/>
                  </a:lnTo>
                  <a:lnTo>
                    <a:pt x="813" y="9141"/>
                  </a:lnTo>
                  <a:cubicBezTo>
                    <a:pt x="1" y="9953"/>
                    <a:pt x="1" y="11270"/>
                    <a:pt x="813" y="12083"/>
                  </a:cubicBezTo>
                  <a:cubicBezTo>
                    <a:pt x="1215" y="12485"/>
                    <a:pt x="1750" y="12686"/>
                    <a:pt x="2285" y="12686"/>
                  </a:cubicBezTo>
                  <a:cubicBezTo>
                    <a:pt x="2821" y="12686"/>
                    <a:pt x="3356" y="12485"/>
                    <a:pt x="3758" y="12083"/>
                  </a:cubicBezTo>
                  <a:lnTo>
                    <a:pt x="6554" y="9287"/>
                  </a:lnTo>
                  <a:lnTo>
                    <a:pt x="9354" y="12083"/>
                  </a:lnTo>
                  <a:cubicBezTo>
                    <a:pt x="9754" y="12485"/>
                    <a:pt x="10289" y="12686"/>
                    <a:pt x="10825" y="12686"/>
                  </a:cubicBezTo>
                  <a:cubicBezTo>
                    <a:pt x="11360" y="12686"/>
                    <a:pt x="11895" y="12485"/>
                    <a:pt x="12295" y="12083"/>
                  </a:cubicBezTo>
                  <a:cubicBezTo>
                    <a:pt x="13107" y="11270"/>
                    <a:pt x="13107" y="9953"/>
                    <a:pt x="12295" y="9141"/>
                  </a:cubicBezTo>
                  <a:lnTo>
                    <a:pt x="9499" y="6341"/>
                  </a:lnTo>
                  <a:lnTo>
                    <a:pt x="12295" y="3545"/>
                  </a:lnTo>
                  <a:cubicBezTo>
                    <a:pt x="13107" y="2733"/>
                    <a:pt x="13107" y="1412"/>
                    <a:pt x="12295" y="600"/>
                  </a:cubicBezTo>
                  <a:cubicBezTo>
                    <a:pt x="11895" y="200"/>
                    <a:pt x="11360" y="0"/>
                    <a:pt x="10825" y="0"/>
                  </a:cubicBezTo>
                  <a:cubicBezTo>
                    <a:pt x="10289" y="0"/>
                    <a:pt x="9754" y="200"/>
                    <a:pt x="9354" y="600"/>
                  </a:cubicBezTo>
                  <a:lnTo>
                    <a:pt x="6554" y="3400"/>
                  </a:lnTo>
                  <a:lnTo>
                    <a:pt x="3758" y="600"/>
                  </a:lnTo>
                  <a:cubicBezTo>
                    <a:pt x="3356" y="200"/>
                    <a:pt x="2821" y="0"/>
                    <a:pt x="2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8"/>
            <p:cNvSpPr/>
            <p:nvPr/>
          </p:nvSpPr>
          <p:spPr>
            <a:xfrm>
              <a:off x="-694735" y="2732411"/>
              <a:ext cx="363491" cy="201892"/>
            </a:xfrm>
            <a:custGeom>
              <a:avLst/>
              <a:gdLst/>
              <a:ahLst/>
              <a:cxnLst/>
              <a:rect l="l" t="t" r="r" b="b"/>
              <a:pathLst>
                <a:path w="36707" h="20388" extrusionOk="0">
                  <a:moveTo>
                    <a:pt x="31543" y="1"/>
                  </a:moveTo>
                  <a:cubicBezTo>
                    <a:pt x="31309" y="1"/>
                    <a:pt x="31076" y="104"/>
                    <a:pt x="30917" y="303"/>
                  </a:cubicBezTo>
                  <a:cubicBezTo>
                    <a:pt x="30642" y="647"/>
                    <a:pt x="30699" y="1152"/>
                    <a:pt x="31042" y="1426"/>
                  </a:cubicBezTo>
                  <a:lnTo>
                    <a:pt x="33531" y="3418"/>
                  </a:lnTo>
                  <a:lnTo>
                    <a:pt x="23006" y="3418"/>
                  </a:lnTo>
                  <a:cubicBezTo>
                    <a:pt x="20679" y="3418"/>
                    <a:pt x="18788" y="5309"/>
                    <a:pt x="18788" y="7632"/>
                  </a:cubicBezTo>
                  <a:lnTo>
                    <a:pt x="18788" y="16173"/>
                  </a:lnTo>
                  <a:cubicBezTo>
                    <a:pt x="18788" y="17612"/>
                    <a:pt x="17616" y="18788"/>
                    <a:pt x="16174" y="18788"/>
                  </a:cubicBezTo>
                  <a:lnTo>
                    <a:pt x="800" y="18788"/>
                  </a:lnTo>
                  <a:cubicBezTo>
                    <a:pt x="360" y="18788"/>
                    <a:pt x="0" y="19147"/>
                    <a:pt x="0" y="19588"/>
                  </a:cubicBezTo>
                  <a:cubicBezTo>
                    <a:pt x="0" y="20028"/>
                    <a:pt x="360" y="20388"/>
                    <a:pt x="800" y="20388"/>
                  </a:cubicBezTo>
                  <a:lnTo>
                    <a:pt x="16174" y="20388"/>
                  </a:lnTo>
                  <a:cubicBezTo>
                    <a:pt x="18497" y="20388"/>
                    <a:pt x="20388" y="18497"/>
                    <a:pt x="20388" y="16173"/>
                  </a:cubicBezTo>
                  <a:lnTo>
                    <a:pt x="20388" y="7632"/>
                  </a:lnTo>
                  <a:cubicBezTo>
                    <a:pt x="20388" y="6190"/>
                    <a:pt x="21564" y="5018"/>
                    <a:pt x="23006" y="5018"/>
                  </a:cubicBezTo>
                  <a:lnTo>
                    <a:pt x="33531" y="5018"/>
                  </a:lnTo>
                  <a:lnTo>
                    <a:pt x="31042" y="7006"/>
                  </a:lnTo>
                  <a:cubicBezTo>
                    <a:pt x="30731" y="7257"/>
                    <a:pt x="30650" y="7717"/>
                    <a:pt x="30864" y="8057"/>
                  </a:cubicBezTo>
                  <a:cubicBezTo>
                    <a:pt x="31016" y="8299"/>
                    <a:pt x="31282" y="8430"/>
                    <a:pt x="31550" y="8430"/>
                  </a:cubicBezTo>
                  <a:cubicBezTo>
                    <a:pt x="31724" y="8430"/>
                    <a:pt x="31899" y="8375"/>
                    <a:pt x="32044" y="8259"/>
                  </a:cubicBezTo>
                  <a:lnTo>
                    <a:pt x="36315" y="4840"/>
                  </a:lnTo>
                  <a:cubicBezTo>
                    <a:pt x="36707" y="4525"/>
                    <a:pt x="36707" y="3907"/>
                    <a:pt x="36315" y="3592"/>
                  </a:cubicBezTo>
                  <a:lnTo>
                    <a:pt x="32044" y="178"/>
                  </a:lnTo>
                  <a:cubicBezTo>
                    <a:pt x="31895" y="59"/>
                    <a:pt x="31719" y="1"/>
                    <a:pt x="31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58"/>
          <p:cNvGrpSpPr/>
          <p:nvPr/>
        </p:nvGrpSpPr>
        <p:grpSpPr>
          <a:xfrm>
            <a:off x="7059618" y="2683648"/>
            <a:ext cx="512126" cy="512102"/>
            <a:chOff x="-1835326" y="3000375"/>
            <a:chExt cx="512126" cy="512102"/>
          </a:xfrm>
        </p:grpSpPr>
        <p:sp>
          <p:nvSpPr>
            <p:cNvPr id="1815" name="Google Shape;1815;p58"/>
            <p:cNvSpPr/>
            <p:nvPr/>
          </p:nvSpPr>
          <p:spPr>
            <a:xfrm>
              <a:off x="-1835326" y="3000375"/>
              <a:ext cx="512126" cy="512102"/>
            </a:xfrm>
            <a:custGeom>
              <a:avLst/>
              <a:gdLst/>
              <a:ahLst/>
              <a:cxnLst/>
              <a:rect l="l" t="t" r="r" b="b"/>
              <a:pathLst>
                <a:path w="50781" h="50603" extrusionOk="0">
                  <a:moveTo>
                    <a:pt x="35731" y="1489"/>
                  </a:moveTo>
                  <a:lnTo>
                    <a:pt x="35731" y="6347"/>
                  </a:lnTo>
                  <a:lnTo>
                    <a:pt x="26135" y="6347"/>
                  </a:lnTo>
                  <a:lnTo>
                    <a:pt x="26135" y="1489"/>
                  </a:lnTo>
                  <a:close/>
                  <a:moveTo>
                    <a:pt x="32981" y="7823"/>
                  </a:moveTo>
                  <a:lnTo>
                    <a:pt x="30088" y="9109"/>
                  </a:lnTo>
                  <a:lnTo>
                    <a:pt x="30088" y="7823"/>
                  </a:lnTo>
                  <a:close/>
                  <a:moveTo>
                    <a:pt x="41815" y="4656"/>
                  </a:moveTo>
                  <a:lnTo>
                    <a:pt x="39910" y="6561"/>
                  </a:lnTo>
                  <a:cubicBezTo>
                    <a:pt x="39625" y="6847"/>
                    <a:pt x="39625" y="7323"/>
                    <a:pt x="39910" y="7609"/>
                  </a:cubicBezTo>
                  <a:lnTo>
                    <a:pt x="41815" y="9514"/>
                  </a:lnTo>
                  <a:lnTo>
                    <a:pt x="32850" y="9514"/>
                  </a:lnTo>
                  <a:lnTo>
                    <a:pt x="36767" y="7764"/>
                  </a:lnTo>
                  <a:cubicBezTo>
                    <a:pt x="37041" y="7657"/>
                    <a:pt x="37220" y="7371"/>
                    <a:pt x="37220" y="7073"/>
                  </a:cubicBezTo>
                  <a:lnTo>
                    <a:pt x="37220" y="4656"/>
                  </a:lnTo>
                  <a:close/>
                  <a:moveTo>
                    <a:pt x="10347" y="25432"/>
                  </a:moveTo>
                  <a:lnTo>
                    <a:pt x="12550" y="29969"/>
                  </a:lnTo>
                  <a:lnTo>
                    <a:pt x="10335" y="32171"/>
                  </a:lnTo>
                  <a:lnTo>
                    <a:pt x="8168" y="30004"/>
                  </a:lnTo>
                  <a:lnTo>
                    <a:pt x="10347" y="25432"/>
                  </a:lnTo>
                  <a:close/>
                  <a:moveTo>
                    <a:pt x="25385" y="18313"/>
                  </a:moveTo>
                  <a:lnTo>
                    <a:pt x="32671" y="33600"/>
                  </a:lnTo>
                  <a:lnTo>
                    <a:pt x="31719" y="34553"/>
                  </a:lnTo>
                  <a:lnTo>
                    <a:pt x="29076" y="31909"/>
                  </a:lnTo>
                  <a:cubicBezTo>
                    <a:pt x="28933" y="31761"/>
                    <a:pt x="28745" y="31686"/>
                    <a:pt x="28556" y="31686"/>
                  </a:cubicBezTo>
                  <a:cubicBezTo>
                    <a:pt x="28367" y="31686"/>
                    <a:pt x="28177" y="31761"/>
                    <a:pt x="28028" y="31909"/>
                  </a:cubicBezTo>
                  <a:lnTo>
                    <a:pt x="25385" y="34553"/>
                  </a:lnTo>
                  <a:lnTo>
                    <a:pt x="22742" y="31909"/>
                  </a:lnTo>
                  <a:cubicBezTo>
                    <a:pt x="22599" y="31767"/>
                    <a:pt x="22408" y="31695"/>
                    <a:pt x="22218" y="31695"/>
                  </a:cubicBezTo>
                  <a:cubicBezTo>
                    <a:pt x="22027" y="31695"/>
                    <a:pt x="21837" y="31767"/>
                    <a:pt x="21694" y="31909"/>
                  </a:cubicBezTo>
                  <a:lnTo>
                    <a:pt x="19051" y="34553"/>
                  </a:lnTo>
                  <a:lnTo>
                    <a:pt x="18110" y="33600"/>
                  </a:lnTo>
                  <a:lnTo>
                    <a:pt x="25385" y="18313"/>
                  </a:lnTo>
                  <a:close/>
                  <a:moveTo>
                    <a:pt x="42018" y="30088"/>
                  </a:moveTo>
                  <a:lnTo>
                    <a:pt x="44078" y="34076"/>
                  </a:lnTo>
                  <a:lnTo>
                    <a:pt x="42018" y="36136"/>
                  </a:lnTo>
                  <a:lnTo>
                    <a:pt x="39958" y="34065"/>
                  </a:lnTo>
                  <a:lnTo>
                    <a:pt x="42018" y="30088"/>
                  </a:lnTo>
                  <a:close/>
                  <a:moveTo>
                    <a:pt x="25385" y="1"/>
                  </a:moveTo>
                  <a:cubicBezTo>
                    <a:pt x="24980" y="1"/>
                    <a:pt x="24647" y="334"/>
                    <a:pt x="24647" y="751"/>
                  </a:cubicBezTo>
                  <a:lnTo>
                    <a:pt x="24647" y="16419"/>
                  </a:lnTo>
                  <a:lnTo>
                    <a:pt x="16217" y="34124"/>
                  </a:lnTo>
                  <a:lnTo>
                    <a:pt x="11002" y="23397"/>
                  </a:lnTo>
                  <a:cubicBezTo>
                    <a:pt x="10871" y="23123"/>
                    <a:pt x="10603" y="22986"/>
                    <a:pt x="10335" y="22986"/>
                  </a:cubicBezTo>
                  <a:cubicBezTo>
                    <a:pt x="10067" y="22986"/>
                    <a:pt x="9799" y="23123"/>
                    <a:pt x="9668" y="23397"/>
                  </a:cubicBezTo>
                  <a:lnTo>
                    <a:pt x="167" y="43363"/>
                  </a:lnTo>
                  <a:cubicBezTo>
                    <a:pt x="1" y="43709"/>
                    <a:pt x="132" y="44137"/>
                    <a:pt x="465" y="44328"/>
                  </a:cubicBezTo>
                  <a:cubicBezTo>
                    <a:pt x="578" y="44393"/>
                    <a:pt x="703" y="44424"/>
                    <a:pt x="826" y="44424"/>
                  </a:cubicBezTo>
                  <a:cubicBezTo>
                    <a:pt x="1105" y="44424"/>
                    <a:pt x="1377" y="44267"/>
                    <a:pt x="1501" y="43994"/>
                  </a:cubicBezTo>
                  <a:lnTo>
                    <a:pt x="7490" y="31421"/>
                  </a:lnTo>
                  <a:lnTo>
                    <a:pt x="9811" y="33743"/>
                  </a:lnTo>
                  <a:cubicBezTo>
                    <a:pt x="9954" y="33886"/>
                    <a:pt x="10145" y="33957"/>
                    <a:pt x="10335" y="33957"/>
                  </a:cubicBezTo>
                  <a:cubicBezTo>
                    <a:pt x="10526" y="33957"/>
                    <a:pt x="10716" y="33886"/>
                    <a:pt x="10859" y="33743"/>
                  </a:cubicBezTo>
                  <a:lnTo>
                    <a:pt x="13228" y="31386"/>
                  </a:lnTo>
                  <a:lnTo>
                    <a:pt x="15395" y="35850"/>
                  </a:lnTo>
                  <a:lnTo>
                    <a:pt x="9073" y="49114"/>
                  </a:lnTo>
                  <a:lnTo>
                    <a:pt x="834" y="49114"/>
                  </a:lnTo>
                  <a:cubicBezTo>
                    <a:pt x="429" y="49114"/>
                    <a:pt x="96" y="49447"/>
                    <a:pt x="96" y="49852"/>
                  </a:cubicBezTo>
                  <a:cubicBezTo>
                    <a:pt x="96" y="50269"/>
                    <a:pt x="429" y="50602"/>
                    <a:pt x="834" y="50602"/>
                  </a:cubicBezTo>
                  <a:lnTo>
                    <a:pt x="31374" y="50602"/>
                  </a:lnTo>
                  <a:cubicBezTo>
                    <a:pt x="31790" y="50602"/>
                    <a:pt x="32124" y="50269"/>
                    <a:pt x="32124" y="49852"/>
                  </a:cubicBezTo>
                  <a:cubicBezTo>
                    <a:pt x="32124" y="49447"/>
                    <a:pt x="31790" y="49114"/>
                    <a:pt x="31374" y="49114"/>
                  </a:cubicBezTo>
                  <a:lnTo>
                    <a:pt x="10728" y="49114"/>
                  </a:lnTo>
                  <a:lnTo>
                    <a:pt x="17431" y="35029"/>
                  </a:lnTo>
                  <a:lnTo>
                    <a:pt x="18527" y="36124"/>
                  </a:lnTo>
                  <a:cubicBezTo>
                    <a:pt x="18670" y="36267"/>
                    <a:pt x="18860" y="36339"/>
                    <a:pt x="19051" y="36339"/>
                  </a:cubicBezTo>
                  <a:cubicBezTo>
                    <a:pt x="19241" y="36339"/>
                    <a:pt x="19432" y="36267"/>
                    <a:pt x="19574" y="36124"/>
                  </a:cubicBezTo>
                  <a:lnTo>
                    <a:pt x="22218" y="33481"/>
                  </a:lnTo>
                  <a:lnTo>
                    <a:pt x="24861" y="36124"/>
                  </a:lnTo>
                  <a:cubicBezTo>
                    <a:pt x="25010" y="36267"/>
                    <a:pt x="25200" y="36339"/>
                    <a:pt x="25389" y="36339"/>
                  </a:cubicBezTo>
                  <a:cubicBezTo>
                    <a:pt x="25578" y="36339"/>
                    <a:pt x="25766" y="36267"/>
                    <a:pt x="25909" y="36124"/>
                  </a:cubicBezTo>
                  <a:lnTo>
                    <a:pt x="28552" y="33481"/>
                  </a:lnTo>
                  <a:lnTo>
                    <a:pt x="31195" y="36124"/>
                  </a:lnTo>
                  <a:cubicBezTo>
                    <a:pt x="31338" y="36267"/>
                    <a:pt x="31531" y="36339"/>
                    <a:pt x="31725" y="36339"/>
                  </a:cubicBezTo>
                  <a:cubicBezTo>
                    <a:pt x="31918" y="36339"/>
                    <a:pt x="32112" y="36267"/>
                    <a:pt x="32255" y="36124"/>
                  </a:cubicBezTo>
                  <a:lnTo>
                    <a:pt x="33350" y="35029"/>
                  </a:lnTo>
                  <a:lnTo>
                    <a:pt x="40053" y="49114"/>
                  </a:lnTo>
                  <a:lnTo>
                    <a:pt x="34993" y="49114"/>
                  </a:lnTo>
                  <a:cubicBezTo>
                    <a:pt x="34576" y="49114"/>
                    <a:pt x="34255" y="49447"/>
                    <a:pt x="34255" y="49852"/>
                  </a:cubicBezTo>
                  <a:cubicBezTo>
                    <a:pt x="34255" y="50269"/>
                    <a:pt x="34576" y="50602"/>
                    <a:pt x="34993" y="50602"/>
                  </a:cubicBezTo>
                  <a:lnTo>
                    <a:pt x="49947" y="50602"/>
                  </a:lnTo>
                  <a:cubicBezTo>
                    <a:pt x="50352" y="50602"/>
                    <a:pt x="50686" y="50269"/>
                    <a:pt x="50686" y="49852"/>
                  </a:cubicBezTo>
                  <a:cubicBezTo>
                    <a:pt x="50686" y="49447"/>
                    <a:pt x="50352" y="49114"/>
                    <a:pt x="49947" y="49114"/>
                  </a:cubicBezTo>
                  <a:lnTo>
                    <a:pt x="41696" y="49114"/>
                  </a:lnTo>
                  <a:lnTo>
                    <a:pt x="37124" y="39518"/>
                  </a:lnTo>
                  <a:cubicBezTo>
                    <a:pt x="37136" y="39518"/>
                    <a:pt x="37136" y="39506"/>
                    <a:pt x="37136" y="39506"/>
                  </a:cubicBezTo>
                  <a:lnTo>
                    <a:pt x="39244" y="35446"/>
                  </a:lnTo>
                  <a:lnTo>
                    <a:pt x="41494" y="37708"/>
                  </a:lnTo>
                  <a:cubicBezTo>
                    <a:pt x="41637" y="37851"/>
                    <a:pt x="41827" y="37922"/>
                    <a:pt x="42018" y="37922"/>
                  </a:cubicBezTo>
                  <a:cubicBezTo>
                    <a:pt x="42208" y="37922"/>
                    <a:pt x="42399" y="37851"/>
                    <a:pt x="42542" y="37708"/>
                  </a:cubicBezTo>
                  <a:lnTo>
                    <a:pt x="44792" y="35458"/>
                  </a:lnTo>
                  <a:lnTo>
                    <a:pt x="49281" y="44149"/>
                  </a:lnTo>
                  <a:cubicBezTo>
                    <a:pt x="49416" y="44403"/>
                    <a:pt x="49683" y="44546"/>
                    <a:pt x="49952" y="44546"/>
                  </a:cubicBezTo>
                  <a:cubicBezTo>
                    <a:pt x="50086" y="44546"/>
                    <a:pt x="50221" y="44510"/>
                    <a:pt x="50340" y="44435"/>
                  </a:cubicBezTo>
                  <a:cubicBezTo>
                    <a:pt x="50662" y="44232"/>
                    <a:pt x="50781" y="43804"/>
                    <a:pt x="50602" y="43470"/>
                  </a:cubicBezTo>
                  <a:lnTo>
                    <a:pt x="42685" y="28123"/>
                  </a:lnTo>
                  <a:cubicBezTo>
                    <a:pt x="42548" y="27861"/>
                    <a:pt x="42286" y="27730"/>
                    <a:pt x="42024" y="27730"/>
                  </a:cubicBezTo>
                  <a:cubicBezTo>
                    <a:pt x="41762" y="27730"/>
                    <a:pt x="41500" y="27861"/>
                    <a:pt x="41363" y="28123"/>
                  </a:cubicBezTo>
                  <a:lnTo>
                    <a:pt x="36327" y="37839"/>
                  </a:lnTo>
                  <a:lnTo>
                    <a:pt x="26135" y="16419"/>
                  </a:lnTo>
                  <a:lnTo>
                    <a:pt x="26135" y="7823"/>
                  </a:lnTo>
                  <a:lnTo>
                    <a:pt x="28611" y="7823"/>
                  </a:lnTo>
                  <a:lnTo>
                    <a:pt x="28611" y="10252"/>
                  </a:lnTo>
                  <a:cubicBezTo>
                    <a:pt x="28611" y="10454"/>
                    <a:pt x="28695" y="10657"/>
                    <a:pt x="28849" y="10800"/>
                  </a:cubicBezTo>
                  <a:cubicBezTo>
                    <a:pt x="29016" y="10955"/>
                    <a:pt x="29230" y="10990"/>
                    <a:pt x="29445" y="10990"/>
                  </a:cubicBezTo>
                  <a:lnTo>
                    <a:pt x="43601" y="10990"/>
                  </a:lnTo>
                  <a:cubicBezTo>
                    <a:pt x="44256" y="10990"/>
                    <a:pt x="44590" y="10181"/>
                    <a:pt x="44125" y="9728"/>
                  </a:cubicBezTo>
                  <a:lnTo>
                    <a:pt x="41482" y="7085"/>
                  </a:lnTo>
                  <a:lnTo>
                    <a:pt x="44125" y="4442"/>
                  </a:lnTo>
                  <a:cubicBezTo>
                    <a:pt x="44590" y="3977"/>
                    <a:pt x="44256" y="3168"/>
                    <a:pt x="43601" y="3168"/>
                  </a:cubicBezTo>
                  <a:lnTo>
                    <a:pt x="37220" y="3168"/>
                  </a:lnTo>
                  <a:lnTo>
                    <a:pt x="37220" y="751"/>
                  </a:lnTo>
                  <a:cubicBezTo>
                    <a:pt x="37220" y="334"/>
                    <a:pt x="36886" y="1"/>
                    <a:pt x="364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8"/>
            <p:cNvSpPr/>
            <p:nvPr/>
          </p:nvSpPr>
          <p:spPr>
            <a:xfrm>
              <a:off x="-1690681" y="3024476"/>
              <a:ext cx="56567" cy="119173"/>
            </a:xfrm>
            <a:custGeom>
              <a:avLst/>
              <a:gdLst/>
              <a:ahLst/>
              <a:cxnLst/>
              <a:rect l="l" t="t" r="r" b="b"/>
              <a:pathLst>
                <a:path w="5609" h="11776" extrusionOk="0">
                  <a:moveTo>
                    <a:pt x="2799" y="0"/>
                  </a:moveTo>
                  <a:cubicBezTo>
                    <a:pt x="2394" y="0"/>
                    <a:pt x="2060" y="333"/>
                    <a:pt x="2060" y="738"/>
                  </a:cubicBezTo>
                  <a:lnTo>
                    <a:pt x="2060" y="1595"/>
                  </a:lnTo>
                  <a:cubicBezTo>
                    <a:pt x="894" y="1822"/>
                    <a:pt x="1" y="2846"/>
                    <a:pt x="1" y="4084"/>
                  </a:cubicBezTo>
                  <a:cubicBezTo>
                    <a:pt x="1" y="5489"/>
                    <a:pt x="1144" y="6632"/>
                    <a:pt x="2549" y="6632"/>
                  </a:cubicBezTo>
                  <a:lnTo>
                    <a:pt x="3061" y="6632"/>
                  </a:lnTo>
                  <a:cubicBezTo>
                    <a:pt x="3644" y="6632"/>
                    <a:pt x="4120" y="7108"/>
                    <a:pt x="4120" y="7691"/>
                  </a:cubicBezTo>
                  <a:cubicBezTo>
                    <a:pt x="4120" y="8275"/>
                    <a:pt x="3644" y="8751"/>
                    <a:pt x="3061" y="8751"/>
                  </a:cubicBezTo>
                  <a:lnTo>
                    <a:pt x="2287" y="8751"/>
                  </a:lnTo>
                  <a:cubicBezTo>
                    <a:pt x="1846" y="8751"/>
                    <a:pt x="1489" y="8394"/>
                    <a:pt x="1489" y="7953"/>
                  </a:cubicBezTo>
                  <a:cubicBezTo>
                    <a:pt x="1489" y="7537"/>
                    <a:pt x="1156" y="7203"/>
                    <a:pt x="739" y="7203"/>
                  </a:cubicBezTo>
                  <a:cubicBezTo>
                    <a:pt x="334" y="7203"/>
                    <a:pt x="1" y="7537"/>
                    <a:pt x="1" y="7953"/>
                  </a:cubicBezTo>
                  <a:cubicBezTo>
                    <a:pt x="1" y="9132"/>
                    <a:pt x="906" y="10108"/>
                    <a:pt x="2060" y="10227"/>
                  </a:cubicBezTo>
                  <a:lnTo>
                    <a:pt x="2060" y="11037"/>
                  </a:lnTo>
                  <a:cubicBezTo>
                    <a:pt x="2060" y="11454"/>
                    <a:pt x="2394" y="11775"/>
                    <a:pt x="2799" y="11775"/>
                  </a:cubicBezTo>
                  <a:cubicBezTo>
                    <a:pt x="3215" y="11775"/>
                    <a:pt x="3549" y="11454"/>
                    <a:pt x="3549" y="11037"/>
                  </a:cubicBezTo>
                  <a:lnTo>
                    <a:pt x="3549" y="10192"/>
                  </a:lnTo>
                  <a:cubicBezTo>
                    <a:pt x="4716" y="9966"/>
                    <a:pt x="5608" y="8930"/>
                    <a:pt x="5608" y="7691"/>
                  </a:cubicBezTo>
                  <a:cubicBezTo>
                    <a:pt x="5608" y="6287"/>
                    <a:pt x="4465" y="5144"/>
                    <a:pt x="3061" y="5144"/>
                  </a:cubicBezTo>
                  <a:lnTo>
                    <a:pt x="2549" y="5144"/>
                  </a:lnTo>
                  <a:cubicBezTo>
                    <a:pt x="1965" y="5144"/>
                    <a:pt x="1489" y="4667"/>
                    <a:pt x="1489" y="4084"/>
                  </a:cubicBezTo>
                  <a:cubicBezTo>
                    <a:pt x="1489" y="3500"/>
                    <a:pt x="1965" y="3024"/>
                    <a:pt x="2549" y="3024"/>
                  </a:cubicBezTo>
                  <a:lnTo>
                    <a:pt x="3322" y="3024"/>
                  </a:lnTo>
                  <a:cubicBezTo>
                    <a:pt x="3763" y="3024"/>
                    <a:pt x="4120" y="3393"/>
                    <a:pt x="4120" y="3834"/>
                  </a:cubicBezTo>
                  <a:lnTo>
                    <a:pt x="4120" y="4346"/>
                  </a:lnTo>
                  <a:cubicBezTo>
                    <a:pt x="4120" y="4751"/>
                    <a:pt x="4454" y="5084"/>
                    <a:pt x="4858" y="5084"/>
                  </a:cubicBezTo>
                  <a:cubicBezTo>
                    <a:pt x="5275" y="5084"/>
                    <a:pt x="5608" y="4751"/>
                    <a:pt x="5608" y="4346"/>
                  </a:cubicBezTo>
                  <a:lnTo>
                    <a:pt x="5608" y="3834"/>
                  </a:lnTo>
                  <a:cubicBezTo>
                    <a:pt x="5608" y="2643"/>
                    <a:pt x="4704" y="1667"/>
                    <a:pt x="3549" y="1560"/>
                  </a:cubicBezTo>
                  <a:lnTo>
                    <a:pt x="3549" y="738"/>
                  </a:lnTo>
                  <a:cubicBezTo>
                    <a:pt x="3549" y="333"/>
                    <a:pt x="3215" y="0"/>
                    <a:pt x="2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8"/>
            <p:cNvSpPr/>
            <p:nvPr/>
          </p:nvSpPr>
          <p:spPr>
            <a:xfrm>
              <a:off x="-1820082" y="3128669"/>
              <a:ext cx="56567" cy="119183"/>
            </a:xfrm>
            <a:custGeom>
              <a:avLst/>
              <a:gdLst/>
              <a:ahLst/>
              <a:cxnLst/>
              <a:rect l="l" t="t" r="r" b="b"/>
              <a:pathLst>
                <a:path w="5609" h="11777" extrusionOk="0">
                  <a:moveTo>
                    <a:pt x="2811" y="1"/>
                  </a:moveTo>
                  <a:cubicBezTo>
                    <a:pt x="2394" y="1"/>
                    <a:pt x="2060" y="334"/>
                    <a:pt x="2060" y="739"/>
                  </a:cubicBezTo>
                  <a:lnTo>
                    <a:pt x="2060" y="1584"/>
                  </a:lnTo>
                  <a:cubicBezTo>
                    <a:pt x="894" y="1811"/>
                    <a:pt x="1" y="2847"/>
                    <a:pt x="1" y="4085"/>
                  </a:cubicBezTo>
                  <a:cubicBezTo>
                    <a:pt x="1" y="5490"/>
                    <a:pt x="1144" y="6633"/>
                    <a:pt x="2549" y="6633"/>
                  </a:cubicBezTo>
                  <a:lnTo>
                    <a:pt x="3061" y="6633"/>
                  </a:lnTo>
                  <a:cubicBezTo>
                    <a:pt x="3644" y="6633"/>
                    <a:pt x="4120" y="7109"/>
                    <a:pt x="4120" y="7692"/>
                  </a:cubicBezTo>
                  <a:cubicBezTo>
                    <a:pt x="4120" y="8276"/>
                    <a:pt x="3644" y="8752"/>
                    <a:pt x="3061" y="8752"/>
                  </a:cubicBezTo>
                  <a:lnTo>
                    <a:pt x="2299" y="8752"/>
                  </a:lnTo>
                  <a:cubicBezTo>
                    <a:pt x="1846" y="8752"/>
                    <a:pt x="1489" y="8395"/>
                    <a:pt x="1489" y="7942"/>
                  </a:cubicBezTo>
                  <a:cubicBezTo>
                    <a:pt x="1489" y="7538"/>
                    <a:pt x="1156" y="7204"/>
                    <a:pt x="751" y="7204"/>
                  </a:cubicBezTo>
                  <a:cubicBezTo>
                    <a:pt x="334" y="7204"/>
                    <a:pt x="1" y="7538"/>
                    <a:pt x="1" y="7942"/>
                  </a:cubicBezTo>
                  <a:cubicBezTo>
                    <a:pt x="1" y="9133"/>
                    <a:pt x="906" y="10109"/>
                    <a:pt x="2060" y="10228"/>
                  </a:cubicBezTo>
                  <a:lnTo>
                    <a:pt x="2060" y="11038"/>
                  </a:lnTo>
                  <a:cubicBezTo>
                    <a:pt x="2060" y="11443"/>
                    <a:pt x="2394" y="11776"/>
                    <a:pt x="2811" y="11776"/>
                  </a:cubicBezTo>
                  <a:cubicBezTo>
                    <a:pt x="3215" y="11776"/>
                    <a:pt x="3549" y="11443"/>
                    <a:pt x="3549" y="11038"/>
                  </a:cubicBezTo>
                  <a:lnTo>
                    <a:pt x="3549" y="10193"/>
                  </a:lnTo>
                  <a:cubicBezTo>
                    <a:pt x="4727" y="9966"/>
                    <a:pt x="5609" y="8931"/>
                    <a:pt x="5609" y="7692"/>
                  </a:cubicBezTo>
                  <a:cubicBezTo>
                    <a:pt x="5609" y="6287"/>
                    <a:pt x="4466" y="5144"/>
                    <a:pt x="3061" y="5144"/>
                  </a:cubicBezTo>
                  <a:lnTo>
                    <a:pt x="2549" y="5144"/>
                  </a:lnTo>
                  <a:cubicBezTo>
                    <a:pt x="1965" y="5144"/>
                    <a:pt x="1489" y="4668"/>
                    <a:pt x="1489" y="4085"/>
                  </a:cubicBezTo>
                  <a:cubicBezTo>
                    <a:pt x="1489" y="3501"/>
                    <a:pt x="1965" y="3025"/>
                    <a:pt x="2549" y="3025"/>
                  </a:cubicBezTo>
                  <a:lnTo>
                    <a:pt x="3323" y="3025"/>
                  </a:lnTo>
                  <a:cubicBezTo>
                    <a:pt x="3763" y="3025"/>
                    <a:pt x="4120" y="3382"/>
                    <a:pt x="4120" y="3835"/>
                  </a:cubicBezTo>
                  <a:lnTo>
                    <a:pt x="4120" y="4347"/>
                  </a:lnTo>
                  <a:cubicBezTo>
                    <a:pt x="4120" y="4752"/>
                    <a:pt x="4454" y="5085"/>
                    <a:pt x="4870" y="5085"/>
                  </a:cubicBezTo>
                  <a:cubicBezTo>
                    <a:pt x="5275" y="5085"/>
                    <a:pt x="5609" y="4752"/>
                    <a:pt x="5609" y="4347"/>
                  </a:cubicBezTo>
                  <a:lnTo>
                    <a:pt x="5609" y="3835"/>
                  </a:lnTo>
                  <a:cubicBezTo>
                    <a:pt x="5609" y="2644"/>
                    <a:pt x="4704" y="1668"/>
                    <a:pt x="3549" y="1549"/>
                  </a:cubicBezTo>
                  <a:lnTo>
                    <a:pt x="3549" y="739"/>
                  </a:lnTo>
                  <a:cubicBezTo>
                    <a:pt x="3549" y="334"/>
                    <a:pt x="3215" y="1"/>
                    <a:pt x="2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8"/>
            <p:cNvSpPr/>
            <p:nvPr/>
          </p:nvSpPr>
          <p:spPr>
            <a:xfrm>
              <a:off x="-1483013" y="3160713"/>
              <a:ext cx="56446" cy="119183"/>
            </a:xfrm>
            <a:custGeom>
              <a:avLst/>
              <a:gdLst/>
              <a:ahLst/>
              <a:cxnLst/>
              <a:rect l="l" t="t" r="r" b="b"/>
              <a:pathLst>
                <a:path w="5597" h="11777" extrusionOk="0">
                  <a:moveTo>
                    <a:pt x="2798" y="1"/>
                  </a:moveTo>
                  <a:cubicBezTo>
                    <a:pt x="2394" y="1"/>
                    <a:pt x="2060" y="334"/>
                    <a:pt x="2060" y="739"/>
                  </a:cubicBezTo>
                  <a:lnTo>
                    <a:pt x="2060" y="1596"/>
                  </a:lnTo>
                  <a:cubicBezTo>
                    <a:pt x="882" y="1823"/>
                    <a:pt x="0" y="2847"/>
                    <a:pt x="0" y="4085"/>
                  </a:cubicBezTo>
                  <a:cubicBezTo>
                    <a:pt x="0" y="5490"/>
                    <a:pt x="1143" y="6633"/>
                    <a:pt x="2536" y="6633"/>
                  </a:cubicBezTo>
                  <a:lnTo>
                    <a:pt x="3060" y="6633"/>
                  </a:lnTo>
                  <a:cubicBezTo>
                    <a:pt x="3644" y="6633"/>
                    <a:pt x="4120" y="7109"/>
                    <a:pt x="4120" y="7692"/>
                  </a:cubicBezTo>
                  <a:cubicBezTo>
                    <a:pt x="4120" y="8276"/>
                    <a:pt x="3644" y="8752"/>
                    <a:pt x="3060" y="8752"/>
                  </a:cubicBezTo>
                  <a:lnTo>
                    <a:pt x="2286" y="8752"/>
                  </a:lnTo>
                  <a:cubicBezTo>
                    <a:pt x="1846" y="8752"/>
                    <a:pt x="1489" y="8395"/>
                    <a:pt x="1489" y="7954"/>
                  </a:cubicBezTo>
                  <a:cubicBezTo>
                    <a:pt x="1489" y="7538"/>
                    <a:pt x="1155" y="7204"/>
                    <a:pt x="739" y="7204"/>
                  </a:cubicBezTo>
                  <a:cubicBezTo>
                    <a:pt x="334" y="7204"/>
                    <a:pt x="0" y="7538"/>
                    <a:pt x="0" y="7954"/>
                  </a:cubicBezTo>
                  <a:cubicBezTo>
                    <a:pt x="0" y="9133"/>
                    <a:pt x="905" y="10109"/>
                    <a:pt x="2060" y="10228"/>
                  </a:cubicBezTo>
                  <a:lnTo>
                    <a:pt x="2060" y="11038"/>
                  </a:lnTo>
                  <a:cubicBezTo>
                    <a:pt x="2060" y="11443"/>
                    <a:pt x="2394" y="11776"/>
                    <a:pt x="2798" y="11776"/>
                  </a:cubicBezTo>
                  <a:cubicBezTo>
                    <a:pt x="3215" y="11776"/>
                    <a:pt x="3537" y="11443"/>
                    <a:pt x="3537" y="11038"/>
                  </a:cubicBezTo>
                  <a:lnTo>
                    <a:pt x="3537" y="10193"/>
                  </a:lnTo>
                  <a:cubicBezTo>
                    <a:pt x="4715" y="9966"/>
                    <a:pt x="5596" y="8931"/>
                    <a:pt x="5596" y="7692"/>
                  </a:cubicBezTo>
                  <a:cubicBezTo>
                    <a:pt x="5596" y="6287"/>
                    <a:pt x="4465" y="5144"/>
                    <a:pt x="3060" y="5144"/>
                  </a:cubicBezTo>
                  <a:lnTo>
                    <a:pt x="2536" y="5144"/>
                  </a:lnTo>
                  <a:cubicBezTo>
                    <a:pt x="1953" y="5144"/>
                    <a:pt x="1489" y="4668"/>
                    <a:pt x="1489" y="4085"/>
                  </a:cubicBezTo>
                  <a:cubicBezTo>
                    <a:pt x="1489" y="3501"/>
                    <a:pt x="1953" y="3025"/>
                    <a:pt x="2536" y="3025"/>
                  </a:cubicBezTo>
                  <a:lnTo>
                    <a:pt x="3310" y="3025"/>
                  </a:lnTo>
                  <a:cubicBezTo>
                    <a:pt x="3751" y="3025"/>
                    <a:pt x="4120" y="3382"/>
                    <a:pt x="4120" y="3835"/>
                  </a:cubicBezTo>
                  <a:lnTo>
                    <a:pt x="4120" y="4347"/>
                  </a:lnTo>
                  <a:cubicBezTo>
                    <a:pt x="4120" y="4752"/>
                    <a:pt x="4453" y="5085"/>
                    <a:pt x="4858" y="5085"/>
                  </a:cubicBezTo>
                  <a:cubicBezTo>
                    <a:pt x="5275" y="5085"/>
                    <a:pt x="5596" y="4752"/>
                    <a:pt x="5596" y="4347"/>
                  </a:cubicBezTo>
                  <a:lnTo>
                    <a:pt x="5596" y="3835"/>
                  </a:lnTo>
                  <a:cubicBezTo>
                    <a:pt x="5596" y="2644"/>
                    <a:pt x="4692" y="1668"/>
                    <a:pt x="3537" y="1561"/>
                  </a:cubicBezTo>
                  <a:lnTo>
                    <a:pt x="3537" y="739"/>
                  </a:lnTo>
                  <a:cubicBezTo>
                    <a:pt x="3537" y="334"/>
                    <a:pt x="3215" y="1"/>
                    <a:pt x="2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 name="Google Shape;1819;p58"/>
          <p:cNvGrpSpPr/>
          <p:nvPr/>
        </p:nvGrpSpPr>
        <p:grpSpPr>
          <a:xfrm>
            <a:off x="1569666" y="2683646"/>
            <a:ext cx="512092" cy="512107"/>
            <a:chOff x="-2777425" y="3003949"/>
            <a:chExt cx="512092" cy="512107"/>
          </a:xfrm>
        </p:grpSpPr>
        <p:sp>
          <p:nvSpPr>
            <p:cNvPr id="1820" name="Google Shape;1820;p58"/>
            <p:cNvSpPr/>
            <p:nvPr/>
          </p:nvSpPr>
          <p:spPr>
            <a:xfrm>
              <a:off x="-2777425" y="3003949"/>
              <a:ext cx="512092" cy="512107"/>
            </a:xfrm>
            <a:custGeom>
              <a:avLst/>
              <a:gdLst/>
              <a:ahLst/>
              <a:cxnLst/>
              <a:rect l="l" t="t" r="r" b="b"/>
              <a:pathLst>
                <a:path w="50602" h="50591" extrusionOk="0">
                  <a:moveTo>
                    <a:pt x="46685" y="1489"/>
                  </a:moveTo>
                  <a:cubicBezTo>
                    <a:pt x="48018" y="1489"/>
                    <a:pt x="49114" y="2572"/>
                    <a:pt x="49114" y="3918"/>
                  </a:cubicBezTo>
                  <a:lnTo>
                    <a:pt x="49114" y="6335"/>
                  </a:lnTo>
                  <a:lnTo>
                    <a:pt x="1489" y="6335"/>
                  </a:lnTo>
                  <a:lnTo>
                    <a:pt x="1489" y="3918"/>
                  </a:lnTo>
                  <a:cubicBezTo>
                    <a:pt x="1489" y="2572"/>
                    <a:pt x="2572" y="1489"/>
                    <a:pt x="3917" y="1489"/>
                  </a:cubicBezTo>
                  <a:close/>
                  <a:moveTo>
                    <a:pt x="49114" y="7823"/>
                  </a:moveTo>
                  <a:lnTo>
                    <a:pt x="49114" y="12681"/>
                  </a:lnTo>
                  <a:lnTo>
                    <a:pt x="41196" y="12681"/>
                  </a:lnTo>
                  <a:cubicBezTo>
                    <a:pt x="40779" y="12681"/>
                    <a:pt x="40446" y="13014"/>
                    <a:pt x="40446" y="13419"/>
                  </a:cubicBezTo>
                  <a:cubicBezTo>
                    <a:pt x="40446" y="13824"/>
                    <a:pt x="40779" y="14157"/>
                    <a:pt x="41196" y="14157"/>
                  </a:cubicBezTo>
                  <a:lnTo>
                    <a:pt x="49114" y="14157"/>
                  </a:lnTo>
                  <a:lnTo>
                    <a:pt x="49114" y="29254"/>
                  </a:lnTo>
                  <a:cubicBezTo>
                    <a:pt x="49114" y="30600"/>
                    <a:pt x="48018" y="31683"/>
                    <a:pt x="46685" y="31683"/>
                  </a:cubicBezTo>
                  <a:lnTo>
                    <a:pt x="46637" y="31683"/>
                  </a:lnTo>
                  <a:lnTo>
                    <a:pt x="46637" y="22313"/>
                  </a:lnTo>
                  <a:cubicBezTo>
                    <a:pt x="46637" y="21893"/>
                    <a:pt x="46285" y="21574"/>
                    <a:pt x="45890" y="21574"/>
                  </a:cubicBezTo>
                  <a:cubicBezTo>
                    <a:pt x="45814" y="21574"/>
                    <a:pt x="45737" y="21586"/>
                    <a:pt x="45661" y="21610"/>
                  </a:cubicBezTo>
                  <a:lnTo>
                    <a:pt x="41494" y="23003"/>
                  </a:lnTo>
                  <a:cubicBezTo>
                    <a:pt x="40922" y="23194"/>
                    <a:pt x="40327" y="23289"/>
                    <a:pt x="39708" y="23289"/>
                  </a:cubicBezTo>
                  <a:cubicBezTo>
                    <a:pt x="37481" y="23289"/>
                    <a:pt x="35648" y="22051"/>
                    <a:pt x="35564" y="21991"/>
                  </a:cubicBezTo>
                  <a:lnTo>
                    <a:pt x="33671" y="20575"/>
                  </a:lnTo>
                  <a:cubicBezTo>
                    <a:pt x="33540" y="20473"/>
                    <a:pt x="33385" y="20423"/>
                    <a:pt x="33229" y="20423"/>
                  </a:cubicBezTo>
                  <a:cubicBezTo>
                    <a:pt x="33073" y="20423"/>
                    <a:pt x="32915" y="20473"/>
                    <a:pt x="32778" y="20575"/>
                  </a:cubicBezTo>
                  <a:lnTo>
                    <a:pt x="30897" y="21991"/>
                  </a:lnTo>
                  <a:cubicBezTo>
                    <a:pt x="30790" y="22051"/>
                    <a:pt x="28956" y="23289"/>
                    <a:pt x="26730" y="23289"/>
                  </a:cubicBezTo>
                  <a:cubicBezTo>
                    <a:pt x="26123" y="23289"/>
                    <a:pt x="25515" y="23194"/>
                    <a:pt x="24956" y="23003"/>
                  </a:cubicBezTo>
                  <a:lnTo>
                    <a:pt x="20789" y="21610"/>
                  </a:lnTo>
                  <a:cubicBezTo>
                    <a:pt x="20712" y="21586"/>
                    <a:pt x="20635" y="21574"/>
                    <a:pt x="20559" y="21574"/>
                  </a:cubicBezTo>
                  <a:cubicBezTo>
                    <a:pt x="20161" y="21574"/>
                    <a:pt x="19800" y="21893"/>
                    <a:pt x="19800" y="22313"/>
                  </a:cubicBezTo>
                  <a:lnTo>
                    <a:pt x="19800" y="31683"/>
                  </a:lnTo>
                  <a:lnTo>
                    <a:pt x="3917" y="31683"/>
                  </a:lnTo>
                  <a:cubicBezTo>
                    <a:pt x="2572" y="31683"/>
                    <a:pt x="1489" y="30600"/>
                    <a:pt x="1489" y="29254"/>
                  </a:cubicBezTo>
                  <a:lnTo>
                    <a:pt x="1489" y="14157"/>
                  </a:lnTo>
                  <a:lnTo>
                    <a:pt x="37576" y="14157"/>
                  </a:lnTo>
                  <a:cubicBezTo>
                    <a:pt x="37981" y="14157"/>
                    <a:pt x="38315" y="13824"/>
                    <a:pt x="38315" y="13419"/>
                  </a:cubicBezTo>
                  <a:cubicBezTo>
                    <a:pt x="38315" y="13014"/>
                    <a:pt x="37981" y="12681"/>
                    <a:pt x="37576" y="12681"/>
                  </a:cubicBezTo>
                  <a:lnTo>
                    <a:pt x="1489" y="12681"/>
                  </a:lnTo>
                  <a:lnTo>
                    <a:pt x="1489" y="7823"/>
                  </a:lnTo>
                  <a:close/>
                  <a:moveTo>
                    <a:pt x="33231" y="22087"/>
                  </a:moveTo>
                  <a:lnTo>
                    <a:pt x="34671" y="23182"/>
                  </a:lnTo>
                  <a:cubicBezTo>
                    <a:pt x="34683" y="23194"/>
                    <a:pt x="34683" y="23194"/>
                    <a:pt x="34683" y="23194"/>
                  </a:cubicBezTo>
                  <a:cubicBezTo>
                    <a:pt x="34707" y="23206"/>
                    <a:pt x="36910" y="24766"/>
                    <a:pt x="39708" y="24766"/>
                  </a:cubicBezTo>
                  <a:cubicBezTo>
                    <a:pt x="40481" y="24766"/>
                    <a:pt x="41243" y="24646"/>
                    <a:pt x="41958" y="24408"/>
                  </a:cubicBezTo>
                  <a:lnTo>
                    <a:pt x="45149" y="23349"/>
                  </a:lnTo>
                  <a:lnTo>
                    <a:pt x="45149" y="39160"/>
                  </a:lnTo>
                  <a:lnTo>
                    <a:pt x="44899" y="39672"/>
                  </a:lnTo>
                  <a:cubicBezTo>
                    <a:pt x="43672" y="42125"/>
                    <a:pt x="41827" y="44256"/>
                    <a:pt x="39398" y="46006"/>
                  </a:cubicBezTo>
                  <a:cubicBezTo>
                    <a:pt x="37136" y="47637"/>
                    <a:pt x="35040" y="48459"/>
                    <a:pt x="33993" y="48816"/>
                  </a:cubicBezTo>
                  <a:cubicBezTo>
                    <a:pt x="33850" y="48864"/>
                    <a:pt x="33719" y="48899"/>
                    <a:pt x="33588" y="48947"/>
                  </a:cubicBezTo>
                  <a:cubicBezTo>
                    <a:pt x="33516" y="48971"/>
                    <a:pt x="33445" y="48995"/>
                    <a:pt x="33373" y="49018"/>
                  </a:cubicBezTo>
                  <a:cubicBezTo>
                    <a:pt x="33322" y="49039"/>
                    <a:pt x="33280" y="49068"/>
                    <a:pt x="33231" y="49068"/>
                  </a:cubicBezTo>
                  <a:cubicBezTo>
                    <a:pt x="33223" y="49068"/>
                    <a:pt x="33215" y="49068"/>
                    <a:pt x="33207" y="49066"/>
                  </a:cubicBezTo>
                  <a:cubicBezTo>
                    <a:pt x="33147" y="49066"/>
                    <a:pt x="33088" y="49030"/>
                    <a:pt x="33040" y="49007"/>
                  </a:cubicBezTo>
                  <a:cubicBezTo>
                    <a:pt x="32981" y="48983"/>
                    <a:pt x="32909" y="48971"/>
                    <a:pt x="32850" y="48947"/>
                  </a:cubicBezTo>
                  <a:cubicBezTo>
                    <a:pt x="32719" y="48899"/>
                    <a:pt x="32588" y="48864"/>
                    <a:pt x="32457" y="48816"/>
                  </a:cubicBezTo>
                  <a:cubicBezTo>
                    <a:pt x="31397" y="48459"/>
                    <a:pt x="29302" y="47637"/>
                    <a:pt x="27051" y="46006"/>
                  </a:cubicBezTo>
                  <a:cubicBezTo>
                    <a:pt x="24622" y="44256"/>
                    <a:pt x="22765" y="42125"/>
                    <a:pt x="21551" y="39672"/>
                  </a:cubicBezTo>
                  <a:lnTo>
                    <a:pt x="21289" y="39160"/>
                  </a:lnTo>
                  <a:lnTo>
                    <a:pt x="21289" y="23349"/>
                  </a:lnTo>
                  <a:lnTo>
                    <a:pt x="24479" y="24408"/>
                  </a:lnTo>
                  <a:cubicBezTo>
                    <a:pt x="25206" y="24646"/>
                    <a:pt x="25956" y="24766"/>
                    <a:pt x="26730" y="24766"/>
                  </a:cubicBezTo>
                  <a:cubicBezTo>
                    <a:pt x="29516" y="24766"/>
                    <a:pt x="31742" y="23206"/>
                    <a:pt x="31766" y="23182"/>
                  </a:cubicBezTo>
                  <a:lnTo>
                    <a:pt x="33231" y="22087"/>
                  </a:lnTo>
                  <a:close/>
                  <a:moveTo>
                    <a:pt x="3917" y="1"/>
                  </a:moveTo>
                  <a:cubicBezTo>
                    <a:pt x="1762" y="1"/>
                    <a:pt x="0" y="1763"/>
                    <a:pt x="0" y="3918"/>
                  </a:cubicBezTo>
                  <a:lnTo>
                    <a:pt x="0" y="29254"/>
                  </a:lnTo>
                  <a:cubicBezTo>
                    <a:pt x="0" y="31421"/>
                    <a:pt x="1762" y="33171"/>
                    <a:pt x="3917" y="33171"/>
                  </a:cubicBezTo>
                  <a:lnTo>
                    <a:pt x="19800" y="33171"/>
                  </a:lnTo>
                  <a:lnTo>
                    <a:pt x="19800" y="39339"/>
                  </a:lnTo>
                  <a:cubicBezTo>
                    <a:pt x="19800" y="39553"/>
                    <a:pt x="19919" y="39732"/>
                    <a:pt x="20003" y="39922"/>
                  </a:cubicBezTo>
                  <a:cubicBezTo>
                    <a:pt x="20074" y="40065"/>
                    <a:pt x="20146" y="40196"/>
                    <a:pt x="20217" y="40339"/>
                  </a:cubicBezTo>
                  <a:cubicBezTo>
                    <a:pt x="21551" y="43006"/>
                    <a:pt x="23551" y="45316"/>
                    <a:pt x="26182" y="47209"/>
                  </a:cubicBezTo>
                  <a:cubicBezTo>
                    <a:pt x="28599" y="48947"/>
                    <a:pt x="30849" y="49840"/>
                    <a:pt x="31980" y="50221"/>
                  </a:cubicBezTo>
                  <a:cubicBezTo>
                    <a:pt x="32195" y="50292"/>
                    <a:pt x="32409" y="50364"/>
                    <a:pt x="32611" y="50435"/>
                  </a:cubicBezTo>
                  <a:cubicBezTo>
                    <a:pt x="32814" y="50495"/>
                    <a:pt x="33004" y="50590"/>
                    <a:pt x="33219" y="50590"/>
                  </a:cubicBezTo>
                  <a:cubicBezTo>
                    <a:pt x="33421" y="50590"/>
                    <a:pt x="33612" y="50507"/>
                    <a:pt x="33802" y="50435"/>
                  </a:cubicBezTo>
                  <a:cubicBezTo>
                    <a:pt x="34028" y="50364"/>
                    <a:pt x="34243" y="50292"/>
                    <a:pt x="34457" y="50221"/>
                  </a:cubicBezTo>
                  <a:cubicBezTo>
                    <a:pt x="35588" y="49840"/>
                    <a:pt x="37850" y="48947"/>
                    <a:pt x="40267" y="47209"/>
                  </a:cubicBezTo>
                  <a:cubicBezTo>
                    <a:pt x="42887" y="45316"/>
                    <a:pt x="44887" y="43006"/>
                    <a:pt x="46220" y="40339"/>
                  </a:cubicBezTo>
                  <a:cubicBezTo>
                    <a:pt x="46292" y="40196"/>
                    <a:pt x="46363" y="40065"/>
                    <a:pt x="46435" y="39922"/>
                  </a:cubicBezTo>
                  <a:cubicBezTo>
                    <a:pt x="46530" y="39732"/>
                    <a:pt x="46637" y="39553"/>
                    <a:pt x="46637" y="39339"/>
                  </a:cubicBezTo>
                  <a:lnTo>
                    <a:pt x="46637" y="33171"/>
                  </a:lnTo>
                  <a:lnTo>
                    <a:pt x="46685" y="33171"/>
                  </a:lnTo>
                  <a:cubicBezTo>
                    <a:pt x="48840" y="33171"/>
                    <a:pt x="50602" y="31421"/>
                    <a:pt x="50602" y="29254"/>
                  </a:cubicBezTo>
                  <a:lnTo>
                    <a:pt x="50602" y="3918"/>
                  </a:lnTo>
                  <a:cubicBezTo>
                    <a:pt x="50602" y="1763"/>
                    <a:pt x="48840" y="1"/>
                    <a:pt x="46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8"/>
            <p:cNvSpPr/>
            <p:nvPr/>
          </p:nvSpPr>
          <p:spPr>
            <a:xfrm>
              <a:off x="-2745380" y="3228436"/>
              <a:ext cx="119295" cy="15083"/>
            </a:xfrm>
            <a:custGeom>
              <a:avLst/>
              <a:gdLst/>
              <a:ahLst/>
              <a:cxnLst/>
              <a:rect l="l" t="t" r="r" b="b"/>
              <a:pathLst>
                <a:path w="11788" h="1490" extrusionOk="0">
                  <a:moveTo>
                    <a:pt x="750" y="1"/>
                  </a:moveTo>
                  <a:cubicBezTo>
                    <a:pt x="334" y="1"/>
                    <a:pt x="0" y="334"/>
                    <a:pt x="0" y="739"/>
                  </a:cubicBezTo>
                  <a:cubicBezTo>
                    <a:pt x="0" y="1156"/>
                    <a:pt x="334" y="1489"/>
                    <a:pt x="750" y="1489"/>
                  </a:cubicBezTo>
                  <a:lnTo>
                    <a:pt x="11049" y="1489"/>
                  </a:lnTo>
                  <a:cubicBezTo>
                    <a:pt x="11454" y="1489"/>
                    <a:pt x="11787" y="1156"/>
                    <a:pt x="11787" y="739"/>
                  </a:cubicBezTo>
                  <a:cubicBezTo>
                    <a:pt x="11787" y="334"/>
                    <a:pt x="11454" y="1"/>
                    <a:pt x="110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8"/>
            <p:cNvSpPr/>
            <p:nvPr/>
          </p:nvSpPr>
          <p:spPr>
            <a:xfrm>
              <a:off x="-2745380" y="3164331"/>
              <a:ext cx="207490" cy="47140"/>
            </a:xfrm>
            <a:custGeom>
              <a:avLst/>
              <a:gdLst/>
              <a:ahLst/>
              <a:cxnLst/>
              <a:rect l="l" t="t" r="r" b="b"/>
              <a:pathLst>
                <a:path w="20503" h="4657" extrusionOk="0">
                  <a:moveTo>
                    <a:pt x="19015" y="1477"/>
                  </a:moveTo>
                  <a:lnTo>
                    <a:pt x="19015" y="3168"/>
                  </a:lnTo>
                  <a:lnTo>
                    <a:pt x="1489" y="3168"/>
                  </a:lnTo>
                  <a:lnTo>
                    <a:pt x="1489" y="1477"/>
                  </a:lnTo>
                  <a:close/>
                  <a:moveTo>
                    <a:pt x="750" y="1"/>
                  </a:moveTo>
                  <a:cubicBezTo>
                    <a:pt x="334" y="1"/>
                    <a:pt x="0" y="334"/>
                    <a:pt x="0" y="739"/>
                  </a:cubicBezTo>
                  <a:lnTo>
                    <a:pt x="0" y="3906"/>
                  </a:lnTo>
                  <a:cubicBezTo>
                    <a:pt x="0" y="4323"/>
                    <a:pt x="334" y="4656"/>
                    <a:pt x="750" y="4656"/>
                  </a:cubicBezTo>
                  <a:lnTo>
                    <a:pt x="19753" y="4656"/>
                  </a:lnTo>
                  <a:cubicBezTo>
                    <a:pt x="20169" y="4656"/>
                    <a:pt x="20503" y="4323"/>
                    <a:pt x="20503" y="3906"/>
                  </a:cubicBezTo>
                  <a:lnTo>
                    <a:pt x="20503" y="739"/>
                  </a:lnTo>
                  <a:cubicBezTo>
                    <a:pt x="20503" y="334"/>
                    <a:pt x="20169" y="1"/>
                    <a:pt x="19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8"/>
            <p:cNvSpPr/>
            <p:nvPr/>
          </p:nvSpPr>
          <p:spPr>
            <a:xfrm>
              <a:off x="-2545033" y="3250762"/>
              <a:ext cx="207490" cy="231502"/>
            </a:xfrm>
            <a:custGeom>
              <a:avLst/>
              <a:gdLst/>
              <a:ahLst/>
              <a:cxnLst/>
              <a:rect l="l" t="t" r="r" b="b"/>
              <a:pathLst>
                <a:path w="20503" h="22870" extrusionOk="0">
                  <a:moveTo>
                    <a:pt x="10252" y="1629"/>
                  </a:moveTo>
                  <a:cubicBezTo>
                    <a:pt x="11228" y="2236"/>
                    <a:pt x="13704" y="3546"/>
                    <a:pt x="16752" y="3546"/>
                  </a:cubicBezTo>
                  <a:cubicBezTo>
                    <a:pt x="17479" y="3546"/>
                    <a:pt x="18241" y="3474"/>
                    <a:pt x="19015" y="3296"/>
                  </a:cubicBezTo>
                  <a:lnTo>
                    <a:pt x="19015" y="14023"/>
                  </a:lnTo>
                  <a:cubicBezTo>
                    <a:pt x="16562" y="18774"/>
                    <a:pt x="11704" y="20821"/>
                    <a:pt x="10252" y="21345"/>
                  </a:cubicBezTo>
                  <a:cubicBezTo>
                    <a:pt x="8799" y="20821"/>
                    <a:pt x="3941" y="18774"/>
                    <a:pt x="1489" y="14023"/>
                  </a:cubicBezTo>
                  <a:lnTo>
                    <a:pt x="1489" y="3307"/>
                  </a:lnTo>
                  <a:cubicBezTo>
                    <a:pt x="2262" y="3480"/>
                    <a:pt x="3016" y="3553"/>
                    <a:pt x="3737" y="3553"/>
                  </a:cubicBezTo>
                  <a:cubicBezTo>
                    <a:pt x="6799" y="3553"/>
                    <a:pt x="9278" y="2236"/>
                    <a:pt x="10252" y="1629"/>
                  </a:cubicBezTo>
                  <a:close/>
                  <a:moveTo>
                    <a:pt x="10253" y="0"/>
                  </a:moveTo>
                  <a:cubicBezTo>
                    <a:pt x="10097" y="0"/>
                    <a:pt x="9942" y="51"/>
                    <a:pt x="9811" y="152"/>
                  </a:cubicBezTo>
                  <a:cubicBezTo>
                    <a:pt x="9773" y="171"/>
                    <a:pt x="7196" y="2071"/>
                    <a:pt x="3790" y="2071"/>
                  </a:cubicBezTo>
                  <a:cubicBezTo>
                    <a:pt x="2902" y="2071"/>
                    <a:pt x="1958" y="1942"/>
                    <a:pt x="989" y="1617"/>
                  </a:cubicBezTo>
                  <a:cubicBezTo>
                    <a:pt x="914" y="1592"/>
                    <a:pt x="838" y="1581"/>
                    <a:pt x="763" y="1581"/>
                  </a:cubicBezTo>
                  <a:cubicBezTo>
                    <a:pt x="364" y="1581"/>
                    <a:pt x="0" y="1908"/>
                    <a:pt x="0" y="2319"/>
                  </a:cubicBezTo>
                  <a:lnTo>
                    <a:pt x="0" y="14202"/>
                  </a:lnTo>
                  <a:cubicBezTo>
                    <a:pt x="0" y="14321"/>
                    <a:pt x="36" y="14440"/>
                    <a:pt x="84" y="14535"/>
                  </a:cubicBezTo>
                  <a:cubicBezTo>
                    <a:pt x="2929" y="20226"/>
                    <a:pt x="8859" y="22441"/>
                    <a:pt x="10014" y="22834"/>
                  </a:cubicBezTo>
                  <a:cubicBezTo>
                    <a:pt x="10091" y="22857"/>
                    <a:pt x="10171" y="22869"/>
                    <a:pt x="10252" y="22869"/>
                  </a:cubicBezTo>
                  <a:cubicBezTo>
                    <a:pt x="10332" y="22869"/>
                    <a:pt x="10412" y="22857"/>
                    <a:pt x="10490" y="22834"/>
                  </a:cubicBezTo>
                  <a:cubicBezTo>
                    <a:pt x="11645" y="22441"/>
                    <a:pt x="17574" y="20226"/>
                    <a:pt x="20420" y="14535"/>
                  </a:cubicBezTo>
                  <a:cubicBezTo>
                    <a:pt x="20479" y="14440"/>
                    <a:pt x="20503" y="14321"/>
                    <a:pt x="20503" y="14202"/>
                  </a:cubicBezTo>
                  <a:lnTo>
                    <a:pt x="20503" y="2319"/>
                  </a:lnTo>
                  <a:cubicBezTo>
                    <a:pt x="20503" y="1908"/>
                    <a:pt x="20139" y="1581"/>
                    <a:pt x="19747" y="1581"/>
                  </a:cubicBezTo>
                  <a:cubicBezTo>
                    <a:pt x="19674" y="1581"/>
                    <a:pt x="19600" y="1592"/>
                    <a:pt x="19527" y="1617"/>
                  </a:cubicBezTo>
                  <a:cubicBezTo>
                    <a:pt x="18554" y="1942"/>
                    <a:pt x="17609" y="2071"/>
                    <a:pt x="16720" y="2071"/>
                  </a:cubicBezTo>
                  <a:cubicBezTo>
                    <a:pt x="13308" y="2071"/>
                    <a:pt x="10732" y="171"/>
                    <a:pt x="10704" y="152"/>
                  </a:cubicBezTo>
                  <a:cubicBezTo>
                    <a:pt x="10567" y="51"/>
                    <a:pt x="10409" y="0"/>
                    <a:pt x="102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8"/>
            <p:cNvSpPr/>
            <p:nvPr/>
          </p:nvSpPr>
          <p:spPr>
            <a:xfrm>
              <a:off x="-2503355" y="3310849"/>
              <a:ext cx="131955" cy="95121"/>
            </a:xfrm>
            <a:custGeom>
              <a:avLst/>
              <a:gdLst/>
              <a:ahLst/>
              <a:cxnLst/>
              <a:rect l="l" t="t" r="r" b="b"/>
              <a:pathLst>
                <a:path w="13039" h="9397" extrusionOk="0">
                  <a:moveTo>
                    <a:pt x="10892" y="1489"/>
                  </a:moveTo>
                  <a:cubicBezTo>
                    <a:pt x="11013" y="1489"/>
                    <a:pt x="11134" y="1537"/>
                    <a:pt x="11217" y="1633"/>
                  </a:cubicBezTo>
                  <a:cubicBezTo>
                    <a:pt x="11383" y="1823"/>
                    <a:pt x="11360" y="2109"/>
                    <a:pt x="11181" y="2264"/>
                  </a:cubicBezTo>
                  <a:lnTo>
                    <a:pt x="4847" y="7812"/>
                  </a:lnTo>
                  <a:cubicBezTo>
                    <a:pt x="4765" y="7884"/>
                    <a:pt x="4662" y="7918"/>
                    <a:pt x="4558" y="7918"/>
                  </a:cubicBezTo>
                  <a:cubicBezTo>
                    <a:pt x="4420" y="7918"/>
                    <a:pt x="4280" y="7857"/>
                    <a:pt x="4192" y="7741"/>
                  </a:cubicBezTo>
                  <a:lnTo>
                    <a:pt x="1823" y="4574"/>
                  </a:lnTo>
                  <a:cubicBezTo>
                    <a:pt x="1668" y="4383"/>
                    <a:pt x="1715" y="4097"/>
                    <a:pt x="1906" y="3955"/>
                  </a:cubicBezTo>
                  <a:cubicBezTo>
                    <a:pt x="1984" y="3896"/>
                    <a:pt x="2079" y="3867"/>
                    <a:pt x="2173" y="3867"/>
                  </a:cubicBezTo>
                  <a:cubicBezTo>
                    <a:pt x="2307" y="3867"/>
                    <a:pt x="2441" y="3926"/>
                    <a:pt x="2525" y="4038"/>
                  </a:cubicBezTo>
                  <a:lnTo>
                    <a:pt x="4132" y="6181"/>
                  </a:lnTo>
                  <a:cubicBezTo>
                    <a:pt x="4281" y="6377"/>
                    <a:pt x="4510" y="6477"/>
                    <a:pt x="4737" y="6477"/>
                  </a:cubicBezTo>
                  <a:cubicBezTo>
                    <a:pt x="4910" y="6477"/>
                    <a:pt x="5082" y="6419"/>
                    <a:pt x="5216" y="6300"/>
                  </a:cubicBezTo>
                  <a:lnTo>
                    <a:pt x="10598" y="1597"/>
                  </a:lnTo>
                  <a:cubicBezTo>
                    <a:pt x="10680" y="1525"/>
                    <a:pt x="10786" y="1489"/>
                    <a:pt x="10892" y="1489"/>
                  </a:cubicBezTo>
                  <a:close/>
                  <a:moveTo>
                    <a:pt x="10886" y="0"/>
                  </a:moveTo>
                  <a:cubicBezTo>
                    <a:pt x="10436" y="0"/>
                    <a:pt x="9985" y="157"/>
                    <a:pt x="9621" y="478"/>
                  </a:cubicBezTo>
                  <a:lnTo>
                    <a:pt x="4847" y="4657"/>
                  </a:lnTo>
                  <a:lnTo>
                    <a:pt x="3716" y="3145"/>
                  </a:lnTo>
                  <a:cubicBezTo>
                    <a:pt x="3340" y="2649"/>
                    <a:pt x="2755" y="2385"/>
                    <a:pt x="2164" y="2385"/>
                  </a:cubicBezTo>
                  <a:cubicBezTo>
                    <a:pt x="1761" y="2385"/>
                    <a:pt x="1356" y="2508"/>
                    <a:pt x="1013" y="2764"/>
                  </a:cubicBezTo>
                  <a:cubicBezTo>
                    <a:pt x="180" y="3395"/>
                    <a:pt x="1" y="4621"/>
                    <a:pt x="632" y="5467"/>
                  </a:cubicBezTo>
                  <a:lnTo>
                    <a:pt x="3001" y="8634"/>
                  </a:lnTo>
                  <a:cubicBezTo>
                    <a:pt x="3380" y="9134"/>
                    <a:pt x="3970" y="9397"/>
                    <a:pt x="4562" y="9397"/>
                  </a:cubicBezTo>
                  <a:cubicBezTo>
                    <a:pt x="5012" y="9397"/>
                    <a:pt x="5463" y="9245"/>
                    <a:pt x="5823" y="8931"/>
                  </a:cubicBezTo>
                  <a:lnTo>
                    <a:pt x="12157" y="3383"/>
                  </a:lnTo>
                  <a:cubicBezTo>
                    <a:pt x="12955" y="2681"/>
                    <a:pt x="13038" y="1466"/>
                    <a:pt x="12336" y="657"/>
                  </a:cubicBezTo>
                  <a:cubicBezTo>
                    <a:pt x="11954" y="223"/>
                    <a:pt x="11421" y="0"/>
                    <a:pt x="108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28"/>
        <p:cNvGrpSpPr/>
        <p:nvPr/>
      </p:nvGrpSpPr>
      <p:grpSpPr>
        <a:xfrm>
          <a:off x="0" y="0"/>
          <a:ext cx="0" cy="0"/>
          <a:chOff x="0" y="0"/>
          <a:chExt cx="0" cy="0"/>
        </a:xfrm>
      </p:grpSpPr>
      <p:sp>
        <p:nvSpPr>
          <p:cNvPr id="1829" name="Google Shape;1829;p59"/>
          <p:cNvSpPr txBox="1">
            <a:spLocks noGrp="1"/>
          </p:cNvSpPr>
          <p:nvPr>
            <p:ph type="ctrTitle"/>
          </p:nvPr>
        </p:nvSpPr>
        <p:spPr>
          <a:xfrm flipH="1">
            <a:off x="1876125" y="2840625"/>
            <a:ext cx="2101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sp>
        <p:nvSpPr>
          <p:cNvPr id="1830" name="Google Shape;1830;p59"/>
          <p:cNvSpPr txBox="1">
            <a:spLocks noGrp="1"/>
          </p:cNvSpPr>
          <p:nvPr>
            <p:ph type="subTitle" idx="1"/>
          </p:nvPr>
        </p:nvSpPr>
        <p:spPr>
          <a:xfrm flipH="1">
            <a:off x="1876125" y="3433300"/>
            <a:ext cx="2101800" cy="673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1831" name="Google Shape;1831;p59"/>
          <p:cNvSpPr txBox="1">
            <a:spLocks noGrp="1"/>
          </p:cNvSpPr>
          <p:nvPr>
            <p:ph type="ctrTitle" idx="2"/>
          </p:nvPr>
        </p:nvSpPr>
        <p:spPr>
          <a:xfrm flipH="1">
            <a:off x="5166075" y="2840625"/>
            <a:ext cx="2101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JAMES </a:t>
            </a:r>
            <a:endParaRPr/>
          </a:p>
        </p:txBody>
      </p:sp>
      <p:sp>
        <p:nvSpPr>
          <p:cNvPr id="1832" name="Google Shape;1832;p59"/>
          <p:cNvSpPr txBox="1">
            <a:spLocks noGrp="1"/>
          </p:cNvSpPr>
          <p:nvPr>
            <p:ph type="subTitle" idx="3"/>
          </p:nvPr>
        </p:nvSpPr>
        <p:spPr>
          <a:xfrm flipH="1">
            <a:off x="5166075" y="3433300"/>
            <a:ext cx="2101800" cy="673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1833" name="Google Shape;1833;p59"/>
          <p:cNvSpPr txBox="1">
            <a:spLocks noGrp="1"/>
          </p:cNvSpPr>
          <p:nvPr>
            <p:ph type="title" idx="4"/>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CONSULTANTS</a:t>
            </a:r>
            <a:endParaRPr/>
          </a:p>
        </p:txBody>
      </p:sp>
      <p:pic>
        <p:nvPicPr>
          <p:cNvPr id="1834" name="Google Shape;1834;p59"/>
          <p:cNvPicPr preferRelativeResize="0"/>
          <p:nvPr/>
        </p:nvPicPr>
        <p:blipFill rotWithShape="1">
          <a:blip r:embed="rId3">
            <a:alphaModFix/>
          </a:blip>
          <a:srcRect l="17433" t="34538" r="52130" b="38300"/>
          <a:stretch/>
        </p:blipFill>
        <p:spPr>
          <a:xfrm>
            <a:off x="2194725" y="1491000"/>
            <a:ext cx="1464600" cy="1307100"/>
          </a:xfrm>
          <a:prstGeom prst="hexagon">
            <a:avLst>
              <a:gd name="adj" fmla="val 25000"/>
              <a:gd name="vf" fmla="val 115470"/>
            </a:avLst>
          </a:prstGeom>
          <a:noFill/>
          <a:ln>
            <a:noFill/>
          </a:ln>
        </p:spPr>
      </p:pic>
      <p:pic>
        <p:nvPicPr>
          <p:cNvPr id="1835" name="Google Shape;1835;p59"/>
          <p:cNvPicPr preferRelativeResize="0"/>
          <p:nvPr/>
        </p:nvPicPr>
        <p:blipFill rotWithShape="1">
          <a:blip r:embed="rId3">
            <a:alphaModFix/>
          </a:blip>
          <a:srcRect l="45742" t="13912" r="23822" b="58926"/>
          <a:stretch/>
        </p:blipFill>
        <p:spPr>
          <a:xfrm>
            <a:off x="5484665" y="1491000"/>
            <a:ext cx="1464600" cy="1307100"/>
          </a:xfrm>
          <a:prstGeom prst="hexagon">
            <a:avLst>
              <a:gd name="adj" fmla="val 25000"/>
              <a:gd name="vf" fmla="val 115470"/>
            </a:avLst>
          </a:prstGeom>
          <a:noFill/>
          <a:ln>
            <a:noFill/>
          </a:ln>
        </p:spPr>
      </p:pic>
      <p:sp>
        <p:nvSpPr>
          <p:cNvPr id="1836" name="Google Shape;1836;p59"/>
          <p:cNvSpPr/>
          <p:nvPr/>
        </p:nvSpPr>
        <p:spPr>
          <a:xfrm rot="-2112006">
            <a:off x="2331777" y="1463525"/>
            <a:ext cx="517504" cy="292544"/>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9"/>
          <p:cNvSpPr/>
          <p:nvPr/>
        </p:nvSpPr>
        <p:spPr>
          <a:xfrm rot="-2112006">
            <a:off x="6302252" y="2536463"/>
            <a:ext cx="517504" cy="292544"/>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41"/>
        <p:cNvGrpSpPr/>
        <p:nvPr/>
      </p:nvGrpSpPr>
      <p:grpSpPr>
        <a:xfrm>
          <a:off x="0" y="0"/>
          <a:ext cx="0" cy="0"/>
          <a:chOff x="0" y="0"/>
          <a:chExt cx="0" cy="0"/>
        </a:xfrm>
      </p:grpSpPr>
      <p:sp>
        <p:nvSpPr>
          <p:cNvPr id="1842" name="Google Shape;1842;p60"/>
          <p:cNvSpPr txBox="1">
            <a:spLocks noGrp="1"/>
          </p:cNvSpPr>
          <p:nvPr>
            <p:ph type="subTitle" idx="1"/>
          </p:nvPr>
        </p:nvSpPr>
        <p:spPr>
          <a:xfrm>
            <a:off x="720013" y="1968420"/>
            <a:ext cx="2423100" cy="3453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a:t>MERCURY</a:t>
            </a:r>
            <a:endParaRPr/>
          </a:p>
        </p:txBody>
      </p:sp>
      <p:sp>
        <p:nvSpPr>
          <p:cNvPr id="1843" name="Google Shape;1843;p60"/>
          <p:cNvSpPr txBox="1">
            <a:spLocks noGrp="1"/>
          </p:cNvSpPr>
          <p:nvPr>
            <p:ph type="subTitle" idx="2"/>
          </p:nvPr>
        </p:nvSpPr>
        <p:spPr>
          <a:xfrm>
            <a:off x="720013" y="2291295"/>
            <a:ext cx="2423100" cy="5310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1844" name="Google Shape;1844;p60"/>
          <p:cNvSpPr txBox="1">
            <a:spLocks noGrp="1"/>
          </p:cNvSpPr>
          <p:nvPr>
            <p:ph type="subTitle" idx="3"/>
          </p:nvPr>
        </p:nvSpPr>
        <p:spPr>
          <a:xfrm>
            <a:off x="3360463" y="1968420"/>
            <a:ext cx="2423100" cy="3453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a:t>VENUS</a:t>
            </a:r>
            <a:endParaRPr/>
          </a:p>
        </p:txBody>
      </p:sp>
      <p:sp>
        <p:nvSpPr>
          <p:cNvPr id="1845" name="Google Shape;1845;p60"/>
          <p:cNvSpPr txBox="1">
            <a:spLocks noGrp="1"/>
          </p:cNvSpPr>
          <p:nvPr>
            <p:ph type="subTitle" idx="4"/>
          </p:nvPr>
        </p:nvSpPr>
        <p:spPr>
          <a:xfrm>
            <a:off x="3360463" y="2291295"/>
            <a:ext cx="2423100" cy="5310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t>Venus has a beautiful name, but it’s very hot</a:t>
            </a:r>
            <a:endParaRPr/>
          </a:p>
        </p:txBody>
      </p:sp>
      <p:sp>
        <p:nvSpPr>
          <p:cNvPr id="1846" name="Google Shape;1846;p60"/>
          <p:cNvSpPr txBox="1">
            <a:spLocks noGrp="1"/>
          </p:cNvSpPr>
          <p:nvPr>
            <p:ph type="subTitle" idx="5"/>
          </p:nvPr>
        </p:nvSpPr>
        <p:spPr>
          <a:xfrm>
            <a:off x="6000913" y="1968420"/>
            <a:ext cx="2423100" cy="3453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a:t>MARS</a:t>
            </a:r>
            <a:endParaRPr/>
          </a:p>
        </p:txBody>
      </p:sp>
      <p:sp>
        <p:nvSpPr>
          <p:cNvPr id="1847" name="Google Shape;1847;p60"/>
          <p:cNvSpPr txBox="1">
            <a:spLocks noGrp="1"/>
          </p:cNvSpPr>
          <p:nvPr>
            <p:ph type="subTitle" idx="6"/>
          </p:nvPr>
        </p:nvSpPr>
        <p:spPr>
          <a:xfrm>
            <a:off x="6000913" y="2291295"/>
            <a:ext cx="2423100" cy="5310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1848" name="Google Shape;1848;p60"/>
          <p:cNvSpPr txBox="1">
            <a:spLocks noGrp="1"/>
          </p:cNvSpPr>
          <p:nvPr>
            <p:ph type="subTitle" idx="7"/>
          </p:nvPr>
        </p:nvSpPr>
        <p:spPr>
          <a:xfrm>
            <a:off x="720013" y="3847977"/>
            <a:ext cx="2423100" cy="3453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a:t>JUPITER</a:t>
            </a:r>
            <a:endParaRPr/>
          </a:p>
        </p:txBody>
      </p:sp>
      <p:sp>
        <p:nvSpPr>
          <p:cNvPr id="1849" name="Google Shape;1849;p60"/>
          <p:cNvSpPr txBox="1">
            <a:spLocks noGrp="1"/>
          </p:cNvSpPr>
          <p:nvPr>
            <p:ph type="subTitle" idx="8"/>
          </p:nvPr>
        </p:nvSpPr>
        <p:spPr>
          <a:xfrm>
            <a:off x="720013" y="4170852"/>
            <a:ext cx="2423100" cy="5310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t>Jupiter is a gas giant and the biggest planet</a:t>
            </a:r>
            <a:endParaRPr/>
          </a:p>
        </p:txBody>
      </p:sp>
      <p:sp>
        <p:nvSpPr>
          <p:cNvPr id="1850" name="Google Shape;1850;p60"/>
          <p:cNvSpPr txBox="1">
            <a:spLocks noGrp="1"/>
          </p:cNvSpPr>
          <p:nvPr>
            <p:ph type="subTitle" idx="9"/>
          </p:nvPr>
        </p:nvSpPr>
        <p:spPr>
          <a:xfrm>
            <a:off x="3360463" y="3847977"/>
            <a:ext cx="2423100" cy="3453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a:t>SATURN</a:t>
            </a:r>
            <a:endParaRPr/>
          </a:p>
        </p:txBody>
      </p:sp>
      <p:sp>
        <p:nvSpPr>
          <p:cNvPr id="1851" name="Google Shape;1851;p60"/>
          <p:cNvSpPr txBox="1">
            <a:spLocks noGrp="1"/>
          </p:cNvSpPr>
          <p:nvPr>
            <p:ph type="subTitle" idx="13"/>
          </p:nvPr>
        </p:nvSpPr>
        <p:spPr>
          <a:xfrm>
            <a:off x="3360463" y="4170852"/>
            <a:ext cx="2423100" cy="5310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t>Saturn is composed of hydrogen and helium</a:t>
            </a:r>
            <a:endParaRPr/>
          </a:p>
        </p:txBody>
      </p:sp>
      <p:sp>
        <p:nvSpPr>
          <p:cNvPr id="1852" name="Google Shape;1852;p60"/>
          <p:cNvSpPr txBox="1">
            <a:spLocks noGrp="1"/>
          </p:cNvSpPr>
          <p:nvPr>
            <p:ph type="subTitle" idx="14"/>
          </p:nvPr>
        </p:nvSpPr>
        <p:spPr>
          <a:xfrm>
            <a:off x="6000913" y="3847977"/>
            <a:ext cx="2423100" cy="3453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a:t>NEPTUNE</a:t>
            </a:r>
            <a:endParaRPr/>
          </a:p>
        </p:txBody>
      </p:sp>
      <p:sp>
        <p:nvSpPr>
          <p:cNvPr id="1853" name="Google Shape;1853;p60"/>
          <p:cNvSpPr txBox="1">
            <a:spLocks noGrp="1"/>
          </p:cNvSpPr>
          <p:nvPr>
            <p:ph type="subTitle" idx="15"/>
          </p:nvPr>
        </p:nvSpPr>
        <p:spPr>
          <a:xfrm>
            <a:off x="6000913" y="4170852"/>
            <a:ext cx="2423100" cy="5310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854" name="Google Shape;1854;p60"/>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PARTNERS</a:t>
            </a:r>
            <a:endParaRPr/>
          </a:p>
        </p:txBody>
      </p:sp>
      <p:sp>
        <p:nvSpPr>
          <p:cNvPr id="1855" name="Google Shape;1855;p60"/>
          <p:cNvSpPr/>
          <p:nvPr/>
        </p:nvSpPr>
        <p:spPr>
          <a:xfrm rot="-5400000">
            <a:off x="4248001" y="1238528"/>
            <a:ext cx="648000" cy="560400"/>
          </a:xfrm>
          <a:prstGeom prst="hexagon">
            <a:avLst>
              <a:gd name="adj" fmla="val 26563"/>
              <a:gd name="vf" fmla="val 11547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0"/>
          <p:cNvSpPr/>
          <p:nvPr/>
        </p:nvSpPr>
        <p:spPr>
          <a:xfrm rot="-5400000">
            <a:off x="4248001" y="3105246"/>
            <a:ext cx="648000" cy="560400"/>
          </a:xfrm>
          <a:prstGeom prst="hexagon">
            <a:avLst>
              <a:gd name="adj" fmla="val 26563"/>
              <a:gd name="vf" fmla="val 11547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0"/>
          <p:cNvSpPr/>
          <p:nvPr/>
        </p:nvSpPr>
        <p:spPr>
          <a:xfrm rot="-5400000">
            <a:off x="1607538" y="1238528"/>
            <a:ext cx="648000" cy="560400"/>
          </a:xfrm>
          <a:prstGeom prst="hexagon">
            <a:avLst>
              <a:gd name="adj" fmla="val 26563"/>
              <a:gd name="vf" fmla="val 11547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0"/>
          <p:cNvSpPr/>
          <p:nvPr/>
        </p:nvSpPr>
        <p:spPr>
          <a:xfrm rot="-5400000">
            <a:off x="6888440" y="1238528"/>
            <a:ext cx="648000" cy="560400"/>
          </a:xfrm>
          <a:prstGeom prst="hexagon">
            <a:avLst>
              <a:gd name="adj" fmla="val 26563"/>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0"/>
          <p:cNvSpPr/>
          <p:nvPr/>
        </p:nvSpPr>
        <p:spPr>
          <a:xfrm rot="-5400000">
            <a:off x="1607538" y="3105349"/>
            <a:ext cx="648000" cy="560400"/>
          </a:xfrm>
          <a:prstGeom prst="hexagon">
            <a:avLst>
              <a:gd name="adj" fmla="val 26563"/>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0"/>
          <p:cNvSpPr/>
          <p:nvPr/>
        </p:nvSpPr>
        <p:spPr>
          <a:xfrm rot="-5400000">
            <a:off x="6888440" y="3105349"/>
            <a:ext cx="648000" cy="560400"/>
          </a:xfrm>
          <a:prstGeom prst="hexagon">
            <a:avLst>
              <a:gd name="adj" fmla="val 26563"/>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60"/>
          <p:cNvGrpSpPr/>
          <p:nvPr/>
        </p:nvGrpSpPr>
        <p:grpSpPr>
          <a:xfrm>
            <a:off x="7124885" y="1350585"/>
            <a:ext cx="175110" cy="336232"/>
            <a:chOff x="2334833" y="-376996"/>
            <a:chExt cx="228812" cy="438830"/>
          </a:xfrm>
        </p:grpSpPr>
        <p:sp>
          <p:nvSpPr>
            <p:cNvPr id="1862" name="Google Shape;1862;p60"/>
            <p:cNvSpPr/>
            <p:nvPr/>
          </p:nvSpPr>
          <p:spPr>
            <a:xfrm>
              <a:off x="2334833" y="-376996"/>
              <a:ext cx="228812" cy="438830"/>
            </a:xfrm>
            <a:custGeom>
              <a:avLst/>
              <a:gdLst/>
              <a:ahLst/>
              <a:cxnLst/>
              <a:rect l="l" t="t" r="r" b="b"/>
              <a:pathLst>
                <a:path w="23492" h="45066" extrusionOk="0">
                  <a:moveTo>
                    <a:pt x="12240" y="1322"/>
                  </a:moveTo>
                  <a:lnTo>
                    <a:pt x="12240" y="4191"/>
                  </a:lnTo>
                  <a:cubicBezTo>
                    <a:pt x="12240" y="4549"/>
                    <a:pt x="12525" y="4846"/>
                    <a:pt x="12895" y="4846"/>
                  </a:cubicBezTo>
                  <a:lnTo>
                    <a:pt x="14740" y="4846"/>
                  </a:lnTo>
                  <a:lnTo>
                    <a:pt x="22003" y="12109"/>
                  </a:lnTo>
                  <a:lnTo>
                    <a:pt x="20955" y="14717"/>
                  </a:lnTo>
                  <a:lnTo>
                    <a:pt x="11621" y="12716"/>
                  </a:lnTo>
                  <a:cubicBezTo>
                    <a:pt x="11574" y="12705"/>
                    <a:pt x="11527" y="12700"/>
                    <a:pt x="11480" y="12700"/>
                  </a:cubicBezTo>
                  <a:cubicBezTo>
                    <a:pt x="11228" y="12700"/>
                    <a:pt x="10983" y="12856"/>
                    <a:pt x="10882" y="13097"/>
                  </a:cubicBezTo>
                  <a:cubicBezTo>
                    <a:pt x="10751" y="13371"/>
                    <a:pt x="10847" y="13716"/>
                    <a:pt x="11097" y="13895"/>
                  </a:cubicBezTo>
                  <a:cubicBezTo>
                    <a:pt x="11192" y="13966"/>
                    <a:pt x="20134" y="20432"/>
                    <a:pt x="20681" y="27516"/>
                  </a:cubicBezTo>
                  <a:lnTo>
                    <a:pt x="17157" y="27516"/>
                  </a:lnTo>
                  <a:cubicBezTo>
                    <a:pt x="16788" y="27516"/>
                    <a:pt x="16502" y="27813"/>
                    <a:pt x="16502" y="28182"/>
                  </a:cubicBezTo>
                  <a:cubicBezTo>
                    <a:pt x="16502" y="28540"/>
                    <a:pt x="16788" y="28837"/>
                    <a:pt x="17157" y="28837"/>
                  </a:cubicBezTo>
                  <a:lnTo>
                    <a:pt x="19764" y="28837"/>
                  </a:lnTo>
                  <a:lnTo>
                    <a:pt x="17562" y="31040"/>
                  </a:lnTo>
                  <a:lnTo>
                    <a:pt x="6787" y="31040"/>
                  </a:lnTo>
                  <a:lnTo>
                    <a:pt x="4143" y="28837"/>
                  </a:lnTo>
                  <a:lnTo>
                    <a:pt x="14014" y="28837"/>
                  </a:lnTo>
                  <a:cubicBezTo>
                    <a:pt x="14383" y="28837"/>
                    <a:pt x="14681" y="28540"/>
                    <a:pt x="14681" y="28182"/>
                  </a:cubicBezTo>
                  <a:cubicBezTo>
                    <a:pt x="14681" y="27813"/>
                    <a:pt x="14383" y="27516"/>
                    <a:pt x="14014" y="27516"/>
                  </a:cubicBezTo>
                  <a:lnTo>
                    <a:pt x="2834" y="27516"/>
                  </a:lnTo>
                  <a:cubicBezTo>
                    <a:pt x="2274" y="25123"/>
                    <a:pt x="83" y="14538"/>
                    <a:pt x="3632" y="8621"/>
                  </a:cubicBezTo>
                  <a:cubicBezTo>
                    <a:pt x="4822" y="6632"/>
                    <a:pt x="6560" y="5358"/>
                    <a:pt x="8811" y="4834"/>
                  </a:cubicBezTo>
                  <a:cubicBezTo>
                    <a:pt x="8954" y="4799"/>
                    <a:pt x="9085" y="4715"/>
                    <a:pt x="9180" y="4596"/>
                  </a:cubicBezTo>
                  <a:lnTo>
                    <a:pt x="11799" y="1322"/>
                  </a:lnTo>
                  <a:close/>
                  <a:moveTo>
                    <a:pt x="17169" y="32373"/>
                  </a:moveTo>
                  <a:lnTo>
                    <a:pt x="17169" y="33874"/>
                  </a:lnTo>
                  <a:lnTo>
                    <a:pt x="7203" y="33874"/>
                  </a:lnTo>
                  <a:lnTo>
                    <a:pt x="7203" y="32373"/>
                  </a:lnTo>
                  <a:close/>
                  <a:moveTo>
                    <a:pt x="17240" y="35195"/>
                  </a:moveTo>
                  <a:cubicBezTo>
                    <a:pt x="17562" y="36945"/>
                    <a:pt x="19098" y="38481"/>
                    <a:pt x="20467" y="39517"/>
                  </a:cubicBezTo>
                  <a:lnTo>
                    <a:pt x="3679" y="39517"/>
                  </a:lnTo>
                  <a:cubicBezTo>
                    <a:pt x="4060" y="39196"/>
                    <a:pt x="4465" y="38850"/>
                    <a:pt x="4834" y="38481"/>
                  </a:cubicBezTo>
                  <a:cubicBezTo>
                    <a:pt x="6108" y="37255"/>
                    <a:pt x="6870" y="36148"/>
                    <a:pt x="7120" y="35195"/>
                  </a:cubicBezTo>
                  <a:close/>
                  <a:moveTo>
                    <a:pt x="22110" y="40839"/>
                  </a:moveTo>
                  <a:lnTo>
                    <a:pt x="22110" y="43744"/>
                  </a:lnTo>
                  <a:lnTo>
                    <a:pt x="2262" y="43744"/>
                  </a:lnTo>
                  <a:lnTo>
                    <a:pt x="2262" y="40839"/>
                  </a:lnTo>
                  <a:close/>
                  <a:moveTo>
                    <a:pt x="11490" y="0"/>
                  </a:moveTo>
                  <a:cubicBezTo>
                    <a:pt x="11287" y="0"/>
                    <a:pt x="11097" y="84"/>
                    <a:pt x="10966" y="239"/>
                  </a:cubicBezTo>
                  <a:lnTo>
                    <a:pt x="8287" y="3596"/>
                  </a:lnTo>
                  <a:cubicBezTo>
                    <a:pt x="5787" y="4239"/>
                    <a:pt x="3834" y="5704"/>
                    <a:pt x="2500" y="7942"/>
                  </a:cubicBezTo>
                  <a:cubicBezTo>
                    <a:pt x="691" y="10966"/>
                    <a:pt x="0" y="15324"/>
                    <a:pt x="453" y="20908"/>
                  </a:cubicBezTo>
                  <a:cubicBezTo>
                    <a:pt x="798" y="25015"/>
                    <a:pt x="1631" y="28218"/>
                    <a:pt x="1667" y="28349"/>
                  </a:cubicBezTo>
                  <a:cubicBezTo>
                    <a:pt x="1703" y="28480"/>
                    <a:pt x="1786" y="28599"/>
                    <a:pt x="1893" y="28683"/>
                  </a:cubicBezTo>
                  <a:lnTo>
                    <a:pt x="5882" y="32016"/>
                  </a:lnTo>
                  <a:lnTo>
                    <a:pt x="5882" y="34529"/>
                  </a:lnTo>
                  <a:cubicBezTo>
                    <a:pt x="5882" y="35231"/>
                    <a:pt x="5167" y="36326"/>
                    <a:pt x="3917" y="37541"/>
                  </a:cubicBezTo>
                  <a:cubicBezTo>
                    <a:pt x="2739" y="38684"/>
                    <a:pt x="1596" y="39458"/>
                    <a:pt x="1334" y="39577"/>
                  </a:cubicBezTo>
                  <a:cubicBezTo>
                    <a:pt x="1095" y="39672"/>
                    <a:pt x="941" y="39922"/>
                    <a:pt x="941" y="40172"/>
                  </a:cubicBezTo>
                  <a:lnTo>
                    <a:pt x="941" y="44411"/>
                  </a:lnTo>
                  <a:cubicBezTo>
                    <a:pt x="941" y="44780"/>
                    <a:pt x="1238" y="45066"/>
                    <a:pt x="1607" y="45066"/>
                  </a:cubicBezTo>
                  <a:lnTo>
                    <a:pt x="22777" y="45066"/>
                  </a:lnTo>
                  <a:cubicBezTo>
                    <a:pt x="23146" y="45066"/>
                    <a:pt x="23432" y="44780"/>
                    <a:pt x="23432" y="44411"/>
                  </a:cubicBezTo>
                  <a:lnTo>
                    <a:pt x="23432" y="40172"/>
                  </a:lnTo>
                  <a:cubicBezTo>
                    <a:pt x="23432" y="40172"/>
                    <a:pt x="23432" y="40172"/>
                    <a:pt x="23432" y="40160"/>
                  </a:cubicBezTo>
                  <a:cubicBezTo>
                    <a:pt x="23432" y="39910"/>
                    <a:pt x="23277" y="39672"/>
                    <a:pt x="23051" y="39577"/>
                  </a:cubicBezTo>
                  <a:cubicBezTo>
                    <a:pt x="22039" y="39112"/>
                    <a:pt x="18502" y="36791"/>
                    <a:pt x="18502" y="34529"/>
                  </a:cubicBezTo>
                  <a:lnTo>
                    <a:pt x="18502" y="31981"/>
                  </a:lnTo>
                  <a:lnTo>
                    <a:pt x="21836" y="28647"/>
                  </a:lnTo>
                  <a:cubicBezTo>
                    <a:pt x="21955" y="28528"/>
                    <a:pt x="22027" y="28349"/>
                    <a:pt x="22027" y="28182"/>
                  </a:cubicBezTo>
                  <a:cubicBezTo>
                    <a:pt x="22027" y="24789"/>
                    <a:pt x="20300" y="21170"/>
                    <a:pt x="16919" y="17419"/>
                  </a:cubicBezTo>
                  <a:cubicBezTo>
                    <a:pt x="15895" y="16288"/>
                    <a:pt x="14895" y="15336"/>
                    <a:pt x="14038" y="14586"/>
                  </a:cubicBezTo>
                  <a:lnTo>
                    <a:pt x="14038" y="14586"/>
                  </a:lnTo>
                  <a:lnTo>
                    <a:pt x="21229" y="16121"/>
                  </a:lnTo>
                  <a:cubicBezTo>
                    <a:pt x="21277" y="16133"/>
                    <a:pt x="21325" y="16138"/>
                    <a:pt x="21373" y="16138"/>
                  </a:cubicBezTo>
                  <a:cubicBezTo>
                    <a:pt x="21633" y="16138"/>
                    <a:pt x="21878" y="15978"/>
                    <a:pt x="21979" y="15717"/>
                  </a:cubicBezTo>
                  <a:lnTo>
                    <a:pt x="23384" y="12192"/>
                  </a:lnTo>
                  <a:cubicBezTo>
                    <a:pt x="23491" y="11942"/>
                    <a:pt x="23432" y="11669"/>
                    <a:pt x="23241" y="11478"/>
                  </a:cubicBezTo>
                  <a:lnTo>
                    <a:pt x="15478" y="3715"/>
                  </a:lnTo>
                  <a:cubicBezTo>
                    <a:pt x="15359" y="3596"/>
                    <a:pt x="15192" y="3525"/>
                    <a:pt x="15014" y="3525"/>
                  </a:cubicBezTo>
                  <a:lnTo>
                    <a:pt x="13561" y="3525"/>
                  </a:lnTo>
                  <a:lnTo>
                    <a:pt x="13561" y="655"/>
                  </a:lnTo>
                  <a:cubicBezTo>
                    <a:pt x="13561" y="298"/>
                    <a:pt x="13264" y="0"/>
                    <a:pt x="12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0"/>
            <p:cNvSpPr/>
            <p:nvPr/>
          </p:nvSpPr>
          <p:spPr>
            <a:xfrm>
              <a:off x="2460408" y="-308712"/>
              <a:ext cx="13811" cy="13691"/>
            </a:xfrm>
            <a:custGeom>
              <a:avLst/>
              <a:gdLst/>
              <a:ahLst/>
              <a:cxnLst/>
              <a:rect l="l" t="t" r="r" b="b"/>
              <a:pathLst>
                <a:path w="1418" h="1406" extrusionOk="0">
                  <a:moveTo>
                    <a:pt x="703" y="0"/>
                  </a:moveTo>
                  <a:cubicBezTo>
                    <a:pt x="322" y="0"/>
                    <a:pt x="1" y="310"/>
                    <a:pt x="1" y="703"/>
                  </a:cubicBezTo>
                  <a:cubicBezTo>
                    <a:pt x="1" y="1096"/>
                    <a:pt x="322" y="1405"/>
                    <a:pt x="703" y="1405"/>
                  </a:cubicBezTo>
                  <a:cubicBezTo>
                    <a:pt x="1096" y="1405"/>
                    <a:pt x="1417" y="1096"/>
                    <a:pt x="1417" y="703"/>
                  </a:cubicBezTo>
                  <a:cubicBezTo>
                    <a:pt x="1417" y="310"/>
                    <a:pt x="1096" y="0"/>
                    <a:pt x="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60"/>
          <p:cNvGrpSpPr/>
          <p:nvPr/>
        </p:nvGrpSpPr>
        <p:grpSpPr>
          <a:xfrm>
            <a:off x="1854494" y="3217406"/>
            <a:ext cx="154087" cy="336232"/>
            <a:chOff x="1973974" y="-376996"/>
            <a:chExt cx="200974" cy="438830"/>
          </a:xfrm>
        </p:grpSpPr>
        <p:sp>
          <p:nvSpPr>
            <p:cNvPr id="1865" name="Google Shape;1865;p60"/>
            <p:cNvSpPr/>
            <p:nvPr/>
          </p:nvSpPr>
          <p:spPr>
            <a:xfrm>
              <a:off x="1978736" y="-376996"/>
              <a:ext cx="191586" cy="438830"/>
            </a:xfrm>
            <a:custGeom>
              <a:avLst/>
              <a:gdLst/>
              <a:ahLst/>
              <a:cxnLst/>
              <a:rect l="l" t="t" r="r" b="b"/>
              <a:pathLst>
                <a:path w="19670" h="45066" extrusionOk="0">
                  <a:moveTo>
                    <a:pt x="9835" y="1322"/>
                  </a:moveTo>
                  <a:cubicBezTo>
                    <a:pt x="13645" y="1322"/>
                    <a:pt x="16752" y="4430"/>
                    <a:pt x="16752" y="8240"/>
                  </a:cubicBezTo>
                  <a:cubicBezTo>
                    <a:pt x="16752" y="12061"/>
                    <a:pt x="13645" y="15169"/>
                    <a:pt x="9835" y="15169"/>
                  </a:cubicBezTo>
                  <a:cubicBezTo>
                    <a:pt x="6013" y="15169"/>
                    <a:pt x="2905" y="12061"/>
                    <a:pt x="2905" y="8240"/>
                  </a:cubicBezTo>
                  <a:cubicBezTo>
                    <a:pt x="2905" y="4430"/>
                    <a:pt x="6013" y="1322"/>
                    <a:pt x="9835" y="1322"/>
                  </a:cubicBezTo>
                  <a:close/>
                  <a:moveTo>
                    <a:pt x="18348" y="30957"/>
                  </a:moveTo>
                  <a:lnTo>
                    <a:pt x="18348" y="32457"/>
                  </a:lnTo>
                  <a:lnTo>
                    <a:pt x="15442" y="32457"/>
                  </a:lnTo>
                  <a:cubicBezTo>
                    <a:pt x="15085" y="32457"/>
                    <a:pt x="14788" y="32754"/>
                    <a:pt x="14788" y="33124"/>
                  </a:cubicBezTo>
                  <a:cubicBezTo>
                    <a:pt x="14788" y="33481"/>
                    <a:pt x="15085" y="33778"/>
                    <a:pt x="15442" y="33778"/>
                  </a:cubicBezTo>
                  <a:lnTo>
                    <a:pt x="16740" y="33778"/>
                  </a:lnTo>
                  <a:lnTo>
                    <a:pt x="14252" y="43744"/>
                  </a:lnTo>
                  <a:lnTo>
                    <a:pt x="5405" y="43744"/>
                  </a:lnTo>
                  <a:lnTo>
                    <a:pt x="2917" y="33778"/>
                  </a:lnTo>
                  <a:lnTo>
                    <a:pt x="12299" y="33778"/>
                  </a:lnTo>
                  <a:cubicBezTo>
                    <a:pt x="12668" y="33778"/>
                    <a:pt x="12966" y="33481"/>
                    <a:pt x="12966" y="33124"/>
                  </a:cubicBezTo>
                  <a:cubicBezTo>
                    <a:pt x="12966" y="32754"/>
                    <a:pt x="12668" y="32457"/>
                    <a:pt x="12299" y="32457"/>
                  </a:cubicBezTo>
                  <a:lnTo>
                    <a:pt x="1322" y="32457"/>
                  </a:lnTo>
                  <a:lnTo>
                    <a:pt x="1322" y="30957"/>
                  </a:lnTo>
                  <a:close/>
                  <a:moveTo>
                    <a:pt x="9835" y="0"/>
                  </a:moveTo>
                  <a:cubicBezTo>
                    <a:pt x="5286" y="0"/>
                    <a:pt x="1584" y="3691"/>
                    <a:pt x="1584" y="8240"/>
                  </a:cubicBezTo>
                  <a:cubicBezTo>
                    <a:pt x="1584" y="12573"/>
                    <a:pt x="4929" y="16121"/>
                    <a:pt x="9168" y="16467"/>
                  </a:cubicBezTo>
                  <a:lnTo>
                    <a:pt x="9168" y="29635"/>
                  </a:lnTo>
                  <a:lnTo>
                    <a:pt x="655" y="29635"/>
                  </a:lnTo>
                  <a:cubicBezTo>
                    <a:pt x="286" y="29635"/>
                    <a:pt x="0" y="29933"/>
                    <a:pt x="0" y="30302"/>
                  </a:cubicBezTo>
                  <a:lnTo>
                    <a:pt x="0" y="33124"/>
                  </a:lnTo>
                  <a:cubicBezTo>
                    <a:pt x="0" y="33481"/>
                    <a:pt x="286" y="33778"/>
                    <a:pt x="655" y="33778"/>
                  </a:cubicBezTo>
                  <a:lnTo>
                    <a:pt x="1548" y="33778"/>
                  </a:lnTo>
                  <a:lnTo>
                    <a:pt x="4251" y="44565"/>
                  </a:lnTo>
                  <a:cubicBezTo>
                    <a:pt x="4322" y="44863"/>
                    <a:pt x="4584" y="45066"/>
                    <a:pt x="4893" y="45066"/>
                  </a:cubicBezTo>
                  <a:lnTo>
                    <a:pt x="14764" y="45066"/>
                  </a:lnTo>
                  <a:cubicBezTo>
                    <a:pt x="15073" y="45066"/>
                    <a:pt x="15335" y="44863"/>
                    <a:pt x="15407" y="44565"/>
                  </a:cubicBezTo>
                  <a:lnTo>
                    <a:pt x="18109" y="33778"/>
                  </a:lnTo>
                  <a:lnTo>
                    <a:pt x="19002" y="33778"/>
                  </a:lnTo>
                  <a:cubicBezTo>
                    <a:pt x="19371" y="33778"/>
                    <a:pt x="19669" y="33481"/>
                    <a:pt x="19669" y="33124"/>
                  </a:cubicBezTo>
                  <a:lnTo>
                    <a:pt x="19669" y="30302"/>
                  </a:lnTo>
                  <a:cubicBezTo>
                    <a:pt x="19669" y="29933"/>
                    <a:pt x="19371" y="29635"/>
                    <a:pt x="19002" y="29635"/>
                  </a:cubicBezTo>
                  <a:lnTo>
                    <a:pt x="10489" y="29635"/>
                  </a:lnTo>
                  <a:lnTo>
                    <a:pt x="10489" y="16467"/>
                  </a:lnTo>
                  <a:cubicBezTo>
                    <a:pt x="14728" y="16121"/>
                    <a:pt x="18074" y="12573"/>
                    <a:pt x="18074" y="8240"/>
                  </a:cubicBezTo>
                  <a:cubicBezTo>
                    <a:pt x="18074" y="3691"/>
                    <a:pt x="14383" y="0"/>
                    <a:pt x="9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0"/>
            <p:cNvSpPr/>
            <p:nvPr/>
          </p:nvSpPr>
          <p:spPr>
            <a:xfrm>
              <a:off x="2050162" y="-347786"/>
              <a:ext cx="48593" cy="102156"/>
            </a:xfrm>
            <a:custGeom>
              <a:avLst/>
              <a:gdLst/>
              <a:ahLst/>
              <a:cxnLst/>
              <a:rect l="l" t="t" r="r" b="b"/>
              <a:pathLst>
                <a:path w="4989" h="10491" extrusionOk="0">
                  <a:moveTo>
                    <a:pt x="2501" y="1"/>
                  </a:moveTo>
                  <a:cubicBezTo>
                    <a:pt x="2131" y="1"/>
                    <a:pt x="1834" y="287"/>
                    <a:pt x="1834" y="656"/>
                  </a:cubicBezTo>
                  <a:lnTo>
                    <a:pt x="1834" y="1418"/>
                  </a:lnTo>
                  <a:cubicBezTo>
                    <a:pt x="786" y="1620"/>
                    <a:pt x="0" y="2537"/>
                    <a:pt x="0" y="3644"/>
                  </a:cubicBezTo>
                  <a:cubicBezTo>
                    <a:pt x="0" y="4894"/>
                    <a:pt x="1012" y="5906"/>
                    <a:pt x="2262" y="5906"/>
                  </a:cubicBezTo>
                  <a:lnTo>
                    <a:pt x="2727" y="5906"/>
                  </a:lnTo>
                  <a:cubicBezTo>
                    <a:pt x="3251" y="5906"/>
                    <a:pt x="3667" y="6323"/>
                    <a:pt x="3667" y="6847"/>
                  </a:cubicBezTo>
                  <a:cubicBezTo>
                    <a:pt x="3667" y="7371"/>
                    <a:pt x="3251" y="7788"/>
                    <a:pt x="2727" y="7788"/>
                  </a:cubicBezTo>
                  <a:lnTo>
                    <a:pt x="2036" y="7788"/>
                  </a:lnTo>
                  <a:cubicBezTo>
                    <a:pt x="1643" y="7788"/>
                    <a:pt x="1322" y="7478"/>
                    <a:pt x="1322" y="7073"/>
                  </a:cubicBezTo>
                  <a:cubicBezTo>
                    <a:pt x="1322" y="6716"/>
                    <a:pt x="1024" y="6418"/>
                    <a:pt x="667" y="6418"/>
                  </a:cubicBezTo>
                  <a:cubicBezTo>
                    <a:pt x="298" y="6418"/>
                    <a:pt x="0" y="6716"/>
                    <a:pt x="0" y="7073"/>
                  </a:cubicBezTo>
                  <a:cubicBezTo>
                    <a:pt x="0" y="8133"/>
                    <a:pt x="810" y="9002"/>
                    <a:pt x="1834" y="9109"/>
                  </a:cubicBezTo>
                  <a:lnTo>
                    <a:pt x="1834" y="9835"/>
                  </a:lnTo>
                  <a:cubicBezTo>
                    <a:pt x="1834" y="10193"/>
                    <a:pt x="2131" y="10490"/>
                    <a:pt x="2501" y="10490"/>
                  </a:cubicBezTo>
                  <a:cubicBezTo>
                    <a:pt x="2858" y="10490"/>
                    <a:pt x="3155" y="10193"/>
                    <a:pt x="3155" y="9835"/>
                  </a:cubicBezTo>
                  <a:lnTo>
                    <a:pt x="3155" y="9073"/>
                  </a:lnTo>
                  <a:cubicBezTo>
                    <a:pt x="4203" y="8871"/>
                    <a:pt x="4989" y="7954"/>
                    <a:pt x="4989" y="6847"/>
                  </a:cubicBezTo>
                  <a:cubicBezTo>
                    <a:pt x="4989" y="5597"/>
                    <a:pt x="3977" y="4585"/>
                    <a:pt x="2727" y="4585"/>
                  </a:cubicBezTo>
                  <a:lnTo>
                    <a:pt x="2262" y="4585"/>
                  </a:lnTo>
                  <a:cubicBezTo>
                    <a:pt x="1750" y="4585"/>
                    <a:pt x="1322" y="4156"/>
                    <a:pt x="1322" y="3644"/>
                  </a:cubicBezTo>
                  <a:cubicBezTo>
                    <a:pt x="1322" y="3120"/>
                    <a:pt x="1750" y="2692"/>
                    <a:pt x="2262" y="2692"/>
                  </a:cubicBezTo>
                  <a:lnTo>
                    <a:pt x="2953" y="2692"/>
                  </a:lnTo>
                  <a:cubicBezTo>
                    <a:pt x="3346" y="2692"/>
                    <a:pt x="3667" y="3013"/>
                    <a:pt x="3667" y="3406"/>
                  </a:cubicBezTo>
                  <a:lnTo>
                    <a:pt x="3667" y="3870"/>
                  </a:lnTo>
                  <a:cubicBezTo>
                    <a:pt x="3667" y="4228"/>
                    <a:pt x="3965" y="4525"/>
                    <a:pt x="4334" y="4525"/>
                  </a:cubicBezTo>
                  <a:cubicBezTo>
                    <a:pt x="4691" y="4525"/>
                    <a:pt x="4989" y="4228"/>
                    <a:pt x="4989" y="3870"/>
                  </a:cubicBezTo>
                  <a:lnTo>
                    <a:pt x="4989" y="3406"/>
                  </a:lnTo>
                  <a:cubicBezTo>
                    <a:pt x="4989" y="2358"/>
                    <a:pt x="4191" y="1489"/>
                    <a:pt x="3155" y="1382"/>
                  </a:cubicBezTo>
                  <a:lnTo>
                    <a:pt x="3155" y="656"/>
                  </a:lnTo>
                  <a:cubicBezTo>
                    <a:pt x="3155" y="287"/>
                    <a:pt x="2858" y="1"/>
                    <a:pt x="2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0"/>
            <p:cNvSpPr/>
            <p:nvPr/>
          </p:nvSpPr>
          <p:spPr>
            <a:xfrm>
              <a:off x="2083898" y="-200041"/>
              <a:ext cx="91050" cy="83898"/>
            </a:xfrm>
            <a:custGeom>
              <a:avLst/>
              <a:gdLst/>
              <a:ahLst/>
              <a:cxnLst/>
              <a:rect l="l" t="t" r="r" b="b"/>
              <a:pathLst>
                <a:path w="9348" h="8616" extrusionOk="0">
                  <a:moveTo>
                    <a:pt x="6683" y="1329"/>
                  </a:moveTo>
                  <a:cubicBezTo>
                    <a:pt x="6698" y="1329"/>
                    <a:pt x="6713" y="1329"/>
                    <a:pt x="6728" y="1329"/>
                  </a:cubicBezTo>
                  <a:lnTo>
                    <a:pt x="1692" y="6353"/>
                  </a:lnTo>
                  <a:cubicBezTo>
                    <a:pt x="1680" y="5032"/>
                    <a:pt x="2192" y="3734"/>
                    <a:pt x="3144" y="2781"/>
                  </a:cubicBezTo>
                  <a:cubicBezTo>
                    <a:pt x="4098" y="1840"/>
                    <a:pt x="5377" y="1329"/>
                    <a:pt x="6683" y="1329"/>
                  </a:cubicBezTo>
                  <a:close/>
                  <a:moveTo>
                    <a:pt x="7657" y="2258"/>
                  </a:moveTo>
                  <a:lnTo>
                    <a:pt x="7657" y="2258"/>
                  </a:lnTo>
                  <a:cubicBezTo>
                    <a:pt x="7669" y="3579"/>
                    <a:pt x="7157" y="4877"/>
                    <a:pt x="6204" y="5841"/>
                  </a:cubicBezTo>
                  <a:cubicBezTo>
                    <a:pt x="5262" y="6783"/>
                    <a:pt x="3983" y="7294"/>
                    <a:pt x="2677" y="7294"/>
                  </a:cubicBezTo>
                  <a:cubicBezTo>
                    <a:pt x="2662" y="7294"/>
                    <a:pt x="2647" y="7294"/>
                    <a:pt x="2632" y="7294"/>
                  </a:cubicBezTo>
                  <a:lnTo>
                    <a:pt x="7657" y="2258"/>
                  </a:lnTo>
                  <a:close/>
                  <a:moveTo>
                    <a:pt x="6686" y="1"/>
                  </a:moveTo>
                  <a:cubicBezTo>
                    <a:pt x="5031" y="1"/>
                    <a:pt x="3410" y="646"/>
                    <a:pt x="2216" y="1841"/>
                  </a:cubicBezTo>
                  <a:cubicBezTo>
                    <a:pt x="632" y="3424"/>
                    <a:pt x="1" y="5770"/>
                    <a:pt x="584" y="7937"/>
                  </a:cubicBezTo>
                  <a:cubicBezTo>
                    <a:pt x="644" y="8163"/>
                    <a:pt x="823" y="8342"/>
                    <a:pt x="1049" y="8401"/>
                  </a:cubicBezTo>
                  <a:cubicBezTo>
                    <a:pt x="1585" y="8544"/>
                    <a:pt x="2132" y="8615"/>
                    <a:pt x="2668" y="8615"/>
                  </a:cubicBezTo>
                  <a:cubicBezTo>
                    <a:pt x="4323" y="8615"/>
                    <a:pt x="5942" y="7973"/>
                    <a:pt x="7145" y="6770"/>
                  </a:cubicBezTo>
                  <a:cubicBezTo>
                    <a:pt x="8728" y="5186"/>
                    <a:pt x="9347" y="2853"/>
                    <a:pt x="8776" y="686"/>
                  </a:cubicBezTo>
                  <a:cubicBezTo>
                    <a:pt x="8716" y="448"/>
                    <a:pt x="8538" y="269"/>
                    <a:pt x="8300" y="210"/>
                  </a:cubicBezTo>
                  <a:cubicBezTo>
                    <a:pt x="7767" y="69"/>
                    <a:pt x="7225" y="1"/>
                    <a:pt x="66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0"/>
            <p:cNvSpPr/>
            <p:nvPr/>
          </p:nvSpPr>
          <p:spPr>
            <a:xfrm>
              <a:off x="1973974" y="-200041"/>
              <a:ext cx="91050" cy="83898"/>
            </a:xfrm>
            <a:custGeom>
              <a:avLst/>
              <a:gdLst/>
              <a:ahLst/>
              <a:cxnLst/>
              <a:rect l="l" t="t" r="r" b="b"/>
              <a:pathLst>
                <a:path w="9348" h="8616" extrusionOk="0">
                  <a:moveTo>
                    <a:pt x="2666" y="1329"/>
                  </a:moveTo>
                  <a:cubicBezTo>
                    <a:pt x="3983" y="1329"/>
                    <a:pt x="5262" y="1840"/>
                    <a:pt x="6204" y="2781"/>
                  </a:cubicBezTo>
                  <a:cubicBezTo>
                    <a:pt x="7157" y="3734"/>
                    <a:pt x="7668" y="5032"/>
                    <a:pt x="7657" y="6353"/>
                  </a:cubicBezTo>
                  <a:lnTo>
                    <a:pt x="2620" y="1329"/>
                  </a:lnTo>
                  <a:cubicBezTo>
                    <a:pt x="2635" y="1329"/>
                    <a:pt x="2651" y="1329"/>
                    <a:pt x="2666" y="1329"/>
                  </a:cubicBezTo>
                  <a:close/>
                  <a:moveTo>
                    <a:pt x="1692" y="2258"/>
                  </a:moveTo>
                  <a:lnTo>
                    <a:pt x="6728" y="7294"/>
                  </a:lnTo>
                  <a:cubicBezTo>
                    <a:pt x="6713" y="7294"/>
                    <a:pt x="6698" y="7294"/>
                    <a:pt x="6682" y="7294"/>
                  </a:cubicBezTo>
                  <a:cubicBezTo>
                    <a:pt x="5365" y="7294"/>
                    <a:pt x="4086" y="6783"/>
                    <a:pt x="3144" y="5841"/>
                  </a:cubicBezTo>
                  <a:cubicBezTo>
                    <a:pt x="2192" y="4877"/>
                    <a:pt x="1680" y="3579"/>
                    <a:pt x="1692" y="2258"/>
                  </a:cubicBezTo>
                  <a:close/>
                  <a:moveTo>
                    <a:pt x="2663" y="1"/>
                  </a:moveTo>
                  <a:cubicBezTo>
                    <a:pt x="2124" y="1"/>
                    <a:pt x="1581" y="69"/>
                    <a:pt x="1049" y="210"/>
                  </a:cubicBezTo>
                  <a:cubicBezTo>
                    <a:pt x="822" y="269"/>
                    <a:pt x="644" y="448"/>
                    <a:pt x="584" y="686"/>
                  </a:cubicBezTo>
                  <a:cubicBezTo>
                    <a:pt x="1" y="2853"/>
                    <a:pt x="620" y="5186"/>
                    <a:pt x="2215" y="6770"/>
                  </a:cubicBezTo>
                  <a:cubicBezTo>
                    <a:pt x="3406" y="7961"/>
                    <a:pt x="5025" y="8615"/>
                    <a:pt x="6680" y="8615"/>
                  </a:cubicBezTo>
                  <a:cubicBezTo>
                    <a:pt x="7216" y="8615"/>
                    <a:pt x="7764" y="8544"/>
                    <a:pt x="8300" y="8401"/>
                  </a:cubicBezTo>
                  <a:cubicBezTo>
                    <a:pt x="8526" y="8342"/>
                    <a:pt x="8704" y="8163"/>
                    <a:pt x="8764" y="7937"/>
                  </a:cubicBezTo>
                  <a:cubicBezTo>
                    <a:pt x="9347" y="5770"/>
                    <a:pt x="8728" y="3424"/>
                    <a:pt x="7133" y="1841"/>
                  </a:cubicBezTo>
                  <a:cubicBezTo>
                    <a:pt x="5938" y="646"/>
                    <a:pt x="4317" y="1"/>
                    <a:pt x="2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60"/>
          <p:cNvGrpSpPr/>
          <p:nvPr/>
        </p:nvGrpSpPr>
        <p:grpSpPr>
          <a:xfrm>
            <a:off x="4424917" y="3217301"/>
            <a:ext cx="294169" cy="336236"/>
            <a:chOff x="2662745" y="-392614"/>
            <a:chExt cx="384988" cy="438893"/>
          </a:xfrm>
        </p:grpSpPr>
        <p:sp>
          <p:nvSpPr>
            <p:cNvPr id="1870" name="Google Shape;1870;p60"/>
            <p:cNvSpPr/>
            <p:nvPr/>
          </p:nvSpPr>
          <p:spPr>
            <a:xfrm>
              <a:off x="2662745" y="-241247"/>
              <a:ext cx="48603" cy="102156"/>
            </a:xfrm>
            <a:custGeom>
              <a:avLst/>
              <a:gdLst/>
              <a:ahLst/>
              <a:cxnLst/>
              <a:rect l="l" t="t" r="r" b="b"/>
              <a:pathLst>
                <a:path w="4990" h="10491" extrusionOk="0">
                  <a:moveTo>
                    <a:pt x="2489" y="1"/>
                  </a:moveTo>
                  <a:cubicBezTo>
                    <a:pt x="2120" y="1"/>
                    <a:pt x="1835" y="298"/>
                    <a:pt x="1835" y="667"/>
                  </a:cubicBezTo>
                  <a:lnTo>
                    <a:pt x="1835" y="1417"/>
                  </a:lnTo>
                  <a:cubicBezTo>
                    <a:pt x="787" y="1620"/>
                    <a:pt x="1" y="2549"/>
                    <a:pt x="1" y="3644"/>
                  </a:cubicBezTo>
                  <a:cubicBezTo>
                    <a:pt x="1" y="4894"/>
                    <a:pt x="1013" y="5906"/>
                    <a:pt x="2263" y="5906"/>
                  </a:cubicBezTo>
                  <a:lnTo>
                    <a:pt x="2716" y="5906"/>
                  </a:lnTo>
                  <a:cubicBezTo>
                    <a:pt x="3239" y="5906"/>
                    <a:pt x="3668" y="6335"/>
                    <a:pt x="3668" y="6859"/>
                  </a:cubicBezTo>
                  <a:cubicBezTo>
                    <a:pt x="3668" y="7371"/>
                    <a:pt x="3239" y="7799"/>
                    <a:pt x="2716" y="7799"/>
                  </a:cubicBezTo>
                  <a:lnTo>
                    <a:pt x="2037" y="7799"/>
                  </a:lnTo>
                  <a:cubicBezTo>
                    <a:pt x="1644" y="7799"/>
                    <a:pt x="1323" y="7478"/>
                    <a:pt x="1323" y="7085"/>
                  </a:cubicBezTo>
                  <a:cubicBezTo>
                    <a:pt x="1323" y="6716"/>
                    <a:pt x="1025" y="6418"/>
                    <a:pt x="656" y="6418"/>
                  </a:cubicBezTo>
                  <a:cubicBezTo>
                    <a:pt x="287" y="6418"/>
                    <a:pt x="1" y="6716"/>
                    <a:pt x="1" y="7085"/>
                  </a:cubicBezTo>
                  <a:cubicBezTo>
                    <a:pt x="1" y="8133"/>
                    <a:pt x="799" y="9002"/>
                    <a:pt x="1835" y="9109"/>
                  </a:cubicBezTo>
                  <a:lnTo>
                    <a:pt x="1835" y="9835"/>
                  </a:lnTo>
                  <a:cubicBezTo>
                    <a:pt x="1835" y="10192"/>
                    <a:pt x="2120" y="10490"/>
                    <a:pt x="2489" y="10490"/>
                  </a:cubicBezTo>
                  <a:cubicBezTo>
                    <a:pt x="2858" y="10490"/>
                    <a:pt x="3156" y="10192"/>
                    <a:pt x="3156" y="9835"/>
                  </a:cubicBezTo>
                  <a:lnTo>
                    <a:pt x="3156" y="9073"/>
                  </a:lnTo>
                  <a:cubicBezTo>
                    <a:pt x="4192" y="8871"/>
                    <a:pt x="4990" y="7954"/>
                    <a:pt x="4990" y="6859"/>
                  </a:cubicBezTo>
                  <a:cubicBezTo>
                    <a:pt x="4990" y="5608"/>
                    <a:pt x="3966" y="4585"/>
                    <a:pt x="2716" y="4585"/>
                  </a:cubicBezTo>
                  <a:lnTo>
                    <a:pt x="2263" y="4585"/>
                  </a:lnTo>
                  <a:cubicBezTo>
                    <a:pt x="1739" y="4585"/>
                    <a:pt x="1323" y="4168"/>
                    <a:pt x="1323" y="3644"/>
                  </a:cubicBezTo>
                  <a:cubicBezTo>
                    <a:pt x="1323" y="3120"/>
                    <a:pt x="1739" y="2703"/>
                    <a:pt x="2263" y="2703"/>
                  </a:cubicBezTo>
                  <a:lnTo>
                    <a:pt x="2954" y="2703"/>
                  </a:lnTo>
                  <a:cubicBezTo>
                    <a:pt x="3347" y="2703"/>
                    <a:pt x="3668" y="3025"/>
                    <a:pt x="3668" y="3418"/>
                  </a:cubicBezTo>
                  <a:lnTo>
                    <a:pt x="3668" y="3870"/>
                  </a:lnTo>
                  <a:cubicBezTo>
                    <a:pt x="3668" y="4239"/>
                    <a:pt x="3954" y="4537"/>
                    <a:pt x="4323" y="4537"/>
                  </a:cubicBezTo>
                  <a:cubicBezTo>
                    <a:pt x="4692" y="4537"/>
                    <a:pt x="4990" y="4239"/>
                    <a:pt x="4990" y="3870"/>
                  </a:cubicBezTo>
                  <a:lnTo>
                    <a:pt x="4990" y="3418"/>
                  </a:lnTo>
                  <a:cubicBezTo>
                    <a:pt x="4990" y="2358"/>
                    <a:pt x="4180" y="1489"/>
                    <a:pt x="3156" y="1394"/>
                  </a:cubicBezTo>
                  <a:lnTo>
                    <a:pt x="3156" y="667"/>
                  </a:lnTo>
                  <a:cubicBezTo>
                    <a:pt x="3156" y="298"/>
                    <a:pt x="2858" y="1"/>
                    <a:pt x="2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0"/>
            <p:cNvSpPr/>
            <p:nvPr/>
          </p:nvSpPr>
          <p:spPr>
            <a:xfrm>
              <a:off x="2951010" y="-385340"/>
              <a:ext cx="48603" cy="102146"/>
            </a:xfrm>
            <a:custGeom>
              <a:avLst/>
              <a:gdLst/>
              <a:ahLst/>
              <a:cxnLst/>
              <a:rect l="l" t="t" r="r" b="b"/>
              <a:pathLst>
                <a:path w="4990" h="10490" extrusionOk="0">
                  <a:moveTo>
                    <a:pt x="2501" y="0"/>
                  </a:moveTo>
                  <a:cubicBezTo>
                    <a:pt x="2132" y="0"/>
                    <a:pt x="1834" y="298"/>
                    <a:pt x="1834" y="667"/>
                  </a:cubicBezTo>
                  <a:lnTo>
                    <a:pt x="1834" y="1417"/>
                  </a:lnTo>
                  <a:cubicBezTo>
                    <a:pt x="799" y="1619"/>
                    <a:pt x="1" y="2536"/>
                    <a:pt x="1" y="3644"/>
                  </a:cubicBezTo>
                  <a:cubicBezTo>
                    <a:pt x="1" y="4894"/>
                    <a:pt x="1025" y="5906"/>
                    <a:pt x="2275" y="5906"/>
                  </a:cubicBezTo>
                  <a:lnTo>
                    <a:pt x="2727" y="5906"/>
                  </a:lnTo>
                  <a:cubicBezTo>
                    <a:pt x="3251" y="5906"/>
                    <a:pt x="3668" y="6322"/>
                    <a:pt x="3668" y="6846"/>
                  </a:cubicBezTo>
                  <a:cubicBezTo>
                    <a:pt x="3668" y="7370"/>
                    <a:pt x="3251" y="7787"/>
                    <a:pt x="2727" y="7787"/>
                  </a:cubicBezTo>
                  <a:lnTo>
                    <a:pt x="2037" y="7787"/>
                  </a:lnTo>
                  <a:cubicBezTo>
                    <a:pt x="1644" y="7787"/>
                    <a:pt x="1323" y="7465"/>
                    <a:pt x="1323" y="7073"/>
                  </a:cubicBezTo>
                  <a:cubicBezTo>
                    <a:pt x="1323" y="6715"/>
                    <a:pt x="1037" y="6418"/>
                    <a:pt x="668" y="6418"/>
                  </a:cubicBezTo>
                  <a:cubicBezTo>
                    <a:pt x="299" y="6418"/>
                    <a:pt x="1" y="6715"/>
                    <a:pt x="1" y="7073"/>
                  </a:cubicBezTo>
                  <a:cubicBezTo>
                    <a:pt x="1" y="8132"/>
                    <a:pt x="811" y="9001"/>
                    <a:pt x="1834" y="9097"/>
                  </a:cubicBezTo>
                  <a:lnTo>
                    <a:pt x="1834" y="9823"/>
                  </a:lnTo>
                  <a:cubicBezTo>
                    <a:pt x="1834" y="10192"/>
                    <a:pt x="2132" y="10490"/>
                    <a:pt x="2501" y="10490"/>
                  </a:cubicBezTo>
                  <a:cubicBezTo>
                    <a:pt x="2870" y="10490"/>
                    <a:pt x="3156" y="10192"/>
                    <a:pt x="3156" y="9823"/>
                  </a:cubicBezTo>
                  <a:lnTo>
                    <a:pt x="3156" y="9073"/>
                  </a:lnTo>
                  <a:cubicBezTo>
                    <a:pt x="4204" y="8870"/>
                    <a:pt x="4990" y="7954"/>
                    <a:pt x="4990" y="6846"/>
                  </a:cubicBezTo>
                  <a:cubicBezTo>
                    <a:pt x="4990" y="5596"/>
                    <a:pt x="3978" y="4584"/>
                    <a:pt x="2727" y="4584"/>
                  </a:cubicBezTo>
                  <a:lnTo>
                    <a:pt x="2275" y="4584"/>
                  </a:lnTo>
                  <a:cubicBezTo>
                    <a:pt x="1751" y="4584"/>
                    <a:pt x="1323" y="4155"/>
                    <a:pt x="1323" y="3644"/>
                  </a:cubicBezTo>
                  <a:cubicBezTo>
                    <a:pt x="1323" y="3120"/>
                    <a:pt x="1751" y="2703"/>
                    <a:pt x="2275" y="2703"/>
                  </a:cubicBezTo>
                  <a:lnTo>
                    <a:pt x="2954" y="2703"/>
                  </a:lnTo>
                  <a:cubicBezTo>
                    <a:pt x="3347" y="2703"/>
                    <a:pt x="3668" y="3012"/>
                    <a:pt x="3668" y="3405"/>
                  </a:cubicBezTo>
                  <a:lnTo>
                    <a:pt x="3668" y="3870"/>
                  </a:lnTo>
                  <a:cubicBezTo>
                    <a:pt x="3668" y="4239"/>
                    <a:pt x="3966" y="4525"/>
                    <a:pt x="4335" y="4525"/>
                  </a:cubicBezTo>
                  <a:cubicBezTo>
                    <a:pt x="4704" y="4525"/>
                    <a:pt x="4990" y="4239"/>
                    <a:pt x="4990" y="3870"/>
                  </a:cubicBezTo>
                  <a:lnTo>
                    <a:pt x="4990" y="3417"/>
                  </a:lnTo>
                  <a:cubicBezTo>
                    <a:pt x="4990" y="2358"/>
                    <a:pt x="4192" y="1488"/>
                    <a:pt x="3156" y="1381"/>
                  </a:cubicBezTo>
                  <a:lnTo>
                    <a:pt x="3156" y="667"/>
                  </a:lnTo>
                  <a:cubicBezTo>
                    <a:pt x="3156" y="298"/>
                    <a:pt x="2870" y="0"/>
                    <a:pt x="2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0"/>
            <p:cNvSpPr/>
            <p:nvPr/>
          </p:nvSpPr>
          <p:spPr>
            <a:xfrm>
              <a:off x="2999140" y="-55879"/>
              <a:ext cx="48593" cy="102156"/>
            </a:xfrm>
            <a:custGeom>
              <a:avLst/>
              <a:gdLst/>
              <a:ahLst/>
              <a:cxnLst/>
              <a:rect l="l" t="t" r="r" b="b"/>
              <a:pathLst>
                <a:path w="4989" h="10491" extrusionOk="0">
                  <a:moveTo>
                    <a:pt x="2488" y="1"/>
                  </a:moveTo>
                  <a:cubicBezTo>
                    <a:pt x="2131" y="1"/>
                    <a:pt x="1834" y="298"/>
                    <a:pt x="1834" y="667"/>
                  </a:cubicBezTo>
                  <a:lnTo>
                    <a:pt x="1834" y="1418"/>
                  </a:lnTo>
                  <a:cubicBezTo>
                    <a:pt x="786" y="1620"/>
                    <a:pt x="0" y="2537"/>
                    <a:pt x="0" y="3644"/>
                  </a:cubicBezTo>
                  <a:cubicBezTo>
                    <a:pt x="0" y="4894"/>
                    <a:pt x="1012" y="5906"/>
                    <a:pt x="2262" y="5906"/>
                  </a:cubicBezTo>
                  <a:lnTo>
                    <a:pt x="2727" y="5906"/>
                  </a:lnTo>
                  <a:cubicBezTo>
                    <a:pt x="3239" y="5906"/>
                    <a:pt x="3667" y="6335"/>
                    <a:pt x="3667" y="6847"/>
                  </a:cubicBezTo>
                  <a:cubicBezTo>
                    <a:pt x="3667" y="7371"/>
                    <a:pt x="3239" y="7787"/>
                    <a:pt x="2727" y="7787"/>
                  </a:cubicBezTo>
                  <a:lnTo>
                    <a:pt x="2036" y="7787"/>
                  </a:lnTo>
                  <a:cubicBezTo>
                    <a:pt x="1643" y="7787"/>
                    <a:pt x="1322" y="7478"/>
                    <a:pt x="1322" y="7073"/>
                  </a:cubicBezTo>
                  <a:cubicBezTo>
                    <a:pt x="1322" y="6716"/>
                    <a:pt x="1024" y="6418"/>
                    <a:pt x="655" y="6418"/>
                  </a:cubicBezTo>
                  <a:cubicBezTo>
                    <a:pt x="298" y="6418"/>
                    <a:pt x="0" y="6716"/>
                    <a:pt x="0" y="7073"/>
                  </a:cubicBezTo>
                  <a:cubicBezTo>
                    <a:pt x="0" y="8133"/>
                    <a:pt x="810" y="9002"/>
                    <a:pt x="1834" y="9109"/>
                  </a:cubicBezTo>
                  <a:lnTo>
                    <a:pt x="1834" y="9823"/>
                  </a:lnTo>
                  <a:cubicBezTo>
                    <a:pt x="1834" y="10192"/>
                    <a:pt x="2131" y="10490"/>
                    <a:pt x="2488" y="10490"/>
                  </a:cubicBezTo>
                  <a:cubicBezTo>
                    <a:pt x="2858" y="10490"/>
                    <a:pt x="3155" y="10192"/>
                    <a:pt x="3155" y="9823"/>
                  </a:cubicBezTo>
                  <a:lnTo>
                    <a:pt x="3155" y="9073"/>
                  </a:lnTo>
                  <a:cubicBezTo>
                    <a:pt x="4203" y="8871"/>
                    <a:pt x="4989" y="7954"/>
                    <a:pt x="4989" y="6847"/>
                  </a:cubicBezTo>
                  <a:cubicBezTo>
                    <a:pt x="4989" y="5597"/>
                    <a:pt x="3977" y="4585"/>
                    <a:pt x="2727" y="4585"/>
                  </a:cubicBezTo>
                  <a:lnTo>
                    <a:pt x="2262" y="4585"/>
                  </a:lnTo>
                  <a:cubicBezTo>
                    <a:pt x="1738" y="4585"/>
                    <a:pt x="1322" y="4156"/>
                    <a:pt x="1322" y="3644"/>
                  </a:cubicBezTo>
                  <a:cubicBezTo>
                    <a:pt x="1322" y="3120"/>
                    <a:pt x="1738" y="2703"/>
                    <a:pt x="2262" y="2703"/>
                  </a:cubicBezTo>
                  <a:lnTo>
                    <a:pt x="2953" y="2703"/>
                  </a:lnTo>
                  <a:cubicBezTo>
                    <a:pt x="3346" y="2703"/>
                    <a:pt x="3667" y="3025"/>
                    <a:pt x="3667" y="3418"/>
                  </a:cubicBezTo>
                  <a:lnTo>
                    <a:pt x="3667" y="3870"/>
                  </a:lnTo>
                  <a:cubicBezTo>
                    <a:pt x="3667" y="4239"/>
                    <a:pt x="3965" y="4537"/>
                    <a:pt x="4322" y="4537"/>
                  </a:cubicBezTo>
                  <a:cubicBezTo>
                    <a:pt x="4691" y="4537"/>
                    <a:pt x="4989" y="4239"/>
                    <a:pt x="4989" y="3870"/>
                  </a:cubicBezTo>
                  <a:lnTo>
                    <a:pt x="4989" y="3418"/>
                  </a:lnTo>
                  <a:cubicBezTo>
                    <a:pt x="4989" y="2358"/>
                    <a:pt x="4179" y="1489"/>
                    <a:pt x="3155" y="1382"/>
                  </a:cubicBezTo>
                  <a:lnTo>
                    <a:pt x="3155" y="667"/>
                  </a:lnTo>
                  <a:cubicBezTo>
                    <a:pt x="3155" y="298"/>
                    <a:pt x="2858" y="1"/>
                    <a:pt x="24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0"/>
            <p:cNvSpPr/>
            <p:nvPr/>
          </p:nvSpPr>
          <p:spPr>
            <a:xfrm>
              <a:off x="2710291" y="-392614"/>
              <a:ext cx="288421" cy="308951"/>
            </a:xfrm>
            <a:custGeom>
              <a:avLst/>
              <a:gdLst/>
              <a:ahLst/>
              <a:cxnLst/>
              <a:rect l="l" t="t" r="r" b="b"/>
              <a:pathLst>
                <a:path w="29612" h="31728" extrusionOk="0">
                  <a:moveTo>
                    <a:pt x="14812" y="1462"/>
                  </a:moveTo>
                  <a:cubicBezTo>
                    <a:pt x="21170" y="3890"/>
                    <a:pt x="22313" y="9332"/>
                    <a:pt x="22515" y="11284"/>
                  </a:cubicBezTo>
                  <a:lnTo>
                    <a:pt x="7097" y="11284"/>
                  </a:lnTo>
                  <a:cubicBezTo>
                    <a:pt x="7299" y="9332"/>
                    <a:pt x="8442" y="3890"/>
                    <a:pt x="14812" y="1462"/>
                  </a:cubicBezTo>
                  <a:close/>
                  <a:moveTo>
                    <a:pt x="5644" y="25465"/>
                  </a:moveTo>
                  <a:lnTo>
                    <a:pt x="5644" y="30310"/>
                  </a:lnTo>
                  <a:lnTo>
                    <a:pt x="1477" y="30310"/>
                  </a:lnTo>
                  <a:cubicBezTo>
                    <a:pt x="1667" y="29298"/>
                    <a:pt x="2215" y="28167"/>
                    <a:pt x="3013" y="27250"/>
                  </a:cubicBezTo>
                  <a:cubicBezTo>
                    <a:pt x="3811" y="26310"/>
                    <a:pt x="4739" y="25679"/>
                    <a:pt x="5644" y="25465"/>
                  </a:cubicBezTo>
                  <a:close/>
                  <a:moveTo>
                    <a:pt x="22563" y="27453"/>
                  </a:moveTo>
                  <a:lnTo>
                    <a:pt x="22563" y="30310"/>
                  </a:lnTo>
                  <a:lnTo>
                    <a:pt x="7049" y="30310"/>
                  </a:lnTo>
                  <a:lnTo>
                    <a:pt x="7049" y="27453"/>
                  </a:lnTo>
                  <a:close/>
                  <a:moveTo>
                    <a:pt x="23980" y="25465"/>
                  </a:moveTo>
                  <a:cubicBezTo>
                    <a:pt x="24873" y="25679"/>
                    <a:pt x="25801" y="26310"/>
                    <a:pt x="26611" y="27250"/>
                  </a:cubicBezTo>
                  <a:cubicBezTo>
                    <a:pt x="27409" y="28167"/>
                    <a:pt x="27956" y="29298"/>
                    <a:pt x="28135" y="30310"/>
                  </a:cubicBezTo>
                  <a:lnTo>
                    <a:pt x="23980" y="30310"/>
                  </a:lnTo>
                  <a:lnTo>
                    <a:pt x="23980" y="25465"/>
                  </a:lnTo>
                  <a:close/>
                  <a:moveTo>
                    <a:pt x="14812" y="0"/>
                  </a:moveTo>
                  <a:cubicBezTo>
                    <a:pt x="14732" y="0"/>
                    <a:pt x="14651" y="15"/>
                    <a:pt x="14574" y="45"/>
                  </a:cubicBezTo>
                  <a:cubicBezTo>
                    <a:pt x="5751" y="3248"/>
                    <a:pt x="5644" y="11630"/>
                    <a:pt x="5644" y="11987"/>
                  </a:cubicBezTo>
                  <a:lnTo>
                    <a:pt x="5644" y="24024"/>
                  </a:lnTo>
                  <a:cubicBezTo>
                    <a:pt x="4346" y="24250"/>
                    <a:pt x="3025" y="25060"/>
                    <a:pt x="1941" y="26334"/>
                  </a:cubicBezTo>
                  <a:cubicBezTo>
                    <a:pt x="727" y="27739"/>
                    <a:pt x="1" y="29489"/>
                    <a:pt x="1" y="31013"/>
                  </a:cubicBezTo>
                  <a:cubicBezTo>
                    <a:pt x="1" y="31406"/>
                    <a:pt x="322" y="31727"/>
                    <a:pt x="715" y="31727"/>
                  </a:cubicBezTo>
                  <a:lnTo>
                    <a:pt x="28909" y="31727"/>
                  </a:lnTo>
                  <a:cubicBezTo>
                    <a:pt x="29302" y="31727"/>
                    <a:pt x="29611" y="31406"/>
                    <a:pt x="29611" y="31013"/>
                  </a:cubicBezTo>
                  <a:cubicBezTo>
                    <a:pt x="29611" y="29489"/>
                    <a:pt x="28897" y="27739"/>
                    <a:pt x="27683" y="26334"/>
                  </a:cubicBezTo>
                  <a:cubicBezTo>
                    <a:pt x="26599" y="25060"/>
                    <a:pt x="25278" y="24250"/>
                    <a:pt x="23980" y="24024"/>
                  </a:cubicBezTo>
                  <a:lnTo>
                    <a:pt x="23980" y="17297"/>
                  </a:lnTo>
                  <a:cubicBezTo>
                    <a:pt x="23980" y="16916"/>
                    <a:pt x="23658" y="16594"/>
                    <a:pt x="23265" y="16594"/>
                  </a:cubicBezTo>
                  <a:cubicBezTo>
                    <a:pt x="22884" y="16594"/>
                    <a:pt x="22563" y="16916"/>
                    <a:pt x="22563" y="17297"/>
                  </a:cubicBezTo>
                  <a:lnTo>
                    <a:pt x="22563" y="26131"/>
                  </a:lnTo>
                  <a:lnTo>
                    <a:pt x="7049" y="26131"/>
                  </a:lnTo>
                  <a:lnTo>
                    <a:pt x="7049" y="12689"/>
                  </a:lnTo>
                  <a:lnTo>
                    <a:pt x="22563" y="12689"/>
                  </a:lnTo>
                  <a:lnTo>
                    <a:pt x="22563" y="14094"/>
                  </a:lnTo>
                  <a:cubicBezTo>
                    <a:pt x="22563" y="14487"/>
                    <a:pt x="22884" y="14808"/>
                    <a:pt x="23265" y="14808"/>
                  </a:cubicBezTo>
                  <a:cubicBezTo>
                    <a:pt x="23658" y="14808"/>
                    <a:pt x="23980" y="14487"/>
                    <a:pt x="23980" y="14094"/>
                  </a:cubicBezTo>
                  <a:lnTo>
                    <a:pt x="23980" y="11987"/>
                  </a:lnTo>
                  <a:cubicBezTo>
                    <a:pt x="23980" y="11630"/>
                    <a:pt x="23873" y="3248"/>
                    <a:pt x="15050" y="45"/>
                  </a:cubicBezTo>
                  <a:cubicBezTo>
                    <a:pt x="14973" y="15"/>
                    <a:pt x="14892" y="0"/>
                    <a:pt x="14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0"/>
            <p:cNvSpPr/>
            <p:nvPr/>
          </p:nvSpPr>
          <p:spPr>
            <a:xfrm>
              <a:off x="2848050" y="-117668"/>
              <a:ext cx="12876" cy="12883"/>
            </a:xfrm>
            <a:custGeom>
              <a:avLst/>
              <a:gdLst/>
              <a:ahLst/>
              <a:cxnLst/>
              <a:rect l="l" t="t" r="r" b="b"/>
              <a:pathLst>
                <a:path w="1322" h="1323" extrusionOk="0">
                  <a:moveTo>
                    <a:pt x="667" y="1"/>
                  </a:moveTo>
                  <a:cubicBezTo>
                    <a:pt x="298" y="1"/>
                    <a:pt x="0" y="298"/>
                    <a:pt x="0" y="667"/>
                  </a:cubicBezTo>
                  <a:cubicBezTo>
                    <a:pt x="0" y="1025"/>
                    <a:pt x="298" y="1322"/>
                    <a:pt x="667" y="1322"/>
                  </a:cubicBezTo>
                  <a:cubicBezTo>
                    <a:pt x="1024" y="1322"/>
                    <a:pt x="1322" y="1025"/>
                    <a:pt x="1322" y="667"/>
                  </a:cubicBezTo>
                  <a:cubicBezTo>
                    <a:pt x="1322" y="298"/>
                    <a:pt x="1024"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0"/>
            <p:cNvSpPr/>
            <p:nvPr/>
          </p:nvSpPr>
          <p:spPr>
            <a:xfrm>
              <a:off x="2903007" y="-117668"/>
              <a:ext cx="12886" cy="12883"/>
            </a:xfrm>
            <a:custGeom>
              <a:avLst/>
              <a:gdLst/>
              <a:ahLst/>
              <a:cxnLst/>
              <a:rect l="l" t="t" r="r" b="b"/>
              <a:pathLst>
                <a:path w="1323" h="1323" extrusionOk="0">
                  <a:moveTo>
                    <a:pt x="656" y="1"/>
                  </a:moveTo>
                  <a:cubicBezTo>
                    <a:pt x="298" y="1"/>
                    <a:pt x="1" y="298"/>
                    <a:pt x="1" y="667"/>
                  </a:cubicBezTo>
                  <a:cubicBezTo>
                    <a:pt x="1" y="1025"/>
                    <a:pt x="298" y="1322"/>
                    <a:pt x="656" y="1322"/>
                  </a:cubicBezTo>
                  <a:cubicBezTo>
                    <a:pt x="1025" y="1322"/>
                    <a:pt x="1322" y="1025"/>
                    <a:pt x="1322" y="667"/>
                  </a:cubicBezTo>
                  <a:cubicBezTo>
                    <a:pt x="1322" y="298"/>
                    <a:pt x="1025" y="1"/>
                    <a:pt x="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0"/>
            <p:cNvSpPr/>
            <p:nvPr/>
          </p:nvSpPr>
          <p:spPr>
            <a:xfrm>
              <a:off x="2875523" y="-117668"/>
              <a:ext cx="12886" cy="12883"/>
            </a:xfrm>
            <a:custGeom>
              <a:avLst/>
              <a:gdLst/>
              <a:ahLst/>
              <a:cxnLst/>
              <a:rect l="l" t="t" r="r" b="b"/>
              <a:pathLst>
                <a:path w="1323" h="1323" extrusionOk="0">
                  <a:moveTo>
                    <a:pt x="668" y="1"/>
                  </a:moveTo>
                  <a:cubicBezTo>
                    <a:pt x="299" y="1"/>
                    <a:pt x="1" y="298"/>
                    <a:pt x="1" y="667"/>
                  </a:cubicBezTo>
                  <a:cubicBezTo>
                    <a:pt x="1" y="1025"/>
                    <a:pt x="299" y="1322"/>
                    <a:pt x="668" y="1322"/>
                  </a:cubicBezTo>
                  <a:cubicBezTo>
                    <a:pt x="1025" y="1322"/>
                    <a:pt x="1323" y="1025"/>
                    <a:pt x="1323" y="667"/>
                  </a:cubicBezTo>
                  <a:cubicBezTo>
                    <a:pt x="1323" y="298"/>
                    <a:pt x="1025"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0"/>
            <p:cNvSpPr/>
            <p:nvPr/>
          </p:nvSpPr>
          <p:spPr>
            <a:xfrm>
              <a:off x="2793199" y="-117668"/>
              <a:ext cx="12886" cy="12883"/>
            </a:xfrm>
            <a:custGeom>
              <a:avLst/>
              <a:gdLst/>
              <a:ahLst/>
              <a:cxnLst/>
              <a:rect l="l" t="t" r="r" b="b"/>
              <a:pathLst>
                <a:path w="1323" h="1323" extrusionOk="0">
                  <a:moveTo>
                    <a:pt x="655" y="1"/>
                  </a:moveTo>
                  <a:cubicBezTo>
                    <a:pt x="286" y="1"/>
                    <a:pt x="1" y="298"/>
                    <a:pt x="1" y="667"/>
                  </a:cubicBezTo>
                  <a:cubicBezTo>
                    <a:pt x="1" y="1025"/>
                    <a:pt x="286" y="1322"/>
                    <a:pt x="655" y="1322"/>
                  </a:cubicBezTo>
                  <a:cubicBezTo>
                    <a:pt x="1024" y="1322"/>
                    <a:pt x="1322" y="1025"/>
                    <a:pt x="1322" y="667"/>
                  </a:cubicBezTo>
                  <a:cubicBezTo>
                    <a:pt x="1322" y="298"/>
                    <a:pt x="1024" y="1"/>
                    <a:pt x="6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0"/>
            <p:cNvSpPr/>
            <p:nvPr/>
          </p:nvSpPr>
          <p:spPr>
            <a:xfrm>
              <a:off x="2820566" y="-117668"/>
              <a:ext cx="12876" cy="12883"/>
            </a:xfrm>
            <a:custGeom>
              <a:avLst/>
              <a:gdLst/>
              <a:ahLst/>
              <a:cxnLst/>
              <a:rect l="l" t="t" r="r" b="b"/>
              <a:pathLst>
                <a:path w="1322" h="1323" extrusionOk="0">
                  <a:moveTo>
                    <a:pt x="667" y="1"/>
                  </a:moveTo>
                  <a:cubicBezTo>
                    <a:pt x="298" y="1"/>
                    <a:pt x="0" y="298"/>
                    <a:pt x="0" y="667"/>
                  </a:cubicBezTo>
                  <a:cubicBezTo>
                    <a:pt x="0" y="1025"/>
                    <a:pt x="298" y="1322"/>
                    <a:pt x="667" y="1322"/>
                  </a:cubicBezTo>
                  <a:cubicBezTo>
                    <a:pt x="1036" y="1322"/>
                    <a:pt x="1322" y="1025"/>
                    <a:pt x="1322" y="667"/>
                  </a:cubicBezTo>
                  <a:cubicBezTo>
                    <a:pt x="1322" y="298"/>
                    <a:pt x="1036"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0"/>
            <p:cNvSpPr/>
            <p:nvPr/>
          </p:nvSpPr>
          <p:spPr>
            <a:xfrm>
              <a:off x="2806883" y="-254927"/>
              <a:ext cx="95335" cy="95311"/>
            </a:xfrm>
            <a:custGeom>
              <a:avLst/>
              <a:gdLst/>
              <a:ahLst/>
              <a:cxnLst/>
              <a:rect l="l" t="t" r="r" b="b"/>
              <a:pathLst>
                <a:path w="9788" h="9788" extrusionOk="0">
                  <a:moveTo>
                    <a:pt x="4894" y="1322"/>
                  </a:moveTo>
                  <a:cubicBezTo>
                    <a:pt x="6858" y="1322"/>
                    <a:pt x="8466" y="2930"/>
                    <a:pt x="8466" y="4894"/>
                  </a:cubicBezTo>
                  <a:cubicBezTo>
                    <a:pt x="8466" y="6859"/>
                    <a:pt x="6858" y="8466"/>
                    <a:pt x="4894" y="8466"/>
                  </a:cubicBezTo>
                  <a:cubicBezTo>
                    <a:pt x="2929" y="8466"/>
                    <a:pt x="1322" y="6859"/>
                    <a:pt x="1322" y="4894"/>
                  </a:cubicBezTo>
                  <a:cubicBezTo>
                    <a:pt x="1322" y="2930"/>
                    <a:pt x="2929" y="1322"/>
                    <a:pt x="4894" y="1322"/>
                  </a:cubicBezTo>
                  <a:close/>
                  <a:moveTo>
                    <a:pt x="4894" y="1"/>
                  </a:moveTo>
                  <a:cubicBezTo>
                    <a:pt x="2191" y="1"/>
                    <a:pt x="0" y="2191"/>
                    <a:pt x="0" y="4894"/>
                  </a:cubicBezTo>
                  <a:cubicBezTo>
                    <a:pt x="0" y="7585"/>
                    <a:pt x="2191" y="9788"/>
                    <a:pt x="4894" y="9788"/>
                  </a:cubicBezTo>
                  <a:cubicBezTo>
                    <a:pt x="7585" y="9788"/>
                    <a:pt x="9787" y="7585"/>
                    <a:pt x="9787" y="4894"/>
                  </a:cubicBezTo>
                  <a:cubicBezTo>
                    <a:pt x="9787" y="2191"/>
                    <a:pt x="7585" y="1"/>
                    <a:pt x="48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0"/>
            <p:cNvSpPr/>
            <p:nvPr/>
          </p:nvSpPr>
          <p:spPr>
            <a:xfrm>
              <a:off x="2840628" y="-227508"/>
              <a:ext cx="20999" cy="19748"/>
            </a:xfrm>
            <a:custGeom>
              <a:avLst/>
              <a:gdLst/>
              <a:ahLst/>
              <a:cxnLst/>
              <a:rect l="l" t="t" r="r" b="b"/>
              <a:pathLst>
                <a:path w="2156" h="2028" extrusionOk="0">
                  <a:moveTo>
                    <a:pt x="1424" y="1"/>
                  </a:moveTo>
                  <a:cubicBezTo>
                    <a:pt x="1256" y="1"/>
                    <a:pt x="1090" y="66"/>
                    <a:pt x="965" y="197"/>
                  </a:cubicBezTo>
                  <a:lnTo>
                    <a:pt x="250" y="899"/>
                  </a:lnTo>
                  <a:cubicBezTo>
                    <a:pt x="12" y="1149"/>
                    <a:pt x="0" y="1542"/>
                    <a:pt x="214" y="1804"/>
                  </a:cubicBezTo>
                  <a:cubicBezTo>
                    <a:pt x="345" y="1953"/>
                    <a:pt x="530" y="2028"/>
                    <a:pt x="717" y="2028"/>
                  </a:cubicBezTo>
                  <a:cubicBezTo>
                    <a:pt x="888" y="2028"/>
                    <a:pt x="1060" y="1965"/>
                    <a:pt x="1191" y="1840"/>
                  </a:cubicBezTo>
                  <a:lnTo>
                    <a:pt x="1893" y="1138"/>
                  </a:lnTo>
                  <a:cubicBezTo>
                    <a:pt x="2155" y="876"/>
                    <a:pt x="2155" y="459"/>
                    <a:pt x="1893" y="197"/>
                  </a:cubicBezTo>
                  <a:cubicBezTo>
                    <a:pt x="1762" y="66"/>
                    <a:pt x="1593" y="1"/>
                    <a:pt x="1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0"/>
            <p:cNvSpPr/>
            <p:nvPr/>
          </p:nvSpPr>
          <p:spPr>
            <a:xfrm>
              <a:off x="2847465" y="-213711"/>
              <a:ext cx="27847" cy="26554"/>
            </a:xfrm>
            <a:custGeom>
              <a:avLst/>
              <a:gdLst/>
              <a:ahLst/>
              <a:cxnLst/>
              <a:rect l="l" t="t" r="r" b="b"/>
              <a:pathLst>
                <a:path w="2859" h="2727" extrusionOk="0">
                  <a:moveTo>
                    <a:pt x="2136" y="0"/>
                  </a:moveTo>
                  <a:cubicBezTo>
                    <a:pt x="1968" y="0"/>
                    <a:pt x="1798" y="66"/>
                    <a:pt x="1668" y="197"/>
                  </a:cubicBezTo>
                  <a:lnTo>
                    <a:pt x="263" y="1602"/>
                  </a:lnTo>
                  <a:cubicBezTo>
                    <a:pt x="1" y="1864"/>
                    <a:pt x="1" y="2280"/>
                    <a:pt x="263" y="2530"/>
                  </a:cubicBezTo>
                  <a:cubicBezTo>
                    <a:pt x="388" y="2661"/>
                    <a:pt x="557" y="2727"/>
                    <a:pt x="727" y="2727"/>
                  </a:cubicBezTo>
                  <a:cubicBezTo>
                    <a:pt x="897" y="2727"/>
                    <a:pt x="1066" y="2661"/>
                    <a:pt x="1191" y="2530"/>
                  </a:cubicBezTo>
                  <a:lnTo>
                    <a:pt x="2596" y="1126"/>
                  </a:lnTo>
                  <a:cubicBezTo>
                    <a:pt x="2858" y="864"/>
                    <a:pt x="2858" y="447"/>
                    <a:pt x="2596" y="197"/>
                  </a:cubicBezTo>
                  <a:cubicBezTo>
                    <a:pt x="2471" y="66"/>
                    <a:pt x="2304" y="0"/>
                    <a:pt x="2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0"/>
            <p:cNvSpPr/>
            <p:nvPr/>
          </p:nvSpPr>
          <p:spPr>
            <a:xfrm>
              <a:off x="2806883" y="-76394"/>
              <a:ext cx="95335" cy="122673"/>
            </a:xfrm>
            <a:custGeom>
              <a:avLst/>
              <a:gdLst/>
              <a:ahLst/>
              <a:cxnLst/>
              <a:rect l="l" t="t" r="r" b="b"/>
              <a:pathLst>
                <a:path w="9788" h="12598" extrusionOk="0">
                  <a:moveTo>
                    <a:pt x="4894" y="1322"/>
                  </a:moveTo>
                  <a:cubicBezTo>
                    <a:pt x="5692" y="1322"/>
                    <a:pt x="6346" y="1965"/>
                    <a:pt x="6346" y="2774"/>
                  </a:cubicBezTo>
                  <a:cubicBezTo>
                    <a:pt x="6346" y="3251"/>
                    <a:pt x="5668" y="4572"/>
                    <a:pt x="4894" y="5799"/>
                  </a:cubicBezTo>
                  <a:cubicBezTo>
                    <a:pt x="4120" y="4572"/>
                    <a:pt x="3441" y="3251"/>
                    <a:pt x="3441" y="2774"/>
                  </a:cubicBezTo>
                  <a:cubicBezTo>
                    <a:pt x="3441" y="1965"/>
                    <a:pt x="4084" y="1322"/>
                    <a:pt x="4894" y="1322"/>
                  </a:cubicBezTo>
                  <a:close/>
                  <a:moveTo>
                    <a:pt x="7668" y="2643"/>
                  </a:moveTo>
                  <a:cubicBezTo>
                    <a:pt x="8156" y="3251"/>
                    <a:pt x="8466" y="4037"/>
                    <a:pt x="8466" y="4882"/>
                  </a:cubicBezTo>
                  <a:cubicBezTo>
                    <a:pt x="8466" y="6251"/>
                    <a:pt x="6442" y="9097"/>
                    <a:pt x="4894" y="10930"/>
                  </a:cubicBezTo>
                  <a:cubicBezTo>
                    <a:pt x="3346" y="9097"/>
                    <a:pt x="1322" y="6251"/>
                    <a:pt x="1322" y="4882"/>
                  </a:cubicBezTo>
                  <a:cubicBezTo>
                    <a:pt x="1322" y="4037"/>
                    <a:pt x="1620" y="3251"/>
                    <a:pt x="2120" y="2643"/>
                  </a:cubicBezTo>
                  <a:cubicBezTo>
                    <a:pt x="2120" y="2679"/>
                    <a:pt x="2120" y="2727"/>
                    <a:pt x="2120" y="2774"/>
                  </a:cubicBezTo>
                  <a:cubicBezTo>
                    <a:pt x="2120" y="4072"/>
                    <a:pt x="3977" y="6834"/>
                    <a:pt x="4346" y="7370"/>
                  </a:cubicBezTo>
                  <a:cubicBezTo>
                    <a:pt x="4477" y="7549"/>
                    <a:pt x="4680" y="7656"/>
                    <a:pt x="4894" y="7656"/>
                  </a:cubicBezTo>
                  <a:cubicBezTo>
                    <a:pt x="5108" y="7656"/>
                    <a:pt x="5311" y="7549"/>
                    <a:pt x="5430" y="7370"/>
                  </a:cubicBezTo>
                  <a:cubicBezTo>
                    <a:pt x="5811" y="6834"/>
                    <a:pt x="7668" y="4072"/>
                    <a:pt x="7668" y="2774"/>
                  </a:cubicBezTo>
                  <a:cubicBezTo>
                    <a:pt x="7668" y="2727"/>
                    <a:pt x="7668" y="2679"/>
                    <a:pt x="7668" y="2643"/>
                  </a:cubicBezTo>
                  <a:close/>
                  <a:moveTo>
                    <a:pt x="4894" y="0"/>
                  </a:moveTo>
                  <a:cubicBezTo>
                    <a:pt x="2191" y="0"/>
                    <a:pt x="0" y="2191"/>
                    <a:pt x="0" y="4882"/>
                  </a:cubicBezTo>
                  <a:cubicBezTo>
                    <a:pt x="0" y="7406"/>
                    <a:pt x="3953" y="11871"/>
                    <a:pt x="4406" y="12371"/>
                  </a:cubicBezTo>
                  <a:cubicBezTo>
                    <a:pt x="4525" y="12514"/>
                    <a:pt x="4703" y="12597"/>
                    <a:pt x="4894" y="12597"/>
                  </a:cubicBezTo>
                  <a:cubicBezTo>
                    <a:pt x="5084" y="12597"/>
                    <a:pt x="5263" y="12514"/>
                    <a:pt x="5382" y="12371"/>
                  </a:cubicBezTo>
                  <a:cubicBezTo>
                    <a:pt x="5835" y="11871"/>
                    <a:pt x="9787" y="7406"/>
                    <a:pt x="9787" y="4882"/>
                  </a:cubicBezTo>
                  <a:cubicBezTo>
                    <a:pt x="9787" y="2191"/>
                    <a:pt x="7585" y="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60"/>
          <p:cNvGrpSpPr/>
          <p:nvPr/>
        </p:nvGrpSpPr>
        <p:grpSpPr>
          <a:xfrm>
            <a:off x="4435414" y="1350588"/>
            <a:ext cx="273175" cy="336229"/>
            <a:chOff x="1475950" y="-409575"/>
            <a:chExt cx="356578" cy="438942"/>
          </a:xfrm>
        </p:grpSpPr>
        <p:sp>
          <p:nvSpPr>
            <p:cNvPr id="1884" name="Google Shape;1884;p60"/>
            <p:cNvSpPr/>
            <p:nvPr/>
          </p:nvSpPr>
          <p:spPr>
            <a:xfrm>
              <a:off x="1544708" y="-340824"/>
              <a:ext cx="219072" cy="370191"/>
            </a:xfrm>
            <a:custGeom>
              <a:avLst/>
              <a:gdLst/>
              <a:ahLst/>
              <a:cxnLst/>
              <a:rect l="l" t="t" r="r" b="b"/>
              <a:pathLst>
                <a:path w="22492" h="38017" extrusionOk="0">
                  <a:moveTo>
                    <a:pt x="16229" y="29540"/>
                  </a:moveTo>
                  <a:lnTo>
                    <a:pt x="16229" y="31040"/>
                  </a:lnTo>
                  <a:lnTo>
                    <a:pt x="6264" y="31040"/>
                  </a:lnTo>
                  <a:lnTo>
                    <a:pt x="6264" y="29540"/>
                  </a:lnTo>
                  <a:close/>
                  <a:moveTo>
                    <a:pt x="16229" y="32373"/>
                  </a:moveTo>
                  <a:lnTo>
                    <a:pt x="16229" y="33873"/>
                  </a:lnTo>
                  <a:lnTo>
                    <a:pt x="6264" y="33873"/>
                  </a:lnTo>
                  <a:lnTo>
                    <a:pt x="6264" y="32373"/>
                  </a:lnTo>
                  <a:close/>
                  <a:moveTo>
                    <a:pt x="16229" y="35195"/>
                  </a:moveTo>
                  <a:lnTo>
                    <a:pt x="16229" y="35231"/>
                  </a:lnTo>
                  <a:cubicBezTo>
                    <a:pt x="16229" y="36040"/>
                    <a:pt x="15574" y="36695"/>
                    <a:pt x="14777" y="36695"/>
                  </a:cubicBezTo>
                  <a:lnTo>
                    <a:pt x="7716" y="36695"/>
                  </a:lnTo>
                  <a:cubicBezTo>
                    <a:pt x="6918" y="36695"/>
                    <a:pt x="6264" y="36040"/>
                    <a:pt x="6264" y="35231"/>
                  </a:cubicBezTo>
                  <a:lnTo>
                    <a:pt x="6264" y="35195"/>
                  </a:lnTo>
                  <a:close/>
                  <a:moveTo>
                    <a:pt x="11252" y="0"/>
                  </a:moveTo>
                  <a:cubicBezTo>
                    <a:pt x="5049" y="0"/>
                    <a:pt x="1" y="5037"/>
                    <a:pt x="1" y="11240"/>
                  </a:cubicBezTo>
                  <a:cubicBezTo>
                    <a:pt x="1" y="15705"/>
                    <a:pt x="1620" y="17776"/>
                    <a:pt x="3192" y="19776"/>
                  </a:cubicBezTo>
                  <a:cubicBezTo>
                    <a:pt x="4192" y="21062"/>
                    <a:pt x="5144" y="22277"/>
                    <a:pt x="5668" y="24122"/>
                  </a:cubicBezTo>
                  <a:cubicBezTo>
                    <a:pt x="5966" y="25158"/>
                    <a:pt x="6192" y="27158"/>
                    <a:pt x="6287" y="28218"/>
                  </a:cubicBezTo>
                  <a:lnTo>
                    <a:pt x="5597" y="28218"/>
                  </a:lnTo>
                  <a:cubicBezTo>
                    <a:pt x="5240" y="28218"/>
                    <a:pt x="4942" y="28516"/>
                    <a:pt x="4942" y="28885"/>
                  </a:cubicBezTo>
                  <a:lnTo>
                    <a:pt x="4942" y="35231"/>
                  </a:lnTo>
                  <a:cubicBezTo>
                    <a:pt x="4942" y="36767"/>
                    <a:pt x="6192" y="38017"/>
                    <a:pt x="7716" y="38017"/>
                  </a:cubicBezTo>
                  <a:lnTo>
                    <a:pt x="14777" y="38017"/>
                  </a:lnTo>
                  <a:cubicBezTo>
                    <a:pt x="16312" y="38017"/>
                    <a:pt x="17551" y="36767"/>
                    <a:pt x="17551" y="35231"/>
                  </a:cubicBezTo>
                  <a:lnTo>
                    <a:pt x="17551" y="28885"/>
                  </a:lnTo>
                  <a:cubicBezTo>
                    <a:pt x="17551" y="28516"/>
                    <a:pt x="17253" y="28218"/>
                    <a:pt x="16896" y="28218"/>
                  </a:cubicBezTo>
                  <a:lnTo>
                    <a:pt x="16205" y="28218"/>
                  </a:lnTo>
                  <a:cubicBezTo>
                    <a:pt x="16312" y="27158"/>
                    <a:pt x="16527" y="25158"/>
                    <a:pt x="16824" y="24122"/>
                  </a:cubicBezTo>
                  <a:cubicBezTo>
                    <a:pt x="16979" y="23575"/>
                    <a:pt x="17182" y="23074"/>
                    <a:pt x="17432" y="22562"/>
                  </a:cubicBezTo>
                  <a:cubicBezTo>
                    <a:pt x="17586" y="22241"/>
                    <a:pt x="17455" y="21836"/>
                    <a:pt x="17134" y="21681"/>
                  </a:cubicBezTo>
                  <a:cubicBezTo>
                    <a:pt x="17036" y="21632"/>
                    <a:pt x="16933" y="21609"/>
                    <a:pt x="16832" y="21609"/>
                  </a:cubicBezTo>
                  <a:cubicBezTo>
                    <a:pt x="16589" y="21609"/>
                    <a:pt x="16359" y="21744"/>
                    <a:pt x="16241" y="21979"/>
                  </a:cubicBezTo>
                  <a:cubicBezTo>
                    <a:pt x="15955" y="22551"/>
                    <a:pt x="15729" y="23134"/>
                    <a:pt x="15550" y="23765"/>
                  </a:cubicBezTo>
                  <a:cubicBezTo>
                    <a:pt x="15217" y="24944"/>
                    <a:pt x="14979" y="27146"/>
                    <a:pt x="14872" y="28218"/>
                  </a:cubicBezTo>
                  <a:lnTo>
                    <a:pt x="7621" y="28218"/>
                  </a:lnTo>
                  <a:cubicBezTo>
                    <a:pt x="7514" y="27146"/>
                    <a:pt x="7288" y="24944"/>
                    <a:pt x="6942" y="23765"/>
                  </a:cubicBezTo>
                  <a:cubicBezTo>
                    <a:pt x="6347" y="21658"/>
                    <a:pt x="5275" y="20288"/>
                    <a:pt x="4228" y="18967"/>
                  </a:cubicBezTo>
                  <a:cubicBezTo>
                    <a:pt x="2739" y="17050"/>
                    <a:pt x="1323" y="15252"/>
                    <a:pt x="1323" y="11240"/>
                  </a:cubicBezTo>
                  <a:cubicBezTo>
                    <a:pt x="1323" y="5775"/>
                    <a:pt x="5775" y="1322"/>
                    <a:pt x="11252" y="1322"/>
                  </a:cubicBezTo>
                  <a:cubicBezTo>
                    <a:pt x="16717" y="1322"/>
                    <a:pt x="21170" y="5775"/>
                    <a:pt x="21170" y="11240"/>
                  </a:cubicBezTo>
                  <a:cubicBezTo>
                    <a:pt x="21170" y="15252"/>
                    <a:pt x="19753" y="17050"/>
                    <a:pt x="18265" y="18967"/>
                  </a:cubicBezTo>
                  <a:cubicBezTo>
                    <a:pt x="18098" y="19169"/>
                    <a:pt x="17872" y="19384"/>
                    <a:pt x="17848" y="19657"/>
                  </a:cubicBezTo>
                  <a:cubicBezTo>
                    <a:pt x="17813" y="19884"/>
                    <a:pt x="17908" y="20110"/>
                    <a:pt x="18087" y="20253"/>
                  </a:cubicBezTo>
                  <a:cubicBezTo>
                    <a:pt x="18206" y="20348"/>
                    <a:pt x="18351" y="20396"/>
                    <a:pt x="18498" y="20396"/>
                  </a:cubicBezTo>
                  <a:cubicBezTo>
                    <a:pt x="18572" y="20396"/>
                    <a:pt x="18646" y="20384"/>
                    <a:pt x="18718" y="20360"/>
                  </a:cubicBezTo>
                  <a:cubicBezTo>
                    <a:pt x="18991" y="20265"/>
                    <a:pt x="19134" y="19991"/>
                    <a:pt x="19301" y="19776"/>
                  </a:cubicBezTo>
                  <a:cubicBezTo>
                    <a:pt x="20873" y="17776"/>
                    <a:pt x="22492" y="15705"/>
                    <a:pt x="22492" y="11240"/>
                  </a:cubicBezTo>
                  <a:cubicBezTo>
                    <a:pt x="22492" y="5037"/>
                    <a:pt x="17444" y="0"/>
                    <a:pt x="11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0"/>
            <p:cNvSpPr/>
            <p:nvPr/>
          </p:nvSpPr>
          <p:spPr>
            <a:xfrm>
              <a:off x="1620312" y="-285880"/>
              <a:ext cx="67849" cy="150269"/>
            </a:xfrm>
            <a:custGeom>
              <a:avLst/>
              <a:gdLst/>
              <a:ahLst/>
              <a:cxnLst/>
              <a:rect l="l" t="t" r="r" b="b"/>
              <a:pathLst>
                <a:path w="6966" h="15432" extrusionOk="0">
                  <a:moveTo>
                    <a:pt x="3489" y="1"/>
                  </a:moveTo>
                  <a:cubicBezTo>
                    <a:pt x="3120" y="1"/>
                    <a:pt x="2823" y="298"/>
                    <a:pt x="2823" y="656"/>
                  </a:cubicBezTo>
                  <a:lnTo>
                    <a:pt x="2823" y="2132"/>
                  </a:lnTo>
                  <a:cubicBezTo>
                    <a:pt x="1239" y="2287"/>
                    <a:pt x="1" y="3620"/>
                    <a:pt x="1" y="5251"/>
                  </a:cubicBezTo>
                  <a:cubicBezTo>
                    <a:pt x="1" y="6978"/>
                    <a:pt x="1406" y="8383"/>
                    <a:pt x="3132" y="8383"/>
                  </a:cubicBezTo>
                  <a:lnTo>
                    <a:pt x="3835" y="8383"/>
                  </a:lnTo>
                  <a:cubicBezTo>
                    <a:pt x="4835" y="8383"/>
                    <a:pt x="5644" y="9192"/>
                    <a:pt x="5644" y="10181"/>
                  </a:cubicBezTo>
                  <a:cubicBezTo>
                    <a:pt x="5644" y="11181"/>
                    <a:pt x="4835" y="11990"/>
                    <a:pt x="3835" y="11990"/>
                  </a:cubicBezTo>
                  <a:lnTo>
                    <a:pt x="2775" y="11990"/>
                  </a:lnTo>
                  <a:cubicBezTo>
                    <a:pt x="1977" y="11990"/>
                    <a:pt x="1322" y="11347"/>
                    <a:pt x="1322" y="10538"/>
                  </a:cubicBezTo>
                  <a:cubicBezTo>
                    <a:pt x="1322" y="10169"/>
                    <a:pt x="1025" y="9883"/>
                    <a:pt x="668" y="9883"/>
                  </a:cubicBezTo>
                  <a:cubicBezTo>
                    <a:pt x="298" y="9883"/>
                    <a:pt x="1" y="10169"/>
                    <a:pt x="1" y="10538"/>
                  </a:cubicBezTo>
                  <a:cubicBezTo>
                    <a:pt x="1" y="12074"/>
                    <a:pt x="1251" y="13312"/>
                    <a:pt x="2775" y="13312"/>
                  </a:cubicBezTo>
                  <a:lnTo>
                    <a:pt x="2823" y="13312"/>
                  </a:lnTo>
                  <a:lnTo>
                    <a:pt x="2823" y="14776"/>
                  </a:lnTo>
                  <a:cubicBezTo>
                    <a:pt x="2823" y="15134"/>
                    <a:pt x="3120" y="15431"/>
                    <a:pt x="3489" y="15431"/>
                  </a:cubicBezTo>
                  <a:cubicBezTo>
                    <a:pt x="3847" y="15431"/>
                    <a:pt x="4144" y="15134"/>
                    <a:pt x="4144" y="14776"/>
                  </a:cubicBezTo>
                  <a:lnTo>
                    <a:pt x="4144" y="13300"/>
                  </a:lnTo>
                  <a:cubicBezTo>
                    <a:pt x="5728" y="13145"/>
                    <a:pt x="6966" y="11812"/>
                    <a:pt x="6966" y="10181"/>
                  </a:cubicBezTo>
                  <a:cubicBezTo>
                    <a:pt x="6966" y="8454"/>
                    <a:pt x="5561" y="7049"/>
                    <a:pt x="3835" y="7049"/>
                  </a:cubicBezTo>
                  <a:lnTo>
                    <a:pt x="3132" y="7049"/>
                  </a:lnTo>
                  <a:cubicBezTo>
                    <a:pt x="2132" y="7049"/>
                    <a:pt x="1322" y="6240"/>
                    <a:pt x="1322" y="5251"/>
                  </a:cubicBezTo>
                  <a:cubicBezTo>
                    <a:pt x="1322" y="4251"/>
                    <a:pt x="2132" y="3442"/>
                    <a:pt x="3132" y="3442"/>
                  </a:cubicBezTo>
                  <a:lnTo>
                    <a:pt x="4192" y="3442"/>
                  </a:lnTo>
                  <a:cubicBezTo>
                    <a:pt x="4990" y="3442"/>
                    <a:pt x="5644" y="4096"/>
                    <a:pt x="5644" y="4894"/>
                  </a:cubicBezTo>
                  <a:lnTo>
                    <a:pt x="5644" y="5597"/>
                  </a:lnTo>
                  <a:cubicBezTo>
                    <a:pt x="5644" y="5966"/>
                    <a:pt x="5942" y="6263"/>
                    <a:pt x="6311" y="6263"/>
                  </a:cubicBezTo>
                  <a:cubicBezTo>
                    <a:pt x="6668" y="6263"/>
                    <a:pt x="6966" y="5966"/>
                    <a:pt x="6966" y="5597"/>
                  </a:cubicBezTo>
                  <a:lnTo>
                    <a:pt x="6966" y="4894"/>
                  </a:lnTo>
                  <a:cubicBezTo>
                    <a:pt x="6966" y="3358"/>
                    <a:pt x="5728" y="2120"/>
                    <a:pt x="4192" y="2120"/>
                  </a:cubicBezTo>
                  <a:lnTo>
                    <a:pt x="4144" y="2120"/>
                  </a:lnTo>
                  <a:lnTo>
                    <a:pt x="4144" y="656"/>
                  </a:lnTo>
                  <a:cubicBezTo>
                    <a:pt x="4144" y="298"/>
                    <a:pt x="3847" y="1"/>
                    <a:pt x="3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0"/>
            <p:cNvSpPr/>
            <p:nvPr/>
          </p:nvSpPr>
          <p:spPr>
            <a:xfrm>
              <a:off x="1647795" y="-409575"/>
              <a:ext cx="12886" cy="40362"/>
            </a:xfrm>
            <a:custGeom>
              <a:avLst/>
              <a:gdLst/>
              <a:ahLst/>
              <a:cxnLst/>
              <a:rect l="l" t="t" r="r" b="b"/>
              <a:pathLst>
                <a:path w="1323" h="4145" extrusionOk="0">
                  <a:moveTo>
                    <a:pt x="667" y="1"/>
                  </a:moveTo>
                  <a:cubicBezTo>
                    <a:pt x="298" y="1"/>
                    <a:pt x="1" y="298"/>
                    <a:pt x="1" y="668"/>
                  </a:cubicBezTo>
                  <a:lnTo>
                    <a:pt x="1" y="3489"/>
                  </a:lnTo>
                  <a:cubicBezTo>
                    <a:pt x="1" y="3847"/>
                    <a:pt x="298" y="4144"/>
                    <a:pt x="667" y="4144"/>
                  </a:cubicBezTo>
                  <a:cubicBezTo>
                    <a:pt x="1025" y="4144"/>
                    <a:pt x="1322" y="3847"/>
                    <a:pt x="1322" y="3489"/>
                  </a:cubicBezTo>
                  <a:lnTo>
                    <a:pt x="1322" y="668"/>
                  </a:lnTo>
                  <a:cubicBezTo>
                    <a:pt x="1322" y="298"/>
                    <a:pt x="1025" y="1"/>
                    <a:pt x="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0"/>
            <p:cNvSpPr/>
            <p:nvPr/>
          </p:nvSpPr>
          <p:spPr>
            <a:xfrm>
              <a:off x="1581239" y="-396508"/>
              <a:ext cx="24944" cy="38268"/>
            </a:xfrm>
            <a:custGeom>
              <a:avLst/>
              <a:gdLst/>
              <a:ahLst/>
              <a:cxnLst/>
              <a:rect l="l" t="t" r="r" b="b"/>
              <a:pathLst>
                <a:path w="2561" h="3930" extrusionOk="0">
                  <a:moveTo>
                    <a:pt x="744" y="0"/>
                  </a:moveTo>
                  <a:cubicBezTo>
                    <a:pt x="660" y="0"/>
                    <a:pt x="573" y="17"/>
                    <a:pt x="489" y="52"/>
                  </a:cubicBezTo>
                  <a:cubicBezTo>
                    <a:pt x="155" y="195"/>
                    <a:pt x="0" y="576"/>
                    <a:pt x="131" y="921"/>
                  </a:cubicBezTo>
                  <a:lnTo>
                    <a:pt x="1215" y="3528"/>
                  </a:lnTo>
                  <a:cubicBezTo>
                    <a:pt x="1317" y="3775"/>
                    <a:pt x="1570" y="3930"/>
                    <a:pt x="1827" y="3930"/>
                  </a:cubicBezTo>
                  <a:cubicBezTo>
                    <a:pt x="1931" y="3930"/>
                    <a:pt x="2036" y="3905"/>
                    <a:pt x="2132" y="3850"/>
                  </a:cubicBezTo>
                  <a:cubicBezTo>
                    <a:pt x="2429" y="3695"/>
                    <a:pt x="2560" y="3326"/>
                    <a:pt x="2441" y="3016"/>
                  </a:cubicBezTo>
                  <a:lnTo>
                    <a:pt x="1358" y="409"/>
                  </a:lnTo>
                  <a:cubicBezTo>
                    <a:pt x="1250" y="157"/>
                    <a:pt x="1006" y="0"/>
                    <a:pt x="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0"/>
            <p:cNvSpPr/>
            <p:nvPr/>
          </p:nvSpPr>
          <p:spPr>
            <a:xfrm>
              <a:off x="1525697" y="-359227"/>
              <a:ext cx="35025" cy="32319"/>
            </a:xfrm>
            <a:custGeom>
              <a:avLst/>
              <a:gdLst/>
              <a:ahLst/>
              <a:cxnLst/>
              <a:rect l="l" t="t" r="r" b="b"/>
              <a:pathLst>
                <a:path w="3596" h="3319" extrusionOk="0">
                  <a:moveTo>
                    <a:pt x="727" y="0"/>
                  </a:moveTo>
                  <a:cubicBezTo>
                    <a:pt x="557" y="0"/>
                    <a:pt x="387" y="63"/>
                    <a:pt x="262" y="188"/>
                  </a:cubicBezTo>
                  <a:cubicBezTo>
                    <a:pt x="0" y="450"/>
                    <a:pt x="0" y="866"/>
                    <a:pt x="262" y="1128"/>
                  </a:cubicBezTo>
                  <a:lnTo>
                    <a:pt x="2251" y="3117"/>
                  </a:lnTo>
                  <a:cubicBezTo>
                    <a:pt x="2382" y="3248"/>
                    <a:pt x="2548" y="3319"/>
                    <a:pt x="2727" y="3319"/>
                  </a:cubicBezTo>
                  <a:cubicBezTo>
                    <a:pt x="3298" y="3319"/>
                    <a:pt x="3596" y="2593"/>
                    <a:pt x="3191" y="2188"/>
                  </a:cubicBezTo>
                  <a:lnTo>
                    <a:pt x="1191" y="188"/>
                  </a:lnTo>
                  <a:cubicBezTo>
                    <a:pt x="1066" y="63"/>
                    <a:pt x="896" y="0"/>
                    <a:pt x="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0"/>
            <p:cNvSpPr/>
            <p:nvPr/>
          </p:nvSpPr>
          <p:spPr>
            <a:xfrm>
              <a:off x="1488241" y="-303532"/>
              <a:ext cx="39788" cy="23389"/>
            </a:xfrm>
            <a:custGeom>
              <a:avLst/>
              <a:gdLst/>
              <a:ahLst/>
              <a:cxnLst/>
              <a:rect l="l" t="t" r="r" b="b"/>
              <a:pathLst>
                <a:path w="4085" h="2402" extrusionOk="0">
                  <a:moveTo>
                    <a:pt x="750" y="0"/>
                  </a:moveTo>
                  <a:cubicBezTo>
                    <a:pt x="490" y="0"/>
                    <a:pt x="239" y="157"/>
                    <a:pt x="132" y="409"/>
                  </a:cubicBezTo>
                  <a:cubicBezTo>
                    <a:pt x="1" y="742"/>
                    <a:pt x="155" y="1135"/>
                    <a:pt x="489" y="1278"/>
                  </a:cubicBezTo>
                  <a:lnTo>
                    <a:pt x="3096" y="2350"/>
                  </a:lnTo>
                  <a:cubicBezTo>
                    <a:pt x="3179" y="2385"/>
                    <a:pt x="3264" y="2402"/>
                    <a:pt x="3349" y="2402"/>
                  </a:cubicBezTo>
                  <a:cubicBezTo>
                    <a:pt x="3630" y="2402"/>
                    <a:pt x="3898" y="2217"/>
                    <a:pt x="3989" y="1933"/>
                  </a:cubicBezTo>
                  <a:cubicBezTo>
                    <a:pt x="4084" y="1611"/>
                    <a:pt x="3918" y="1254"/>
                    <a:pt x="3608" y="1135"/>
                  </a:cubicBezTo>
                  <a:lnTo>
                    <a:pt x="1001" y="52"/>
                  </a:lnTo>
                  <a:cubicBezTo>
                    <a:pt x="919" y="17"/>
                    <a:pt x="834" y="0"/>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0"/>
            <p:cNvSpPr/>
            <p:nvPr/>
          </p:nvSpPr>
          <p:spPr>
            <a:xfrm>
              <a:off x="1475950" y="-237771"/>
              <a:ext cx="40479" cy="12883"/>
            </a:xfrm>
            <a:custGeom>
              <a:avLst/>
              <a:gdLst/>
              <a:ahLst/>
              <a:cxnLst/>
              <a:rect l="l" t="t" r="r" b="b"/>
              <a:pathLst>
                <a:path w="4156" h="1323" extrusionOk="0">
                  <a:moveTo>
                    <a:pt x="667" y="1"/>
                  </a:moveTo>
                  <a:cubicBezTo>
                    <a:pt x="298" y="1"/>
                    <a:pt x="1" y="298"/>
                    <a:pt x="1" y="656"/>
                  </a:cubicBezTo>
                  <a:cubicBezTo>
                    <a:pt x="1" y="1025"/>
                    <a:pt x="298" y="1322"/>
                    <a:pt x="667" y="1322"/>
                  </a:cubicBezTo>
                  <a:lnTo>
                    <a:pt x="3489" y="1322"/>
                  </a:lnTo>
                  <a:cubicBezTo>
                    <a:pt x="3858" y="1322"/>
                    <a:pt x="4156" y="1025"/>
                    <a:pt x="4156" y="656"/>
                  </a:cubicBezTo>
                  <a:cubicBezTo>
                    <a:pt x="4156" y="298"/>
                    <a:pt x="3858" y="1"/>
                    <a:pt x="3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0"/>
            <p:cNvSpPr/>
            <p:nvPr/>
          </p:nvSpPr>
          <p:spPr>
            <a:xfrm>
              <a:off x="1488358" y="-182622"/>
              <a:ext cx="39905" cy="23448"/>
            </a:xfrm>
            <a:custGeom>
              <a:avLst/>
              <a:gdLst/>
              <a:ahLst/>
              <a:cxnLst/>
              <a:rect l="l" t="t" r="r" b="b"/>
              <a:pathLst>
                <a:path w="4097" h="2408" extrusionOk="0">
                  <a:moveTo>
                    <a:pt x="3340" y="0"/>
                  </a:moveTo>
                  <a:cubicBezTo>
                    <a:pt x="3255" y="0"/>
                    <a:pt x="3169" y="17"/>
                    <a:pt x="3084" y="52"/>
                  </a:cubicBezTo>
                  <a:lnTo>
                    <a:pt x="477" y="1135"/>
                  </a:lnTo>
                  <a:cubicBezTo>
                    <a:pt x="167" y="1266"/>
                    <a:pt x="0" y="1623"/>
                    <a:pt x="108" y="1945"/>
                  </a:cubicBezTo>
                  <a:cubicBezTo>
                    <a:pt x="191" y="2223"/>
                    <a:pt x="463" y="2408"/>
                    <a:pt x="748" y="2408"/>
                  </a:cubicBezTo>
                  <a:cubicBezTo>
                    <a:pt x="828" y="2408"/>
                    <a:pt x="910" y="2393"/>
                    <a:pt x="989" y="2362"/>
                  </a:cubicBezTo>
                  <a:lnTo>
                    <a:pt x="3596" y="1278"/>
                  </a:lnTo>
                  <a:cubicBezTo>
                    <a:pt x="3930" y="1135"/>
                    <a:pt x="4096" y="754"/>
                    <a:pt x="3953" y="409"/>
                  </a:cubicBezTo>
                  <a:cubicBezTo>
                    <a:pt x="3845" y="157"/>
                    <a:pt x="3602" y="0"/>
                    <a:pt x="3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0"/>
            <p:cNvSpPr/>
            <p:nvPr/>
          </p:nvSpPr>
          <p:spPr>
            <a:xfrm>
              <a:off x="1780216" y="-182622"/>
              <a:ext cx="39905" cy="23448"/>
            </a:xfrm>
            <a:custGeom>
              <a:avLst/>
              <a:gdLst/>
              <a:ahLst/>
              <a:cxnLst/>
              <a:rect l="l" t="t" r="r" b="b"/>
              <a:pathLst>
                <a:path w="4097" h="2408" extrusionOk="0">
                  <a:moveTo>
                    <a:pt x="757" y="0"/>
                  </a:moveTo>
                  <a:cubicBezTo>
                    <a:pt x="495" y="0"/>
                    <a:pt x="251" y="157"/>
                    <a:pt x="143" y="409"/>
                  </a:cubicBezTo>
                  <a:cubicBezTo>
                    <a:pt x="1" y="754"/>
                    <a:pt x="167" y="1135"/>
                    <a:pt x="501" y="1278"/>
                  </a:cubicBezTo>
                  <a:lnTo>
                    <a:pt x="3108" y="2362"/>
                  </a:lnTo>
                  <a:cubicBezTo>
                    <a:pt x="3187" y="2393"/>
                    <a:pt x="3268" y="2408"/>
                    <a:pt x="3349" y="2408"/>
                  </a:cubicBezTo>
                  <a:cubicBezTo>
                    <a:pt x="3634" y="2408"/>
                    <a:pt x="3908" y="2223"/>
                    <a:pt x="4001" y="1945"/>
                  </a:cubicBezTo>
                  <a:cubicBezTo>
                    <a:pt x="4096" y="1623"/>
                    <a:pt x="3930" y="1266"/>
                    <a:pt x="3620" y="1135"/>
                  </a:cubicBezTo>
                  <a:lnTo>
                    <a:pt x="1013" y="52"/>
                  </a:lnTo>
                  <a:cubicBezTo>
                    <a:pt x="928" y="17"/>
                    <a:pt x="842" y="0"/>
                    <a:pt x="7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0"/>
            <p:cNvSpPr/>
            <p:nvPr/>
          </p:nvSpPr>
          <p:spPr>
            <a:xfrm>
              <a:off x="1792156" y="-237771"/>
              <a:ext cx="40372" cy="12883"/>
            </a:xfrm>
            <a:custGeom>
              <a:avLst/>
              <a:gdLst/>
              <a:ahLst/>
              <a:cxnLst/>
              <a:rect l="l" t="t" r="r" b="b"/>
              <a:pathLst>
                <a:path w="4145" h="1323" extrusionOk="0">
                  <a:moveTo>
                    <a:pt x="656" y="1"/>
                  </a:moveTo>
                  <a:cubicBezTo>
                    <a:pt x="299" y="1"/>
                    <a:pt x="1" y="298"/>
                    <a:pt x="1" y="656"/>
                  </a:cubicBezTo>
                  <a:cubicBezTo>
                    <a:pt x="1" y="1025"/>
                    <a:pt x="299" y="1322"/>
                    <a:pt x="656" y="1322"/>
                  </a:cubicBezTo>
                  <a:lnTo>
                    <a:pt x="3477" y="1322"/>
                  </a:lnTo>
                  <a:cubicBezTo>
                    <a:pt x="3847" y="1322"/>
                    <a:pt x="4144" y="1025"/>
                    <a:pt x="4144" y="656"/>
                  </a:cubicBezTo>
                  <a:cubicBezTo>
                    <a:pt x="4144" y="298"/>
                    <a:pt x="3847" y="1"/>
                    <a:pt x="34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0"/>
            <p:cNvSpPr/>
            <p:nvPr/>
          </p:nvSpPr>
          <p:spPr>
            <a:xfrm>
              <a:off x="1780216" y="-303532"/>
              <a:ext cx="40139" cy="23380"/>
            </a:xfrm>
            <a:custGeom>
              <a:avLst/>
              <a:gdLst/>
              <a:ahLst/>
              <a:cxnLst/>
              <a:rect l="l" t="t" r="r" b="b"/>
              <a:pathLst>
                <a:path w="4121" h="2401" extrusionOk="0">
                  <a:moveTo>
                    <a:pt x="3364" y="0"/>
                  </a:moveTo>
                  <a:cubicBezTo>
                    <a:pt x="3279" y="0"/>
                    <a:pt x="3192" y="17"/>
                    <a:pt x="3108" y="52"/>
                  </a:cubicBezTo>
                  <a:lnTo>
                    <a:pt x="501" y="1135"/>
                  </a:lnTo>
                  <a:cubicBezTo>
                    <a:pt x="167" y="1266"/>
                    <a:pt x="1" y="1659"/>
                    <a:pt x="143" y="1992"/>
                  </a:cubicBezTo>
                  <a:cubicBezTo>
                    <a:pt x="251" y="2244"/>
                    <a:pt x="502" y="2401"/>
                    <a:pt x="762" y="2401"/>
                  </a:cubicBezTo>
                  <a:cubicBezTo>
                    <a:pt x="846" y="2401"/>
                    <a:pt x="931" y="2384"/>
                    <a:pt x="1013" y="2350"/>
                  </a:cubicBezTo>
                  <a:lnTo>
                    <a:pt x="3620" y="1278"/>
                  </a:lnTo>
                  <a:cubicBezTo>
                    <a:pt x="3953" y="1135"/>
                    <a:pt x="4120" y="742"/>
                    <a:pt x="3977" y="409"/>
                  </a:cubicBezTo>
                  <a:cubicBezTo>
                    <a:pt x="3869" y="157"/>
                    <a:pt x="3625" y="0"/>
                    <a:pt x="3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0"/>
            <p:cNvSpPr/>
            <p:nvPr/>
          </p:nvSpPr>
          <p:spPr>
            <a:xfrm>
              <a:off x="1749256" y="-359227"/>
              <a:ext cx="33525" cy="32270"/>
            </a:xfrm>
            <a:custGeom>
              <a:avLst/>
              <a:gdLst/>
              <a:ahLst/>
              <a:cxnLst/>
              <a:rect l="l" t="t" r="r" b="b"/>
              <a:pathLst>
                <a:path w="3442" h="3314" extrusionOk="0">
                  <a:moveTo>
                    <a:pt x="2721" y="0"/>
                  </a:moveTo>
                  <a:cubicBezTo>
                    <a:pt x="2551" y="0"/>
                    <a:pt x="2382" y="63"/>
                    <a:pt x="2251" y="188"/>
                  </a:cubicBezTo>
                  <a:lnTo>
                    <a:pt x="251" y="2188"/>
                  </a:lnTo>
                  <a:cubicBezTo>
                    <a:pt x="12" y="2426"/>
                    <a:pt x="1" y="2831"/>
                    <a:pt x="215" y="3081"/>
                  </a:cubicBezTo>
                  <a:cubicBezTo>
                    <a:pt x="345" y="3236"/>
                    <a:pt x="530" y="3313"/>
                    <a:pt x="716" y="3313"/>
                  </a:cubicBezTo>
                  <a:cubicBezTo>
                    <a:pt x="888" y="3313"/>
                    <a:pt x="1060" y="3248"/>
                    <a:pt x="1191" y="3117"/>
                  </a:cubicBezTo>
                  <a:lnTo>
                    <a:pt x="3191" y="1128"/>
                  </a:lnTo>
                  <a:cubicBezTo>
                    <a:pt x="3441" y="866"/>
                    <a:pt x="3441" y="450"/>
                    <a:pt x="3191" y="188"/>
                  </a:cubicBezTo>
                  <a:cubicBezTo>
                    <a:pt x="3060" y="63"/>
                    <a:pt x="2891" y="0"/>
                    <a:pt x="27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0"/>
            <p:cNvSpPr/>
            <p:nvPr/>
          </p:nvSpPr>
          <p:spPr>
            <a:xfrm>
              <a:off x="1702178" y="-396508"/>
              <a:ext cx="25178" cy="38307"/>
            </a:xfrm>
            <a:custGeom>
              <a:avLst/>
              <a:gdLst/>
              <a:ahLst/>
              <a:cxnLst/>
              <a:rect l="l" t="t" r="r" b="b"/>
              <a:pathLst>
                <a:path w="2585" h="3934" extrusionOk="0">
                  <a:moveTo>
                    <a:pt x="1833" y="0"/>
                  </a:moveTo>
                  <a:cubicBezTo>
                    <a:pt x="1574" y="0"/>
                    <a:pt x="1323" y="157"/>
                    <a:pt x="1215" y="409"/>
                  </a:cubicBezTo>
                  <a:lnTo>
                    <a:pt x="143" y="3016"/>
                  </a:lnTo>
                  <a:cubicBezTo>
                    <a:pt x="1" y="3350"/>
                    <a:pt x="155" y="3743"/>
                    <a:pt x="501" y="3886"/>
                  </a:cubicBezTo>
                  <a:cubicBezTo>
                    <a:pt x="584" y="3921"/>
                    <a:pt x="667" y="3933"/>
                    <a:pt x="751" y="3933"/>
                  </a:cubicBezTo>
                  <a:cubicBezTo>
                    <a:pt x="1013" y="3933"/>
                    <a:pt x="1251" y="3778"/>
                    <a:pt x="1358" y="3528"/>
                  </a:cubicBezTo>
                  <a:lnTo>
                    <a:pt x="2441" y="921"/>
                  </a:lnTo>
                  <a:cubicBezTo>
                    <a:pt x="2584" y="576"/>
                    <a:pt x="2418" y="195"/>
                    <a:pt x="2084" y="52"/>
                  </a:cubicBezTo>
                  <a:cubicBezTo>
                    <a:pt x="2003" y="17"/>
                    <a:pt x="1918" y="0"/>
                    <a:pt x="1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60"/>
          <p:cNvGrpSpPr/>
          <p:nvPr/>
        </p:nvGrpSpPr>
        <p:grpSpPr>
          <a:xfrm>
            <a:off x="7087488" y="3217408"/>
            <a:ext cx="294198" cy="336233"/>
            <a:chOff x="3172144" y="-384415"/>
            <a:chExt cx="383970" cy="438947"/>
          </a:xfrm>
        </p:grpSpPr>
        <p:sp>
          <p:nvSpPr>
            <p:cNvPr id="1898" name="Google Shape;1898;p60"/>
            <p:cNvSpPr/>
            <p:nvPr/>
          </p:nvSpPr>
          <p:spPr>
            <a:xfrm>
              <a:off x="3282068" y="351"/>
              <a:ext cx="40363" cy="33516"/>
            </a:xfrm>
            <a:custGeom>
              <a:avLst/>
              <a:gdLst/>
              <a:ahLst/>
              <a:cxnLst/>
              <a:rect l="l" t="t" r="r" b="b"/>
              <a:pathLst>
                <a:path w="4144" h="3442" extrusionOk="0">
                  <a:moveTo>
                    <a:pt x="2822" y="1322"/>
                  </a:moveTo>
                  <a:lnTo>
                    <a:pt x="2822" y="2120"/>
                  </a:lnTo>
                  <a:lnTo>
                    <a:pt x="1322" y="2120"/>
                  </a:lnTo>
                  <a:lnTo>
                    <a:pt x="1322" y="1322"/>
                  </a:lnTo>
                  <a:close/>
                  <a:moveTo>
                    <a:pt x="667" y="0"/>
                  </a:moveTo>
                  <a:cubicBezTo>
                    <a:pt x="298" y="0"/>
                    <a:pt x="0" y="298"/>
                    <a:pt x="0" y="655"/>
                  </a:cubicBezTo>
                  <a:lnTo>
                    <a:pt x="0" y="2774"/>
                  </a:lnTo>
                  <a:cubicBezTo>
                    <a:pt x="0" y="3143"/>
                    <a:pt x="298" y="3441"/>
                    <a:pt x="667" y="3441"/>
                  </a:cubicBezTo>
                  <a:lnTo>
                    <a:pt x="3489" y="3441"/>
                  </a:lnTo>
                  <a:cubicBezTo>
                    <a:pt x="3858" y="3441"/>
                    <a:pt x="4144" y="3143"/>
                    <a:pt x="4144" y="2774"/>
                  </a:cubicBezTo>
                  <a:lnTo>
                    <a:pt x="4144" y="655"/>
                  </a:lnTo>
                  <a:cubicBezTo>
                    <a:pt x="4144" y="298"/>
                    <a:pt x="3858" y="0"/>
                    <a:pt x="3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0"/>
            <p:cNvSpPr/>
            <p:nvPr/>
          </p:nvSpPr>
          <p:spPr>
            <a:xfrm>
              <a:off x="3282068" y="-356938"/>
              <a:ext cx="40363" cy="12873"/>
            </a:xfrm>
            <a:custGeom>
              <a:avLst/>
              <a:gdLst/>
              <a:ahLst/>
              <a:cxnLst/>
              <a:rect l="l" t="t" r="r" b="b"/>
              <a:pathLst>
                <a:path w="4144" h="1322" extrusionOk="0">
                  <a:moveTo>
                    <a:pt x="667" y="0"/>
                  </a:moveTo>
                  <a:cubicBezTo>
                    <a:pt x="298" y="0"/>
                    <a:pt x="0" y="298"/>
                    <a:pt x="0" y="655"/>
                  </a:cubicBezTo>
                  <a:cubicBezTo>
                    <a:pt x="0" y="1024"/>
                    <a:pt x="298" y="1322"/>
                    <a:pt x="667" y="1322"/>
                  </a:cubicBezTo>
                  <a:lnTo>
                    <a:pt x="3489" y="1322"/>
                  </a:lnTo>
                  <a:cubicBezTo>
                    <a:pt x="3858" y="1322"/>
                    <a:pt x="4144" y="1024"/>
                    <a:pt x="4144" y="655"/>
                  </a:cubicBezTo>
                  <a:cubicBezTo>
                    <a:pt x="4144" y="298"/>
                    <a:pt x="3858" y="0"/>
                    <a:pt x="3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0"/>
            <p:cNvSpPr/>
            <p:nvPr/>
          </p:nvSpPr>
          <p:spPr>
            <a:xfrm>
              <a:off x="3198810" y="-198872"/>
              <a:ext cx="206897" cy="164009"/>
            </a:xfrm>
            <a:custGeom>
              <a:avLst/>
              <a:gdLst/>
              <a:ahLst/>
              <a:cxnLst/>
              <a:rect l="l" t="t" r="r" b="b"/>
              <a:pathLst>
                <a:path w="21242" h="16843" extrusionOk="0">
                  <a:moveTo>
                    <a:pt x="10240" y="1983"/>
                  </a:moveTo>
                  <a:lnTo>
                    <a:pt x="11466" y="7472"/>
                  </a:lnTo>
                  <a:lnTo>
                    <a:pt x="10347" y="6507"/>
                  </a:lnTo>
                  <a:cubicBezTo>
                    <a:pt x="10223" y="6400"/>
                    <a:pt x="10069" y="6346"/>
                    <a:pt x="9916" y="6346"/>
                  </a:cubicBezTo>
                  <a:cubicBezTo>
                    <a:pt x="9747" y="6346"/>
                    <a:pt x="9579" y="6412"/>
                    <a:pt x="9454" y="6543"/>
                  </a:cubicBezTo>
                  <a:lnTo>
                    <a:pt x="7978" y="8007"/>
                  </a:lnTo>
                  <a:lnTo>
                    <a:pt x="6275" y="4590"/>
                  </a:lnTo>
                  <a:cubicBezTo>
                    <a:pt x="6157" y="4362"/>
                    <a:pt x="5920" y="4233"/>
                    <a:pt x="5680" y="4233"/>
                  </a:cubicBezTo>
                  <a:cubicBezTo>
                    <a:pt x="5556" y="4233"/>
                    <a:pt x="5432" y="4267"/>
                    <a:pt x="5323" y="4340"/>
                  </a:cubicBezTo>
                  <a:lnTo>
                    <a:pt x="3751" y="5388"/>
                  </a:lnTo>
                  <a:lnTo>
                    <a:pt x="2882" y="4078"/>
                  </a:lnTo>
                  <a:lnTo>
                    <a:pt x="4418" y="2221"/>
                  </a:lnTo>
                  <a:lnTo>
                    <a:pt x="7466" y="4043"/>
                  </a:lnTo>
                  <a:cubicBezTo>
                    <a:pt x="7574" y="4106"/>
                    <a:pt x="7691" y="4138"/>
                    <a:pt x="7809" y="4138"/>
                  </a:cubicBezTo>
                  <a:cubicBezTo>
                    <a:pt x="7976" y="4138"/>
                    <a:pt x="8142" y="4073"/>
                    <a:pt x="8275" y="3947"/>
                  </a:cubicBezTo>
                  <a:lnTo>
                    <a:pt x="10240" y="1983"/>
                  </a:lnTo>
                  <a:close/>
                  <a:moveTo>
                    <a:pt x="13621" y="11091"/>
                  </a:moveTo>
                  <a:lnTo>
                    <a:pt x="14360" y="11734"/>
                  </a:lnTo>
                  <a:lnTo>
                    <a:pt x="13859" y="12151"/>
                  </a:lnTo>
                  <a:lnTo>
                    <a:pt x="13621" y="11091"/>
                  </a:lnTo>
                  <a:close/>
                  <a:moveTo>
                    <a:pt x="10606" y="1"/>
                  </a:moveTo>
                  <a:cubicBezTo>
                    <a:pt x="10445" y="1"/>
                    <a:pt x="10283" y="59"/>
                    <a:pt x="10157" y="185"/>
                  </a:cubicBezTo>
                  <a:lnTo>
                    <a:pt x="7704" y="2650"/>
                  </a:lnTo>
                  <a:lnTo>
                    <a:pt x="4608" y="792"/>
                  </a:lnTo>
                  <a:cubicBezTo>
                    <a:pt x="4504" y="729"/>
                    <a:pt x="4388" y="698"/>
                    <a:pt x="4273" y="698"/>
                  </a:cubicBezTo>
                  <a:cubicBezTo>
                    <a:pt x="4084" y="698"/>
                    <a:pt x="3896" y="780"/>
                    <a:pt x="3763" y="935"/>
                  </a:cubicBezTo>
                  <a:lnTo>
                    <a:pt x="2108" y="2923"/>
                  </a:lnTo>
                  <a:lnTo>
                    <a:pt x="1298" y="1697"/>
                  </a:lnTo>
                  <a:cubicBezTo>
                    <a:pt x="1171" y="1510"/>
                    <a:pt x="959" y="1407"/>
                    <a:pt x="745" y="1407"/>
                  </a:cubicBezTo>
                  <a:cubicBezTo>
                    <a:pt x="619" y="1407"/>
                    <a:pt x="492" y="1443"/>
                    <a:pt x="382" y="1518"/>
                  </a:cubicBezTo>
                  <a:cubicBezTo>
                    <a:pt x="84" y="1721"/>
                    <a:pt x="1" y="2138"/>
                    <a:pt x="191" y="2435"/>
                  </a:cubicBezTo>
                  <a:lnTo>
                    <a:pt x="1227" y="3983"/>
                  </a:lnTo>
                  <a:lnTo>
                    <a:pt x="239" y="5174"/>
                  </a:lnTo>
                  <a:cubicBezTo>
                    <a:pt x="1" y="5459"/>
                    <a:pt x="36" y="5876"/>
                    <a:pt x="322" y="6102"/>
                  </a:cubicBezTo>
                  <a:cubicBezTo>
                    <a:pt x="449" y="6208"/>
                    <a:pt x="601" y="6260"/>
                    <a:pt x="751" y="6260"/>
                  </a:cubicBezTo>
                  <a:cubicBezTo>
                    <a:pt x="940" y="6260"/>
                    <a:pt x="1125" y="6178"/>
                    <a:pt x="1251" y="6019"/>
                  </a:cubicBezTo>
                  <a:lnTo>
                    <a:pt x="1989" y="5138"/>
                  </a:lnTo>
                  <a:lnTo>
                    <a:pt x="3013" y="6674"/>
                  </a:lnTo>
                  <a:cubicBezTo>
                    <a:pt x="3140" y="6861"/>
                    <a:pt x="3352" y="6963"/>
                    <a:pt x="3566" y="6963"/>
                  </a:cubicBezTo>
                  <a:cubicBezTo>
                    <a:pt x="3692" y="6963"/>
                    <a:pt x="3819" y="6928"/>
                    <a:pt x="3930" y="6852"/>
                  </a:cubicBezTo>
                  <a:lnTo>
                    <a:pt x="5430" y="5852"/>
                  </a:lnTo>
                  <a:lnTo>
                    <a:pt x="7216" y="9424"/>
                  </a:lnTo>
                  <a:cubicBezTo>
                    <a:pt x="7328" y="9656"/>
                    <a:pt x="7565" y="9784"/>
                    <a:pt x="7807" y="9784"/>
                  </a:cubicBezTo>
                  <a:cubicBezTo>
                    <a:pt x="7974" y="9784"/>
                    <a:pt x="8144" y="9723"/>
                    <a:pt x="8275" y="9591"/>
                  </a:cubicBezTo>
                  <a:lnTo>
                    <a:pt x="9954" y="7912"/>
                  </a:lnTo>
                  <a:lnTo>
                    <a:pt x="11943" y="9638"/>
                  </a:lnTo>
                  <a:lnTo>
                    <a:pt x="12800" y="13508"/>
                  </a:lnTo>
                  <a:cubicBezTo>
                    <a:pt x="12872" y="13820"/>
                    <a:pt x="13158" y="14013"/>
                    <a:pt x="13454" y="14013"/>
                  </a:cubicBezTo>
                  <a:cubicBezTo>
                    <a:pt x="13599" y="14013"/>
                    <a:pt x="13746" y="13967"/>
                    <a:pt x="13871" y="13865"/>
                  </a:cubicBezTo>
                  <a:lnTo>
                    <a:pt x="15372" y="12615"/>
                  </a:lnTo>
                  <a:lnTo>
                    <a:pt x="20075" y="16687"/>
                  </a:lnTo>
                  <a:cubicBezTo>
                    <a:pt x="20195" y="16792"/>
                    <a:pt x="20347" y="16843"/>
                    <a:pt x="20498" y="16843"/>
                  </a:cubicBezTo>
                  <a:cubicBezTo>
                    <a:pt x="20707" y="16843"/>
                    <a:pt x="20915" y="16747"/>
                    <a:pt x="21039" y="16568"/>
                  </a:cubicBezTo>
                  <a:cubicBezTo>
                    <a:pt x="21241" y="16294"/>
                    <a:pt x="21194" y="15901"/>
                    <a:pt x="20932" y="15687"/>
                  </a:cubicBezTo>
                  <a:lnTo>
                    <a:pt x="16407" y="11758"/>
                  </a:lnTo>
                  <a:lnTo>
                    <a:pt x="17646" y="10722"/>
                  </a:lnTo>
                  <a:lnTo>
                    <a:pt x="20039" y="13115"/>
                  </a:lnTo>
                  <a:cubicBezTo>
                    <a:pt x="20164" y="13246"/>
                    <a:pt x="20333" y="13312"/>
                    <a:pt x="20503" y="13312"/>
                  </a:cubicBezTo>
                  <a:cubicBezTo>
                    <a:pt x="20673" y="13312"/>
                    <a:pt x="20842" y="13246"/>
                    <a:pt x="20967" y="13115"/>
                  </a:cubicBezTo>
                  <a:cubicBezTo>
                    <a:pt x="21229" y="12865"/>
                    <a:pt x="21229" y="12436"/>
                    <a:pt x="20967" y="12186"/>
                  </a:cubicBezTo>
                  <a:lnTo>
                    <a:pt x="18146" y="9365"/>
                  </a:lnTo>
                  <a:cubicBezTo>
                    <a:pt x="18017" y="9236"/>
                    <a:pt x="17844" y="9170"/>
                    <a:pt x="17670" y="9170"/>
                  </a:cubicBezTo>
                  <a:cubicBezTo>
                    <a:pt x="17522" y="9170"/>
                    <a:pt x="17373" y="9218"/>
                    <a:pt x="17253" y="9317"/>
                  </a:cubicBezTo>
                  <a:lnTo>
                    <a:pt x="15395" y="10877"/>
                  </a:lnTo>
                  <a:lnTo>
                    <a:pt x="13145" y="8924"/>
                  </a:lnTo>
                  <a:lnTo>
                    <a:pt x="11276" y="518"/>
                  </a:lnTo>
                  <a:cubicBezTo>
                    <a:pt x="11199" y="195"/>
                    <a:pt x="10903" y="1"/>
                    <a:pt x="106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0"/>
            <p:cNvSpPr/>
            <p:nvPr/>
          </p:nvSpPr>
          <p:spPr>
            <a:xfrm>
              <a:off x="3172144" y="-384415"/>
              <a:ext cx="383970" cy="438947"/>
            </a:xfrm>
            <a:custGeom>
              <a:avLst/>
              <a:gdLst/>
              <a:ahLst/>
              <a:cxnLst/>
              <a:rect l="l" t="t" r="r" b="b"/>
              <a:pathLst>
                <a:path w="39422" h="45078" extrusionOk="0">
                  <a:moveTo>
                    <a:pt x="23241" y="1322"/>
                  </a:moveTo>
                  <a:cubicBezTo>
                    <a:pt x="24325" y="1322"/>
                    <a:pt x="25218" y="2120"/>
                    <a:pt x="25372" y="3156"/>
                  </a:cubicBezTo>
                  <a:cubicBezTo>
                    <a:pt x="23539" y="3596"/>
                    <a:pt x="21872" y="4477"/>
                    <a:pt x="20527" y="5656"/>
                  </a:cubicBezTo>
                  <a:cubicBezTo>
                    <a:pt x="20491" y="5644"/>
                    <a:pt x="20455" y="5644"/>
                    <a:pt x="20419" y="5644"/>
                  </a:cubicBezTo>
                  <a:lnTo>
                    <a:pt x="1322" y="5644"/>
                  </a:lnTo>
                  <a:lnTo>
                    <a:pt x="1322" y="3477"/>
                  </a:lnTo>
                  <a:cubicBezTo>
                    <a:pt x="1322" y="2286"/>
                    <a:pt x="2286" y="1322"/>
                    <a:pt x="3489" y="1322"/>
                  </a:cubicBezTo>
                  <a:close/>
                  <a:moveTo>
                    <a:pt x="28182" y="4144"/>
                  </a:moveTo>
                  <a:cubicBezTo>
                    <a:pt x="33647" y="4144"/>
                    <a:pt x="38100" y="8275"/>
                    <a:pt x="38100" y="13359"/>
                  </a:cubicBezTo>
                  <a:cubicBezTo>
                    <a:pt x="38100" y="18443"/>
                    <a:pt x="33647" y="22575"/>
                    <a:pt x="28182" y="22575"/>
                  </a:cubicBezTo>
                  <a:cubicBezTo>
                    <a:pt x="26884" y="22575"/>
                    <a:pt x="25634" y="22348"/>
                    <a:pt x="24444" y="21908"/>
                  </a:cubicBezTo>
                  <a:cubicBezTo>
                    <a:pt x="24367" y="21877"/>
                    <a:pt x="24286" y="21862"/>
                    <a:pt x="24206" y="21862"/>
                  </a:cubicBezTo>
                  <a:cubicBezTo>
                    <a:pt x="24098" y="21862"/>
                    <a:pt x="23991" y="21889"/>
                    <a:pt x="23896" y="21944"/>
                  </a:cubicBezTo>
                  <a:lnTo>
                    <a:pt x="20229" y="23944"/>
                  </a:lnTo>
                  <a:lnTo>
                    <a:pt x="21419" y="20670"/>
                  </a:lnTo>
                  <a:cubicBezTo>
                    <a:pt x="21515" y="20408"/>
                    <a:pt x="21443" y="20134"/>
                    <a:pt x="21241" y="19943"/>
                  </a:cubicBezTo>
                  <a:cubicBezTo>
                    <a:pt x="19312" y="18205"/>
                    <a:pt x="18252" y="15860"/>
                    <a:pt x="18252" y="13359"/>
                  </a:cubicBezTo>
                  <a:cubicBezTo>
                    <a:pt x="18252" y="8275"/>
                    <a:pt x="22705" y="4144"/>
                    <a:pt x="28182" y="4144"/>
                  </a:cubicBezTo>
                  <a:close/>
                  <a:moveTo>
                    <a:pt x="25408" y="38720"/>
                  </a:moveTo>
                  <a:lnTo>
                    <a:pt x="25408" y="41589"/>
                  </a:lnTo>
                  <a:cubicBezTo>
                    <a:pt x="25408" y="42780"/>
                    <a:pt x="24432" y="43744"/>
                    <a:pt x="23241" y="43744"/>
                  </a:cubicBezTo>
                  <a:lnTo>
                    <a:pt x="3489" y="43744"/>
                  </a:lnTo>
                  <a:cubicBezTo>
                    <a:pt x="2286" y="43744"/>
                    <a:pt x="1322" y="42780"/>
                    <a:pt x="1322" y="41589"/>
                  </a:cubicBezTo>
                  <a:lnTo>
                    <a:pt x="1322" y="38720"/>
                  </a:lnTo>
                  <a:close/>
                  <a:moveTo>
                    <a:pt x="3489" y="0"/>
                  </a:moveTo>
                  <a:cubicBezTo>
                    <a:pt x="1560" y="0"/>
                    <a:pt x="0" y="1560"/>
                    <a:pt x="0" y="3477"/>
                  </a:cubicBezTo>
                  <a:lnTo>
                    <a:pt x="0" y="28194"/>
                  </a:lnTo>
                  <a:cubicBezTo>
                    <a:pt x="0" y="28563"/>
                    <a:pt x="298" y="28861"/>
                    <a:pt x="655" y="28861"/>
                  </a:cubicBezTo>
                  <a:cubicBezTo>
                    <a:pt x="1024" y="28861"/>
                    <a:pt x="1322" y="28563"/>
                    <a:pt x="1322" y="28194"/>
                  </a:cubicBezTo>
                  <a:lnTo>
                    <a:pt x="1322" y="6966"/>
                  </a:lnTo>
                  <a:lnTo>
                    <a:pt x="19253" y="6966"/>
                  </a:lnTo>
                  <a:cubicBezTo>
                    <a:pt x="17800" y="8740"/>
                    <a:pt x="16931" y="10954"/>
                    <a:pt x="16931" y="13359"/>
                  </a:cubicBezTo>
                  <a:cubicBezTo>
                    <a:pt x="16931" y="16098"/>
                    <a:pt x="18026" y="18658"/>
                    <a:pt x="20026" y="20622"/>
                  </a:cubicBezTo>
                  <a:lnTo>
                    <a:pt x="18383" y="25135"/>
                  </a:lnTo>
                  <a:cubicBezTo>
                    <a:pt x="18220" y="25587"/>
                    <a:pt x="18593" y="26024"/>
                    <a:pt x="19019" y="26024"/>
                  </a:cubicBezTo>
                  <a:cubicBezTo>
                    <a:pt x="19120" y="26024"/>
                    <a:pt x="19224" y="25999"/>
                    <a:pt x="19324" y="25944"/>
                  </a:cubicBezTo>
                  <a:lnTo>
                    <a:pt x="24265" y="23241"/>
                  </a:lnTo>
                  <a:cubicBezTo>
                    <a:pt x="24634" y="23372"/>
                    <a:pt x="25015" y="23491"/>
                    <a:pt x="25408" y="23575"/>
                  </a:cubicBezTo>
                  <a:lnTo>
                    <a:pt x="25408" y="37398"/>
                  </a:lnTo>
                  <a:lnTo>
                    <a:pt x="1322" y="37398"/>
                  </a:lnTo>
                  <a:lnTo>
                    <a:pt x="1322" y="31445"/>
                  </a:lnTo>
                  <a:cubicBezTo>
                    <a:pt x="1322" y="31076"/>
                    <a:pt x="1024" y="30778"/>
                    <a:pt x="655" y="30778"/>
                  </a:cubicBezTo>
                  <a:cubicBezTo>
                    <a:pt x="298" y="30778"/>
                    <a:pt x="0" y="31076"/>
                    <a:pt x="0" y="31445"/>
                  </a:cubicBezTo>
                  <a:lnTo>
                    <a:pt x="0" y="41589"/>
                  </a:lnTo>
                  <a:cubicBezTo>
                    <a:pt x="0" y="43506"/>
                    <a:pt x="1560" y="45077"/>
                    <a:pt x="3489" y="45077"/>
                  </a:cubicBezTo>
                  <a:lnTo>
                    <a:pt x="23241" y="45077"/>
                  </a:lnTo>
                  <a:cubicBezTo>
                    <a:pt x="25158" y="45077"/>
                    <a:pt x="26730" y="43506"/>
                    <a:pt x="26730" y="41589"/>
                  </a:cubicBezTo>
                  <a:lnTo>
                    <a:pt x="26730" y="23813"/>
                  </a:lnTo>
                  <a:cubicBezTo>
                    <a:pt x="27206" y="23872"/>
                    <a:pt x="27694" y="23908"/>
                    <a:pt x="28182" y="23908"/>
                  </a:cubicBezTo>
                  <a:cubicBezTo>
                    <a:pt x="34385" y="23908"/>
                    <a:pt x="39422" y="19169"/>
                    <a:pt x="39422" y="13359"/>
                  </a:cubicBezTo>
                  <a:cubicBezTo>
                    <a:pt x="39422" y="7549"/>
                    <a:pt x="34385" y="2822"/>
                    <a:pt x="28182" y="2822"/>
                  </a:cubicBezTo>
                  <a:cubicBezTo>
                    <a:pt x="27670" y="2822"/>
                    <a:pt x="27170" y="2858"/>
                    <a:pt x="26682" y="2917"/>
                  </a:cubicBezTo>
                  <a:cubicBezTo>
                    <a:pt x="26408" y="1263"/>
                    <a:pt x="24968" y="0"/>
                    <a:pt x="23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p:nvPr/>
          </p:nvSpPr>
          <p:spPr>
            <a:xfrm>
              <a:off x="3426430" y="-219563"/>
              <a:ext cx="40363" cy="40352"/>
            </a:xfrm>
            <a:custGeom>
              <a:avLst/>
              <a:gdLst/>
              <a:ahLst/>
              <a:cxnLst/>
              <a:rect l="l" t="t" r="r" b="b"/>
              <a:pathLst>
                <a:path w="4144" h="4144" extrusionOk="0">
                  <a:moveTo>
                    <a:pt x="2072" y="1322"/>
                  </a:moveTo>
                  <a:cubicBezTo>
                    <a:pt x="2489" y="1322"/>
                    <a:pt x="2822" y="1667"/>
                    <a:pt x="2822" y="2072"/>
                  </a:cubicBezTo>
                  <a:cubicBezTo>
                    <a:pt x="2822" y="2489"/>
                    <a:pt x="2489" y="2822"/>
                    <a:pt x="2072" y="2822"/>
                  </a:cubicBezTo>
                  <a:cubicBezTo>
                    <a:pt x="1656" y="2822"/>
                    <a:pt x="1322" y="2489"/>
                    <a:pt x="1322" y="2072"/>
                  </a:cubicBezTo>
                  <a:cubicBezTo>
                    <a:pt x="1322" y="1667"/>
                    <a:pt x="1656" y="1322"/>
                    <a:pt x="2072" y="1322"/>
                  </a:cubicBezTo>
                  <a:close/>
                  <a:moveTo>
                    <a:pt x="2072" y="0"/>
                  </a:moveTo>
                  <a:cubicBezTo>
                    <a:pt x="929" y="0"/>
                    <a:pt x="1" y="929"/>
                    <a:pt x="1" y="2072"/>
                  </a:cubicBezTo>
                  <a:cubicBezTo>
                    <a:pt x="1" y="3215"/>
                    <a:pt x="929" y="4143"/>
                    <a:pt x="2072" y="4143"/>
                  </a:cubicBezTo>
                  <a:cubicBezTo>
                    <a:pt x="3215" y="4143"/>
                    <a:pt x="4144" y="3215"/>
                    <a:pt x="4144" y="2072"/>
                  </a:cubicBezTo>
                  <a:cubicBezTo>
                    <a:pt x="4144" y="929"/>
                    <a:pt x="3215" y="0"/>
                    <a:pt x="2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0"/>
            <p:cNvSpPr/>
            <p:nvPr/>
          </p:nvSpPr>
          <p:spPr>
            <a:xfrm>
              <a:off x="3426430" y="-329461"/>
              <a:ext cx="40363" cy="95301"/>
            </a:xfrm>
            <a:custGeom>
              <a:avLst/>
              <a:gdLst/>
              <a:ahLst/>
              <a:cxnLst/>
              <a:rect l="l" t="t" r="r" b="b"/>
              <a:pathLst>
                <a:path w="4144" h="9787" extrusionOk="0">
                  <a:moveTo>
                    <a:pt x="2072" y="1322"/>
                  </a:moveTo>
                  <a:cubicBezTo>
                    <a:pt x="2489" y="1322"/>
                    <a:pt x="2822" y="1655"/>
                    <a:pt x="2822" y="2072"/>
                  </a:cubicBezTo>
                  <a:lnTo>
                    <a:pt x="2822" y="7715"/>
                  </a:lnTo>
                  <a:cubicBezTo>
                    <a:pt x="2822" y="8132"/>
                    <a:pt x="2489" y="8465"/>
                    <a:pt x="2072" y="8465"/>
                  </a:cubicBezTo>
                  <a:cubicBezTo>
                    <a:pt x="1656" y="8465"/>
                    <a:pt x="1322" y="8132"/>
                    <a:pt x="1322" y="7715"/>
                  </a:cubicBezTo>
                  <a:lnTo>
                    <a:pt x="1322" y="2072"/>
                  </a:lnTo>
                  <a:cubicBezTo>
                    <a:pt x="1322" y="1655"/>
                    <a:pt x="1656" y="1322"/>
                    <a:pt x="2072" y="1322"/>
                  </a:cubicBezTo>
                  <a:close/>
                  <a:moveTo>
                    <a:pt x="2072" y="0"/>
                  </a:moveTo>
                  <a:cubicBezTo>
                    <a:pt x="929" y="0"/>
                    <a:pt x="1" y="929"/>
                    <a:pt x="1" y="2072"/>
                  </a:cubicBezTo>
                  <a:lnTo>
                    <a:pt x="1" y="7715"/>
                  </a:lnTo>
                  <a:cubicBezTo>
                    <a:pt x="1" y="8858"/>
                    <a:pt x="929" y="9787"/>
                    <a:pt x="2072" y="9787"/>
                  </a:cubicBezTo>
                  <a:cubicBezTo>
                    <a:pt x="3215" y="9787"/>
                    <a:pt x="4144" y="8858"/>
                    <a:pt x="4144" y="7715"/>
                  </a:cubicBezTo>
                  <a:lnTo>
                    <a:pt x="4144" y="2072"/>
                  </a:lnTo>
                  <a:cubicBezTo>
                    <a:pt x="4144" y="929"/>
                    <a:pt x="3215" y="0"/>
                    <a:pt x="2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0"/>
            <p:cNvSpPr/>
            <p:nvPr/>
          </p:nvSpPr>
          <p:spPr>
            <a:xfrm>
              <a:off x="3199618" y="-260720"/>
              <a:ext cx="26688" cy="12873"/>
            </a:xfrm>
            <a:custGeom>
              <a:avLst/>
              <a:gdLst/>
              <a:ahLst/>
              <a:cxnLst/>
              <a:rect l="l" t="t" r="r" b="b"/>
              <a:pathLst>
                <a:path w="2740" h="1322" extrusionOk="0">
                  <a:moveTo>
                    <a:pt x="668" y="0"/>
                  </a:moveTo>
                  <a:cubicBezTo>
                    <a:pt x="299" y="0"/>
                    <a:pt x="1" y="298"/>
                    <a:pt x="1" y="655"/>
                  </a:cubicBezTo>
                  <a:cubicBezTo>
                    <a:pt x="1" y="1024"/>
                    <a:pt x="299" y="1322"/>
                    <a:pt x="668" y="1322"/>
                  </a:cubicBezTo>
                  <a:lnTo>
                    <a:pt x="2073" y="1322"/>
                  </a:lnTo>
                  <a:cubicBezTo>
                    <a:pt x="2442" y="1322"/>
                    <a:pt x="2739" y="1024"/>
                    <a:pt x="2739" y="655"/>
                  </a:cubicBezTo>
                  <a:cubicBezTo>
                    <a:pt x="2739" y="298"/>
                    <a:pt x="2442" y="0"/>
                    <a:pt x="2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p:nvPr/>
          </p:nvSpPr>
          <p:spPr>
            <a:xfrm>
              <a:off x="3240902" y="-260720"/>
              <a:ext cx="47210" cy="12873"/>
            </a:xfrm>
            <a:custGeom>
              <a:avLst/>
              <a:gdLst/>
              <a:ahLst/>
              <a:cxnLst/>
              <a:rect l="l" t="t" r="r" b="b"/>
              <a:pathLst>
                <a:path w="4847" h="1322" extrusionOk="0">
                  <a:moveTo>
                    <a:pt x="655" y="0"/>
                  </a:moveTo>
                  <a:cubicBezTo>
                    <a:pt x="286" y="0"/>
                    <a:pt x="1" y="298"/>
                    <a:pt x="1" y="655"/>
                  </a:cubicBezTo>
                  <a:cubicBezTo>
                    <a:pt x="1" y="1024"/>
                    <a:pt x="286" y="1322"/>
                    <a:pt x="655" y="1322"/>
                  </a:cubicBezTo>
                  <a:lnTo>
                    <a:pt x="4180" y="1322"/>
                  </a:lnTo>
                  <a:cubicBezTo>
                    <a:pt x="4549" y="1322"/>
                    <a:pt x="4846" y="1024"/>
                    <a:pt x="4846" y="655"/>
                  </a:cubicBezTo>
                  <a:cubicBezTo>
                    <a:pt x="4846" y="298"/>
                    <a:pt x="4549" y="0"/>
                    <a:pt x="41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0"/>
            <p:cNvSpPr/>
            <p:nvPr/>
          </p:nvSpPr>
          <p:spPr>
            <a:xfrm>
              <a:off x="3199618" y="-295149"/>
              <a:ext cx="26688" cy="12873"/>
            </a:xfrm>
            <a:custGeom>
              <a:avLst/>
              <a:gdLst/>
              <a:ahLst/>
              <a:cxnLst/>
              <a:rect l="l" t="t" r="r" b="b"/>
              <a:pathLst>
                <a:path w="2740" h="1322" extrusionOk="0">
                  <a:moveTo>
                    <a:pt x="668" y="0"/>
                  </a:moveTo>
                  <a:cubicBezTo>
                    <a:pt x="299" y="0"/>
                    <a:pt x="1" y="298"/>
                    <a:pt x="1" y="667"/>
                  </a:cubicBezTo>
                  <a:cubicBezTo>
                    <a:pt x="1" y="1036"/>
                    <a:pt x="299" y="1322"/>
                    <a:pt x="668" y="1322"/>
                  </a:cubicBezTo>
                  <a:lnTo>
                    <a:pt x="2073" y="1322"/>
                  </a:lnTo>
                  <a:cubicBezTo>
                    <a:pt x="2442" y="1322"/>
                    <a:pt x="2739" y="1036"/>
                    <a:pt x="2739" y="667"/>
                  </a:cubicBezTo>
                  <a:cubicBezTo>
                    <a:pt x="2739" y="298"/>
                    <a:pt x="2442" y="0"/>
                    <a:pt x="2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0"/>
            <p:cNvSpPr/>
            <p:nvPr/>
          </p:nvSpPr>
          <p:spPr>
            <a:xfrm>
              <a:off x="3240902" y="-295149"/>
              <a:ext cx="61011" cy="12873"/>
            </a:xfrm>
            <a:custGeom>
              <a:avLst/>
              <a:gdLst/>
              <a:ahLst/>
              <a:cxnLst/>
              <a:rect l="l" t="t" r="r" b="b"/>
              <a:pathLst>
                <a:path w="6264" h="1322" extrusionOk="0">
                  <a:moveTo>
                    <a:pt x="655" y="0"/>
                  </a:moveTo>
                  <a:cubicBezTo>
                    <a:pt x="286" y="0"/>
                    <a:pt x="1" y="298"/>
                    <a:pt x="1" y="667"/>
                  </a:cubicBezTo>
                  <a:cubicBezTo>
                    <a:pt x="1" y="1036"/>
                    <a:pt x="286" y="1322"/>
                    <a:pt x="655" y="1322"/>
                  </a:cubicBezTo>
                  <a:lnTo>
                    <a:pt x="5596" y="1322"/>
                  </a:lnTo>
                  <a:cubicBezTo>
                    <a:pt x="5966" y="1322"/>
                    <a:pt x="6263" y="1036"/>
                    <a:pt x="6263" y="667"/>
                  </a:cubicBezTo>
                  <a:cubicBezTo>
                    <a:pt x="6263" y="298"/>
                    <a:pt x="5966" y="0"/>
                    <a:pt x="5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60"/>
          <p:cNvGrpSpPr/>
          <p:nvPr/>
        </p:nvGrpSpPr>
        <p:grpSpPr>
          <a:xfrm>
            <a:off x="1787947" y="1350596"/>
            <a:ext cx="287182" cy="336210"/>
            <a:chOff x="794999" y="-511563"/>
            <a:chExt cx="407523" cy="481884"/>
          </a:xfrm>
        </p:grpSpPr>
        <p:sp>
          <p:nvSpPr>
            <p:cNvPr id="1909" name="Google Shape;1909;p60"/>
            <p:cNvSpPr/>
            <p:nvPr/>
          </p:nvSpPr>
          <p:spPr>
            <a:xfrm>
              <a:off x="794999" y="-511563"/>
              <a:ext cx="407523" cy="481884"/>
            </a:xfrm>
            <a:custGeom>
              <a:avLst/>
              <a:gdLst/>
              <a:ahLst/>
              <a:cxnLst/>
              <a:rect l="l" t="t" r="r" b="b"/>
              <a:pathLst>
                <a:path w="38113" h="45078" extrusionOk="0">
                  <a:moveTo>
                    <a:pt x="21230" y="1"/>
                  </a:moveTo>
                  <a:cubicBezTo>
                    <a:pt x="11907" y="1"/>
                    <a:pt x="4335" y="7573"/>
                    <a:pt x="4335" y="16896"/>
                  </a:cubicBezTo>
                  <a:cubicBezTo>
                    <a:pt x="4335" y="17062"/>
                    <a:pt x="4335" y="17241"/>
                    <a:pt x="4347" y="17420"/>
                  </a:cubicBezTo>
                  <a:lnTo>
                    <a:pt x="168" y="25766"/>
                  </a:lnTo>
                  <a:cubicBezTo>
                    <a:pt x="1" y="26099"/>
                    <a:pt x="132" y="26492"/>
                    <a:pt x="465" y="26659"/>
                  </a:cubicBezTo>
                  <a:lnTo>
                    <a:pt x="4335" y="28588"/>
                  </a:lnTo>
                  <a:lnTo>
                    <a:pt x="4335" y="35243"/>
                  </a:lnTo>
                  <a:cubicBezTo>
                    <a:pt x="4335" y="35600"/>
                    <a:pt x="4633" y="35898"/>
                    <a:pt x="4990" y="35898"/>
                  </a:cubicBezTo>
                  <a:lnTo>
                    <a:pt x="13788" y="35898"/>
                  </a:lnTo>
                  <a:lnTo>
                    <a:pt x="14920" y="44494"/>
                  </a:lnTo>
                  <a:cubicBezTo>
                    <a:pt x="14967" y="44828"/>
                    <a:pt x="15253" y="45078"/>
                    <a:pt x="15574" y="45078"/>
                  </a:cubicBezTo>
                  <a:cubicBezTo>
                    <a:pt x="15610" y="45078"/>
                    <a:pt x="15634" y="45078"/>
                    <a:pt x="15670" y="45066"/>
                  </a:cubicBezTo>
                  <a:cubicBezTo>
                    <a:pt x="16027" y="45018"/>
                    <a:pt x="16277" y="44685"/>
                    <a:pt x="16229" y="44328"/>
                  </a:cubicBezTo>
                  <a:lnTo>
                    <a:pt x="15027" y="35148"/>
                  </a:lnTo>
                  <a:cubicBezTo>
                    <a:pt x="14979" y="34827"/>
                    <a:pt x="14705" y="34576"/>
                    <a:pt x="14372" y="34576"/>
                  </a:cubicBezTo>
                  <a:lnTo>
                    <a:pt x="5656" y="34576"/>
                  </a:lnTo>
                  <a:lnTo>
                    <a:pt x="5656" y="28183"/>
                  </a:lnTo>
                  <a:cubicBezTo>
                    <a:pt x="5656" y="27933"/>
                    <a:pt x="5514" y="27707"/>
                    <a:pt x="5287" y="27588"/>
                  </a:cubicBezTo>
                  <a:lnTo>
                    <a:pt x="1644" y="25766"/>
                  </a:lnTo>
                  <a:lnTo>
                    <a:pt x="5525" y="18015"/>
                  </a:lnTo>
                  <a:cubicBezTo>
                    <a:pt x="5621" y="17884"/>
                    <a:pt x="5680" y="17729"/>
                    <a:pt x="5668" y="17574"/>
                  </a:cubicBezTo>
                  <a:cubicBezTo>
                    <a:pt x="5656" y="17324"/>
                    <a:pt x="5656" y="17098"/>
                    <a:pt x="5656" y="16896"/>
                  </a:cubicBezTo>
                  <a:cubicBezTo>
                    <a:pt x="5656" y="8311"/>
                    <a:pt x="12634" y="1322"/>
                    <a:pt x="21230" y="1322"/>
                  </a:cubicBezTo>
                  <a:cubicBezTo>
                    <a:pt x="29814" y="1322"/>
                    <a:pt x="36791" y="8311"/>
                    <a:pt x="36791" y="16896"/>
                  </a:cubicBezTo>
                  <a:cubicBezTo>
                    <a:pt x="36791" y="21468"/>
                    <a:pt x="34791" y="25802"/>
                    <a:pt x="31291" y="28766"/>
                  </a:cubicBezTo>
                  <a:cubicBezTo>
                    <a:pt x="31112" y="28921"/>
                    <a:pt x="31029" y="29147"/>
                    <a:pt x="31064" y="29373"/>
                  </a:cubicBezTo>
                  <a:lnTo>
                    <a:pt x="31636" y="33303"/>
                  </a:lnTo>
                  <a:cubicBezTo>
                    <a:pt x="31691" y="33630"/>
                    <a:pt x="31976" y="33868"/>
                    <a:pt x="32299" y="33868"/>
                  </a:cubicBezTo>
                  <a:cubicBezTo>
                    <a:pt x="32327" y="33868"/>
                    <a:pt x="32357" y="33866"/>
                    <a:pt x="32386" y="33862"/>
                  </a:cubicBezTo>
                  <a:cubicBezTo>
                    <a:pt x="32743" y="33814"/>
                    <a:pt x="32993" y="33469"/>
                    <a:pt x="32946" y="33112"/>
                  </a:cubicBezTo>
                  <a:lnTo>
                    <a:pt x="32422" y="29540"/>
                  </a:lnTo>
                  <a:cubicBezTo>
                    <a:pt x="36041" y="26325"/>
                    <a:pt x="38113" y="21742"/>
                    <a:pt x="38113" y="16896"/>
                  </a:cubicBezTo>
                  <a:cubicBezTo>
                    <a:pt x="38113" y="7573"/>
                    <a:pt x="30541" y="1"/>
                    <a:pt x="21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0"/>
            <p:cNvSpPr/>
            <p:nvPr/>
          </p:nvSpPr>
          <p:spPr>
            <a:xfrm>
              <a:off x="1137084" y="-133992"/>
              <a:ext cx="28271" cy="104313"/>
            </a:xfrm>
            <a:custGeom>
              <a:avLst/>
              <a:gdLst/>
              <a:ahLst/>
              <a:cxnLst/>
              <a:rect l="l" t="t" r="r" b="b"/>
              <a:pathLst>
                <a:path w="2644" h="9758" extrusionOk="0">
                  <a:moveTo>
                    <a:pt x="695" y="1"/>
                  </a:moveTo>
                  <a:cubicBezTo>
                    <a:pt x="666" y="1"/>
                    <a:pt x="637" y="3"/>
                    <a:pt x="607" y="7"/>
                  </a:cubicBezTo>
                  <a:cubicBezTo>
                    <a:pt x="250" y="54"/>
                    <a:pt x="0" y="399"/>
                    <a:pt x="48" y="757"/>
                  </a:cubicBezTo>
                  <a:lnTo>
                    <a:pt x="1274" y="9186"/>
                  </a:lnTo>
                  <a:cubicBezTo>
                    <a:pt x="1322" y="9520"/>
                    <a:pt x="1607" y="9758"/>
                    <a:pt x="1929" y="9758"/>
                  </a:cubicBezTo>
                  <a:cubicBezTo>
                    <a:pt x="1965" y="9758"/>
                    <a:pt x="2000" y="9758"/>
                    <a:pt x="2024" y="9746"/>
                  </a:cubicBezTo>
                  <a:cubicBezTo>
                    <a:pt x="2393" y="9698"/>
                    <a:pt x="2643" y="9353"/>
                    <a:pt x="2584" y="8996"/>
                  </a:cubicBezTo>
                  <a:lnTo>
                    <a:pt x="1357" y="566"/>
                  </a:lnTo>
                  <a:cubicBezTo>
                    <a:pt x="1314" y="238"/>
                    <a:pt x="1019" y="1"/>
                    <a:pt x="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0"/>
            <p:cNvSpPr/>
            <p:nvPr/>
          </p:nvSpPr>
          <p:spPr>
            <a:xfrm>
              <a:off x="909195" y="-443724"/>
              <a:ext cx="225473" cy="225420"/>
            </a:xfrm>
            <a:custGeom>
              <a:avLst/>
              <a:gdLst/>
              <a:ahLst/>
              <a:cxnLst/>
              <a:rect l="l" t="t" r="r" b="b"/>
              <a:pathLst>
                <a:path w="21087" h="21087" extrusionOk="0">
                  <a:moveTo>
                    <a:pt x="10550" y="1334"/>
                  </a:moveTo>
                  <a:cubicBezTo>
                    <a:pt x="11776" y="1334"/>
                    <a:pt x="13110" y="3346"/>
                    <a:pt x="13741" y="6537"/>
                  </a:cubicBezTo>
                  <a:cubicBezTo>
                    <a:pt x="12729" y="6418"/>
                    <a:pt x="11645" y="6359"/>
                    <a:pt x="10550" y="6359"/>
                  </a:cubicBezTo>
                  <a:cubicBezTo>
                    <a:pt x="9443" y="6359"/>
                    <a:pt x="8371" y="6418"/>
                    <a:pt x="7347" y="6537"/>
                  </a:cubicBezTo>
                  <a:cubicBezTo>
                    <a:pt x="7978" y="3346"/>
                    <a:pt x="9312" y="1334"/>
                    <a:pt x="10550" y="1334"/>
                  </a:cubicBezTo>
                  <a:close/>
                  <a:moveTo>
                    <a:pt x="7788" y="1751"/>
                  </a:moveTo>
                  <a:lnTo>
                    <a:pt x="7788" y="1751"/>
                  </a:lnTo>
                  <a:cubicBezTo>
                    <a:pt x="7478" y="2192"/>
                    <a:pt x="7192" y="2704"/>
                    <a:pt x="6942" y="3299"/>
                  </a:cubicBezTo>
                  <a:cubicBezTo>
                    <a:pt x="6514" y="4299"/>
                    <a:pt x="6180" y="5478"/>
                    <a:pt x="5966" y="6752"/>
                  </a:cubicBezTo>
                  <a:cubicBezTo>
                    <a:pt x="5002" y="6918"/>
                    <a:pt x="4120" y="7145"/>
                    <a:pt x="3335" y="7430"/>
                  </a:cubicBezTo>
                  <a:cubicBezTo>
                    <a:pt x="2632" y="7680"/>
                    <a:pt x="2073" y="7954"/>
                    <a:pt x="1620" y="8228"/>
                  </a:cubicBezTo>
                  <a:cubicBezTo>
                    <a:pt x="2418" y="5156"/>
                    <a:pt x="4775" y="2704"/>
                    <a:pt x="7788" y="1751"/>
                  </a:cubicBezTo>
                  <a:close/>
                  <a:moveTo>
                    <a:pt x="13300" y="1751"/>
                  </a:moveTo>
                  <a:lnTo>
                    <a:pt x="13300" y="1751"/>
                  </a:lnTo>
                  <a:cubicBezTo>
                    <a:pt x="16312" y="2704"/>
                    <a:pt x="18670" y="5156"/>
                    <a:pt x="19468" y="8228"/>
                  </a:cubicBezTo>
                  <a:cubicBezTo>
                    <a:pt x="19015" y="7954"/>
                    <a:pt x="18456" y="7680"/>
                    <a:pt x="17753" y="7430"/>
                  </a:cubicBezTo>
                  <a:cubicBezTo>
                    <a:pt x="16967" y="7145"/>
                    <a:pt x="16086" y="6918"/>
                    <a:pt x="15122" y="6752"/>
                  </a:cubicBezTo>
                  <a:cubicBezTo>
                    <a:pt x="14908" y="5478"/>
                    <a:pt x="14574" y="4299"/>
                    <a:pt x="14146" y="3299"/>
                  </a:cubicBezTo>
                  <a:cubicBezTo>
                    <a:pt x="13895" y="2704"/>
                    <a:pt x="13610" y="2192"/>
                    <a:pt x="13300" y="1751"/>
                  </a:cubicBezTo>
                  <a:close/>
                  <a:moveTo>
                    <a:pt x="5775" y="8121"/>
                  </a:moveTo>
                  <a:lnTo>
                    <a:pt x="5775" y="8121"/>
                  </a:lnTo>
                  <a:cubicBezTo>
                    <a:pt x="5692" y="8907"/>
                    <a:pt x="5644" y="9716"/>
                    <a:pt x="5644" y="10550"/>
                  </a:cubicBezTo>
                  <a:cubicBezTo>
                    <a:pt x="5644" y="11371"/>
                    <a:pt x="5692" y="12181"/>
                    <a:pt x="5775" y="12967"/>
                  </a:cubicBezTo>
                  <a:cubicBezTo>
                    <a:pt x="2942" y="12395"/>
                    <a:pt x="1322" y="11359"/>
                    <a:pt x="1322" y="10550"/>
                  </a:cubicBezTo>
                  <a:cubicBezTo>
                    <a:pt x="1322" y="9728"/>
                    <a:pt x="2942" y="8704"/>
                    <a:pt x="5775" y="8121"/>
                  </a:cubicBezTo>
                  <a:close/>
                  <a:moveTo>
                    <a:pt x="15312" y="8121"/>
                  </a:moveTo>
                  <a:lnTo>
                    <a:pt x="15312" y="8121"/>
                  </a:lnTo>
                  <a:cubicBezTo>
                    <a:pt x="18146" y="8704"/>
                    <a:pt x="19765" y="9728"/>
                    <a:pt x="19765" y="10550"/>
                  </a:cubicBezTo>
                  <a:cubicBezTo>
                    <a:pt x="19765" y="11359"/>
                    <a:pt x="18146" y="12395"/>
                    <a:pt x="15312" y="12967"/>
                  </a:cubicBezTo>
                  <a:cubicBezTo>
                    <a:pt x="15396" y="12181"/>
                    <a:pt x="15443" y="11371"/>
                    <a:pt x="15443" y="10550"/>
                  </a:cubicBezTo>
                  <a:cubicBezTo>
                    <a:pt x="15443" y="9716"/>
                    <a:pt x="15396" y="8907"/>
                    <a:pt x="15312" y="8121"/>
                  </a:cubicBezTo>
                  <a:close/>
                  <a:moveTo>
                    <a:pt x="10550" y="7680"/>
                  </a:moveTo>
                  <a:cubicBezTo>
                    <a:pt x="11788" y="7680"/>
                    <a:pt x="12931" y="7764"/>
                    <a:pt x="13955" y="7895"/>
                  </a:cubicBezTo>
                  <a:cubicBezTo>
                    <a:pt x="14062" y="8728"/>
                    <a:pt x="14122" y="9609"/>
                    <a:pt x="14122" y="10550"/>
                  </a:cubicBezTo>
                  <a:cubicBezTo>
                    <a:pt x="14122" y="11478"/>
                    <a:pt x="14062" y="12371"/>
                    <a:pt x="13955" y="13193"/>
                  </a:cubicBezTo>
                  <a:cubicBezTo>
                    <a:pt x="12931" y="13336"/>
                    <a:pt x="11788" y="13407"/>
                    <a:pt x="10550" y="13407"/>
                  </a:cubicBezTo>
                  <a:cubicBezTo>
                    <a:pt x="9300" y="13407"/>
                    <a:pt x="8157" y="13336"/>
                    <a:pt x="7133" y="13193"/>
                  </a:cubicBezTo>
                  <a:cubicBezTo>
                    <a:pt x="7026" y="12371"/>
                    <a:pt x="6966" y="11478"/>
                    <a:pt x="6966" y="10550"/>
                  </a:cubicBezTo>
                  <a:cubicBezTo>
                    <a:pt x="6966" y="9609"/>
                    <a:pt x="7026" y="8728"/>
                    <a:pt x="7133" y="7895"/>
                  </a:cubicBezTo>
                  <a:cubicBezTo>
                    <a:pt x="8157" y="7764"/>
                    <a:pt x="9300" y="7680"/>
                    <a:pt x="10550" y="7680"/>
                  </a:cubicBezTo>
                  <a:close/>
                  <a:moveTo>
                    <a:pt x="1620" y="12871"/>
                  </a:moveTo>
                  <a:lnTo>
                    <a:pt x="1620" y="12871"/>
                  </a:lnTo>
                  <a:cubicBezTo>
                    <a:pt x="2073" y="13145"/>
                    <a:pt x="2632" y="13407"/>
                    <a:pt x="3335" y="13669"/>
                  </a:cubicBezTo>
                  <a:cubicBezTo>
                    <a:pt x="4120" y="13943"/>
                    <a:pt x="5002" y="14169"/>
                    <a:pt x="5966" y="14348"/>
                  </a:cubicBezTo>
                  <a:cubicBezTo>
                    <a:pt x="6180" y="15622"/>
                    <a:pt x="6514" y="16789"/>
                    <a:pt x="6942" y="17789"/>
                  </a:cubicBezTo>
                  <a:cubicBezTo>
                    <a:pt x="7192" y="18384"/>
                    <a:pt x="7478" y="18908"/>
                    <a:pt x="7788" y="19337"/>
                  </a:cubicBezTo>
                  <a:cubicBezTo>
                    <a:pt x="4775" y="18396"/>
                    <a:pt x="2418" y="15943"/>
                    <a:pt x="1620" y="12871"/>
                  </a:cubicBezTo>
                  <a:close/>
                  <a:moveTo>
                    <a:pt x="19468" y="12871"/>
                  </a:moveTo>
                  <a:cubicBezTo>
                    <a:pt x="18670" y="15943"/>
                    <a:pt x="16312" y="18396"/>
                    <a:pt x="13300" y="19337"/>
                  </a:cubicBezTo>
                  <a:cubicBezTo>
                    <a:pt x="13610" y="18908"/>
                    <a:pt x="13895" y="18384"/>
                    <a:pt x="14146" y="17789"/>
                  </a:cubicBezTo>
                  <a:cubicBezTo>
                    <a:pt x="14574" y="16789"/>
                    <a:pt x="14908" y="15622"/>
                    <a:pt x="15122" y="14348"/>
                  </a:cubicBezTo>
                  <a:cubicBezTo>
                    <a:pt x="16086" y="14169"/>
                    <a:pt x="16967" y="13943"/>
                    <a:pt x="17753" y="13669"/>
                  </a:cubicBezTo>
                  <a:cubicBezTo>
                    <a:pt x="18456" y="13407"/>
                    <a:pt x="19015" y="13145"/>
                    <a:pt x="19468" y="12871"/>
                  </a:cubicBezTo>
                  <a:close/>
                  <a:moveTo>
                    <a:pt x="7347" y="14550"/>
                  </a:moveTo>
                  <a:lnTo>
                    <a:pt x="7347" y="14550"/>
                  </a:lnTo>
                  <a:cubicBezTo>
                    <a:pt x="8371" y="14669"/>
                    <a:pt x="9443" y="14741"/>
                    <a:pt x="10550" y="14741"/>
                  </a:cubicBezTo>
                  <a:cubicBezTo>
                    <a:pt x="11645" y="14741"/>
                    <a:pt x="12729" y="14669"/>
                    <a:pt x="13741" y="14550"/>
                  </a:cubicBezTo>
                  <a:lnTo>
                    <a:pt x="13741" y="14550"/>
                  </a:lnTo>
                  <a:cubicBezTo>
                    <a:pt x="13110" y="17753"/>
                    <a:pt x="11776" y="19765"/>
                    <a:pt x="10550" y="19765"/>
                  </a:cubicBezTo>
                  <a:cubicBezTo>
                    <a:pt x="9312" y="19765"/>
                    <a:pt x="7978" y="17753"/>
                    <a:pt x="7347" y="14550"/>
                  </a:cubicBezTo>
                  <a:close/>
                  <a:moveTo>
                    <a:pt x="10550" y="1"/>
                  </a:moveTo>
                  <a:cubicBezTo>
                    <a:pt x="4728" y="1"/>
                    <a:pt x="1" y="4740"/>
                    <a:pt x="1" y="10550"/>
                  </a:cubicBezTo>
                  <a:cubicBezTo>
                    <a:pt x="1" y="16360"/>
                    <a:pt x="4728" y="21087"/>
                    <a:pt x="10550" y="21087"/>
                  </a:cubicBezTo>
                  <a:cubicBezTo>
                    <a:pt x="16360" y="21087"/>
                    <a:pt x="21087" y="16360"/>
                    <a:pt x="21087" y="10550"/>
                  </a:cubicBezTo>
                  <a:cubicBezTo>
                    <a:pt x="21087" y="4740"/>
                    <a:pt x="16360" y="1"/>
                    <a:pt x="10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15"/>
        <p:cNvGrpSpPr/>
        <p:nvPr/>
      </p:nvGrpSpPr>
      <p:grpSpPr>
        <a:xfrm>
          <a:off x="0" y="0"/>
          <a:ext cx="0" cy="0"/>
          <a:chOff x="0" y="0"/>
          <a:chExt cx="0" cy="0"/>
        </a:xfrm>
      </p:grpSpPr>
      <p:sp>
        <p:nvSpPr>
          <p:cNvPr id="1916" name="Google Shape;1916;p61"/>
          <p:cNvSpPr txBox="1">
            <a:spLocks noGrp="1"/>
          </p:cNvSpPr>
          <p:nvPr>
            <p:ph type="body" idx="1"/>
          </p:nvPr>
        </p:nvSpPr>
        <p:spPr>
          <a:xfrm>
            <a:off x="724800" y="3006725"/>
            <a:ext cx="7694400" cy="42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
        <p:nvSpPr>
          <p:cNvPr id="1917" name="Google Shape;1917;p61"/>
          <p:cNvSpPr txBox="1">
            <a:spLocks noGrp="1"/>
          </p:cNvSpPr>
          <p:nvPr>
            <p:ph type="title"/>
          </p:nvPr>
        </p:nvSpPr>
        <p:spPr>
          <a:xfrm>
            <a:off x="724800" y="1735250"/>
            <a:ext cx="7694400" cy="133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4,122,013,000</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21"/>
        <p:cNvGrpSpPr/>
        <p:nvPr/>
      </p:nvGrpSpPr>
      <p:grpSpPr>
        <a:xfrm>
          <a:off x="0" y="0"/>
          <a:ext cx="0" cy="0"/>
          <a:chOff x="0" y="0"/>
          <a:chExt cx="0" cy="0"/>
        </a:xfrm>
      </p:grpSpPr>
      <p:sp>
        <p:nvSpPr>
          <p:cNvPr id="1922" name="Google Shape;1922;p62"/>
          <p:cNvSpPr txBox="1">
            <a:spLocks noGrp="1"/>
          </p:cNvSpPr>
          <p:nvPr>
            <p:ph type="title"/>
          </p:nvPr>
        </p:nvSpPr>
        <p:spPr>
          <a:xfrm>
            <a:off x="720000" y="827900"/>
            <a:ext cx="4032600" cy="6198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24h 37m 23s</a:t>
            </a:r>
            <a:endParaRPr/>
          </a:p>
        </p:txBody>
      </p:sp>
      <p:sp>
        <p:nvSpPr>
          <p:cNvPr id="1923" name="Google Shape;1923;p62"/>
          <p:cNvSpPr txBox="1">
            <a:spLocks noGrp="1"/>
          </p:cNvSpPr>
          <p:nvPr>
            <p:ph type="subTitle" idx="1"/>
          </p:nvPr>
        </p:nvSpPr>
        <p:spPr>
          <a:xfrm>
            <a:off x="720000" y="1414925"/>
            <a:ext cx="4029300" cy="42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is Jupiter’s rotation period</a:t>
            </a:r>
            <a:endParaRPr/>
          </a:p>
        </p:txBody>
      </p:sp>
      <p:sp>
        <p:nvSpPr>
          <p:cNvPr id="1924" name="Google Shape;1924;p62"/>
          <p:cNvSpPr txBox="1">
            <a:spLocks noGrp="1"/>
          </p:cNvSpPr>
          <p:nvPr>
            <p:ph type="title" idx="2"/>
          </p:nvPr>
        </p:nvSpPr>
        <p:spPr>
          <a:xfrm>
            <a:off x="720000" y="2174625"/>
            <a:ext cx="4032600" cy="619800"/>
          </a:xfrm>
          <a:prstGeom prst="rect">
            <a:avLst/>
          </a:prstGeom>
        </p:spPr>
        <p:txBody>
          <a:bodyPr spcFirstLastPara="1" wrap="square" lIns="91425" tIns="0" rIns="91425" bIns="91425" anchor="ctr" anchorCtr="0">
            <a:noAutofit/>
          </a:bodyPr>
          <a:lstStyle/>
          <a:p>
            <a:pPr marL="0" lvl="0" indent="0" algn="l" rtl="0">
              <a:spcBef>
                <a:spcPts val="0"/>
              </a:spcBef>
              <a:spcAft>
                <a:spcPts val="0"/>
              </a:spcAft>
              <a:buNone/>
            </a:pPr>
            <a:r>
              <a:rPr lang="en"/>
              <a:t>386,000 km</a:t>
            </a:r>
            <a:endParaRPr/>
          </a:p>
        </p:txBody>
      </p:sp>
      <p:sp>
        <p:nvSpPr>
          <p:cNvPr id="1925" name="Google Shape;1925;p62"/>
          <p:cNvSpPr txBox="1">
            <a:spLocks noGrp="1"/>
          </p:cNvSpPr>
          <p:nvPr>
            <p:ph type="subTitle" idx="3"/>
          </p:nvPr>
        </p:nvSpPr>
        <p:spPr>
          <a:xfrm>
            <a:off x="720000" y="2761663"/>
            <a:ext cx="4029300" cy="42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sp>
        <p:nvSpPr>
          <p:cNvPr id="1926" name="Google Shape;1926;p62"/>
          <p:cNvSpPr txBox="1">
            <a:spLocks noGrp="1"/>
          </p:cNvSpPr>
          <p:nvPr>
            <p:ph type="title" idx="4"/>
          </p:nvPr>
        </p:nvSpPr>
        <p:spPr>
          <a:xfrm>
            <a:off x="720000" y="3511847"/>
            <a:ext cx="4032600" cy="619800"/>
          </a:xfrm>
          <a:prstGeom prst="rect">
            <a:avLst/>
          </a:prstGeom>
        </p:spPr>
        <p:txBody>
          <a:bodyPr spcFirstLastPara="1" wrap="square" lIns="91425" tIns="0" rIns="91425" bIns="91425" anchor="ctr" anchorCtr="0">
            <a:noAutofit/>
          </a:bodyPr>
          <a:lstStyle/>
          <a:p>
            <a:pPr marL="0" lvl="0" indent="0" algn="l" rtl="0">
              <a:spcBef>
                <a:spcPts val="0"/>
              </a:spcBef>
              <a:spcAft>
                <a:spcPts val="0"/>
              </a:spcAft>
              <a:buNone/>
            </a:pPr>
            <a:r>
              <a:rPr lang="en"/>
              <a:t>333,000</a:t>
            </a:r>
            <a:endParaRPr/>
          </a:p>
        </p:txBody>
      </p:sp>
      <p:sp>
        <p:nvSpPr>
          <p:cNvPr id="1927" name="Google Shape;1927;p62"/>
          <p:cNvSpPr txBox="1">
            <a:spLocks noGrp="1"/>
          </p:cNvSpPr>
          <p:nvPr>
            <p:ph type="subTitle" idx="5"/>
          </p:nvPr>
        </p:nvSpPr>
        <p:spPr>
          <a:xfrm>
            <a:off x="720000" y="4098875"/>
            <a:ext cx="4032600" cy="42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earths is the Sun’s mass</a:t>
            </a:r>
            <a:endParaRPr/>
          </a:p>
        </p:txBody>
      </p:sp>
      <p:grpSp>
        <p:nvGrpSpPr>
          <p:cNvPr id="1928" name="Google Shape;1928;p62"/>
          <p:cNvGrpSpPr/>
          <p:nvPr/>
        </p:nvGrpSpPr>
        <p:grpSpPr>
          <a:xfrm>
            <a:off x="4978277" y="2051669"/>
            <a:ext cx="3751013" cy="2371510"/>
            <a:chOff x="4222611" y="1362107"/>
            <a:chExt cx="4508971" cy="2850716"/>
          </a:xfrm>
        </p:grpSpPr>
        <p:sp>
          <p:nvSpPr>
            <p:cNvPr id="1929" name="Google Shape;1929;p62"/>
            <p:cNvSpPr/>
            <p:nvPr/>
          </p:nvSpPr>
          <p:spPr>
            <a:xfrm>
              <a:off x="4556516" y="1362107"/>
              <a:ext cx="4152972" cy="2848964"/>
            </a:xfrm>
            <a:custGeom>
              <a:avLst/>
              <a:gdLst/>
              <a:ahLst/>
              <a:cxnLst/>
              <a:rect l="l" t="t" r="r" b="b"/>
              <a:pathLst>
                <a:path w="196800" h="135006" extrusionOk="0">
                  <a:moveTo>
                    <a:pt x="3954" y="1"/>
                  </a:moveTo>
                  <a:lnTo>
                    <a:pt x="1" y="40339"/>
                  </a:lnTo>
                  <a:lnTo>
                    <a:pt x="16110" y="35588"/>
                  </a:lnTo>
                  <a:cubicBezTo>
                    <a:pt x="16110" y="35588"/>
                    <a:pt x="73331" y="120206"/>
                    <a:pt x="155115" y="134946"/>
                  </a:cubicBezTo>
                  <a:lnTo>
                    <a:pt x="196799" y="135005"/>
                  </a:lnTo>
                  <a:cubicBezTo>
                    <a:pt x="150746" y="123313"/>
                    <a:pt x="64675" y="84368"/>
                    <a:pt x="30076" y="28873"/>
                  </a:cubicBezTo>
                  <a:lnTo>
                    <a:pt x="45304" y="23884"/>
                  </a:lnTo>
                  <a:lnTo>
                    <a:pt x="3954" y="1"/>
                  </a:lnTo>
                  <a:close/>
                </a:path>
              </a:pathLst>
            </a:custGeom>
            <a:solidFill>
              <a:srgbClr val="CBC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2"/>
            <p:cNvSpPr/>
            <p:nvPr/>
          </p:nvSpPr>
          <p:spPr>
            <a:xfrm>
              <a:off x="7912236" y="3262830"/>
              <a:ext cx="480673" cy="213072"/>
            </a:xfrm>
            <a:custGeom>
              <a:avLst/>
              <a:gdLst/>
              <a:ahLst/>
              <a:cxnLst/>
              <a:rect l="l" t="t" r="r" b="b"/>
              <a:pathLst>
                <a:path w="22778" h="10097" extrusionOk="0">
                  <a:moveTo>
                    <a:pt x="1" y="0"/>
                  </a:moveTo>
                  <a:lnTo>
                    <a:pt x="1" y="0"/>
                  </a:lnTo>
                  <a:cubicBezTo>
                    <a:pt x="72" y="60"/>
                    <a:pt x="131" y="107"/>
                    <a:pt x="203" y="155"/>
                  </a:cubicBezTo>
                  <a:lnTo>
                    <a:pt x="810" y="572"/>
                  </a:lnTo>
                  <a:cubicBezTo>
                    <a:pt x="1072" y="738"/>
                    <a:pt x="1394" y="965"/>
                    <a:pt x="1775" y="1215"/>
                  </a:cubicBezTo>
                  <a:cubicBezTo>
                    <a:pt x="2156" y="1465"/>
                    <a:pt x="2584" y="1727"/>
                    <a:pt x="3060" y="2012"/>
                  </a:cubicBezTo>
                  <a:cubicBezTo>
                    <a:pt x="4025" y="2608"/>
                    <a:pt x="5204" y="3274"/>
                    <a:pt x="6525" y="3977"/>
                  </a:cubicBezTo>
                  <a:cubicBezTo>
                    <a:pt x="7847" y="4679"/>
                    <a:pt x="9335" y="5406"/>
                    <a:pt x="10919" y="6108"/>
                  </a:cubicBezTo>
                  <a:cubicBezTo>
                    <a:pt x="12502" y="6799"/>
                    <a:pt x="14038" y="7406"/>
                    <a:pt x="15443" y="7918"/>
                  </a:cubicBezTo>
                  <a:cubicBezTo>
                    <a:pt x="16860" y="8442"/>
                    <a:pt x="18146" y="8846"/>
                    <a:pt x="19229" y="9168"/>
                  </a:cubicBezTo>
                  <a:cubicBezTo>
                    <a:pt x="19777" y="9335"/>
                    <a:pt x="20265" y="9466"/>
                    <a:pt x="20705" y="9585"/>
                  </a:cubicBezTo>
                  <a:cubicBezTo>
                    <a:pt x="21134" y="9704"/>
                    <a:pt x="21515" y="9811"/>
                    <a:pt x="21825" y="9882"/>
                  </a:cubicBezTo>
                  <a:lnTo>
                    <a:pt x="22527" y="10049"/>
                  </a:lnTo>
                  <a:cubicBezTo>
                    <a:pt x="22610" y="10073"/>
                    <a:pt x="22694" y="10085"/>
                    <a:pt x="22777" y="10097"/>
                  </a:cubicBezTo>
                  <a:cubicBezTo>
                    <a:pt x="22706" y="10061"/>
                    <a:pt x="22622" y="10037"/>
                    <a:pt x="22539" y="10013"/>
                  </a:cubicBezTo>
                  <a:lnTo>
                    <a:pt x="21837" y="9823"/>
                  </a:lnTo>
                  <a:cubicBezTo>
                    <a:pt x="21515" y="9739"/>
                    <a:pt x="21158" y="9632"/>
                    <a:pt x="20729" y="9501"/>
                  </a:cubicBezTo>
                  <a:cubicBezTo>
                    <a:pt x="20301" y="9358"/>
                    <a:pt x="19801" y="9227"/>
                    <a:pt x="19265" y="9049"/>
                  </a:cubicBezTo>
                  <a:cubicBezTo>
                    <a:pt x="18181" y="8727"/>
                    <a:pt x="16907" y="8287"/>
                    <a:pt x="15502" y="7763"/>
                  </a:cubicBezTo>
                  <a:cubicBezTo>
                    <a:pt x="14098" y="7239"/>
                    <a:pt x="12562" y="6644"/>
                    <a:pt x="11002" y="5941"/>
                  </a:cubicBezTo>
                  <a:cubicBezTo>
                    <a:pt x="9430" y="5239"/>
                    <a:pt x="7942" y="4513"/>
                    <a:pt x="6608" y="3834"/>
                  </a:cubicBezTo>
                  <a:cubicBezTo>
                    <a:pt x="5275" y="3143"/>
                    <a:pt x="4108" y="2489"/>
                    <a:pt x="3132" y="1905"/>
                  </a:cubicBezTo>
                  <a:cubicBezTo>
                    <a:pt x="2644" y="1619"/>
                    <a:pt x="2203" y="1346"/>
                    <a:pt x="1822" y="1119"/>
                  </a:cubicBezTo>
                  <a:cubicBezTo>
                    <a:pt x="1441" y="893"/>
                    <a:pt x="1108" y="679"/>
                    <a:pt x="846" y="512"/>
                  </a:cubicBezTo>
                  <a:lnTo>
                    <a:pt x="215" y="131"/>
                  </a:lnTo>
                  <a:cubicBezTo>
                    <a:pt x="155" y="84"/>
                    <a:pt x="84" y="36"/>
                    <a:pt x="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2"/>
            <p:cNvSpPr/>
            <p:nvPr/>
          </p:nvSpPr>
          <p:spPr>
            <a:xfrm>
              <a:off x="7786866" y="3093989"/>
              <a:ext cx="451509" cy="258801"/>
            </a:xfrm>
            <a:custGeom>
              <a:avLst/>
              <a:gdLst/>
              <a:ahLst/>
              <a:cxnLst/>
              <a:rect l="l" t="t" r="r" b="b"/>
              <a:pathLst>
                <a:path w="21396" h="12264" extrusionOk="0">
                  <a:moveTo>
                    <a:pt x="0" y="0"/>
                  </a:moveTo>
                  <a:cubicBezTo>
                    <a:pt x="60" y="60"/>
                    <a:pt x="131" y="119"/>
                    <a:pt x="191" y="167"/>
                  </a:cubicBezTo>
                  <a:lnTo>
                    <a:pt x="762" y="619"/>
                  </a:lnTo>
                  <a:cubicBezTo>
                    <a:pt x="1250" y="1012"/>
                    <a:pt x="1965" y="1548"/>
                    <a:pt x="2870" y="2227"/>
                  </a:cubicBezTo>
                  <a:cubicBezTo>
                    <a:pt x="5239" y="3929"/>
                    <a:pt x="7692" y="5513"/>
                    <a:pt x="10216" y="6965"/>
                  </a:cubicBezTo>
                  <a:cubicBezTo>
                    <a:pt x="12752" y="8418"/>
                    <a:pt x="15359" y="9739"/>
                    <a:pt x="18026" y="10906"/>
                  </a:cubicBezTo>
                  <a:cubicBezTo>
                    <a:pt x="19062" y="11359"/>
                    <a:pt x="19896" y="11704"/>
                    <a:pt x="20479" y="11918"/>
                  </a:cubicBezTo>
                  <a:lnTo>
                    <a:pt x="21146" y="12180"/>
                  </a:lnTo>
                  <a:cubicBezTo>
                    <a:pt x="21229" y="12216"/>
                    <a:pt x="21312" y="12240"/>
                    <a:pt x="21396" y="12264"/>
                  </a:cubicBezTo>
                  <a:cubicBezTo>
                    <a:pt x="21324" y="12216"/>
                    <a:pt x="21241" y="12180"/>
                    <a:pt x="21170" y="12156"/>
                  </a:cubicBezTo>
                  <a:lnTo>
                    <a:pt x="20503" y="11871"/>
                  </a:lnTo>
                  <a:cubicBezTo>
                    <a:pt x="19931" y="11621"/>
                    <a:pt x="19098" y="11263"/>
                    <a:pt x="18074" y="10799"/>
                  </a:cubicBezTo>
                  <a:cubicBezTo>
                    <a:pt x="16038" y="9882"/>
                    <a:pt x="13252" y="8525"/>
                    <a:pt x="10299" y="6834"/>
                  </a:cubicBezTo>
                  <a:cubicBezTo>
                    <a:pt x="7346" y="5132"/>
                    <a:pt x="4763" y="3417"/>
                    <a:pt x="2941" y="2131"/>
                  </a:cubicBezTo>
                  <a:cubicBezTo>
                    <a:pt x="2024" y="1488"/>
                    <a:pt x="1298" y="953"/>
                    <a:pt x="798" y="572"/>
                  </a:cubicBezTo>
                  <a:lnTo>
                    <a:pt x="215" y="143"/>
                  </a:lnTo>
                  <a:cubicBezTo>
                    <a:pt x="143" y="95"/>
                    <a:pt x="84" y="48"/>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2"/>
            <p:cNvSpPr/>
            <p:nvPr/>
          </p:nvSpPr>
          <p:spPr>
            <a:xfrm>
              <a:off x="7267280" y="1740348"/>
              <a:ext cx="598235" cy="601400"/>
            </a:xfrm>
            <a:custGeom>
              <a:avLst/>
              <a:gdLst/>
              <a:ahLst/>
              <a:cxnLst/>
              <a:rect l="l" t="t" r="r" b="b"/>
              <a:pathLst>
                <a:path w="28349" h="28499" extrusionOk="0">
                  <a:moveTo>
                    <a:pt x="7515" y="0"/>
                  </a:moveTo>
                  <a:cubicBezTo>
                    <a:pt x="6859" y="0"/>
                    <a:pt x="6228" y="261"/>
                    <a:pt x="5775" y="746"/>
                  </a:cubicBezTo>
                  <a:cubicBezTo>
                    <a:pt x="5251" y="1305"/>
                    <a:pt x="4834" y="1936"/>
                    <a:pt x="4513" y="2627"/>
                  </a:cubicBezTo>
                  <a:lnTo>
                    <a:pt x="298" y="10663"/>
                  </a:lnTo>
                  <a:cubicBezTo>
                    <a:pt x="167" y="10878"/>
                    <a:pt x="72" y="11116"/>
                    <a:pt x="48" y="11366"/>
                  </a:cubicBezTo>
                  <a:cubicBezTo>
                    <a:pt x="0" y="12068"/>
                    <a:pt x="726" y="12509"/>
                    <a:pt x="1334" y="12890"/>
                  </a:cubicBezTo>
                  <a:cubicBezTo>
                    <a:pt x="2798" y="13842"/>
                    <a:pt x="3894" y="15259"/>
                    <a:pt x="4453" y="16914"/>
                  </a:cubicBezTo>
                  <a:cubicBezTo>
                    <a:pt x="4810" y="17938"/>
                    <a:pt x="5048" y="19164"/>
                    <a:pt x="6025" y="19641"/>
                  </a:cubicBezTo>
                  <a:cubicBezTo>
                    <a:pt x="6787" y="20010"/>
                    <a:pt x="7751" y="19748"/>
                    <a:pt x="8454" y="20224"/>
                  </a:cubicBezTo>
                  <a:cubicBezTo>
                    <a:pt x="9454" y="20891"/>
                    <a:pt x="9144" y="22451"/>
                    <a:pt x="9632" y="23558"/>
                  </a:cubicBezTo>
                  <a:cubicBezTo>
                    <a:pt x="10097" y="24582"/>
                    <a:pt x="11240" y="25165"/>
                    <a:pt x="12335" y="25391"/>
                  </a:cubicBezTo>
                  <a:cubicBezTo>
                    <a:pt x="13419" y="25630"/>
                    <a:pt x="14585" y="25689"/>
                    <a:pt x="15645" y="26082"/>
                  </a:cubicBezTo>
                  <a:cubicBezTo>
                    <a:pt x="16705" y="26475"/>
                    <a:pt x="17693" y="27368"/>
                    <a:pt x="17717" y="28499"/>
                  </a:cubicBezTo>
                  <a:cubicBezTo>
                    <a:pt x="19455" y="27070"/>
                    <a:pt x="20955" y="25391"/>
                    <a:pt x="22182" y="23510"/>
                  </a:cubicBezTo>
                  <a:lnTo>
                    <a:pt x="20288" y="21808"/>
                  </a:lnTo>
                  <a:lnTo>
                    <a:pt x="23146" y="22772"/>
                  </a:lnTo>
                  <a:cubicBezTo>
                    <a:pt x="23336" y="22105"/>
                    <a:pt x="23920" y="21653"/>
                    <a:pt x="24372" y="21129"/>
                  </a:cubicBezTo>
                  <a:cubicBezTo>
                    <a:pt x="24813" y="20617"/>
                    <a:pt x="25158" y="19843"/>
                    <a:pt x="24777" y="19260"/>
                  </a:cubicBezTo>
                  <a:cubicBezTo>
                    <a:pt x="24325" y="18569"/>
                    <a:pt x="23110" y="18617"/>
                    <a:pt x="22813" y="17843"/>
                  </a:cubicBezTo>
                  <a:cubicBezTo>
                    <a:pt x="22830" y="17843"/>
                    <a:pt x="22847" y="17843"/>
                    <a:pt x="22865" y="17843"/>
                  </a:cubicBezTo>
                  <a:cubicBezTo>
                    <a:pt x="23989" y="17843"/>
                    <a:pt x="25088" y="18223"/>
                    <a:pt x="25980" y="18914"/>
                  </a:cubicBezTo>
                  <a:cubicBezTo>
                    <a:pt x="26980" y="18200"/>
                    <a:pt x="27992" y="17498"/>
                    <a:pt x="28337" y="16307"/>
                  </a:cubicBezTo>
                  <a:lnTo>
                    <a:pt x="28349" y="16319"/>
                  </a:lnTo>
                  <a:cubicBezTo>
                    <a:pt x="28123" y="14640"/>
                    <a:pt x="26849" y="13295"/>
                    <a:pt x="25182" y="12973"/>
                  </a:cubicBezTo>
                  <a:cubicBezTo>
                    <a:pt x="23991" y="12771"/>
                    <a:pt x="22634" y="13104"/>
                    <a:pt x="21681" y="12366"/>
                  </a:cubicBezTo>
                  <a:cubicBezTo>
                    <a:pt x="20622" y="11556"/>
                    <a:pt x="20658" y="9866"/>
                    <a:pt x="19693" y="8961"/>
                  </a:cubicBezTo>
                  <a:cubicBezTo>
                    <a:pt x="18574" y="7925"/>
                    <a:pt x="16609" y="8318"/>
                    <a:pt x="15514" y="7258"/>
                  </a:cubicBezTo>
                  <a:cubicBezTo>
                    <a:pt x="14692" y="6461"/>
                    <a:pt x="14669" y="5115"/>
                    <a:pt x="13907" y="4270"/>
                  </a:cubicBezTo>
                  <a:cubicBezTo>
                    <a:pt x="13133" y="3424"/>
                    <a:pt x="11740" y="3305"/>
                    <a:pt x="10775" y="2591"/>
                  </a:cubicBezTo>
                  <a:cubicBezTo>
                    <a:pt x="9704" y="1805"/>
                    <a:pt x="9120" y="281"/>
                    <a:pt x="7823" y="19"/>
                  </a:cubicBezTo>
                  <a:cubicBezTo>
                    <a:pt x="7720" y="6"/>
                    <a:pt x="7617" y="0"/>
                    <a:pt x="751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2"/>
            <p:cNvSpPr/>
            <p:nvPr/>
          </p:nvSpPr>
          <p:spPr>
            <a:xfrm>
              <a:off x="7449183" y="1747080"/>
              <a:ext cx="419855" cy="204146"/>
            </a:xfrm>
            <a:custGeom>
              <a:avLst/>
              <a:gdLst/>
              <a:ahLst/>
              <a:cxnLst/>
              <a:rect l="l" t="t" r="r" b="b"/>
              <a:pathLst>
                <a:path w="19896" h="9674" extrusionOk="0">
                  <a:moveTo>
                    <a:pt x="125" y="1"/>
                  </a:moveTo>
                  <a:cubicBezTo>
                    <a:pt x="84" y="1"/>
                    <a:pt x="42" y="4"/>
                    <a:pt x="0" y="10"/>
                  </a:cubicBezTo>
                  <a:cubicBezTo>
                    <a:pt x="322" y="22"/>
                    <a:pt x="619" y="141"/>
                    <a:pt x="869" y="331"/>
                  </a:cubicBezTo>
                  <a:cubicBezTo>
                    <a:pt x="1155" y="557"/>
                    <a:pt x="1405" y="831"/>
                    <a:pt x="1608" y="1141"/>
                  </a:cubicBezTo>
                  <a:cubicBezTo>
                    <a:pt x="1870" y="1570"/>
                    <a:pt x="2167" y="1974"/>
                    <a:pt x="2501" y="2343"/>
                  </a:cubicBezTo>
                  <a:cubicBezTo>
                    <a:pt x="2715" y="2546"/>
                    <a:pt x="2965" y="2701"/>
                    <a:pt x="3251" y="2808"/>
                  </a:cubicBezTo>
                  <a:cubicBezTo>
                    <a:pt x="3548" y="2903"/>
                    <a:pt x="3858" y="2963"/>
                    <a:pt x="4179" y="2974"/>
                  </a:cubicBezTo>
                  <a:cubicBezTo>
                    <a:pt x="4822" y="3022"/>
                    <a:pt x="5525" y="2951"/>
                    <a:pt x="6215" y="3129"/>
                  </a:cubicBezTo>
                  <a:cubicBezTo>
                    <a:pt x="6561" y="3213"/>
                    <a:pt x="6882" y="3403"/>
                    <a:pt x="7132" y="3653"/>
                  </a:cubicBezTo>
                  <a:cubicBezTo>
                    <a:pt x="7394" y="3939"/>
                    <a:pt x="7608" y="4248"/>
                    <a:pt x="7775" y="4594"/>
                  </a:cubicBezTo>
                  <a:cubicBezTo>
                    <a:pt x="7954" y="4939"/>
                    <a:pt x="8120" y="5320"/>
                    <a:pt x="8323" y="5665"/>
                  </a:cubicBezTo>
                  <a:cubicBezTo>
                    <a:pt x="8966" y="6773"/>
                    <a:pt x="10121" y="7487"/>
                    <a:pt x="11395" y="7570"/>
                  </a:cubicBezTo>
                  <a:cubicBezTo>
                    <a:pt x="11503" y="7577"/>
                    <a:pt x="11609" y="7579"/>
                    <a:pt x="11715" y="7579"/>
                  </a:cubicBezTo>
                  <a:cubicBezTo>
                    <a:pt x="12404" y="7579"/>
                    <a:pt x="13050" y="7463"/>
                    <a:pt x="13669" y="7463"/>
                  </a:cubicBezTo>
                  <a:cubicBezTo>
                    <a:pt x="13704" y="7462"/>
                    <a:pt x="13740" y="7461"/>
                    <a:pt x="13775" y="7461"/>
                  </a:cubicBezTo>
                  <a:cubicBezTo>
                    <a:pt x="14093" y="7461"/>
                    <a:pt x="14393" y="7510"/>
                    <a:pt x="14693" y="7606"/>
                  </a:cubicBezTo>
                  <a:cubicBezTo>
                    <a:pt x="15002" y="7713"/>
                    <a:pt x="15288" y="7880"/>
                    <a:pt x="15514" y="8106"/>
                  </a:cubicBezTo>
                  <a:cubicBezTo>
                    <a:pt x="15967" y="8547"/>
                    <a:pt x="16300" y="9070"/>
                    <a:pt x="16788" y="9392"/>
                  </a:cubicBezTo>
                  <a:cubicBezTo>
                    <a:pt x="17002" y="9547"/>
                    <a:pt x="17264" y="9642"/>
                    <a:pt x="17538" y="9666"/>
                  </a:cubicBezTo>
                  <a:cubicBezTo>
                    <a:pt x="17588" y="9671"/>
                    <a:pt x="17638" y="9673"/>
                    <a:pt x="17687" y="9673"/>
                  </a:cubicBezTo>
                  <a:cubicBezTo>
                    <a:pt x="17875" y="9673"/>
                    <a:pt x="18062" y="9639"/>
                    <a:pt x="18241" y="9582"/>
                  </a:cubicBezTo>
                  <a:cubicBezTo>
                    <a:pt x="18598" y="9451"/>
                    <a:pt x="18919" y="9261"/>
                    <a:pt x="19205" y="9023"/>
                  </a:cubicBezTo>
                  <a:cubicBezTo>
                    <a:pt x="19396" y="8880"/>
                    <a:pt x="19574" y="8725"/>
                    <a:pt x="19741" y="8558"/>
                  </a:cubicBezTo>
                  <a:cubicBezTo>
                    <a:pt x="19800" y="8499"/>
                    <a:pt x="19848" y="8439"/>
                    <a:pt x="19896" y="8368"/>
                  </a:cubicBezTo>
                  <a:lnTo>
                    <a:pt x="19896" y="8368"/>
                  </a:lnTo>
                  <a:cubicBezTo>
                    <a:pt x="19836" y="8416"/>
                    <a:pt x="19765" y="8463"/>
                    <a:pt x="19705" y="8523"/>
                  </a:cubicBezTo>
                  <a:cubicBezTo>
                    <a:pt x="19586" y="8630"/>
                    <a:pt x="19407" y="8785"/>
                    <a:pt x="19157" y="8963"/>
                  </a:cubicBezTo>
                  <a:cubicBezTo>
                    <a:pt x="18872" y="9190"/>
                    <a:pt x="18538" y="9356"/>
                    <a:pt x="18193" y="9475"/>
                  </a:cubicBezTo>
                  <a:cubicBezTo>
                    <a:pt x="18027" y="9531"/>
                    <a:pt x="17856" y="9559"/>
                    <a:pt x="17687" y="9559"/>
                  </a:cubicBezTo>
                  <a:cubicBezTo>
                    <a:pt x="17383" y="9559"/>
                    <a:pt x="17084" y="9468"/>
                    <a:pt x="16824" y="9285"/>
                  </a:cubicBezTo>
                  <a:cubicBezTo>
                    <a:pt x="16371" y="8987"/>
                    <a:pt x="16050" y="8475"/>
                    <a:pt x="15586" y="7999"/>
                  </a:cubicBezTo>
                  <a:cubicBezTo>
                    <a:pt x="15336" y="7761"/>
                    <a:pt x="15050" y="7570"/>
                    <a:pt x="14716" y="7463"/>
                  </a:cubicBezTo>
                  <a:cubicBezTo>
                    <a:pt x="14400" y="7365"/>
                    <a:pt x="14074" y="7307"/>
                    <a:pt x="13747" y="7307"/>
                  </a:cubicBezTo>
                  <a:cubicBezTo>
                    <a:pt x="13717" y="7307"/>
                    <a:pt x="13687" y="7307"/>
                    <a:pt x="13657" y="7308"/>
                  </a:cubicBezTo>
                  <a:cubicBezTo>
                    <a:pt x="13024" y="7308"/>
                    <a:pt x="12374" y="7413"/>
                    <a:pt x="11714" y="7413"/>
                  </a:cubicBezTo>
                  <a:cubicBezTo>
                    <a:pt x="11604" y="7413"/>
                    <a:pt x="11493" y="7410"/>
                    <a:pt x="11383" y="7404"/>
                  </a:cubicBezTo>
                  <a:cubicBezTo>
                    <a:pt x="10585" y="7356"/>
                    <a:pt x="9823" y="7034"/>
                    <a:pt x="9216" y="6511"/>
                  </a:cubicBezTo>
                  <a:cubicBezTo>
                    <a:pt x="8906" y="6249"/>
                    <a:pt x="8644" y="5927"/>
                    <a:pt x="8442" y="5582"/>
                  </a:cubicBezTo>
                  <a:cubicBezTo>
                    <a:pt x="8239" y="5237"/>
                    <a:pt x="8073" y="4868"/>
                    <a:pt x="7894" y="4522"/>
                  </a:cubicBezTo>
                  <a:cubicBezTo>
                    <a:pt x="7716" y="4165"/>
                    <a:pt x="7501" y="3832"/>
                    <a:pt x="7227" y="3558"/>
                  </a:cubicBezTo>
                  <a:cubicBezTo>
                    <a:pt x="6954" y="3272"/>
                    <a:pt x="6608" y="3082"/>
                    <a:pt x="6239" y="2986"/>
                  </a:cubicBezTo>
                  <a:cubicBezTo>
                    <a:pt x="5513" y="2808"/>
                    <a:pt x="4810" y="2891"/>
                    <a:pt x="4167" y="2843"/>
                  </a:cubicBezTo>
                  <a:cubicBezTo>
                    <a:pt x="4151" y="2844"/>
                    <a:pt x="4135" y="2844"/>
                    <a:pt x="4119" y="2844"/>
                  </a:cubicBezTo>
                  <a:cubicBezTo>
                    <a:pt x="3552" y="2844"/>
                    <a:pt x="3000" y="2642"/>
                    <a:pt x="2560" y="2260"/>
                  </a:cubicBezTo>
                  <a:cubicBezTo>
                    <a:pt x="2227" y="1903"/>
                    <a:pt x="1929" y="1510"/>
                    <a:pt x="1667" y="1105"/>
                  </a:cubicBezTo>
                  <a:cubicBezTo>
                    <a:pt x="1465" y="784"/>
                    <a:pt x="1203" y="510"/>
                    <a:pt x="893" y="284"/>
                  </a:cubicBezTo>
                  <a:cubicBezTo>
                    <a:pt x="703" y="141"/>
                    <a:pt x="488" y="46"/>
                    <a:pt x="250" y="10"/>
                  </a:cubicBezTo>
                  <a:cubicBezTo>
                    <a:pt x="209" y="4"/>
                    <a:pt x="167" y="1"/>
                    <a:pt x="12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2"/>
            <p:cNvSpPr/>
            <p:nvPr/>
          </p:nvSpPr>
          <p:spPr>
            <a:xfrm>
              <a:off x="7381086" y="2589471"/>
              <a:ext cx="527900" cy="336838"/>
            </a:xfrm>
            <a:custGeom>
              <a:avLst/>
              <a:gdLst/>
              <a:ahLst/>
              <a:cxnLst/>
              <a:rect l="l" t="t" r="r" b="b"/>
              <a:pathLst>
                <a:path w="25016" h="15962" extrusionOk="0">
                  <a:moveTo>
                    <a:pt x="19717" y="0"/>
                  </a:moveTo>
                  <a:lnTo>
                    <a:pt x="1739" y="1298"/>
                  </a:lnTo>
                  <a:lnTo>
                    <a:pt x="1" y="3191"/>
                  </a:lnTo>
                  <a:lnTo>
                    <a:pt x="10026" y="14562"/>
                  </a:lnTo>
                  <a:cubicBezTo>
                    <a:pt x="10026" y="14562"/>
                    <a:pt x="13674" y="15961"/>
                    <a:pt x="14290" y="15961"/>
                  </a:cubicBezTo>
                  <a:cubicBezTo>
                    <a:pt x="14314" y="15961"/>
                    <a:pt x="14333" y="15959"/>
                    <a:pt x="14348" y="15955"/>
                  </a:cubicBezTo>
                  <a:cubicBezTo>
                    <a:pt x="14729" y="15836"/>
                    <a:pt x="24278" y="11752"/>
                    <a:pt x="24278" y="11752"/>
                  </a:cubicBezTo>
                  <a:cubicBezTo>
                    <a:pt x="25016" y="5525"/>
                    <a:pt x="19717" y="0"/>
                    <a:pt x="1971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2"/>
            <p:cNvSpPr/>
            <p:nvPr/>
          </p:nvSpPr>
          <p:spPr>
            <a:xfrm>
              <a:off x="7673292" y="2603293"/>
              <a:ext cx="157551" cy="71242"/>
            </a:xfrm>
            <a:custGeom>
              <a:avLst/>
              <a:gdLst/>
              <a:ahLst/>
              <a:cxnLst/>
              <a:rect l="l" t="t" r="r" b="b"/>
              <a:pathLst>
                <a:path w="7466" h="3376" extrusionOk="0">
                  <a:moveTo>
                    <a:pt x="2" y="0"/>
                  </a:moveTo>
                  <a:cubicBezTo>
                    <a:pt x="2" y="0"/>
                    <a:pt x="1" y="0"/>
                    <a:pt x="1" y="0"/>
                  </a:cubicBezTo>
                  <a:cubicBezTo>
                    <a:pt x="36" y="119"/>
                    <a:pt x="72" y="238"/>
                    <a:pt x="132" y="358"/>
                  </a:cubicBezTo>
                  <a:cubicBezTo>
                    <a:pt x="275" y="667"/>
                    <a:pt x="441" y="965"/>
                    <a:pt x="632" y="1250"/>
                  </a:cubicBezTo>
                  <a:cubicBezTo>
                    <a:pt x="917" y="1667"/>
                    <a:pt x="1263" y="2048"/>
                    <a:pt x="1644" y="2382"/>
                  </a:cubicBezTo>
                  <a:cubicBezTo>
                    <a:pt x="2132" y="2786"/>
                    <a:pt x="2691" y="3084"/>
                    <a:pt x="3299" y="3251"/>
                  </a:cubicBezTo>
                  <a:cubicBezTo>
                    <a:pt x="3602" y="3334"/>
                    <a:pt x="3918" y="3376"/>
                    <a:pt x="4233" y="3376"/>
                  </a:cubicBezTo>
                  <a:cubicBezTo>
                    <a:pt x="4549" y="3376"/>
                    <a:pt x="4864" y="3334"/>
                    <a:pt x="5168" y="3251"/>
                  </a:cubicBezTo>
                  <a:cubicBezTo>
                    <a:pt x="5656" y="3096"/>
                    <a:pt x="6120" y="2870"/>
                    <a:pt x="6537" y="2572"/>
                  </a:cubicBezTo>
                  <a:cubicBezTo>
                    <a:pt x="6823" y="2382"/>
                    <a:pt x="7073" y="2143"/>
                    <a:pt x="7287" y="1870"/>
                  </a:cubicBezTo>
                  <a:cubicBezTo>
                    <a:pt x="7347" y="1798"/>
                    <a:pt x="7394" y="1715"/>
                    <a:pt x="7430" y="1631"/>
                  </a:cubicBezTo>
                  <a:cubicBezTo>
                    <a:pt x="7466" y="1572"/>
                    <a:pt x="7466" y="1548"/>
                    <a:pt x="7466" y="1536"/>
                  </a:cubicBezTo>
                  <a:lnTo>
                    <a:pt x="7466" y="1536"/>
                  </a:lnTo>
                  <a:cubicBezTo>
                    <a:pt x="7204" y="1917"/>
                    <a:pt x="6859" y="2239"/>
                    <a:pt x="6478" y="2489"/>
                  </a:cubicBezTo>
                  <a:cubicBezTo>
                    <a:pt x="6061" y="2763"/>
                    <a:pt x="5609" y="2965"/>
                    <a:pt x="5132" y="3108"/>
                  </a:cubicBezTo>
                  <a:cubicBezTo>
                    <a:pt x="4846" y="3184"/>
                    <a:pt x="4554" y="3222"/>
                    <a:pt x="4262" y="3222"/>
                  </a:cubicBezTo>
                  <a:cubicBezTo>
                    <a:pt x="3959" y="3222"/>
                    <a:pt x="3655" y="3181"/>
                    <a:pt x="3358" y="3096"/>
                  </a:cubicBezTo>
                  <a:cubicBezTo>
                    <a:pt x="2763" y="2929"/>
                    <a:pt x="2215" y="2655"/>
                    <a:pt x="1751" y="2262"/>
                  </a:cubicBezTo>
                  <a:cubicBezTo>
                    <a:pt x="1358" y="1953"/>
                    <a:pt x="1025" y="1596"/>
                    <a:pt x="727" y="1191"/>
                  </a:cubicBezTo>
                  <a:cubicBezTo>
                    <a:pt x="244" y="497"/>
                    <a:pt x="41" y="0"/>
                    <a:pt x="2" y="0"/>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2"/>
            <p:cNvSpPr/>
            <p:nvPr/>
          </p:nvSpPr>
          <p:spPr>
            <a:xfrm>
              <a:off x="7391131" y="2611839"/>
              <a:ext cx="82701" cy="57272"/>
            </a:xfrm>
            <a:custGeom>
              <a:avLst/>
              <a:gdLst/>
              <a:ahLst/>
              <a:cxnLst/>
              <a:rect l="l" t="t" r="r" b="b"/>
              <a:pathLst>
                <a:path w="3919" h="2714" extrusionOk="0">
                  <a:moveTo>
                    <a:pt x="3882" y="0"/>
                  </a:moveTo>
                  <a:cubicBezTo>
                    <a:pt x="3847" y="286"/>
                    <a:pt x="3787" y="572"/>
                    <a:pt x="3716" y="845"/>
                  </a:cubicBezTo>
                  <a:cubicBezTo>
                    <a:pt x="3632" y="1143"/>
                    <a:pt x="3489" y="1417"/>
                    <a:pt x="3311" y="1667"/>
                  </a:cubicBezTo>
                  <a:cubicBezTo>
                    <a:pt x="3085" y="1965"/>
                    <a:pt x="2799" y="2203"/>
                    <a:pt x="2454" y="2369"/>
                  </a:cubicBezTo>
                  <a:cubicBezTo>
                    <a:pt x="2195" y="2489"/>
                    <a:pt x="1915" y="2552"/>
                    <a:pt x="1631" y="2552"/>
                  </a:cubicBezTo>
                  <a:cubicBezTo>
                    <a:pt x="1548" y="2552"/>
                    <a:pt x="1465" y="2547"/>
                    <a:pt x="1382" y="2536"/>
                  </a:cubicBezTo>
                  <a:cubicBezTo>
                    <a:pt x="1073" y="2500"/>
                    <a:pt x="787" y="2369"/>
                    <a:pt x="549" y="2191"/>
                  </a:cubicBezTo>
                  <a:cubicBezTo>
                    <a:pt x="322" y="2012"/>
                    <a:pt x="144" y="1798"/>
                    <a:pt x="1" y="1548"/>
                  </a:cubicBezTo>
                  <a:lnTo>
                    <a:pt x="1" y="1548"/>
                  </a:lnTo>
                  <a:cubicBezTo>
                    <a:pt x="1" y="1548"/>
                    <a:pt x="1" y="1643"/>
                    <a:pt x="72" y="1774"/>
                  </a:cubicBezTo>
                  <a:cubicBezTo>
                    <a:pt x="168" y="1977"/>
                    <a:pt x="311" y="2143"/>
                    <a:pt x="477" y="2286"/>
                  </a:cubicBezTo>
                  <a:cubicBezTo>
                    <a:pt x="727" y="2489"/>
                    <a:pt x="1025" y="2631"/>
                    <a:pt x="1358" y="2691"/>
                  </a:cubicBezTo>
                  <a:cubicBezTo>
                    <a:pt x="1456" y="2706"/>
                    <a:pt x="1555" y="2713"/>
                    <a:pt x="1654" y="2713"/>
                  </a:cubicBezTo>
                  <a:cubicBezTo>
                    <a:pt x="1951" y="2713"/>
                    <a:pt x="2248" y="2646"/>
                    <a:pt x="2525" y="2512"/>
                  </a:cubicBezTo>
                  <a:cubicBezTo>
                    <a:pt x="2882" y="2346"/>
                    <a:pt x="3204" y="2084"/>
                    <a:pt x="3430" y="1762"/>
                  </a:cubicBezTo>
                  <a:cubicBezTo>
                    <a:pt x="3620" y="1488"/>
                    <a:pt x="3751" y="1191"/>
                    <a:pt x="3835" y="881"/>
                  </a:cubicBezTo>
                  <a:cubicBezTo>
                    <a:pt x="3882" y="667"/>
                    <a:pt x="3906" y="453"/>
                    <a:pt x="3918" y="238"/>
                  </a:cubicBezTo>
                  <a:cubicBezTo>
                    <a:pt x="3918" y="155"/>
                    <a:pt x="3918" y="83"/>
                    <a:pt x="3882" y="0"/>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2"/>
            <p:cNvSpPr/>
            <p:nvPr/>
          </p:nvSpPr>
          <p:spPr>
            <a:xfrm>
              <a:off x="7616758" y="2721889"/>
              <a:ext cx="90466" cy="79915"/>
            </a:xfrm>
            <a:custGeom>
              <a:avLst/>
              <a:gdLst/>
              <a:ahLst/>
              <a:cxnLst/>
              <a:rect l="l" t="t" r="r" b="b"/>
              <a:pathLst>
                <a:path w="4287" h="3787" extrusionOk="0">
                  <a:moveTo>
                    <a:pt x="4287" y="0"/>
                  </a:moveTo>
                  <a:lnTo>
                    <a:pt x="4287" y="0"/>
                  </a:lnTo>
                  <a:cubicBezTo>
                    <a:pt x="4001" y="71"/>
                    <a:pt x="3739" y="179"/>
                    <a:pt x="3477" y="322"/>
                  </a:cubicBezTo>
                  <a:cubicBezTo>
                    <a:pt x="2846" y="607"/>
                    <a:pt x="2251" y="976"/>
                    <a:pt x="1680" y="1393"/>
                  </a:cubicBezTo>
                  <a:cubicBezTo>
                    <a:pt x="1120" y="1822"/>
                    <a:pt x="656" y="2357"/>
                    <a:pt x="298" y="2965"/>
                  </a:cubicBezTo>
                  <a:cubicBezTo>
                    <a:pt x="203" y="3155"/>
                    <a:pt x="120" y="3358"/>
                    <a:pt x="48" y="3560"/>
                  </a:cubicBezTo>
                  <a:cubicBezTo>
                    <a:pt x="25" y="3631"/>
                    <a:pt x="1" y="3703"/>
                    <a:pt x="1" y="3786"/>
                  </a:cubicBezTo>
                  <a:cubicBezTo>
                    <a:pt x="25" y="3786"/>
                    <a:pt x="132" y="3465"/>
                    <a:pt x="406" y="3024"/>
                  </a:cubicBezTo>
                  <a:cubicBezTo>
                    <a:pt x="775" y="2441"/>
                    <a:pt x="1239" y="1941"/>
                    <a:pt x="1787" y="1524"/>
                  </a:cubicBezTo>
                  <a:cubicBezTo>
                    <a:pt x="2334" y="1107"/>
                    <a:pt x="2930" y="750"/>
                    <a:pt x="3537" y="429"/>
                  </a:cubicBezTo>
                  <a:cubicBezTo>
                    <a:pt x="3799" y="298"/>
                    <a:pt x="4049" y="155"/>
                    <a:pt x="4287" y="0"/>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2"/>
            <p:cNvSpPr/>
            <p:nvPr/>
          </p:nvSpPr>
          <p:spPr>
            <a:xfrm>
              <a:off x="7675297" y="2767597"/>
              <a:ext cx="204800" cy="36212"/>
            </a:xfrm>
            <a:custGeom>
              <a:avLst/>
              <a:gdLst/>
              <a:ahLst/>
              <a:cxnLst/>
              <a:rect l="l" t="t" r="r" b="b"/>
              <a:pathLst>
                <a:path w="9705" h="1716" extrusionOk="0">
                  <a:moveTo>
                    <a:pt x="3898" y="0"/>
                  </a:moveTo>
                  <a:cubicBezTo>
                    <a:pt x="3599" y="0"/>
                    <a:pt x="3300" y="12"/>
                    <a:pt x="3001" y="37"/>
                  </a:cubicBezTo>
                  <a:cubicBezTo>
                    <a:pt x="2466" y="84"/>
                    <a:pt x="1942" y="168"/>
                    <a:pt x="1418" y="299"/>
                  </a:cubicBezTo>
                  <a:cubicBezTo>
                    <a:pt x="1192" y="334"/>
                    <a:pt x="989" y="406"/>
                    <a:pt x="811" y="453"/>
                  </a:cubicBezTo>
                  <a:cubicBezTo>
                    <a:pt x="668" y="501"/>
                    <a:pt x="513" y="549"/>
                    <a:pt x="370" y="608"/>
                  </a:cubicBezTo>
                  <a:cubicBezTo>
                    <a:pt x="239" y="644"/>
                    <a:pt x="120" y="692"/>
                    <a:pt x="1" y="763"/>
                  </a:cubicBezTo>
                  <a:cubicBezTo>
                    <a:pt x="1" y="764"/>
                    <a:pt x="2" y="765"/>
                    <a:pt x="6" y="765"/>
                  </a:cubicBezTo>
                  <a:cubicBezTo>
                    <a:pt x="60" y="765"/>
                    <a:pt x="585" y="575"/>
                    <a:pt x="1430" y="406"/>
                  </a:cubicBezTo>
                  <a:cubicBezTo>
                    <a:pt x="1954" y="299"/>
                    <a:pt x="2477" y="227"/>
                    <a:pt x="3013" y="191"/>
                  </a:cubicBezTo>
                  <a:cubicBezTo>
                    <a:pt x="3277" y="175"/>
                    <a:pt x="3541" y="166"/>
                    <a:pt x="3805" y="166"/>
                  </a:cubicBezTo>
                  <a:cubicBezTo>
                    <a:pt x="4838" y="166"/>
                    <a:pt x="5866" y="297"/>
                    <a:pt x="6871" y="572"/>
                  </a:cubicBezTo>
                  <a:cubicBezTo>
                    <a:pt x="7383" y="703"/>
                    <a:pt x="7883" y="882"/>
                    <a:pt x="8371" y="1084"/>
                  </a:cubicBezTo>
                  <a:cubicBezTo>
                    <a:pt x="9199" y="1434"/>
                    <a:pt x="9673" y="1716"/>
                    <a:pt x="9703" y="1716"/>
                  </a:cubicBezTo>
                  <a:cubicBezTo>
                    <a:pt x="9704" y="1716"/>
                    <a:pt x="9704" y="1716"/>
                    <a:pt x="9705" y="1715"/>
                  </a:cubicBezTo>
                  <a:cubicBezTo>
                    <a:pt x="9609" y="1620"/>
                    <a:pt x="9502" y="1549"/>
                    <a:pt x="9383" y="1489"/>
                  </a:cubicBezTo>
                  <a:cubicBezTo>
                    <a:pt x="9264" y="1406"/>
                    <a:pt x="9121" y="1323"/>
                    <a:pt x="8978" y="1251"/>
                  </a:cubicBezTo>
                  <a:cubicBezTo>
                    <a:pt x="8823" y="1168"/>
                    <a:pt x="8645" y="1073"/>
                    <a:pt x="8431" y="977"/>
                  </a:cubicBezTo>
                  <a:cubicBezTo>
                    <a:pt x="7942" y="751"/>
                    <a:pt x="7430" y="572"/>
                    <a:pt x="6918" y="418"/>
                  </a:cubicBezTo>
                  <a:cubicBezTo>
                    <a:pt x="5933" y="141"/>
                    <a:pt x="4919" y="0"/>
                    <a:pt x="3898" y="0"/>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2"/>
            <p:cNvSpPr/>
            <p:nvPr/>
          </p:nvSpPr>
          <p:spPr>
            <a:xfrm>
              <a:off x="6527595" y="2079149"/>
              <a:ext cx="771360" cy="318395"/>
            </a:xfrm>
            <a:custGeom>
              <a:avLst/>
              <a:gdLst/>
              <a:ahLst/>
              <a:cxnLst/>
              <a:rect l="l" t="t" r="r" b="b"/>
              <a:pathLst>
                <a:path w="36553" h="15088" extrusionOk="0">
                  <a:moveTo>
                    <a:pt x="31896" y="1"/>
                  </a:moveTo>
                  <a:cubicBezTo>
                    <a:pt x="31431" y="1"/>
                    <a:pt x="30958" y="72"/>
                    <a:pt x="30516" y="204"/>
                  </a:cubicBezTo>
                  <a:lnTo>
                    <a:pt x="17371" y="4288"/>
                  </a:lnTo>
                  <a:lnTo>
                    <a:pt x="2500" y="812"/>
                  </a:lnTo>
                  <a:lnTo>
                    <a:pt x="0" y="4943"/>
                  </a:lnTo>
                  <a:lnTo>
                    <a:pt x="14823" y="10682"/>
                  </a:lnTo>
                  <a:cubicBezTo>
                    <a:pt x="15741" y="11042"/>
                    <a:pt x="16714" y="11222"/>
                    <a:pt x="17691" y="11222"/>
                  </a:cubicBezTo>
                  <a:cubicBezTo>
                    <a:pt x="18361" y="11222"/>
                    <a:pt x="19034" y="11137"/>
                    <a:pt x="19693" y="10968"/>
                  </a:cubicBezTo>
                  <a:lnTo>
                    <a:pt x="31909" y="7836"/>
                  </a:lnTo>
                  <a:cubicBezTo>
                    <a:pt x="33481" y="8693"/>
                    <a:pt x="35898" y="14909"/>
                    <a:pt x="35898" y="15087"/>
                  </a:cubicBezTo>
                  <a:lnTo>
                    <a:pt x="36552" y="13944"/>
                  </a:lnTo>
                  <a:lnTo>
                    <a:pt x="35195" y="121"/>
                  </a:lnTo>
                  <a:lnTo>
                    <a:pt x="32004" y="2"/>
                  </a:lnTo>
                  <a:cubicBezTo>
                    <a:pt x="31968" y="1"/>
                    <a:pt x="31932" y="1"/>
                    <a:pt x="31896"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2"/>
            <p:cNvSpPr/>
            <p:nvPr/>
          </p:nvSpPr>
          <p:spPr>
            <a:xfrm>
              <a:off x="7128341" y="2210090"/>
              <a:ext cx="94982" cy="55542"/>
            </a:xfrm>
            <a:custGeom>
              <a:avLst/>
              <a:gdLst/>
              <a:ahLst/>
              <a:cxnLst/>
              <a:rect l="l" t="t" r="r" b="b"/>
              <a:pathLst>
                <a:path w="4501" h="2632" extrusionOk="0">
                  <a:moveTo>
                    <a:pt x="0" y="0"/>
                  </a:moveTo>
                  <a:cubicBezTo>
                    <a:pt x="822" y="298"/>
                    <a:pt x="1631" y="655"/>
                    <a:pt x="2405" y="1072"/>
                  </a:cubicBezTo>
                  <a:cubicBezTo>
                    <a:pt x="3143" y="1536"/>
                    <a:pt x="3846" y="2060"/>
                    <a:pt x="4501" y="2631"/>
                  </a:cubicBezTo>
                  <a:cubicBezTo>
                    <a:pt x="4358" y="2417"/>
                    <a:pt x="4179" y="2215"/>
                    <a:pt x="3977" y="2048"/>
                  </a:cubicBezTo>
                  <a:cubicBezTo>
                    <a:pt x="3524" y="1619"/>
                    <a:pt x="3012" y="1238"/>
                    <a:pt x="2477" y="929"/>
                  </a:cubicBezTo>
                  <a:cubicBezTo>
                    <a:pt x="1929" y="607"/>
                    <a:pt x="1345" y="357"/>
                    <a:pt x="750" y="167"/>
                  </a:cubicBezTo>
                  <a:cubicBezTo>
                    <a:pt x="512" y="83"/>
                    <a:pt x="262" y="24"/>
                    <a:pt x="0"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2"/>
            <p:cNvSpPr/>
            <p:nvPr/>
          </p:nvSpPr>
          <p:spPr>
            <a:xfrm>
              <a:off x="6881611" y="2207811"/>
              <a:ext cx="6289" cy="35959"/>
            </a:xfrm>
            <a:custGeom>
              <a:avLst/>
              <a:gdLst/>
              <a:ahLst/>
              <a:cxnLst/>
              <a:rect l="l" t="t" r="r" b="b"/>
              <a:pathLst>
                <a:path w="298" h="1704" extrusionOk="0">
                  <a:moveTo>
                    <a:pt x="262" y="1"/>
                  </a:moveTo>
                  <a:lnTo>
                    <a:pt x="262" y="1"/>
                  </a:lnTo>
                  <a:cubicBezTo>
                    <a:pt x="143" y="263"/>
                    <a:pt x="83" y="549"/>
                    <a:pt x="72" y="846"/>
                  </a:cubicBezTo>
                  <a:cubicBezTo>
                    <a:pt x="12" y="1132"/>
                    <a:pt x="0" y="1418"/>
                    <a:pt x="48" y="1704"/>
                  </a:cubicBezTo>
                  <a:cubicBezTo>
                    <a:pt x="226" y="1156"/>
                    <a:pt x="298" y="572"/>
                    <a:pt x="262"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2"/>
            <p:cNvSpPr/>
            <p:nvPr/>
          </p:nvSpPr>
          <p:spPr>
            <a:xfrm>
              <a:off x="6367279" y="1996068"/>
              <a:ext cx="213093" cy="187411"/>
            </a:xfrm>
            <a:custGeom>
              <a:avLst/>
              <a:gdLst/>
              <a:ahLst/>
              <a:cxnLst/>
              <a:rect l="l" t="t" r="r" b="b"/>
              <a:pathLst>
                <a:path w="10098" h="8881" extrusionOk="0">
                  <a:moveTo>
                    <a:pt x="7372" y="0"/>
                  </a:moveTo>
                  <a:cubicBezTo>
                    <a:pt x="7193" y="0"/>
                    <a:pt x="6992" y="128"/>
                    <a:pt x="6942" y="665"/>
                  </a:cubicBezTo>
                  <a:cubicBezTo>
                    <a:pt x="6823" y="1891"/>
                    <a:pt x="7204" y="2820"/>
                    <a:pt x="6942" y="3022"/>
                  </a:cubicBezTo>
                  <a:cubicBezTo>
                    <a:pt x="6911" y="3049"/>
                    <a:pt x="6855" y="3061"/>
                    <a:pt x="6779" y="3061"/>
                  </a:cubicBezTo>
                  <a:cubicBezTo>
                    <a:pt x="5928" y="3061"/>
                    <a:pt x="2531" y="1552"/>
                    <a:pt x="1930" y="1486"/>
                  </a:cubicBezTo>
                  <a:cubicBezTo>
                    <a:pt x="1884" y="1481"/>
                    <a:pt x="1841" y="1479"/>
                    <a:pt x="1802" y="1479"/>
                  </a:cubicBezTo>
                  <a:cubicBezTo>
                    <a:pt x="1301" y="1479"/>
                    <a:pt x="1401" y="1884"/>
                    <a:pt x="1644" y="2105"/>
                  </a:cubicBezTo>
                  <a:cubicBezTo>
                    <a:pt x="1918" y="2332"/>
                    <a:pt x="5037" y="3570"/>
                    <a:pt x="4954" y="4058"/>
                  </a:cubicBezTo>
                  <a:cubicBezTo>
                    <a:pt x="4943" y="4122"/>
                    <a:pt x="4877" y="4149"/>
                    <a:pt x="4770" y="4149"/>
                  </a:cubicBezTo>
                  <a:cubicBezTo>
                    <a:pt x="4079" y="4149"/>
                    <a:pt x="1660" y="2986"/>
                    <a:pt x="1144" y="2903"/>
                  </a:cubicBezTo>
                  <a:cubicBezTo>
                    <a:pt x="1106" y="2898"/>
                    <a:pt x="1069" y="2895"/>
                    <a:pt x="1031" y="2895"/>
                  </a:cubicBezTo>
                  <a:cubicBezTo>
                    <a:pt x="740" y="2895"/>
                    <a:pt x="474" y="3057"/>
                    <a:pt x="358" y="3332"/>
                  </a:cubicBezTo>
                  <a:lnTo>
                    <a:pt x="132" y="4106"/>
                  </a:lnTo>
                  <a:cubicBezTo>
                    <a:pt x="1" y="4582"/>
                    <a:pt x="4287" y="6999"/>
                    <a:pt x="4287" y="6999"/>
                  </a:cubicBezTo>
                  <a:cubicBezTo>
                    <a:pt x="4287" y="6999"/>
                    <a:pt x="1403" y="6288"/>
                    <a:pt x="868" y="6288"/>
                  </a:cubicBezTo>
                  <a:cubicBezTo>
                    <a:pt x="836" y="6288"/>
                    <a:pt x="813" y="6291"/>
                    <a:pt x="799" y="6296"/>
                  </a:cubicBezTo>
                  <a:cubicBezTo>
                    <a:pt x="549" y="6392"/>
                    <a:pt x="620" y="6523"/>
                    <a:pt x="632" y="6868"/>
                  </a:cubicBezTo>
                  <a:lnTo>
                    <a:pt x="7585" y="8880"/>
                  </a:lnTo>
                  <a:lnTo>
                    <a:pt x="10097" y="4737"/>
                  </a:lnTo>
                  <a:lnTo>
                    <a:pt x="7681" y="105"/>
                  </a:lnTo>
                  <a:cubicBezTo>
                    <a:pt x="7681" y="105"/>
                    <a:pt x="7535" y="0"/>
                    <a:pt x="7372"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2"/>
            <p:cNvSpPr/>
            <p:nvPr/>
          </p:nvSpPr>
          <p:spPr>
            <a:xfrm>
              <a:off x="6376839" y="2066593"/>
              <a:ext cx="87449" cy="46025"/>
            </a:xfrm>
            <a:custGeom>
              <a:avLst/>
              <a:gdLst/>
              <a:ahLst/>
              <a:cxnLst/>
              <a:rect l="l" t="t" r="r" b="b"/>
              <a:pathLst>
                <a:path w="4144" h="2181" extrusionOk="0">
                  <a:moveTo>
                    <a:pt x="3" y="1"/>
                  </a:moveTo>
                  <a:cubicBezTo>
                    <a:pt x="2" y="1"/>
                    <a:pt x="1" y="1"/>
                    <a:pt x="0" y="2"/>
                  </a:cubicBezTo>
                  <a:cubicBezTo>
                    <a:pt x="167" y="180"/>
                    <a:pt x="346" y="323"/>
                    <a:pt x="536" y="442"/>
                  </a:cubicBezTo>
                  <a:cubicBezTo>
                    <a:pt x="1441" y="1085"/>
                    <a:pt x="2429" y="1609"/>
                    <a:pt x="3477" y="2002"/>
                  </a:cubicBezTo>
                  <a:cubicBezTo>
                    <a:pt x="3691" y="2085"/>
                    <a:pt x="3906" y="2157"/>
                    <a:pt x="4144" y="2180"/>
                  </a:cubicBezTo>
                  <a:cubicBezTo>
                    <a:pt x="4144" y="2145"/>
                    <a:pt x="3179" y="1776"/>
                    <a:pt x="2036" y="1168"/>
                  </a:cubicBezTo>
                  <a:cubicBezTo>
                    <a:pt x="904" y="573"/>
                    <a:pt x="70" y="1"/>
                    <a:pt x="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2"/>
            <p:cNvSpPr/>
            <p:nvPr/>
          </p:nvSpPr>
          <p:spPr>
            <a:xfrm>
              <a:off x="6496427" y="2063343"/>
              <a:ext cx="26167" cy="70630"/>
            </a:xfrm>
            <a:custGeom>
              <a:avLst/>
              <a:gdLst/>
              <a:ahLst/>
              <a:cxnLst/>
              <a:rect l="l" t="t" r="r" b="b"/>
              <a:pathLst>
                <a:path w="1240" h="3347" extrusionOk="0">
                  <a:moveTo>
                    <a:pt x="1025" y="1"/>
                  </a:moveTo>
                  <a:lnTo>
                    <a:pt x="1025" y="1"/>
                  </a:lnTo>
                  <a:cubicBezTo>
                    <a:pt x="929" y="168"/>
                    <a:pt x="870" y="346"/>
                    <a:pt x="858" y="537"/>
                  </a:cubicBezTo>
                  <a:cubicBezTo>
                    <a:pt x="803" y="957"/>
                    <a:pt x="861" y="1388"/>
                    <a:pt x="1013" y="1782"/>
                  </a:cubicBezTo>
                  <a:lnTo>
                    <a:pt x="1013" y="1782"/>
                  </a:lnTo>
                  <a:cubicBezTo>
                    <a:pt x="548" y="1919"/>
                    <a:pt x="189" y="2295"/>
                    <a:pt x="72" y="2763"/>
                  </a:cubicBezTo>
                  <a:cubicBezTo>
                    <a:pt x="1" y="2954"/>
                    <a:pt x="13" y="3168"/>
                    <a:pt x="96" y="3346"/>
                  </a:cubicBezTo>
                  <a:cubicBezTo>
                    <a:pt x="96" y="3156"/>
                    <a:pt x="132" y="2977"/>
                    <a:pt x="179" y="2799"/>
                  </a:cubicBezTo>
                  <a:cubicBezTo>
                    <a:pt x="310" y="2382"/>
                    <a:pt x="644" y="2049"/>
                    <a:pt x="1072" y="1930"/>
                  </a:cubicBezTo>
                  <a:lnTo>
                    <a:pt x="1144" y="1918"/>
                  </a:lnTo>
                  <a:lnTo>
                    <a:pt x="1239" y="1894"/>
                  </a:lnTo>
                  <a:lnTo>
                    <a:pt x="1191" y="1799"/>
                  </a:lnTo>
                  <a:cubicBezTo>
                    <a:pt x="1025" y="1406"/>
                    <a:pt x="953" y="977"/>
                    <a:pt x="977" y="549"/>
                  </a:cubicBezTo>
                  <a:cubicBezTo>
                    <a:pt x="989" y="227"/>
                    <a:pt x="1049" y="13"/>
                    <a:pt x="1025"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2"/>
            <p:cNvSpPr/>
            <p:nvPr/>
          </p:nvSpPr>
          <p:spPr>
            <a:xfrm>
              <a:off x="6980961" y="2588247"/>
              <a:ext cx="629783" cy="670068"/>
            </a:xfrm>
            <a:custGeom>
              <a:avLst/>
              <a:gdLst/>
              <a:ahLst/>
              <a:cxnLst/>
              <a:rect l="l" t="t" r="r" b="b"/>
              <a:pathLst>
                <a:path w="29844" h="31753" extrusionOk="0">
                  <a:moveTo>
                    <a:pt x="6164" y="1"/>
                  </a:moveTo>
                  <a:cubicBezTo>
                    <a:pt x="2017" y="1"/>
                    <a:pt x="0" y="4074"/>
                    <a:pt x="328" y="5964"/>
                  </a:cubicBezTo>
                  <a:cubicBezTo>
                    <a:pt x="912" y="9226"/>
                    <a:pt x="4865" y="31110"/>
                    <a:pt x="4865" y="31110"/>
                  </a:cubicBezTo>
                  <a:lnTo>
                    <a:pt x="11330" y="31753"/>
                  </a:lnTo>
                  <a:lnTo>
                    <a:pt x="9044" y="10322"/>
                  </a:lnTo>
                  <a:lnTo>
                    <a:pt x="20557" y="14798"/>
                  </a:lnTo>
                  <a:cubicBezTo>
                    <a:pt x="21684" y="15234"/>
                    <a:pt x="22864" y="15448"/>
                    <a:pt x="24037" y="15448"/>
                  </a:cubicBezTo>
                  <a:cubicBezTo>
                    <a:pt x="26101" y="15448"/>
                    <a:pt x="28144" y="14788"/>
                    <a:pt x="29844" y="13513"/>
                  </a:cubicBezTo>
                  <a:lnTo>
                    <a:pt x="18962" y="3249"/>
                  </a:lnTo>
                  <a:cubicBezTo>
                    <a:pt x="18962" y="3249"/>
                    <a:pt x="9341" y="297"/>
                    <a:pt x="6829" y="35"/>
                  </a:cubicBezTo>
                  <a:cubicBezTo>
                    <a:pt x="6602" y="12"/>
                    <a:pt x="6380" y="1"/>
                    <a:pt x="6164"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2"/>
            <p:cNvSpPr/>
            <p:nvPr/>
          </p:nvSpPr>
          <p:spPr>
            <a:xfrm>
              <a:off x="7157484" y="2739214"/>
              <a:ext cx="16101" cy="72635"/>
            </a:xfrm>
            <a:custGeom>
              <a:avLst/>
              <a:gdLst/>
              <a:ahLst/>
              <a:cxnLst/>
              <a:rect l="l" t="t" r="r" b="b"/>
              <a:pathLst>
                <a:path w="763" h="3442" extrusionOk="0">
                  <a:moveTo>
                    <a:pt x="0" y="1"/>
                  </a:moveTo>
                  <a:lnTo>
                    <a:pt x="0" y="1"/>
                  </a:lnTo>
                  <a:cubicBezTo>
                    <a:pt x="48" y="596"/>
                    <a:pt x="143" y="1167"/>
                    <a:pt x="298" y="1739"/>
                  </a:cubicBezTo>
                  <a:cubicBezTo>
                    <a:pt x="405" y="2322"/>
                    <a:pt x="548" y="2894"/>
                    <a:pt x="762" y="3441"/>
                  </a:cubicBezTo>
                  <a:cubicBezTo>
                    <a:pt x="715" y="2858"/>
                    <a:pt x="607" y="2275"/>
                    <a:pt x="453" y="1703"/>
                  </a:cubicBezTo>
                  <a:cubicBezTo>
                    <a:pt x="357" y="1120"/>
                    <a:pt x="203" y="560"/>
                    <a:pt x="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2"/>
            <p:cNvSpPr/>
            <p:nvPr/>
          </p:nvSpPr>
          <p:spPr>
            <a:xfrm>
              <a:off x="7247929" y="2096263"/>
              <a:ext cx="466851" cy="475882"/>
            </a:xfrm>
            <a:custGeom>
              <a:avLst/>
              <a:gdLst/>
              <a:ahLst/>
              <a:cxnLst/>
              <a:rect l="l" t="t" r="r" b="b"/>
              <a:pathLst>
                <a:path w="22123" h="22551" extrusionOk="0">
                  <a:moveTo>
                    <a:pt x="0" y="1"/>
                  </a:moveTo>
                  <a:lnTo>
                    <a:pt x="2370" y="14288"/>
                  </a:lnTo>
                  <a:lnTo>
                    <a:pt x="10323" y="20301"/>
                  </a:lnTo>
                  <a:lnTo>
                    <a:pt x="15371" y="22551"/>
                  </a:lnTo>
                  <a:lnTo>
                    <a:pt x="22122" y="20991"/>
                  </a:lnTo>
                  <a:lnTo>
                    <a:pt x="21539" y="15860"/>
                  </a:lnTo>
                  <a:lnTo>
                    <a:pt x="19229" y="6549"/>
                  </a:lnTo>
                  <a:cubicBezTo>
                    <a:pt x="18967" y="5477"/>
                    <a:pt x="18407" y="4501"/>
                    <a:pt x="17622" y="3727"/>
                  </a:cubicBezTo>
                  <a:cubicBezTo>
                    <a:pt x="16800" y="2906"/>
                    <a:pt x="15812" y="2263"/>
                    <a:pt x="14728" y="1846"/>
                  </a:cubicBezTo>
                  <a:lnTo>
                    <a:pt x="10978" y="382"/>
                  </a:lnTo>
                  <a:lnTo>
                    <a:pt x="0"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2"/>
            <p:cNvSpPr/>
            <p:nvPr/>
          </p:nvSpPr>
          <p:spPr>
            <a:xfrm>
              <a:off x="7254217" y="2323896"/>
              <a:ext cx="231410" cy="178654"/>
            </a:xfrm>
            <a:custGeom>
              <a:avLst/>
              <a:gdLst/>
              <a:ahLst/>
              <a:cxnLst/>
              <a:rect l="l" t="t" r="r" b="b"/>
              <a:pathLst>
                <a:path w="10966" h="8466" extrusionOk="0">
                  <a:moveTo>
                    <a:pt x="0" y="1"/>
                  </a:moveTo>
                  <a:lnTo>
                    <a:pt x="1536" y="3763"/>
                  </a:lnTo>
                  <a:lnTo>
                    <a:pt x="2667" y="5525"/>
                  </a:lnTo>
                  <a:lnTo>
                    <a:pt x="10454" y="8466"/>
                  </a:lnTo>
                  <a:lnTo>
                    <a:pt x="10966" y="1798"/>
                  </a:lnTo>
                  <a:lnTo>
                    <a:pt x="0" y="1"/>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2"/>
            <p:cNvSpPr/>
            <p:nvPr/>
          </p:nvSpPr>
          <p:spPr>
            <a:xfrm>
              <a:off x="7226826" y="2080183"/>
              <a:ext cx="595724" cy="536953"/>
            </a:xfrm>
            <a:custGeom>
              <a:avLst/>
              <a:gdLst/>
              <a:ahLst/>
              <a:cxnLst/>
              <a:rect l="l" t="t" r="r" b="b"/>
              <a:pathLst>
                <a:path w="28230" h="25445" extrusionOk="0">
                  <a:moveTo>
                    <a:pt x="0" y="1"/>
                  </a:moveTo>
                  <a:cubicBezTo>
                    <a:pt x="0" y="1"/>
                    <a:pt x="2489" y="11978"/>
                    <a:pt x="2679" y="13978"/>
                  </a:cubicBezTo>
                  <a:cubicBezTo>
                    <a:pt x="2846" y="15717"/>
                    <a:pt x="3144" y="18229"/>
                    <a:pt x="4287" y="19586"/>
                  </a:cubicBezTo>
                  <a:cubicBezTo>
                    <a:pt x="5430" y="20956"/>
                    <a:pt x="7846" y="22622"/>
                    <a:pt x="7846" y="22622"/>
                  </a:cubicBezTo>
                  <a:cubicBezTo>
                    <a:pt x="7846" y="22622"/>
                    <a:pt x="7549" y="24004"/>
                    <a:pt x="7775" y="24480"/>
                  </a:cubicBezTo>
                  <a:cubicBezTo>
                    <a:pt x="8013" y="24944"/>
                    <a:pt x="9049" y="25444"/>
                    <a:pt x="9049" y="25444"/>
                  </a:cubicBezTo>
                  <a:lnTo>
                    <a:pt x="27027" y="24158"/>
                  </a:lnTo>
                  <a:lnTo>
                    <a:pt x="27027" y="24134"/>
                  </a:lnTo>
                  <a:cubicBezTo>
                    <a:pt x="27027" y="24134"/>
                    <a:pt x="28230" y="23075"/>
                    <a:pt x="27099" y="22289"/>
                  </a:cubicBezTo>
                  <a:cubicBezTo>
                    <a:pt x="25968" y="21503"/>
                    <a:pt x="25265" y="22337"/>
                    <a:pt x="24408" y="20729"/>
                  </a:cubicBezTo>
                  <a:cubicBezTo>
                    <a:pt x="23563" y="19122"/>
                    <a:pt x="22586" y="17610"/>
                    <a:pt x="22539" y="16622"/>
                  </a:cubicBezTo>
                  <a:cubicBezTo>
                    <a:pt x="22536" y="16569"/>
                    <a:pt x="22529" y="16545"/>
                    <a:pt x="22517" y="16545"/>
                  </a:cubicBezTo>
                  <a:cubicBezTo>
                    <a:pt x="22364" y="16545"/>
                    <a:pt x="21412" y="20287"/>
                    <a:pt x="18596" y="20287"/>
                  </a:cubicBezTo>
                  <a:cubicBezTo>
                    <a:pt x="17304" y="20287"/>
                    <a:pt x="15621" y="19500"/>
                    <a:pt x="13442" y="17205"/>
                  </a:cubicBezTo>
                  <a:cubicBezTo>
                    <a:pt x="11109" y="14740"/>
                    <a:pt x="11430" y="10621"/>
                    <a:pt x="12478" y="7418"/>
                  </a:cubicBezTo>
                  <a:cubicBezTo>
                    <a:pt x="13073" y="5608"/>
                    <a:pt x="13931" y="3882"/>
                    <a:pt x="15026" y="2310"/>
                  </a:cubicBezTo>
                  <a:lnTo>
                    <a:pt x="13871" y="1870"/>
                  </a:lnTo>
                  <a:lnTo>
                    <a:pt x="11585" y="6513"/>
                  </a:lnTo>
                  <a:cubicBezTo>
                    <a:pt x="9716" y="10907"/>
                    <a:pt x="10335" y="15264"/>
                    <a:pt x="8513" y="15407"/>
                  </a:cubicBezTo>
                  <a:cubicBezTo>
                    <a:pt x="8496" y="15408"/>
                    <a:pt x="8478" y="15409"/>
                    <a:pt x="8460" y="15409"/>
                  </a:cubicBezTo>
                  <a:cubicBezTo>
                    <a:pt x="7759" y="15409"/>
                    <a:pt x="5705" y="14558"/>
                    <a:pt x="4870" y="13538"/>
                  </a:cubicBezTo>
                  <a:cubicBezTo>
                    <a:pt x="2941" y="11204"/>
                    <a:pt x="1739" y="1525"/>
                    <a:pt x="1012" y="36"/>
                  </a:cubicBezTo>
                  <a:lnTo>
                    <a:pt x="0"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2"/>
            <p:cNvSpPr/>
            <p:nvPr/>
          </p:nvSpPr>
          <p:spPr>
            <a:xfrm>
              <a:off x="7652675" y="2340482"/>
              <a:ext cx="44252" cy="117182"/>
            </a:xfrm>
            <a:custGeom>
              <a:avLst/>
              <a:gdLst/>
              <a:ahLst/>
              <a:cxnLst/>
              <a:rect l="l" t="t" r="r" b="b"/>
              <a:pathLst>
                <a:path w="2097" h="5553" extrusionOk="0">
                  <a:moveTo>
                    <a:pt x="1299" y="0"/>
                  </a:moveTo>
                  <a:lnTo>
                    <a:pt x="525" y="1001"/>
                  </a:lnTo>
                  <a:cubicBezTo>
                    <a:pt x="525" y="1001"/>
                    <a:pt x="13" y="5418"/>
                    <a:pt x="1" y="5549"/>
                  </a:cubicBezTo>
                  <a:cubicBezTo>
                    <a:pt x="1" y="5552"/>
                    <a:pt x="1" y="5553"/>
                    <a:pt x="3" y="5553"/>
                  </a:cubicBezTo>
                  <a:cubicBezTo>
                    <a:pt x="77" y="5553"/>
                    <a:pt x="2097" y="3227"/>
                    <a:pt x="2097" y="3227"/>
                  </a:cubicBezTo>
                  <a:lnTo>
                    <a:pt x="1299" y="0"/>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2"/>
            <p:cNvSpPr/>
            <p:nvPr/>
          </p:nvSpPr>
          <p:spPr>
            <a:xfrm>
              <a:off x="7394655" y="2462835"/>
              <a:ext cx="63835" cy="68625"/>
            </a:xfrm>
            <a:custGeom>
              <a:avLst/>
              <a:gdLst/>
              <a:ahLst/>
              <a:cxnLst/>
              <a:rect l="l" t="t" r="r" b="b"/>
              <a:pathLst>
                <a:path w="3025" h="3252" extrusionOk="0">
                  <a:moveTo>
                    <a:pt x="13" y="1"/>
                  </a:moveTo>
                  <a:lnTo>
                    <a:pt x="1" y="13"/>
                  </a:lnTo>
                  <a:cubicBezTo>
                    <a:pt x="24" y="239"/>
                    <a:pt x="96" y="453"/>
                    <a:pt x="191" y="656"/>
                  </a:cubicBezTo>
                  <a:cubicBezTo>
                    <a:pt x="632" y="1668"/>
                    <a:pt x="1406" y="2513"/>
                    <a:pt x="2382" y="3013"/>
                  </a:cubicBezTo>
                  <a:cubicBezTo>
                    <a:pt x="2584" y="3132"/>
                    <a:pt x="2799" y="3215"/>
                    <a:pt x="3025" y="3251"/>
                  </a:cubicBezTo>
                  <a:cubicBezTo>
                    <a:pt x="1644" y="2596"/>
                    <a:pt x="560" y="1429"/>
                    <a:pt x="1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2"/>
            <p:cNvSpPr/>
            <p:nvPr/>
          </p:nvSpPr>
          <p:spPr>
            <a:xfrm>
              <a:off x="7395414" y="2551022"/>
              <a:ext cx="51786" cy="7069"/>
            </a:xfrm>
            <a:custGeom>
              <a:avLst/>
              <a:gdLst/>
              <a:ahLst/>
              <a:cxnLst/>
              <a:rect l="l" t="t" r="r" b="b"/>
              <a:pathLst>
                <a:path w="2454" h="335" extrusionOk="0">
                  <a:moveTo>
                    <a:pt x="0" y="1"/>
                  </a:moveTo>
                  <a:lnTo>
                    <a:pt x="0" y="1"/>
                  </a:lnTo>
                  <a:cubicBezTo>
                    <a:pt x="591" y="225"/>
                    <a:pt x="1209" y="334"/>
                    <a:pt x="1833" y="334"/>
                  </a:cubicBezTo>
                  <a:cubicBezTo>
                    <a:pt x="2040" y="334"/>
                    <a:pt x="2246" y="322"/>
                    <a:pt x="2453" y="298"/>
                  </a:cubicBezTo>
                  <a:cubicBezTo>
                    <a:pt x="2048" y="215"/>
                    <a:pt x="1643" y="156"/>
                    <a:pt x="1227" y="132"/>
                  </a:cubicBezTo>
                  <a:cubicBezTo>
                    <a:pt x="822" y="48"/>
                    <a:pt x="405" y="13"/>
                    <a:pt x="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2"/>
            <p:cNvSpPr/>
            <p:nvPr/>
          </p:nvSpPr>
          <p:spPr>
            <a:xfrm>
              <a:off x="7406472" y="2551275"/>
              <a:ext cx="321623" cy="31379"/>
            </a:xfrm>
            <a:custGeom>
              <a:avLst/>
              <a:gdLst/>
              <a:ahLst/>
              <a:cxnLst/>
              <a:rect l="l" t="t" r="r" b="b"/>
              <a:pathLst>
                <a:path w="15241" h="1487" extrusionOk="0">
                  <a:moveTo>
                    <a:pt x="15240" y="1"/>
                  </a:moveTo>
                  <a:cubicBezTo>
                    <a:pt x="15181" y="1"/>
                    <a:pt x="15133" y="13"/>
                    <a:pt x="15085" y="25"/>
                  </a:cubicBezTo>
                  <a:lnTo>
                    <a:pt x="14645" y="132"/>
                  </a:lnTo>
                  <a:cubicBezTo>
                    <a:pt x="14264" y="227"/>
                    <a:pt x="13716" y="370"/>
                    <a:pt x="13038" y="513"/>
                  </a:cubicBezTo>
                  <a:cubicBezTo>
                    <a:pt x="10515" y="1055"/>
                    <a:pt x="7949" y="1325"/>
                    <a:pt x="5380" y="1325"/>
                  </a:cubicBezTo>
                  <a:cubicBezTo>
                    <a:pt x="4337" y="1325"/>
                    <a:pt x="3293" y="1281"/>
                    <a:pt x="2251" y="1191"/>
                  </a:cubicBezTo>
                  <a:cubicBezTo>
                    <a:pt x="1560" y="1144"/>
                    <a:pt x="1000" y="1072"/>
                    <a:pt x="619" y="1025"/>
                  </a:cubicBezTo>
                  <a:lnTo>
                    <a:pt x="167" y="977"/>
                  </a:lnTo>
                  <a:cubicBezTo>
                    <a:pt x="137" y="971"/>
                    <a:pt x="110" y="968"/>
                    <a:pt x="84" y="968"/>
                  </a:cubicBezTo>
                  <a:cubicBezTo>
                    <a:pt x="57" y="968"/>
                    <a:pt x="30" y="971"/>
                    <a:pt x="0" y="977"/>
                  </a:cubicBezTo>
                  <a:lnTo>
                    <a:pt x="155" y="1013"/>
                  </a:lnTo>
                  <a:lnTo>
                    <a:pt x="596" y="1096"/>
                  </a:lnTo>
                  <a:cubicBezTo>
                    <a:pt x="977" y="1168"/>
                    <a:pt x="1536" y="1239"/>
                    <a:pt x="2227" y="1310"/>
                  </a:cubicBezTo>
                  <a:cubicBezTo>
                    <a:pt x="3340" y="1428"/>
                    <a:pt x="4459" y="1486"/>
                    <a:pt x="5576" y="1486"/>
                  </a:cubicBezTo>
                  <a:cubicBezTo>
                    <a:pt x="6274" y="1486"/>
                    <a:pt x="6972" y="1463"/>
                    <a:pt x="7668" y="1418"/>
                  </a:cubicBezTo>
                  <a:cubicBezTo>
                    <a:pt x="9478" y="1299"/>
                    <a:pt x="11287" y="1037"/>
                    <a:pt x="13049" y="620"/>
                  </a:cubicBezTo>
                  <a:cubicBezTo>
                    <a:pt x="13728" y="465"/>
                    <a:pt x="14276" y="298"/>
                    <a:pt x="14657" y="203"/>
                  </a:cubicBezTo>
                  <a:lnTo>
                    <a:pt x="15085" y="60"/>
                  </a:lnTo>
                  <a:cubicBezTo>
                    <a:pt x="15133" y="48"/>
                    <a:pt x="15193" y="25"/>
                    <a:pt x="1524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2"/>
            <p:cNvSpPr/>
            <p:nvPr/>
          </p:nvSpPr>
          <p:spPr>
            <a:xfrm>
              <a:off x="7305708" y="2317122"/>
              <a:ext cx="99773" cy="112329"/>
            </a:xfrm>
            <a:custGeom>
              <a:avLst/>
              <a:gdLst/>
              <a:ahLst/>
              <a:cxnLst/>
              <a:rect l="l" t="t" r="r" b="b"/>
              <a:pathLst>
                <a:path w="4728" h="5323" extrusionOk="0">
                  <a:moveTo>
                    <a:pt x="13" y="0"/>
                  </a:moveTo>
                  <a:cubicBezTo>
                    <a:pt x="1" y="95"/>
                    <a:pt x="1" y="203"/>
                    <a:pt x="25" y="298"/>
                  </a:cubicBezTo>
                  <a:cubicBezTo>
                    <a:pt x="37" y="417"/>
                    <a:pt x="60" y="524"/>
                    <a:pt x="96" y="631"/>
                  </a:cubicBezTo>
                  <a:cubicBezTo>
                    <a:pt x="132" y="786"/>
                    <a:pt x="168" y="929"/>
                    <a:pt x="215" y="1084"/>
                  </a:cubicBezTo>
                  <a:cubicBezTo>
                    <a:pt x="346" y="1465"/>
                    <a:pt x="513" y="1834"/>
                    <a:pt x="715" y="2179"/>
                  </a:cubicBezTo>
                  <a:cubicBezTo>
                    <a:pt x="965" y="2608"/>
                    <a:pt x="1251" y="3000"/>
                    <a:pt x="1572" y="3370"/>
                  </a:cubicBezTo>
                  <a:cubicBezTo>
                    <a:pt x="1906" y="3739"/>
                    <a:pt x="2275" y="4072"/>
                    <a:pt x="2668" y="4358"/>
                  </a:cubicBezTo>
                  <a:cubicBezTo>
                    <a:pt x="2989" y="4596"/>
                    <a:pt x="3335" y="4810"/>
                    <a:pt x="3692" y="4977"/>
                  </a:cubicBezTo>
                  <a:cubicBezTo>
                    <a:pt x="3835" y="5048"/>
                    <a:pt x="3978" y="5108"/>
                    <a:pt x="4120" y="5156"/>
                  </a:cubicBezTo>
                  <a:cubicBezTo>
                    <a:pt x="4228" y="5203"/>
                    <a:pt x="4335" y="5239"/>
                    <a:pt x="4442" y="5275"/>
                  </a:cubicBezTo>
                  <a:cubicBezTo>
                    <a:pt x="4537" y="5298"/>
                    <a:pt x="4632" y="5322"/>
                    <a:pt x="4728" y="5322"/>
                  </a:cubicBezTo>
                  <a:cubicBezTo>
                    <a:pt x="4728" y="5298"/>
                    <a:pt x="4335" y="5191"/>
                    <a:pt x="3739" y="4882"/>
                  </a:cubicBezTo>
                  <a:cubicBezTo>
                    <a:pt x="3394" y="4691"/>
                    <a:pt x="3061" y="4477"/>
                    <a:pt x="2739" y="4239"/>
                  </a:cubicBezTo>
                  <a:cubicBezTo>
                    <a:pt x="2370" y="3941"/>
                    <a:pt x="2013" y="3620"/>
                    <a:pt x="1692" y="3274"/>
                  </a:cubicBezTo>
                  <a:cubicBezTo>
                    <a:pt x="1370" y="2905"/>
                    <a:pt x="1084" y="2524"/>
                    <a:pt x="834" y="2108"/>
                  </a:cubicBezTo>
                  <a:cubicBezTo>
                    <a:pt x="632" y="1774"/>
                    <a:pt x="465" y="1417"/>
                    <a:pt x="322" y="1048"/>
                  </a:cubicBezTo>
                  <a:cubicBezTo>
                    <a:pt x="96" y="417"/>
                    <a:pt x="37" y="0"/>
                    <a:pt x="1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2"/>
            <p:cNvSpPr/>
            <p:nvPr/>
          </p:nvSpPr>
          <p:spPr>
            <a:xfrm>
              <a:off x="6922043" y="3121612"/>
              <a:ext cx="310819" cy="277667"/>
            </a:xfrm>
            <a:custGeom>
              <a:avLst/>
              <a:gdLst/>
              <a:ahLst/>
              <a:cxnLst/>
              <a:rect l="l" t="t" r="r" b="b"/>
              <a:pathLst>
                <a:path w="14729" h="13158" extrusionOk="0">
                  <a:moveTo>
                    <a:pt x="13705" y="1"/>
                  </a:moveTo>
                  <a:lnTo>
                    <a:pt x="6371" y="691"/>
                  </a:lnTo>
                  <a:lnTo>
                    <a:pt x="7335" y="8228"/>
                  </a:lnTo>
                  <a:cubicBezTo>
                    <a:pt x="7335" y="8228"/>
                    <a:pt x="1" y="11740"/>
                    <a:pt x="37" y="13157"/>
                  </a:cubicBezTo>
                  <a:lnTo>
                    <a:pt x="14729" y="11800"/>
                  </a:lnTo>
                  <a:lnTo>
                    <a:pt x="13705" y="1"/>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2"/>
            <p:cNvSpPr/>
            <p:nvPr/>
          </p:nvSpPr>
          <p:spPr>
            <a:xfrm>
              <a:off x="7156977" y="3272812"/>
              <a:ext cx="25386" cy="24036"/>
            </a:xfrm>
            <a:custGeom>
              <a:avLst/>
              <a:gdLst/>
              <a:ahLst/>
              <a:cxnLst/>
              <a:rect l="l" t="t" r="r" b="b"/>
              <a:pathLst>
                <a:path w="1203" h="1139" extrusionOk="0">
                  <a:moveTo>
                    <a:pt x="615" y="0"/>
                  </a:moveTo>
                  <a:cubicBezTo>
                    <a:pt x="345" y="0"/>
                    <a:pt x="106" y="178"/>
                    <a:pt x="24" y="444"/>
                  </a:cubicBezTo>
                  <a:cubicBezTo>
                    <a:pt x="0" y="765"/>
                    <a:pt x="215" y="1063"/>
                    <a:pt x="524" y="1135"/>
                  </a:cubicBezTo>
                  <a:cubicBezTo>
                    <a:pt x="547" y="1137"/>
                    <a:pt x="569" y="1138"/>
                    <a:pt x="592" y="1138"/>
                  </a:cubicBezTo>
                  <a:cubicBezTo>
                    <a:pt x="874" y="1138"/>
                    <a:pt x="1123" y="934"/>
                    <a:pt x="1167" y="658"/>
                  </a:cubicBezTo>
                  <a:cubicBezTo>
                    <a:pt x="1203" y="349"/>
                    <a:pt x="989" y="75"/>
                    <a:pt x="691" y="15"/>
                  </a:cubicBezTo>
                  <a:lnTo>
                    <a:pt x="750" y="15"/>
                  </a:lnTo>
                  <a:cubicBezTo>
                    <a:pt x="705" y="5"/>
                    <a:pt x="659" y="0"/>
                    <a:pt x="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2"/>
            <p:cNvSpPr/>
            <p:nvPr/>
          </p:nvSpPr>
          <p:spPr>
            <a:xfrm>
              <a:off x="6920798" y="3345995"/>
              <a:ext cx="312064" cy="53031"/>
            </a:xfrm>
            <a:custGeom>
              <a:avLst/>
              <a:gdLst/>
              <a:ahLst/>
              <a:cxnLst/>
              <a:rect l="l" t="t" r="r" b="b"/>
              <a:pathLst>
                <a:path w="14788" h="2513" extrusionOk="0">
                  <a:moveTo>
                    <a:pt x="14693" y="0"/>
                  </a:moveTo>
                  <a:lnTo>
                    <a:pt x="620" y="1715"/>
                  </a:lnTo>
                  <a:cubicBezTo>
                    <a:pt x="620" y="1715"/>
                    <a:pt x="0" y="2060"/>
                    <a:pt x="108" y="2512"/>
                  </a:cubicBezTo>
                  <a:lnTo>
                    <a:pt x="14788" y="1167"/>
                  </a:lnTo>
                  <a:lnTo>
                    <a:pt x="146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2"/>
            <p:cNvSpPr/>
            <p:nvPr/>
          </p:nvSpPr>
          <p:spPr>
            <a:xfrm>
              <a:off x="7071512" y="3292078"/>
              <a:ext cx="30957" cy="17051"/>
            </a:xfrm>
            <a:custGeom>
              <a:avLst/>
              <a:gdLst/>
              <a:ahLst/>
              <a:cxnLst/>
              <a:rect l="l" t="t" r="r" b="b"/>
              <a:pathLst>
                <a:path w="1467" h="808" extrusionOk="0">
                  <a:moveTo>
                    <a:pt x="324" y="1"/>
                  </a:moveTo>
                  <a:cubicBezTo>
                    <a:pt x="127" y="1"/>
                    <a:pt x="1" y="57"/>
                    <a:pt x="14" y="91"/>
                  </a:cubicBezTo>
                  <a:cubicBezTo>
                    <a:pt x="14" y="162"/>
                    <a:pt x="383" y="162"/>
                    <a:pt x="764" y="364"/>
                  </a:cubicBezTo>
                  <a:cubicBezTo>
                    <a:pt x="1123" y="544"/>
                    <a:pt x="1324" y="808"/>
                    <a:pt x="1395" y="808"/>
                  </a:cubicBezTo>
                  <a:cubicBezTo>
                    <a:pt x="1400" y="808"/>
                    <a:pt x="1404" y="807"/>
                    <a:pt x="1407" y="805"/>
                  </a:cubicBezTo>
                  <a:cubicBezTo>
                    <a:pt x="1467" y="769"/>
                    <a:pt x="1324" y="364"/>
                    <a:pt x="871" y="138"/>
                  </a:cubicBezTo>
                  <a:cubicBezTo>
                    <a:pt x="669" y="34"/>
                    <a:pt x="475" y="1"/>
                    <a:pt x="32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2"/>
            <p:cNvSpPr/>
            <p:nvPr/>
          </p:nvSpPr>
          <p:spPr>
            <a:xfrm>
              <a:off x="7040639" y="3309762"/>
              <a:ext cx="23382" cy="22685"/>
            </a:xfrm>
            <a:custGeom>
              <a:avLst/>
              <a:gdLst/>
              <a:ahLst/>
              <a:cxnLst/>
              <a:rect l="l" t="t" r="r" b="b"/>
              <a:pathLst>
                <a:path w="1108" h="1075" extrusionOk="0">
                  <a:moveTo>
                    <a:pt x="108" y="1"/>
                  </a:moveTo>
                  <a:cubicBezTo>
                    <a:pt x="41" y="1"/>
                    <a:pt x="1" y="16"/>
                    <a:pt x="1" y="38"/>
                  </a:cubicBezTo>
                  <a:cubicBezTo>
                    <a:pt x="1" y="110"/>
                    <a:pt x="322" y="205"/>
                    <a:pt x="584" y="479"/>
                  </a:cubicBezTo>
                  <a:cubicBezTo>
                    <a:pt x="846" y="765"/>
                    <a:pt x="953" y="1074"/>
                    <a:pt x="1025" y="1074"/>
                  </a:cubicBezTo>
                  <a:cubicBezTo>
                    <a:pt x="1096" y="1062"/>
                    <a:pt x="1108" y="646"/>
                    <a:pt x="763" y="312"/>
                  </a:cubicBezTo>
                  <a:cubicBezTo>
                    <a:pt x="525" y="75"/>
                    <a:pt x="254" y="1"/>
                    <a:pt x="10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2"/>
            <p:cNvSpPr/>
            <p:nvPr/>
          </p:nvSpPr>
          <p:spPr>
            <a:xfrm>
              <a:off x="7010990" y="3326075"/>
              <a:ext cx="17621" cy="24964"/>
            </a:xfrm>
            <a:custGeom>
              <a:avLst/>
              <a:gdLst/>
              <a:ahLst/>
              <a:cxnLst/>
              <a:rect l="l" t="t" r="r" b="b"/>
              <a:pathLst>
                <a:path w="835" h="1183" extrusionOk="0">
                  <a:moveTo>
                    <a:pt x="55" y="1"/>
                  </a:moveTo>
                  <a:cubicBezTo>
                    <a:pt x="37" y="1"/>
                    <a:pt x="27" y="6"/>
                    <a:pt x="25" y="15"/>
                  </a:cubicBezTo>
                  <a:cubicBezTo>
                    <a:pt x="1" y="75"/>
                    <a:pt x="227" y="265"/>
                    <a:pt x="394" y="575"/>
                  </a:cubicBezTo>
                  <a:cubicBezTo>
                    <a:pt x="572" y="896"/>
                    <a:pt x="632" y="1182"/>
                    <a:pt x="703" y="1182"/>
                  </a:cubicBezTo>
                  <a:cubicBezTo>
                    <a:pt x="763" y="1182"/>
                    <a:pt x="834" y="825"/>
                    <a:pt x="608" y="456"/>
                  </a:cubicBezTo>
                  <a:cubicBezTo>
                    <a:pt x="428" y="136"/>
                    <a:pt x="148" y="1"/>
                    <a:pt x="5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2"/>
            <p:cNvSpPr/>
            <p:nvPr/>
          </p:nvSpPr>
          <p:spPr>
            <a:xfrm>
              <a:off x="7070288" y="3250485"/>
              <a:ext cx="33912" cy="7280"/>
            </a:xfrm>
            <a:custGeom>
              <a:avLst/>
              <a:gdLst/>
              <a:ahLst/>
              <a:cxnLst/>
              <a:rect l="l" t="t" r="r" b="b"/>
              <a:pathLst>
                <a:path w="1607" h="345" extrusionOk="0">
                  <a:moveTo>
                    <a:pt x="870" y="0"/>
                  </a:moveTo>
                  <a:cubicBezTo>
                    <a:pt x="846" y="0"/>
                    <a:pt x="823" y="1"/>
                    <a:pt x="798" y="2"/>
                  </a:cubicBezTo>
                  <a:cubicBezTo>
                    <a:pt x="322" y="26"/>
                    <a:pt x="1" y="276"/>
                    <a:pt x="48" y="323"/>
                  </a:cubicBezTo>
                  <a:cubicBezTo>
                    <a:pt x="56" y="338"/>
                    <a:pt x="76" y="344"/>
                    <a:pt x="108" y="344"/>
                  </a:cubicBezTo>
                  <a:cubicBezTo>
                    <a:pt x="224" y="344"/>
                    <a:pt x="491" y="261"/>
                    <a:pt x="810" y="252"/>
                  </a:cubicBezTo>
                  <a:cubicBezTo>
                    <a:pt x="835" y="251"/>
                    <a:pt x="859" y="251"/>
                    <a:pt x="882" y="251"/>
                  </a:cubicBezTo>
                  <a:cubicBezTo>
                    <a:pt x="1158" y="251"/>
                    <a:pt x="1393" y="295"/>
                    <a:pt x="1504" y="295"/>
                  </a:cubicBezTo>
                  <a:cubicBezTo>
                    <a:pt x="1543" y="295"/>
                    <a:pt x="1567" y="290"/>
                    <a:pt x="1572" y="276"/>
                  </a:cubicBezTo>
                  <a:cubicBezTo>
                    <a:pt x="1606" y="208"/>
                    <a:pt x="1318" y="0"/>
                    <a:pt x="87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2"/>
            <p:cNvSpPr/>
            <p:nvPr/>
          </p:nvSpPr>
          <p:spPr>
            <a:xfrm>
              <a:off x="7067777" y="3196716"/>
              <a:ext cx="45750" cy="29712"/>
            </a:xfrm>
            <a:custGeom>
              <a:avLst/>
              <a:gdLst/>
              <a:ahLst/>
              <a:cxnLst/>
              <a:rect l="l" t="t" r="r" b="b"/>
              <a:pathLst>
                <a:path w="2168" h="1408" extrusionOk="0">
                  <a:moveTo>
                    <a:pt x="1773" y="250"/>
                  </a:moveTo>
                  <a:cubicBezTo>
                    <a:pt x="1826" y="250"/>
                    <a:pt x="1865" y="265"/>
                    <a:pt x="1882" y="299"/>
                  </a:cubicBezTo>
                  <a:cubicBezTo>
                    <a:pt x="1918" y="371"/>
                    <a:pt x="1906" y="335"/>
                    <a:pt x="1882" y="383"/>
                  </a:cubicBezTo>
                  <a:cubicBezTo>
                    <a:pt x="1846" y="430"/>
                    <a:pt x="1787" y="478"/>
                    <a:pt x="1727" y="526"/>
                  </a:cubicBezTo>
                  <a:cubicBezTo>
                    <a:pt x="1620" y="621"/>
                    <a:pt x="1489" y="704"/>
                    <a:pt x="1370" y="776"/>
                  </a:cubicBezTo>
                  <a:cubicBezTo>
                    <a:pt x="1144" y="919"/>
                    <a:pt x="917" y="1026"/>
                    <a:pt x="679" y="1121"/>
                  </a:cubicBezTo>
                  <a:cubicBezTo>
                    <a:pt x="508" y="1166"/>
                    <a:pt x="331" y="1218"/>
                    <a:pt x="162" y="1281"/>
                  </a:cubicBezTo>
                  <a:lnTo>
                    <a:pt x="162" y="1281"/>
                  </a:lnTo>
                  <a:cubicBezTo>
                    <a:pt x="244" y="1189"/>
                    <a:pt x="367" y="1052"/>
                    <a:pt x="536" y="895"/>
                  </a:cubicBezTo>
                  <a:cubicBezTo>
                    <a:pt x="727" y="728"/>
                    <a:pt x="929" y="585"/>
                    <a:pt x="1156" y="466"/>
                  </a:cubicBezTo>
                  <a:cubicBezTo>
                    <a:pt x="1286" y="407"/>
                    <a:pt x="1429" y="347"/>
                    <a:pt x="1560" y="299"/>
                  </a:cubicBezTo>
                  <a:cubicBezTo>
                    <a:pt x="1641" y="268"/>
                    <a:pt x="1716" y="250"/>
                    <a:pt x="1773" y="250"/>
                  </a:cubicBezTo>
                  <a:close/>
                  <a:moveTo>
                    <a:pt x="1802" y="0"/>
                  </a:moveTo>
                  <a:cubicBezTo>
                    <a:pt x="1789" y="0"/>
                    <a:pt x="1776" y="1"/>
                    <a:pt x="1763" y="2"/>
                  </a:cubicBezTo>
                  <a:cubicBezTo>
                    <a:pt x="1679" y="2"/>
                    <a:pt x="1584" y="26"/>
                    <a:pt x="1501" y="61"/>
                  </a:cubicBezTo>
                  <a:cubicBezTo>
                    <a:pt x="1346" y="109"/>
                    <a:pt x="1191" y="180"/>
                    <a:pt x="1048" y="252"/>
                  </a:cubicBezTo>
                  <a:cubicBezTo>
                    <a:pt x="810" y="395"/>
                    <a:pt x="596" y="561"/>
                    <a:pt x="405" y="764"/>
                  </a:cubicBezTo>
                  <a:cubicBezTo>
                    <a:pt x="178" y="1008"/>
                    <a:pt x="70" y="1222"/>
                    <a:pt x="39" y="1331"/>
                  </a:cubicBezTo>
                  <a:lnTo>
                    <a:pt x="39" y="1331"/>
                  </a:lnTo>
                  <a:cubicBezTo>
                    <a:pt x="26" y="1336"/>
                    <a:pt x="13" y="1342"/>
                    <a:pt x="1" y="1347"/>
                  </a:cubicBezTo>
                  <a:cubicBezTo>
                    <a:pt x="11" y="1349"/>
                    <a:pt x="22" y="1351"/>
                    <a:pt x="33" y="1353"/>
                  </a:cubicBezTo>
                  <a:lnTo>
                    <a:pt x="33" y="1353"/>
                  </a:lnTo>
                  <a:cubicBezTo>
                    <a:pt x="26" y="1385"/>
                    <a:pt x="28" y="1404"/>
                    <a:pt x="36" y="1407"/>
                  </a:cubicBezTo>
                  <a:cubicBezTo>
                    <a:pt x="37" y="1407"/>
                    <a:pt x="38" y="1407"/>
                    <a:pt x="38" y="1407"/>
                  </a:cubicBezTo>
                  <a:cubicBezTo>
                    <a:pt x="46" y="1407"/>
                    <a:pt x="64" y="1391"/>
                    <a:pt x="91" y="1361"/>
                  </a:cubicBezTo>
                  <a:lnTo>
                    <a:pt x="91" y="1361"/>
                  </a:lnTo>
                  <a:cubicBezTo>
                    <a:pt x="144" y="1368"/>
                    <a:pt x="197" y="1371"/>
                    <a:pt x="250" y="1371"/>
                  </a:cubicBezTo>
                  <a:cubicBezTo>
                    <a:pt x="416" y="1371"/>
                    <a:pt x="580" y="1339"/>
                    <a:pt x="739" y="1276"/>
                  </a:cubicBezTo>
                  <a:cubicBezTo>
                    <a:pt x="1144" y="1157"/>
                    <a:pt x="1537" y="966"/>
                    <a:pt x="1882" y="704"/>
                  </a:cubicBezTo>
                  <a:cubicBezTo>
                    <a:pt x="1965" y="657"/>
                    <a:pt x="2037" y="585"/>
                    <a:pt x="2084" y="514"/>
                  </a:cubicBezTo>
                  <a:cubicBezTo>
                    <a:pt x="2168" y="395"/>
                    <a:pt x="2168" y="240"/>
                    <a:pt x="2084" y="133"/>
                  </a:cubicBezTo>
                  <a:cubicBezTo>
                    <a:pt x="2020" y="47"/>
                    <a:pt x="1917" y="0"/>
                    <a:pt x="180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2"/>
            <p:cNvSpPr/>
            <p:nvPr/>
          </p:nvSpPr>
          <p:spPr>
            <a:xfrm>
              <a:off x="7046168" y="3179159"/>
              <a:ext cx="27159" cy="48008"/>
            </a:xfrm>
            <a:custGeom>
              <a:avLst/>
              <a:gdLst/>
              <a:ahLst/>
              <a:cxnLst/>
              <a:rect l="l" t="t" r="r" b="b"/>
              <a:pathLst>
                <a:path w="1287" h="2275" extrusionOk="0">
                  <a:moveTo>
                    <a:pt x="346" y="0"/>
                  </a:moveTo>
                  <a:cubicBezTo>
                    <a:pt x="215" y="12"/>
                    <a:pt x="108" y="108"/>
                    <a:pt x="60" y="239"/>
                  </a:cubicBezTo>
                  <a:cubicBezTo>
                    <a:pt x="36" y="322"/>
                    <a:pt x="13" y="417"/>
                    <a:pt x="13" y="512"/>
                  </a:cubicBezTo>
                  <a:cubicBezTo>
                    <a:pt x="1" y="679"/>
                    <a:pt x="13" y="846"/>
                    <a:pt x="60" y="1001"/>
                  </a:cubicBezTo>
                  <a:cubicBezTo>
                    <a:pt x="120" y="1274"/>
                    <a:pt x="251" y="1524"/>
                    <a:pt x="441" y="1739"/>
                  </a:cubicBezTo>
                  <a:cubicBezTo>
                    <a:pt x="711" y="2039"/>
                    <a:pt x="981" y="2129"/>
                    <a:pt x="1061" y="2129"/>
                  </a:cubicBezTo>
                  <a:cubicBezTo>
                    <a:pt x="1076" y="2129"/>
                    <a:pt x="1084" y="2125"/>
                    <a:pt x="1084" y="2120"/>
                  </a:cubicBezTo>
                  <a:cubicBezTo>
                    <a:pt x="1084" y="2096"/>
                    <a:pt x="834" y="1965"/>
                    <a:pt x="584" y="1632"/>
                  </a:cubicBezTo>
                  <a:cubicBezTo>
                    <a:pt x="441" y="1429"/>
                    <a:pt x="334" y="1203"/>
                    <a:pt x="286" y="953"/>
                  </a:cubicBezTo>
                  <a:cubicBezTo>
                    <a:pt x="263" y="822"/>
                    <a:pt x="251" y="667"/>
                    <a:pt x="263" y="524"/>
                  </a:cubicBezTo>
                  <a:cubicBezTo>
                    <a:pt x="263" y="376"/>
                    <a:pt x="317" y="250"/>
                    <a:pt x="374" y="250"/>
                  </a:cubicBezTo>
                  <a:cubicBezTo>
                    <a:pt x="377" y="250"/>
                    <a:pt x="379" y="250"/>
                    <a:pt x="382" y="250"/>
                  </a:cubicBezTo>
                  <a:cubicBezTo>
                    <a:pt x="441" y="262"/>
                    <a:pt x="584" y="346"/>
                    <a:pt x="656" y="465"/>
                  </a:cubicBezTo>
                  <a:cubicBezTo>
                    <a:pt x="739" y="584"/>
                    <a:pt x="822" y="715"/>
                    <a:pt x="882" y="846"/>
                  </a:cubicBezTo>
                  <a:cubicBezTo>
                    <a:pt x="977" y="1084"/>
                    <a:pt x="1048" y="1322"/>
                    <a:pt x="1084" y="1572"/>
                  </a:cubicBezTo>
                  <a:cubicBezTo>
                    <a:pt x="1144" y="1989"/>
                    <a:pt x="1084" y="2274"/>
                    <a:pt x="1132" y="2274"/>
                  </a:cubicBezTo>
                  <a:cubicBezTo>
                    <a:pt x="1251" y="2048"/>
                    <a:pt x="1287" y="1798"/>
                    <a:pt x="1251" y="1548"/>
                  </a:cubicBezTo>
                  <a:cubicBezTo>
                    <a:pt x="1239" y="1274"/>
                    <a:pt x="1179" y="1001"/>
                    <a:pt x="1084" y="750"/>
                  </a:cubicBezTo>
                  <a:cubicBezTo>
                    <a:pt x="1025" y="596"/>
                    <a:pt x="941" y="453"/>
                    <a:pt x="858" y="322"/>
                  </a:cubicBezTo>
                  <a:cubicBezTo>
                    <a:pt x="751" y="131"/>
                    <a:pt x="560" y="12"/>
                    <a:pt x="34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2"/>
            <p:cNvSpPr/>
            <p:nvPr/>
          </p:nvSpPr>
          <p:spPr>
            <a:xfrm>
              <a:off x="7372054" y="1610610"/>
              <a:ext cx="100005" cy="119250"/>
            </a:xfrm>
            <a:custGeom>
              <a:avLst/>
              <a:gdLst/>
              <a:ahLst/>
              <a:cxnLst/>
              <a:rect l="l" t="t" r="r" b="b"/>
              <a:pathLst>
                <a:path w="4739" h="5651" extrusionOk="0">
                  <a:moveTo>
                    <a:pt x="2495" y="1"/>
                  </a:moveTo>
                  <a:cubicBezTo>
                    <a:pt x="2402" y="1"/>
                    <a:pt x="2309" y="8"/>
                    <a:pt x="2215" y="24"/>
                  </a:cubicBezTo>
                  <a:cubicBezTo>
                    <a:pt x="1179" y="178"/>
                    <a:pt x="500" y="1143"/>
                    <a:pt x="214" y="2131"/>
                  </a:cubicBezTo>
                  <a:cubicBezTo>
                    <a:pt x="12" y="2774"/>
                    <a:pt x="0" y="3465"/>
                    <a:pt x="179" y="4107"/>
                  </a:cubicBezTo>
                  <a:cubicBezTo>
                    <a:pt x="357" y="4762"/>
                    <a:pt x="834" y="5298"/>
                    <a:pt x="1465" y="5560"/>
                  </a:cubicBezTo>
                  <a:cubicBezTo>
                    <a:pt x="1730" y="5622"/>
                    <a:pt x="1955" y="5650"/>
                    <a:pt x="2148" y="5650"/>
                  </a:cubicBezTo>
                  <a:cubicBezTo>
                    <a:pt x="3028" y="5650"/>
                    <a:pt x="3259" y="5066"/>
                    <a:pt x="3786" y="4441"/>
                  </a:cubicBezTo>
                  <a:cubicBezTo>
                    <a:pt x="4477" y="3667"/>
                    <a:pt x="4739" y="2607"/>
                    <a:pt x="4501" y="1607"/>
                  </a:cubicBezTo>
                  <a:cubicBezTo>
                    <a:pt x="4241" y="721"/>
                    <a:pt x="3412" y="1"/>
                    <a:pt x="249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2"/>
            <p:cNvSpPr/>
            <p:nvPr/>
          </p:nvSpPr>
          <p:spPr>
            <a:xfrm>
              <a:off x="7342405" y="1684722"/>
              <a:ext cx="109817" cy="69617"/>
            </a:xfrm>
            <a:custGeom>
              <a:avLst/>
              <a:gdLst/>
              <a:ahLst/>
              <a:cxnLst/>
              <a:rect l="l" t="t" r="r" b="b"/>
              <a:pathLst>
                <a:path w="5204" h="3299" extrusionOk="0">
                  <a:moveTo>
                    <a:pt x="1213" y="0"/>
                  </a:moveTo>
                  <a:cubicBezTo>
                    <a:pt x="847" y="0"/>
                    <a:pt x="489" y="182"/>
                    <a:pt x="274" y="500"/>
                  </a:cubicBezTo>
                  <a:cubicBezTo>
                    <a:pt x="12" y="965"/>
                    <a:pt x="0" y="1524"/>
                    <a:pt x="262" y="1988"/>
                  </a:cubicBezTo>
                  <a:cubicBezTo>
                    <a:pt x="524" y="2441"/>
                    <a:pt x="929" y="2786"/>
                    <a:pt x="1417" y="2977"/>
                  </a:cubicBezTo>
                  <a:cubicBezTo>
                    <a:pt x="1893" y="3167"/>
                    <a:pt x="2405" y="3274"/>
                    <a:pt x="2917" y="3298"/>
                  </a:cubicBezTo>
                  <a:lnTo>
                    <a:pt x="4536" y="3060"/>
                  </a:lnTo>
                  <a:cubicBezTo>
                    <a:pt x="4786" y="2977"/>
                    <a:pt x="5144" y="2239"/>
                    <a:pt x="5179" y="1965"/>
                  </a:cubicBezTo>
                  <a:cubicBezTo>
                    <a:pt x="5203" y="1691"/>
                    <a:pt x="5072" y="1429"/>
                    <a:pt x="4834" y="1286"/>
                  </a:cubicBezTo>
                  <a:cubicBezTo>
                    <a:pt x="4693" y="1203"/>
                    <a:pt x="4542" y="1175"/>
                    <a:pt x="4384" y="1175"/>
                  </a:cubicBezTo>
                  <a:cubicBezTo>
                    <a:pt x="4036" y="1175"/>
                    <a:pt x="3658" y="1312"/>
                    <a:pt x="3299" y="1312"/>
                  </a:cubicBezTo>
                  <a:cubicBezTo>
                    <a:pt x="3185" y="1312"/>
                    <a:pt x="3073" y="1298"/>
                    <a:pt x="2965" y="1262"/>
                  </a:cubicBezTo>
                  <a:cubicBezTo>
                    <a:pt x="2369" y="1060"/>
                    <a:pt x="2179" y="345"/>
                    <a:pt x="1631" y="84"/>
                  </a:cubicBezTo>
                  <a:cubicBezTo>
                    <a:pt x="1496" y="27"/>
                    <a:pt x="1354" y="0"/>
                    <a:pt x="1213"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2"/>
            <p:cNvSpPr/>
            <p:nvPr/>
          </p:nvSpPr>
          <p:spPr>
            <a:xfrm>
              <a:off x="7426815" y="1709391"/>
              <a:ext cx="16101" cy="38006"/>
            </a:xfrm>
            <a:custGeom>
              <a:avLst/>
              <a:gdLst/>
              <a:ahLst/>
              <a:cxnLst/>
              <a:rect l="l" t="t" r="r" b="b"/>
              <a:pathLst>
                <a:path w="763" h="1801" extrusionOk="0">
                  <a:moveTo>
                    <a:pt x="288" y="1"/>
                  </a:moveTo>
                  <a:cubicBezTo>
                    <a:pt x="224" y="1"/>
                    <a:pt x="185" y="22"/>
                    <a:pt x="191" y="34"/>
                  </a:cubicBezTo>
                  <a:cubicBezTo>
                    <a:pt x="215" y="57"/>
                    <a:pt x="334" y="34"/>
                    <a:pt x="465" y="177"/>
                  </a:cubicBezTo>
                  <a:cubicBezTo>
                    <a:pt x="608" y="379"/>
                    <a:pt x="644" y="641"/>
                    <a:pt x="548" y="867"/>
                  </a:cubicBezTo>
                  <a:cubicBezTo>
                    <a:pt x="441" y="1212"/>
                    <a:pt x="251" y="1534"/>
                    <a:pt x="1" y="1796"/>
                  </a:cubicBezTo>
                  <a:cubicBezTo>
                    <a:pt x="1" y="1799"/>
                    <a:pt x="3" y="1801"/>
                    <a:pt x="8" y="1801"/>
                  </a:cubicBezTo>
                  <a:cubicBezTo>
                    <a:pt x="39" y="1801"/>
                    <a:pt x="155" y="1740"/>
                    <a:pt x="298" y="1617"/>
                  </a:cubicBezTo>
                  <a:cubicBezTo>
                    <a:pt x="501" y="1427"/>
                    <a:pt x="644" y="1177"/>
                    <a:pt x="715" y="903"/>
                  </a:cubicBezTo>
                  <a:cubicBezTo>
                    <a:pt x="751" y="760"/>
                    <a:pt x="763" y="593"/>
                    <a:pt x="739" y="438"/>
                  </a:cubicBezTo>
                  <a:cubicBezTo>
                    <a:pt x="715" y="308"/>
                    <a:pt x="644" y="188"/>
                    <a:pt x="536" y="93"/>
                  </a:cubicBezTo>
                  <a:cubicBezTo>
                    <a:pt x="441" y="22"/>
                    <a:pt x="352" y="1"/>
                    <a:pt x="28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2"/>
            <p:cNvSpPr/>
            <p:nvPr/>
          </p:nvSpPr>
          <p:spPr>
            <a:xfrm>
              <a:off x="7402948" y="1711733"/>
              <a:ext cx="14835" cy="37077"/>
            </a:xfrm>
            <a:custGeom>
              <a:avLst/>
              <a:gdLst/>
              <a:ahLst/>
              <a:cxnLst/>
              <a:rect l="l" t="t" r="r" b="b"/>
              <a:pathLst>
                <a:path w="703" h="1757" extrusionOk="0">
                  <a:moveTo>
                    <a:pt x="379" y="0"/>
                  </a:moveTo>
                  <a:cubicBezTo>
                    <a:pt x="373" y="0"/>
                    <a:pt x="370" y="2"/>
                    <a:pt x="370" y="6"/>
                  </a:cubicBezTo>
                  <a:cubicBezTo>
                    <a:pt x="358" y="18"/>
                    <a:pt x="441" y="89"/>
                    <a:pt x="489" y="244"/>
                  </a:cubicBezTo>
                  <a:cubicBezTo>
                    <a:pt x="548" y="458"/>
                    <a:pt x="524" y="673"/>
                    <a:pt x="417" y="863"/>
                  </a:cubicBezTo>
                  <a:cubicBezTo>
                    <a:pt x="310" y="1101"/>
                    <a:pt x="167" y="1304"/>
                    <a:pt x="96" y="1470"/>
                  </a:cubicBezTo>
                  <a:cubicBezTo>
                    <a:pt x="36" y="1637"/>
                    <a:pt x="1" y="1756"/>
                    <a:pt x="24" y="1756"/>
                  </a:cubicBezTo>
                  <a:cubicBezTo>
                    <a:pt x="36" y="1756"/>
                    <a:pt x="96" y="1673"/>
                    <a:pt x="191" y="1530"/>
                  </a:cubicBezTo>
                  <a:cubicBezTo>
                    <a:pt x="334" y="1340"/>
                    <a:pt x="465" y="1137"/>
                    <a:pt x="572" y="935"/>
                  </a:cubicBezTo>
                  <a:cubicBezTo>
                    <a:pt x="691" y="708"/>
                    <a:pt x="703" y="435"/>
                    <a:pt x="596" y="208"/>
                  </a:cubicBezTo>
                  <a:cubicBezTo>
                    <a:pt x="516" y="58"/>
                    <a:pt x="410" y="0"/>
                    <a:pt x="37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2"/>
            <p:cNvSpPr/>
            <p:nvPr/>
          </p:nvSpPr>
          <p:spPr>
            <a:xfrm>
              <a:off x="7378068" y="1703292"/>
              <a:ext cx="18866" cy="35220"/>
            </a:xfrm>
            <a:custGeom>
              <a:avLst/>
              <a:gdLst/>
              <a:ahLst/>
              <a:cxnLst/>
              <a:rect l="l" t="t" r="r" b="b"/>
              <a:pathLst>
                <a:path w="894" h="1669" extrusionOk="0">
                  <a:moveTo>
                    <a:pt x="770" y="1"/>
                  </a:moveTo>
                  <a:cubicBezTo>
                    <a:pt x="722" y="1"/>
                    <a:pt x="663" y="13"/>
                    <a:pt x="596" y="49"/>
                  </a:cubicBezTo>
                  <a:cubicBezTo>
                    <a:pt x="394" y="204"/>
                    <a:pt x="263" y="418"/>
                    <a:pt x="191" y="656"/>
                  </a:cubicBezTo>
                  <a:cubicBezTo>
                    <a:pt x="37" y="966"/>
                    <a:pt x="1" y="1323"/>
                    <a:pt x="96" y="1668"/>
                  </a:cubicBezTo>
                  <a:cubicBezTo>
                    <a:pt x="144" y="1668"/>
                    <a:pt x="144" y="1228"/>
                    <a:pt x="334" y="727"/>
                  </a:cubicBezTo>
                  <a:cubicBezTo>
                    <a:pt x="394" y="513"/>
                    <a:pt x="513" y="323"/>
                    <a:pt x="656" y="156"/>
                  </a:cubicBezTo>
                  <a:cubicBezTo>
                    <a:pt x="775" y="49"/>
                    <a:pt x="894" y="61"/>
                    <a:pt x="894" y="49"/>
                  </a:cubicBezTo>
                  <a:cubicBezTo>
                    <a:pt x="894" y="34"/>
                    <a:pt x="848" y="1"/>
                    <a:pt x="77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2"/>
            <p:cNvSpPr/>
            <p:nvPr/>
          </p:nvSpPr>
          <p:spPr>
            <a:xfrm>
              <a:off x="7350192" y="1686853"/>
              <a:ext cx="30831" cy="44864"/>
            </a:xfrm>
            <a:custGeom>
              <a:avLst/>
              <a:gdLst/>
              <a:ahLst/>
              <a:cxnLst/>
              <a:rect l="l" t="t" r="r" b="b"/>
              <a:pathLst>
                <a:path w="1461" h="2126" extrusionOk="0">
                  <a:moveTo>
                    <a:pt x="1163" y="0"/>
                  </a:moveTo>
                  <a:cubicBezTo>
                    <a:pt x="1121" y="0"/>
                    <a:pt x="1075" y="6"/>
                    <a:pt x="1024" y="18"/>
                  </a:cubicBezTo>
                  <a:cubicBezTo>
                    <a:pt x="703" y="161"/>
                    <a:pt x="441" y="411"/>
                    <a:pt x="286" y="733"/>
                  </a:cubicBezTo>
                  <a:cubicBezTo>
                    <a:pt x="119" y="1030"/>
                    <a:pt x="24" y="1364"/>
                    <a:pt x="24" y="1697"/>
                  </a:cubicBezTo>
                  <a:cubicBezTo>
                    <a:pt x="0" y="1852"/>
                    <a:pt x="24" y="1995"/>
                    <a:pt x="95" y="2126"/>
                  </a:cubicBezTo>
                  <a:cubicBezTo>
                    <a:pt x="107" y="1673"/>
                    <a:pt x="215" y="1221"/>
                    <a:pt x="417" y="804"/>
                  </a:cubicBezTo>
                  <a:cubicBezTo>
                    <a:pt x="560" y="530"/>
                    <a:pt x="786" y="292"/>
                    <a:pt x="1060" y="137"/>
                  </a:cubicBezTo>
                  <a:cubicBezTo>
                    <a:pt x="1132" y="108"/>
                    <a:pt x="1208" y="93"/>
                    <a:pt x="1287" y="93"/>
                  </a:cubicBezTo>
                  <a:cubicBezTo>
                    <a:pt x="1338" y="93"/>
                    <a:pt x="1389" y="99"/>
                    <a:pt x="1441" y="113"/>
                  </a:cubicBezTo>
                  <a:cubicBezTo>
                    <a:pt x="1460" y="113"/>
                    <a:pt x="1359" y="0"/>
                    <a:pt x="116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2"/>
            <p:cNvSpPr/>
            <p:nvPr/>
          </p:nvSpPr>
          <p:spPr>
            <a:xfrm>
              <a:off x="7159488" y="1795257"/>
              <a:ext cx="169369" cy="402024"/>
            </a:xfrm>
            <a:custGeom>
              <a:avLst/>
              <a:gdLst/>
              <a:ahLst/>
              <a:cxnLst/>
              <a:rect l="l" t="t" r="r" b="b"/>
              <a:pathLst>
                <a:path w="8026" h="19051" extrusionOk="0">
                  <a:moveTo>
                    <a:pt x="1477" y="1"/>
                  </a:moveTo>
                  <a:lnTo>
                    <a:pt x="1477" y="1"/>
                  </a:lnTo>
                  <a:cubicBezTo>
                    <a:pt x="1691" y="799"/>
                    <a:pt x="1298" y="1608"/>
                    <a:pt x="881" y="2323"/>
                  </a:cubicBezTo>
                  <a:cubicBezTo>
                    <a:pt x="465" y="3025"/>
                    <a:pt x="0" y="3763"/>
                    <a:pt x="36" y="4573"/>
                  </a:cubicBezTo>
                  <a:cubicBezTo>
                    <a:pt x="108" y="6025"/>
                    <a:pt x="1739" y="7061"/>
                    <a:pt x="1715" y="8514"/>
                  </a:cubicBezTo>
                  <a:cubicBezTo>
                    <a:pt x="1715" y="9288"/>
                    <a:pt x="1215" y="10014"/>
                    <a:pt x="1251" y="10788"/>
                  </a:cubicBezTo>
                  <a:cubicBezTo>
                    <a:pt x="1286" y="11562"/>
                    <a:pt x="1822" y="12181"/>
                    <a:pt x="2417" y="12645"/>
                  </a:cubicBezTo>
                  <a:cubicBezTo>
                    <a:pt x="3013" y="13098"/>
                    <a:pt x="3703" y="13455"/>
                    <a:pt x="4239" y="13967"/>
                  </a:cubicBezTo>
                  <a:cubicBezTo>
                    <a:pt x="4763" y="14491"/>
                    <a:pt x="5203" y="15217"/>
                    <a:pt x="5668" y="15860"/>
                  </a:cubicBezTo>
                  <a:lnTo>
                    <a:pt x="6132" y="18622"/>
                  </a:lnTo>
                  <a:lnTo>
                    <a:pt x="8025" y="19051"/>
                  </a:lnTo>
                  <a:lnTo>
                    <a:pt x="7525" y="10324"/>
                  </a:lnTo>
                  <a:lnTo>
                    <a:pt x="1477"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2"/>
            <p:cNvSpPr/>
            <p:nvPr/>
          </p:nvSpPr>
          <p:spPr>
            <a:xfrm>
              <a:off x="7189644" y="1695379"/>
              <a:ext cx="291025" cy="191885"/>
            </a:xfrm>
            <a:custGeom>
              <a:avLst/>
              <a:gdLst/>
              <a:ahLst/>
              <a:cxnLst/>
              <a:rect l="l" t="t" r="r" b="b"/>
              <a:pathLst>
                <a:path w="13791" h="9093" extrusionOk="0">
                  <a:moveTo>
                    <a:pt x="4623" y="1"/>
                  </a:moveTo>
                  <a:cubicBezTo>
                    <a:pt x="3166" y="1"/>
                    <a:pt x="1734" y="695"/>
                    <a:pt x="845" y="1984"/>
                  </a:cubicBezTo>
                  <a:cubicBezTo>
                    <a:pt x="381" y="2674"/>
                    <a:pt x="107" y="3472"/>
                    <a:pt x="60" y="4305"/>
                  </a:cubicBezTo>
                  <a:cubicBezTo>
                    <a:pt x="0" y="5401"/>
                    <a:pt x="417" y="6579"/>
                    <a:pt x="1357" y="7115"/>
                  </a:cubicBezTo>
                  <a:cubicBezTo>
                    <a:pt x="1742" y="7330"/>
                    <a:pt x="2158" y="7416"/>
                    <a:pt x="2586" y="7416"/>
                  </a:cubicBezTo>
                  <a:cubicBezTo>
                    <a:pt x="3391" y="7416"/>
                    <a:pt x="4239" y="7112"/>
                    <a:pt x="5001" y="6794"/>
                  </a:cubicBezTo>
                  <a:cubicBezTo>
                    <a:pt x="5820" y="6451"/>
                    <a:pt x="6716" y="6102"/>
                    <a:pt x="7576" y="6102"/>
                  </a:cubicBezTo>
                  <a:cubicBezTo>
                    <a:pt x="7941" y="6102"/>
                    <a:pt x="8300" y="6165"/>
                    <a:pt x="8644" y="6317"/>
                  </a:cubicBezTo>
                  <a:cubicBezTo>
                    <a:pt x="9335" y="6639"/>
                    <a:pt x="9823" y="7258"/>
                    <a:pt x="10323" y="7830"/>
                  </a:cubicBezTo>
                  <a:cubicBezTo>
                    <a:pt x="10823" y="8413"/>
                    <a:pt x="11418" y="8984"/>
                    <a:pt x="12168" y="9080"/>
                  </a:cubicBezTo>
                  <a:cubicBezTo>
                    <a:pt x="12227" y="9088"/>
                    <a:pt x="12287" y="9092"/>
                    <a:pt x="12347" y="9092"/>
                  </a:cubicBezTo>
                  <a:cubicBezTo>
                    <a:pt x="13051" y="9092"/>
                    <a:pt x="13790" y="8532"/>
                    <a:pt x="13680" y="7830"/>
                  </a:cubicBezTo>
                  <a:lnTo>
                    <a:pt x="12609" y="3579"/>
                  </a:lnTo>
                  <a:cubicBezTo>
                    <a:pt x="12490" y="2853"/>
                    <a:pt x="11704" y="2424"/>
                    <a:pt x="10978" y="2293"/>
                  </a:cubicBezTo>
                  <a:cubicBezTo>
                    <a:pt x="10251" y="2174"/>
                    <a:pt x="9478" y="2210"/>
                    <a:pt x="8799" y="1912"/>
                  </a:cubicBezTo>
                  <a:cubicBezTo>
                    <a:pt x="8192" y="1662"/>
                    <a:pt x="7727" y="1174"/>
                    <a:pt x="7192" y="793"/>
                  </a:cubicBezTo>
                  <a:cubicBezTo>
                    <a:pt x="6404" y="257"/>
                    <a:pt x="5509" y="1"/>
                    <a:pt x="462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2"/>
            <p:cNvSpPr/>
            <p:nvPr/>
          </p:nvSpPr>
          <p:spPr>
            <a:xfrm>
              <a:off x="7189897" y="1777425"/>
              <a:ext cx="292966" cy="443110"/>
            </a:xfrm>
            <a:custGeom>
              <a:avLst/>
              <a:gdLst/>
              <a:ahLst/>
              <a:cxnLst/>
              <a:rect l="l" t="t" r="r" b="b"/>
              <a:pathLst>
                <a:path w="13883" h="20998" extrusionOk="0">
                  <a:moveTo>
                    <a:pt x="3000" y="1"/>
                  </a:moveTo>
                  <a:cubicBezTo>
                    <a:pt x="893" y="179"/>
                    <a:pt x="0" y="2989"/>
                    <a:pt x="262" y="5085"/>
                  </a:cubicBezTo>
                  <a:cubicBezTo>
                    <a:pt x="560" y="7430"/>
                    <a:pt x="1012" y="10264"/>
                    <a:pt x="1619" y="11931"/>
                  </a:cubicBezTo>
                  <a:cubicBezTo>
                    <a:pt x="2728" y="14984"/>
                    <a:pt x="5095" y="15221"/>
                    <a:pt x="5501" y="15221"/>
                  </a:cubicBezTo>
                  <a:cubicBezTo>
                    <a:pt x="5539" y="15221"/>
                    <a:pt x="5560" y="15219"/>
                    <a:pt x="5560" y="15217"/>
                  </a:cubicBezTo>
                  <a:cubicBezTo>
                    <a:pt x="5560" y="15216"/>
                    <a:pt x="5560" y="15216"/>
                    <a:pt x="5560" y="15216"/>
                  </a:cubicBezTo>
                  <a:cubicBezTo>
                    <a:pt x="5565" y="15216"/>
                    <a:pt x="5781" y="16390"/>
                    <a:pt x="6418" y="19432"/>
                  </a:cubicBezTo>
                  <a:cubicBezTo>
                    <a:pt x="6675" y="20642"/>
                    <a:pt x="6800" y="20997"/>
                    <a:pt x="7447" y="20997"/>
                  </a:cubicBezTo>
                  <a:cubicBezTo>
                    <a:pt x="7786" y="20997"/>
                    <a:pt x="8269" y="20900"/>
                    <a:pt x="8989" y="20777"/>
                  </a:cubicBezTo>
                  <a:lnTo>
                    <a:pt x="9037" y="20979"/>
                  </a:lnTo>
                  <a:cubicBezTo>
                    <a:pt x="11109" y="20622"/>
                    <a:pt x="13883" y="19943"/>
                    <a:pt x="13537" y="17991"/>
                  </a:cubicBezTo>
                  <a:lnTo>
                    <a:pt x="11085" y="1417"/>
                  </a:lnTo>
                  <a:cubicBezTo>
                    <a:pt x="10983" y="818"/>
                    <a:pt x="10451" y="390"/>
                    <a:pt x="9846" y="390"/>
                  </a:cubicBezTo>
                  <a:cubicBezTo>
                    <a:pt x="9815" y="390"/>
                    <a:pt x="9783" y="391"/>
                    <a:pt x="9751" y="393"/>
                  </a:cubicBezTo>
                  <a:lnTo>
                    <a:pt x="3000"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2"/>
            <p:cNvSpPr/>
            <p:nvPr/>
          </p:nvSpPr>
          <p:spPr>
            <a:xfrm>
              <a:off x="7216528" y="1913262"/>
              <a:ext cx="20111" cy="18296"/>
            </a:xfrm>
            <a:custGeom>
              <a:avLst/>
              <a:gdLst/>
              <a:ahLst/>
              <a:cxnLst/>
              <a:rect l="l" t="t" r="r" b="b"/>
              <a:pathLst>
                <a:path w="953" h="867" extrusionOk="0">
                  <a:moveTo>
                    <a:pt x="481" y="0"/>
                  </a:moveTo>
                  <a:cubicBezTo>
                    <a:pt x="460" y="0"/>
                    <a:pt x="438" y="2"/>
                    <a:pt x="417" y="5"/>
                  </a:cubicBezTo>
                  <a:cubicBezTo>
                    <a:pt x="179" y="29"/>
                    <a:pt x="0" y="243"/>
                    <a:pt x="24" y="481"/>
                  </a:cubicBezTo>
                  <a:cubicBezTo>
                    <a:pt x="24" y="481"/>
                    <a:pt x="24" y="493"/>
                    <a:pt x="24" y="493"/>
                  </a:cubicBezTo>
                  <a:cubicBezTo>
                    <a:pt x="67" y="709"/>
                    <a:pt x="258" y="867"/>
                    <a:pt x="480" y="867"/>
                  </a:cubicBezTo>
                  <a:cubicBezTo>
                    <a:pt x="503" y="867"/>
                    <a:pt x="525" y="865"/>
                    <a:pt x="548" y="862"/>
                  </a:cubicBezTo>
                  <a:cubicBezTo>
                    <a:pt x="774" y="838"/>
                    <a:pt x="953" y="624"/>
                    <a:pt x="929" y="386"/>
                  </a:cubicBezTo>
                  <a:cubicBezTo>
                    <a:pt x="929" y="374"/>
                    <a:pt x="929" y="374"/>
                    <a:pt x="917" y="374"/>
                  </a:cubicBezTo>
                  <a:cubicBezTo>
                    <a:pt x="884" y="157"/>
                    <a:pt x="695" y="0"/>
                    <a:pt x="48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2"/>
            <p:cNvSpPr/>
            <p:nvPr/>
          </p:nvSpPr>
          <p:spPr>
            <a:xfrm>
              <a:off x="7213511" y="1899081"/>
              <a:ext cx="38196" cy="14392"/>
            </a:xfrm>
            <a:custGeom>
              <a:avLst/>
              <a:gdLst/>
              <a:ahLst/>
              <a:cxnLst/>
              <a:rect l="l" t="t" r="r" b="b"/>
              <a:pathLst>
                <a:path w="1810" h="682" extrusionOk="0">
                  <a:moveTo>
                    <a:pt x="1024" y="1"/>
                  </a:moveTo>
                  <a:cubicBezTo>
                    <a:pt x="948" y="1"/>
                    <a:pt x="873" y="8"/>
                    <a:pt x="798" y="22"/>
                  </a:cubicBezTo>
                  <a:cubicBezTo>
                    <a:pt x="548" y="70"/>
                    <a:pt x="322" y="201"/>
                    <a:pt x="155" y="379"/>
                  </a:cubicBezTo>
                  <a:cubicBezTo>
                    <a:pt x="24" y="534"/>
                    <a:pt x="0" y="653"/>
                    <a:pt x="24" y="677"/>
                  </a:cubicBezTo>
                  <a:cubicBezTo>
                    <a:pt x="29" y="680"/>
                    <a:pt x="35" y="682"/>
                    <a:pt x="42" y="682"/>
                  </a:cubicBezTo>
                  <a:cubicBezTo>
                    <a:pt x="135" y="682"/>
                    <a:pt x="414" y="397"/>
                    <a:pt x="857" y="320"/>
                  </a:cubicBezTo>
                  <a:cubicBezTo>
                    <a:pt x="963" y="298"/>
                    <a:pt x="1065" y="291"/>
                    <a:pt x="1160" y="291"/>
                  </a:cubicBezTo>
                  <a:cubicBezTo>
                    <a:pt x="1406" y="291"/>
                    <a:pt x="1605" y="342"/>
                    <a:pt x="1706" y="342"/>
                  </a:cubicBezTo>
                  <a:cubicBezTo>
                    <a:pt x="1741" y="342"/>
                    <a:pt x="1765" y="336"/>
                    <a:pt x="1774" y="320"/>
                  </a:cubicBezTo>
                  <a:cubicBezTo>
                    <a:pt x="1810" y="236"/>
                    <a:pt x="1715" y="189"/>
                    <a:pt x="1548" y="105"/>
                  </a:cubicBezTo>
                  <a:cubicBezTo>
                    <a:pt x="1381" y="39"/>
                    <a:pt x="1202" y="1"/>
                    <a:pt x="102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2"/>
            <p:cNvSpPr/>
            <p:nvPr/>
          </p:nvSpPr>
          <p:spPr>
            <a:xfrm>
              <a:off x="7317272" y="1896654"/>
              <a:ext cx="20111" cy="18148"/>
            </a:xfrm>
            <a:custGeom>
              <a:avLst/>
              <a:gdLst/>
              <a:ahLst/>
              <a:cxnLst/>
              <a:rect l="l" t="t" r="r" b="b"/>
              <a:pathLst>
                <a:path w="953" h="860" extrusionOk="0">
                  <a:moveTo>
                    <a:pt x="486" y="1"/>
                  </a:moveTo>
                  <a:cubicBezTo>
                    <a:pt x="463" y="1"/>
                    <a:pt x="440" y="3"/>
                    <a:pt x="417" y="6"/>
                  </a:cubicBezTo>
                  <a:cubicBezTo>
                    <a:pt x="179" y="30"/>
                    <a:pt x="1" y="244"/>
                    <a:pt x="24" y="470"/>
                  </a:cubicBezTo>
                  <a:cubicBezTo>
                    <a:pt x="36" y="482"/>
                    <a:pt x="36" y="482"/>
                    <a:pt x="36" y="494"/>
                  </a:cubicBezTo>
                  <a:cubicBezTo>
                    <a:pt x="68" y="705"/>
                    <a:pt x="248" y="860"/>
                    <a:pt x="463" y="860"/>
                  </a:cubicBezTo>
                  <a:cubicBezTo>
                    <a:pt x="491" y="860"/>
                    <a:pt x="519" y="857"/>
                    <a:pt x="548" y="851"/>
                  </a:cubicBezTo>
                  <a:cubicBezTo>
                    <a:pt x="786" y="828"/>
                    <a:pt x="953" y="613"/>
                    <a:pt x="929" y="375"/>
                  </a:cubicBezTo>
                  <a:cubicBezTo>
                    <a:pt x="929" y="375"/>
                    <a:pt x="929" y="375"/>
                    <a:pt x="929" y="363"/>
                  </a:cubicBezTo>
                  <a:cubicBezTo>
                    <a:pt x="886" y="148"/>
                    <a:pt x="697" y="1"/>
                    <a:pt x="486"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2"/>
            <p:cNvSpPr/>
            <p:nvPr/>
          </p:nvSpPr>
          <p:spPr>
            <a:xfrm>
              <a:off x="7312756" y="1882347"/>
              <a:ext cx="38449" cy="14307"/>
            </a:xfrm>
            <a:custGeom>
              <a:avLst/>
              <a:gdLst/>
              <a:ahLst/>
              <a:cxnLst/>
              <a:rect l="l" t="t" r="r" b="b"/>
              <a:pathLst>
                <a:path w="1822" h="678" extrusionOk="0">
                  <a:moveTo>
                    <a:pt x="1056" y="0"/>
                  </a:moveTo>
                  <a:cubicBezTo>
                    <a:pt x="974" y="0"/>
                    <a:pt x="891" y="10"/>
                    <a:pt x="810" y="29"/>
                  </a:cubicBezTo>
                  <a:cubicBezTo>
                    <a:pt x="560" y="77"/>
                    <a:pt x="334" y="196"/>
                    <a:pt x="167" y="386"/>
                  </a:cubicBezTo>
                  <a:cubicBezTo>
                    <a:pt x="36" y="529"/>
                    <a:pt x="0" y="636"/>
                    <a:pt x="36" y="672"/>
                  </a:cubicBezTo>
                  <a:cubicBezTo>
                    <a:pt x="41" y="675"/>
                    <a:pt x="47" y="677"/>
                    <a:pt x="54" y="677"/>
                  </a:cubicBezTo>
                  <a:cubicBezTo>
                    <a:pt x="149" y="677"/>
                    <a:pt x="427" y="403"/>
                    <a:pt x="869" y="315"/>
                  </a:cubicBezTo>
                  <a:cubicBezTo>
                    <a:pt x="975" y="294"/>
                    <a:pt x="1077" y="286"/>
                    <a:pt x="1172" y="286"/>
                  </a:cubicBezTo>
                  <a:cubicBezTo>
                    <a:pt x="1418" y="286"/>
                    <a:pt x="1617" y="338"/>
                    <a:pt x="1718" y="338"/>
                  </a:cubicBezTo>
                  <a:cubicBezTo>
                    <a:pt x="1753" y="338"/>
                    <a:pt x="1777" y="332"/>
                    <a:pt x="1786" y="315"/>
                  </a:cubicBezTo>
                  <a:cubicBezTo>
                    <a:pt x="1822" y="232"/>
                    <a:pt x="1727" y="196"/>
                    <a:pt x="1548" y="113"/>
                  </a:cubicBezTo>
                  <a:cubicBezTo>
                    <a:pt x="1395" y="40"/>
                    <a:pt x="1227" y="0"/>
                    <a:pt x="105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2"/>
            <p:cNvSpPr/>
            <p:nvPr/>
          </p:nvSpPr>
          <p:spPr>
            <a:xfrm>
              <a:off x="7263249" y="1893257"/>
              <a:ext cx="27919" cy="88208"/>
            </a:xfrm>
            <a:custGeom>
              <a:avLst/>
              <a:gdLst/>
              <a:ahLst/>
              <a:cxnLst/>
              <a:rect l="l" t="t" r="r" b="b"/>
              <a:pathLst>
                <a:path w="1323" h="4180" extrusionOk="0">
                  <a:moveTo>
                    <a:pt x="763" y="0"/>
                  </a:moveTo>
                  <a:cubicBezTo>
                    <a:pt x="703" y="0"/>
                    <a:pt x="465" y="1131"/>
                    <a:pt x="215" y="2548"/>
                  </a:cubicBezTo>
                  <a:cubicBezTo>
                    <a:pt x="155" y="2894"/>
                    <a:pt x="96" y="3227"/>
                    <a:pt x="48" y="3548"/>
                  </a:cubicBezTo>
                  <a:cubicBezTo>
                    <a:pt x="1" y="3703"/>
                    <a:pt x="13" y="3882"/>
                    <a:pt x="72" y="4037"/>
                  </a:cubicBezTo>
                  <a:cubicBezTo>
                    <a:pt x="132" y="4108"/>
                    <a:pt x="215" y="4168"/>
                    <a:pt x="310" y="4179"/>
                  </a:cubicBezTo>
                  <a:lnTo>
                    <a:pt x="525" y="4179"/>
                  </a:lnTo>
                  <a:cubicBezTo>
                    <a:pt x="798" y="4156"/>
                    <a:pt x="1060" y="4096"/>
                    <a:pt x="1322" y="4013"/>
                  </a:cubicBezTo>
                  <a:cubicBezTo>
                    <a:pt x="1191" y="3995"/>
                    <a:pt x="1057" y="3986"/>
                    <a:pt x="923" y="3986"/>
                  </a:cubicBezTo>
                  <a:cubicBezTo>
                    <a:pt x="789" y="3986"/>
                    <a:pt x="656" y="3995"/>
                    <a:pt x="525" y="4013"/>
                  </a:cubicBezTo>
                  <a:cubicBezTo>
                    <a:pt x="394" y="4013"/>
                    <a:pt x="275" y="4013"/>
                    <a:pt x="239" y="3941"/>
                  </a:cubicBezTo>
                  <a:cubicBezTo>
                    <a:pt x="203" y="3822"/>
                    <a:pt x="203" y="3691"/>
                    <a:pt x="239" y="3560"/>
                  </a:cubicBezTo>
                  <a:lnTo>
                    <a:pt x="417" y="2572"/>
                  </a:lnTo>
                  <a:cubicBezTo>
                    <a:pt x="667" y="1143"/>
                    <a:pt x="822" y="0"/>
                    <a:pt x="76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2"/>
            <p:cNvSpPr/>
            <p:nvPr/>
          </p:nvSpPr>
          <p:spPr>
            <a:xfrm>
              <a:off x="7306974" y="2053805"/>
              <a:ext cx="92978" cy="61830"/>
            </a:xfrm>
            <a:custGeom>
              <a:avLst/>
              <a:gdLst/>
              <a:ahLst/>
              <a:cxnLst/>
              <a:rect l="l" t="t" r="r" b="b"/>
              <a:pathLst>
                <a:path w="4406" h="2930" extrusionOk="0">
                  <a:moveTo>
                    <a:pt x="4406" y="0"/>
                  </a:moveTo>
                  <a:lnTo>
                    <a:pt x="4406" y="0"/>
                  </a:lnTo>
                  <a:cubicBezTo>
                    <a:pt x="3156" y="1096"/>
                    <a:pt x="1632" y="1834"/>
                    <a:pt x="0" y="2120"/>
                  </a:cubicBezTo>
                  <a:lnTo>
                    <a:pt x="203" y="2929"/>
                  </a:lnTo>
                  <a:cubicBezTo>
                    <a:pt x="3727" y="2584"/>
                    <a:pt x="4406" y="1"/>
                    <a:pt x="4406"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2"/>
            <p:cNvSpPr/>
            <p:nvPr/>
          </p:nvSpPr>
          <p:spPr>
            <a:xfrm>
              <a:off x="7299187" y="1991405"/>
              <a:ext cx="33173" cy="21947"/>
            </a:xfrm>
            <a:custGeom>
              <a:avLst/>
              <a:gdLst/>
              <a:ahLst/>
              <a:cxnLst/>
              <a:rect l="l" t="t" r="r" b="b"/>
              <a:pathLst>
                <a:path w="1572" h="1040" extrusionOk="0">
                  <a:moveTo>
                    <a:pt x="836" y="0"/>
                  </a:moveTo>
                  <a:cubicBezTo>
                    <a:pt x="808" y="0"/>
                    <a:pt x="779" y="2"/>
                    <a:pt x="750" y="5"/>
                  </a:cubicBezTo>
                  <a:cubicBezTo>
                    <a:pt x="453" y="28"/>
                    <a:pt x="179" y="207"/>
                    <a:pt x="48" y="469"/>
                  </a:cubicBezTo>
                  <a:lnTo>
                    <a:pt x="24" y="493"/>
                  </a:lnTo>
                  <a:cubicBezTo>
                    <a:pt x="0" y="552"/>
                    <a:pt x="12" y="624"/>
                    <a:pt x="60" y="671"/>
                  </a:cubicBezTo>
                  <a:cubicBezTo>
                    <a:pt x="107" y="719"/>
                    <a:pt x="167" y="755"/>
                    <a:pt x="226" y="790"/>
                  </a:cubicBezTo>
                  <a:cubicBezTo>
                    <a:pt x="429" y="910"/>
                    <a:pt x="667" y="993"/>
                    <a:pt x="905" y="1029"/>
                  </a:cubicBezTo>
                  <a:cubicBezTo>
                    <a:pt x="940" y="1036"/>
                    <a:pt x="976" y="1039"/>
                    <a:pt x="1011" y="1039"/>
                  </a:cubicBezTo>
                  <a:cubicBezTo>
                    <a:pt x="1211" y="1039"/>
                    <a:pt x="1399" y="927"/>
                    <a:pt x="1500" y="755"/>
                  </a:cubicBezTo>
                  <a:cubicBezTo>
                    <a:pt x="1572" y="552"/>
                    <a:pt x="1512" y="338"/>
                    <a:pt x="1358" y="195"/>
                  </a:cubicBezTo>
                  <a:cubicBezTo>
                    <a:pt x="1212" y="70"/>
                    <a:pt x="1030" y="0"/>
                    <a:pt x="836"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2"/>
            <p:cNvSpPr/>
            <p:nvPr/>
          </p:nvSpPr>
          <p:spPr>
            <a:xfrm>
              <a:off x="7294903" y="1979165"/>
              <a:ext cx="30683" cy="34207"/>
            </a:xfrm>
            <a:custGeom>
              <a:avLst/>
              <a:gdLst/>
              <a:ahLst/>
              <a:cxnLst/>
              <a:rect l="l" t="t" r="r" b="b"/>
              <a:pathLst>
                <a:path w="1454" h="1621" extrusionOk="0">
                  <a:moveTo>
                    <a:pt x="1302" y="0"/>
                  </a:moveTo>
                  <a:cubicBezTo>
                    <a:pt x="1301" y="0"/>
                    <a:pt x="1300" y="1"/>
                    <a:pt x="1299" y="1"/>
                  </a:cubicBezTo>
                  <a:cubicBezTo>
                    <a:pt x="1215" y="1"/>
                    <a:pt x="1311" y="537"/>
                    <a:pt x="941" y="989"/>
                  </a:cubicBezTo>
                  <a:cubicBezTo>
                    <a:pt x="572" y="1442"/>
                    <a:pt x="1" y="1490"/>
                    <a:pt x="13" y="1561"/>
                  </a:cubicBezTo>
                  <a:cubicBezTo>
                    <a:pt x="20" y="1603"/>
                    <a:pt x="68" y="1620"/>
                    <a:pt x="154" y="1620"/>
                  </a:cubicBezTo>
                  <a:cubicBezTo>
                    <a:pt x="215" y="1620"/>
                    <a:pt x="295" y="1611"/>
                    <a:pt x="394" y="1597"/>
                  </a:cubicBezTo>
                  <a:cubicBezTo>
                    <a:pt x="691" y="1549"/>
                    <a:pt x="965" y="1382"/>
                    <a:pt x="1168" y="1156"/>
                  </a:cubicBezTo>
                  <a:cubicBezTo>
                    <a:pt x="1358" y="918"/>
                    <a:pt x="1453" y="632"/>
                    <a:pt x="1430" y="335"/>
                  </a:cubicBezTo>
                  <a:cubicBezTo>
                    <a:pt x="1407" y="119"/>
                    <a:pt x="1330" y="0"/>
                    <a:pt x="130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2"/>
            <p:cNvSpPr/>
            <p:nvPr/>
          </p:nvSpPr>
          <p:spPr>
            <a:xfrm>
              <a:off x="7304716" y="1867406"/>
              <a:ext cx="48261" cy="12978"/>
            </a:xfrm>
            <a:custGeom>
              <a:avLst/>
              <a:gdLst/>
              <a:ahLst/>
              <a:cxnLst/>
              <a:rect l="l" t="t" r="r" b="b"/>
              <a:pathLst>
                <a:path w="2287" h="615" extrusionOk="0">
                  <a:moveTo>
                    <a:pt x="1258" y="1"/>
                  </a:moveTo>
                  <a:cubicBezTo>
                    <a:pt x="920" y="1"/>
                    <a:pt x="585" y="92"/>
                    <a:pt x="286" y="273"/>
                  </a:cubicBezTo>
                  <a:cubicBezTo>
                    <a:pt x="95" y="392"/>
                    <a:pt x="0" y="511"/>
                    <a:pt x="48" y="570"/>
                  </a:cubicBezTo>
                  <a:cubicBezTo>
                    <a:pt x="64" y="603"/>
                    <a:pt x="110" y="615"/>
                    <a:pt x="180" y="615"/>
                  </a:cubicBezTo>
                  <a:cubicBezTo>
                    <a:pt x="371" y="615"/>
                    <a:pt x="738" y="525"/>
                    <a:pt x="1155" y="499"/>
                  </a:cubicBezTo>
                  <a:cubicBezTo>
                    <a:pt x="1727" y="463"/>
                    <a:pt x="2203" y="523"/>
                    <a:pt x="2262" y="392"/>
                  </a:cubicBezTo>
                  <a:cubicBezTo>
                    <a:pt x="2286" y="332"/>
                    <a:pt x="2179" y="225"/>
                    <a:pt x="1977" y="142"/>
                  </a:cubicBezTo>
                  <a:cubicBezTo>
                    <a:pt x="1743" y="48"/>
                    <a:pt x="1500" y="1"/>
                    <a:pt x="125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2"/>
            <p:cNvSpPr/>
            <p:nvPr/>
          </p:nvSpPr>
          <p:spPr>
            <a:xfrm>
              <a:off x="7211253" y="1869263"/>
              <a:ext cx="35431" cy="14687"/>
            </a:xfrm>
            <a:custGeom>
              <a:avLst/>
              <a:gdLst/>
              <a:ahLst/>
              <a:cxnLst/>
              <a:rect l="l" t="t" r="r" b="b"/>
              <a:pathLst>
                <a:path w="1679" h="696" extrusionOk="0">
                  <a:moveTo>
                    <a:pt x="1012" y="1"/>
                  </a:moveTo>
                  <a:cubicBezTo>
                    <a:pt x="694" y="1"/>
                    <a:pt x="385" y="125"/>
                    <a:pt x="155" y="363"/>
                  </a:cubicBezTo>
                  <a:cubicBezTo>
                    <a:pt x="24" y="506"/>
                    <a:pt x="0" y="625"/>
                    <a:pt x="48" y="673"/>
                  </a:cubicBezTo>
                  <a:cubicBezTo>
                    <a:pt x="68" y="689"/>
                    <a:pt x="96" y="696"/>
                    <a:pt x="129" y="696"/>
                  </a:cubicBezTo>
                  <a:cubicBezTo>
                    <a:pt x="272" y="696"/>
                    <a:pt x="530" y="574"/>
                    <a:pt x="857" y="506"/>
                  </a:cubicBezTo>
                  <a:cubicBezTo>
                    <a:pt x="1250" y="423"/>
                    <a:pt x="1596" y="435"/>
                    <a:pt x="1655" y="316"/>
                  </a:cubicBezTo>
                  <a:cubicBezTo>
                    <a:pt x="1679" y="256"/>
                    <a:pt x="1596" y="149"/>
                    <a:pt x="1441" y="78"/>
                  </a:cubicBezTo>
                  <a:cubicBezTo>
                    <a:pt x="1300" y="26"/>
                    <a:pt x="1155" y="1"/>
                    <a:pt x="101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2"/>
            <p:cNvSpPr/>
            <p:nvPr/>
          </p:nvSpPr>
          <p:spPr>
            <a:xfrm>
              <a:off x="7231089" y="1762506"/>
              <a:ext cx="262072" cy="260173"/>
            </a:xfrm>
            <a:custGeom>
              <a:avLst/>
              <a:gdLst/>
              <a:ahLst/>
              <a:cxnLst/>
              <a:rect l="l" t="t" r="r" b="b"/>
              <a:pathLst>
                <a:path w="12419" h="12329" extrusionOk="0">
                  <a:moveTo>
                    <a:pt x="2643" y="1"/>
                  </a:moveTo>
                  <a:cubicBezTo>
                    <a:pt x="1833" y="1"/>
                    <a:pt x="1024" y="30"/>
                    <a:pt x="215" y="88"/>
                  </a:cubicBezTo>
                  <a:cubicBezTo>
                    <a:pt x="1" y="684"/>
                    <a:pt x="465" y="1339"/>
                    <a:pt x="1013" y="1624"/>
                  </a:cubicBezTo>
                  <a:cubicBezTo>
                    <a:pt x="1560" y="1910"/>
                    <a:pt x="2227" y="1934"/>
                    <a:pt x="2846" y="2029"/>
                  </a:cubicBezTo>
                  <a:cubicBezTo>
                    <a:pt x="3465" y="2124"/>
                    <a:pt x="4108" y="2303"/>
                    <a:pt x="4489" y="2863"/>
                  </a:cubicBezTo>
                  <a:cubicBezTo>
                    <a:pt x="4858" y="3410"/>
                    <a:pt x="4799" y="4172"/>
                    <a:pt x="5144" y="4744"/>
                  </a:cubicBezTo>
                  <a:cubicBezTo>
                    <a:pt x="5751" y="5732"/>
                    <a:pt x="7299" y="5768"/>
                    <a:pt x="7895" y="6756"/>
                  </a:cubicBezTo>
                  <a:cubicBezTo>
                    <a:pt x="8347" y="7506"/>
                    <a:pt x="8049" y="8459"/>
                    <a:pt x="8109" y="9328"/>
                  </a:cubicBezTo>
                  <a:cubicBezTo>
                    <a:pt x="8133" y="9661"/>
                    <a:pt x="8204" y="9994"/>
                    <a:pt x="8335" y="10316"/>
                  </a:cubicBezTo>
                  <a:cubicBezTo>
                    <a:pt x="8831" y="11523"/>
                    <a:pt x="10001" y="12253"/>
                    <a:pt x="11233" y="12253"/>
                  </a:cubicBezTo>
                  <a:cubicBezTo>
                    <a:pt x="11430" y="12253"/>
                    <a:pt x="11630" y="12234"/>
                    <a:pt x="11828" y="12196"/>
                  </a:cubicBezTo>
                  <a:lnTo>
                    <a:pt x="11828" y="12196"/>
                  </a:lnTo>
                  <a:cubicBezTo>
                    <a:pt x="11834" y="12240"/>
                    <a:pt x="11841" y="12284"/>
                    <a:pt x="11847" y="12328"/>
                  </a:cubicBezTo>
                  <a:lnTo>
                    <a:pt x="12419" y="12018"/>
                  </a:lnTo>
                  <a:lnTo>
                    <a:pt x="12419" y="12018"/>
                  </a:lnTo>
                  <a:cubicBezTo>
                    <a:pt x="12225" y="12098"/>
                    <a:pt x="12027" y="12157"/>
                    <a:pt x="11828" y="12196"/>
                  </a:cubicBezTo>
                  <a:lnTo>
                    <a:pt x="11828" y="12196"/>
                  </a:lnTo>
                  <a:cubicBezTo>
                    <a:pt x="11370" y="9109"/>
                    <a:pt x="10924" y="6021"/>
                    <a:pt x="10478" y="2934"/>
                  </a:cubicBezTo>
                  <a:cubicBezTo>
                    <a:pt x="10383" y="2291"/>
                    <a:pt x="10240" y="1577"/>
                    <a:pt x="9811" y="1136"/>
                  </a:cubicBezTo>
                  <a:cubicBezTo>
                    <a:pt x="9383" y="696"/>
                    <a:pt x="8740" y="565"/>
                    <a:pt x="8133" y="458"/>
                  </a:cubicBezTo>
                  <a:cubicBezTo>
                    <a:pt x="6315" y="152"/>
                    <a:pt x="4479" y="1"/>
                    <a:pt x="264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2"/>
            <p:cNvSpPr/>
            <p:nvPr/>
          </p:nvSpPr>
          <p:spPr>
            <a:xfrm>
              <a:off x="7227080" y="1767887"/>
              <a:ext cx="317086" cy="301259"/>
            </a:xfrm>
            <a:custGeom>
              <a:avLst/>
              <a:gdLst/>
              <a:ahLst/>
              <a:cxnLst/>
              <a:rect l="l" t="t" r="r" b="b"/>
              <a:pathLst>
                <a:path w="15026" h="14276" extrusionOk="0">
                  <a:moveTo>
                    <a:pt x="107" y="0"/>
                  </a:moveTo>
                  <a:lnTo>
                    <a:pt x="107" y="0"/>
                  </a:lnTo>
                  <a:cubicBezTo>
                    <a:pt x="72" y="72"/>
                    <a:pt x="48" y="143"/>
                    <a:pt x="36" y="226"/>
                  </a:cubicBezTo>
                  <a:cubicBezTo>
                    <a:pt x="0" y="453"/>
                    <a:pt x="48" y="691"/>
                    <a:pt x="155" y="893"/>
                  </a:cubicBezTo>
                  <a:cubicBezTo>
                    <a:pt x="322" y="1215"/>
                    <a:pt x="595" y="1465"/>
                    <a:pt x="941" y="1607"/>
                  </a:cubicBezTo>
                  <a:cubicBezTo>
                    <a:pt x="1381" y="1786"/>
                    <a:pt x="1858" y="1869"/>
                    <a:pt x="2334" y="1869"/>
                  </a:cubicBezTo>
                  <a:cubicBezTo>
                    <a:pt x="2362" y="1869"/>
                    <a:pt x="2391" y="1869"/>
                    <a:pt x="2420" y="1869"/>
                  </a:cubicBezTo>
                  <a:cubicBezTo>
                    <a:pt x="2961" y="1869"/>
                    <a:pt x="3492" y="1975"/>
                    <a:pt x="4001" y="2179"/>
                  </a:cubicBezTo>
                  <a:cubicBezTo>
                    <a:pt x="4132" y="2238"/>
                    <a:pt x="4263" y="2322"/>
                    <a:pt x="4382" y="2429"/>
                  </a:cubicBezTo>
                  <a:cubicBezTo>
                    <a:pt x="4489" y="2536"/>
                    <a:pt x="4596" y="2655"/>
                    <a:pt x="4667" y="2786"/>
                  </a:cubicBezTo>
                  <a:cubicBezTo>
                    <a:pt x="4834" y="3084"/>
                    <a:pt x="4941" y="3405"/>
                    <a:pt x="4989" y="3727"/>
                  </a:cubicBezTo>
                  <a:cubicBezTo>
                    <a:pt x="5060" y="4048"/>
                    <a:pt x="5108" y="4417"/>
                    <a:pt x="5191" y="4786"/>
                  </a:cubicBezTo>
                  <a:cubicBezTo>
                    <a:pt x="5263" y="5156"/>
                    <a:pt x="5418" y="5513"/>
                    <a:pt x="5656" y="5810"/>
                  </a:cubicBezTo>
                  <a:cubicBezTo>
                    <a:pt x="5929" y="6096"/>
                    <a:pt x="6287" y="6299"/>
                    <a:pt x="6680" y="6370"/>
                  </a:cubicBezTo>
                  <a:cubicBezTo>
                    <a:pt x="7061" y="6441"/>
                    <a:pt x="7442" y="6537"/>
                    <a:pt x="7823" y="6644"/>
                  </a:cubicBezTo>
                  <a:cubicBezTo>
                    <a:pt x="8001" y="6715"/>
                    <a:pt x="8180" y="6799"/>
                    <a:pt x="8323" y="6930"/>
                  </a:cubicBezTo>
                  <a:cubicBezTo>
                    <a:pt x="8466" y="7049"/>
                    <a:pt x="8573" y="7203"/>
                    <a:pt x="8644" y="7382"/>
                  </a:cubicBezTo>
                  <a:cubicBezTo>
                    <a:pt x="8763" y="7739"/>
                    <a:pt x="8811" y="8120"/>
                    <a:pt x="8787" y="8501"/>
                  </a:cubicBezTo>
                  <a:cubicBezTo>
                    <a:pt x="8763" y="8870"/>
                    <a:pt x="8787" y="9251"/>
                    <a:pt x="8847" y="9620"/>
                  </a:cubicBezTo>
                  <a:cubicBezTo>
                    <a:pt x="8918" y="9978"/>
                    <a:pt x="9085" y="10311"/>
                    <a:pt x="9323" y="10585"/>
                  </a:cubicBezTo>
                  <a:cubicBezTo>
                    <a:pt x="9775" y="11073"/>
                    <a:pt x="10359" y="11430"/>
                    <a:pt x="11002" y="11633"/>
                  </a:cubicBezTo>
                  <a:cubicBezTo>
                    <a:pt x="11585" y="11835"/>
                    <a:pt x="12145" y="11954"/>
                    <a:pt x="12645" y="12121"/>
                  </a:cubicBezTo>
                  <a:cubicBezTo>
                    <a:pt x="13097" y="12240"/>
                    <a:pt x="13538" y="12442"/>
                    <a:pt x="13930" y="12704"/>
                  </a:cubicBezTo>
                  <a:cubicBezTo>
                    <a:pt x="14228" y="12895"/>
                    <a:pt x="14478" y="13145"/>
                    <a:pt x="14681" y="13442"/>
                  </a:cubicBezTo>
                  <a:cubicBezTo>
                    <a:pt x="14812" y="13621"/>
                    <a:pt x="14907" y="13835"/>
                    <a:pt x="14966" y="14049"/>
                  </a:cubicBezTo>
                  <a:cubicBezTo>
                    <a:pt x="15014" y="14192"/>
                    <a:pt x="15026" y="14276"/>
                    <a:pt x="15026" y="14276"/>
                  </a:cubicBezTo>
                  <a:cubicBezTo>
                    <a:pt x="15026" y="14192"/>
                    <a:pt x="15014" y="14121"/>
                    <a:pt x="15002" y="14038"/>
                  </a:cubicBezTo>
                  <a:cubicBezTo>
                    <a:pt x="14954" y="13823"/>
                    <a:pt x="14859" y="13609"/>
                    <a:pt x="14728" y="13418"/>
                  </a:cubicBezTo>
                  <a:cubicBezTo>
                    <a:pt x="14526" y="13121"/>
                    <a:pt x="14264" y="12859"/>
                    <a:pt x="13966" y="12656"/>
                  </a:cubicBezTo>
                  <a:cubicBezTo>
                    <a:pt x="13573" y="12383"/>
                    <a:pt x="13133" y="12180"/>
                    <a:pt x="12680" y="12049"/>
                  </a:cubicBezTo>
                  <a:cubicBezTo>
                    <a:pt x="12180" y="11883"/>
                    <a:pt x="11621" y="11752"/>
                    <a:pt x="11037" y="11549"/>
                  </a:cubicBezTo>
                  <a:cubicBezTo>
                    <a:pt x="10418" y="11359"/>
                    <a:pt x="9859" y="11001"/>
                    <a:pt x="9406" y="10525"/>
                  </a:cubicBezTo>
                  <a:cubicBezTo>
                    <a:pt x="9180" y="10263"/>
                    <a:pt x="9025" y="9942"/>
                    <a:pt x="8954" y="9597"/>
                  </a:cubicBezTo>
                  <a:cubicBezTo>
                    <a:pt x="8906" y="9239"/>
                    <a:pt x="8882" y="8870"/>
                    <a:pt x="8906" y="8501"/>
                  </a:cubicBezTo>
                  <a:cubicBezTo>
                    <a:pt x="8930" y="8108"/>
                    <a:pt x="8882" y="7715"/>
                    <a:pt x="8763" y="7346"/>
                  </a:cubicBezTo>
                  <a:cubicBezTo>
                    <a:pt x="8680" y="7156"/>
                    <a:pt x="8561" y="6977"/>
                    <a:pt x="8406" y="6846"/>
                  </a:cubicBezTo>
                  <a:cubicBezTo>
                    <a:pt x="8251" y="6715"/>
                    <a:pt x="8061" y="6608"/>
                    <a:pt x="7870" y="6549"/>
                  </a:cubicBezTo>
                  <a:cubicBezTo>
                    <a:pt x="7489" y="6406"/>
                    <a:pt x="7084" y="6358"/>
                    <a:pt x="6715" y="6263"/>
                  </a:cubicBezTo>
                  <a:cubicBezTo>
                    <a:pt x="6346" y="6191"/>
                    <a:pt x="6013" y="6013"/>
                    <a:pt x="5751" y="5739"/>
                  </a:cubicBezTo>
                  <a:cubicBezTo>
                    <a:pt x="5525" y="5453"/>
                    <a:pt x="5370" y="5120"/>
                    <a:pt x="5310" y="4751"/>
                  </a:cubicBezTo>
                  <a:cubicBezTo>
                    <a:pt x="5227" y="4405"/>
                    <a:pt x="5179" y="4048"/>
                    <a:pt x="5108" y="3715"/>
                  </a:cubicBezTo>
                  <a:cubicBezTo>
                    <a:pt x="5048" y="3370"/>
                    <a:pt x="4929" y="3048"/>
                    <a:pt x="4763" y="2750"/>
                  </a:cubicBezTo>
                  <a:cubicBezTo>
                    <a:pt x="4667" y="2608"/>
                    <a:pt x="4560" y="2477"/>
                    <a:pt x="4441" y="2369"/>
                  </a:cubicBezTo>
                  <a:cubicBezTo>
                    <a:pt x="4322" y="2262"/>
                    <a:pt x="4179" y="2167"/>
                    <a:pt x="4036" y="2096"/>
                  </a:cubicBezTo>
                  <a:cubicBezTo>
                    <a:pt x="3528" y="1903"/>
                    <a:pt x="2976" y="1797"/>
                    <a:pt x="2422" y="1797"/>
                  </a:cubicBezTo>
                  <a:cubicBezTo>
                    <a:pt x="2392" y="1797"/>
                    <a:pt x="2363" y="1797"/>
                    <a:pt x="2334" y="1798"/>
                  </a:cubicBezTo>
                  <a:cubicBezTo>
                    <a:pt x="1869" y="1798"/>
                    <a:pt x="1405" y="1727"/>
                    <a:pt x="965" y="1560"/>
                  </a:cubicBezTo>
                  <a:cubicBezTo>
                    <a:pt x="631" y="1429"/>
                    <a:pt x="357" y="1179"/>
                    <a:pt x="191" y="869"/>
                  </a:cubicBezTo>
                  <a:cubicBezTo>
                    <a:pt x="84" y="679"/>
                    <a:pt x="36" y="453"/>
                    <a:pt x="48" y="226"/>
                  </a:cubicBezTo>
                  <a:cubicBezTo>
                    <a:pt x="71" y="73"/>
                    <a:pt x="107" y="1"/>
                    <a:pt x="10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2"/>
            <p:cNvSpPr/>
            <p:nvPr/>
          </p:nvSpPr>
          <p:spPr>
            <a:xfrm>
              <a:off x="7228831" y="2072143"/>
              <a:ext cx="213832" cy="315588"/>
            </a:xfrm>
            <a:custGeom>
              <a:avLst/>
              <a:gdLst/>
              <a:ahLst/>
              <a:cxnLst/>
              <a:rect l="l" t="t" r="r" b="b"/>
              <a:pathLst>
                <a:path w="10133" h="14955" extrusionOk="0">
                  <a:moveTo>
                    <a:pt x="382" y="1"/>
                  </a:moveTo>
                  <a:lnTo>
                    <a:pt x="382" y="1"/>
                  </a:lnTo>
                  <a:cubicBezTo>
                    <a:pt x="679" y="1096"/>
                    <a:pt x="334" y="2227"/>
                    <a:pt x="167" y="3346"/>
                  </a:cubicBezTo>
                  <a:cubicBezTo>
                    <a:pt x="1" y="4465"/>
                    <a:pt x="96" y="5775"/>
                    <a:pt x="1001" y="6454"/>
                  </a:cubicBezTo>
                  <a:cubicBezTo>
                    <a:pt x="1620" y="6930"/>
                    <a:pt x="2537" y="6990"/>
                    <a:pt x="3001" y="7632"/>
                  </a:cubicBezTo>
                  <a:cubicBezTo>
                    <a:pt x="3727" y="8644"/>
                    <a:pt x="2834" y="10311"/>
                    <a:pt x="3727" y="11169"/>
                  </a:cubicBezTo>
                  <a:cubicBezTo>
                    <a:pt x="4168" y="11597"/>
                    <a:pt x="4930" y="11633"/>
                    <a:pt x="5299" y="12133"/>
                  </a:cubicBezTo>
                  <a:cubicBezTo>
                    <a:pt x="5620" y="12550"/>
                    <a:pt x="5549" y="13121"/>
                    <a:pt x="5537" y="13633"/>
                  </a:cubicBezTo>
                  <a:cubicBezTo>
                    <a:pt x="5513" y="14157"/>
                    <a:pt x="5656" y="14776"/>
                    <a:pt x="6144" y="14955"/>
                  </a:cubicBezTo>
                  <a:cubicBezTo>
                    <a:pt x="6597" y="14871"/>
                    <a:pt x="7037" y="14705"/>
                    <a:pt x="7430" y="14455"/>
                  </a:cubicBezTo>
                  <a:cubicBezTo>
                    <a:pt x="7823" y="14193"/>
                    <a:pt x="8013" y="13717"/>
                    <a:pt x="7906" y="13252"/>
                  </a:cubicBezTo>
                  <a:lnTo>
                    <a:pt x="7906" y="13252"/>
                  </a:lnTo>
                  <a:lnTo>
                    <a:pt x="8597" y="13978"/>
                  </a:lnTo>
                  <a:cubicBezTo>
                    <a:pt x="8680" y="13967"/>
                    <a:pt x="8764" y="13943"/>
                    <a:pt x="8847" y="13907"/>
                  </a:cubicBezTo>
                  <a:cubicBezTo>
                    <a:pt x="9692" y="13609"/>
                    <a:pt x="10133" y="12681"/>
                    <a:pt x="9835" y="11823"/>
                  </a:cubicBezTo>
                  <a:cubicBezTo>
                    <a:pt x="9478" y="10978"/>
                    <a:pt x="8466" y="10609"/>
                    <a:pt x="7930" y="9871"/>
                  </a:cubicBezTo>
                  <a:cubicBezTo>
                    <a:pt x="7049" y="8656"/>
                    <a:pt x="7573" y="6680"/>
                    <a:pt x="6406" y="5739"/>
                  </a:cubicBezTo>
                  <a:cubicBezTo>
                    <a:pt x="5525" y="5037"/>
                    <a:pt x="4001" y="5215"/>
                    <a:pt x="3441" y="4251"/>
                  </a:cubicBezTo>
                  <a:cubicBezTo>
                    <a:pt x="3013" y="3513"/>
                    <a:pt x="3346" y="2239"/>
                    <a:pt x="2656" y="1739"/>
                  </a:cubicBezTo>
                  <a:lnTo>
                    <a:pt x="382"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2"/>
            <p:cNvSpPr/>
            <p:nvPr/>
          </p:nvSpPr>
          <p:spPr>
            <a:xfrm>
              <a:off x="7435108" y="2813832"/>
              <a:ext cx="458304" cy="800502"/>
            </a:xfrm>
            <a:custGeom>
              <a:avLst/>
              <a:gdLst/>
              <a:ahLst/>
              <a:cxnLst/>
              <a:rect l="l" t="t" r="r" b="b"/>
              <a:pathLst>
                <a:path w="21718" h="37934" extrusionOk="0">
                  <a:moveTo>
                    <a:pt x="15204" y="0"/>
                  </a:moveTo>
                  <a:cubicBezTo>
                    <a:pt x="12353" y="0"/>
                    <a:pt x="9626" y="399"/>
                    <a:pt x="7085" y="3537"/>
                  </a:cubicBezTo>
                  <a:lnTo>
                    <a:pt x="2048" y="8561"/>
                  </a:lnTo>
                  <a:cubicBezTo>
                    <a:pt x="239" y="10562"/>
                    <a:pt x="1" y="13741"/>
                    <a:pt x="429" y="16396"/>
                  </a:cubicBezTo>
                  <a:lnTo>
                    <a:pt x="941" y="17062"/>
                  </a:lnTo>
                  <a:cubicBezTo>
                    <a:pt x="1155" y="18432"/>
                    <a:pt x="2632" y="19813"/>
                    <a:pt x="3430" y="20920"/>
                  </a:cubicBezTo>
                  <a:lnTo>
                    <a:pt x="16276" y="37934"/>
                  </a:lnTo>
                  <a:lnTo>
                    <a:pt x="20575" y="33719"/>
                  </a:lnTo>
                  <a:lnTo>
                    <a:pt x="9692" y="14931"/>
                  </a:lnTo>
                  <a:cubicBezTo>
                    <a:pt x="9692" y="14931"/>
                    <a:pt x="18169" y="7799"/>
                    <a:pt x="19920" y="5609"/>
                  </a:cubicBezTo>
                  <a:cubicBezTo>
                    <a:pt x="20944" y="4311"/>
                    <a:pt x="21575" y="2751"/>
                    <a:pt x="21718" y="1108"/>
                  </a:cubicBezTo>
                  <a:lnTo>
                    <a:pt x="20789" y="787"/>
                  </a:lnTo>
                  <a:cubicBezTo>
                    <a:pt x="19670" y="310"/>
                    <a:pt x="18467" y="60"/>
                    <a:pt x="17253" y="36"/>
                  </a:cubicBezTo>
                  <a:cubicBezTo>
                    <a:pt x="16563" y="23"/>
                    <a:pt x="15880" y="0"/>
                    <a:pt x="15204"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2"/>
            <p:cNvSpPr/>
            <p:nvPr/>
          </p:nvSpPr>
          <p:spPr>
            <a:xfrm>
              <a:off x="7607220" y="3073372"/>
              <a:ext cx="208809" cy="358574"/>
            </a:xfrm>
            <a:custGeom>
              <a:avLst/>
              <a:gdLst/>
              <a:ahLst/>
              <a:cxnLst/>
              <a:rect l="l" t="t" r="r" b="b"/>
              <a:pathLst>
                <a:path w="9895" h="16992" extrusionOk="0">
                  <a:moveTo>
                    <a:pt x="0" y="1"/>
                  </a:moveTo>
                  <a:lnTo>
                    <a:pt x="0" y="1"/>
                  </a:lnTo>
                  <a:cubicBezTo>
                    <a:pt x="24" y="60"/>
                    <a:pt x="48" y="132"/>
                    <a:pt x="84" y="179"/>
                  </a:cubicBezTo>
                  <a:lnTo>
                    <a:pt x="346" y="691"/>
                  </a:lnTo>
                  <a:cubicBezTo>
                    <a:pt x="584" y="1132"/>
                    <a:pt x="917" y="1763"/>
                    <a:pt x="1358" y="2549"/>
                  </a:cubicBezTo>
                  <a:cubicBezTo>
                    <a:pt x="2215" y="4097"/>
                    <a:pt x="3441" y="6228"/>
                    <a:pt x="4810" y="8573"/>
                  </a:cubicBezTo>
                  <a:cubicBezTo>
                    <a:pt x="6180" y="10919"/>
                    <a:pt x="7430" y="13026"/>
                    <a:pt x="8359" y="14550"/>
                  </a:cubicBezTo>
                  <a:lnTo>
                    <a:pt x="9454" y="16348"/>
                  </a:lnTo>
                  <a:lnTo>
                    <a:pt x="9775" y="16836"/>
                  </a:lnTo>
                  <a:cubicBezTo>
                    <a:pt x="9811" y="16896"/>
                    <a:pt x="9847" y="16943"/>
                    <a:pt x="9894" y="16991"/>
                  </a:cubicBezTo>
                  <a:cubicBezTo>
                    <a:pt x="9871" y="16932"/>
                    <a:pt x="9835" y="16872"/>
                    <a:pt x="9799" y="16812"/>
                  </a:cubicBezTo>
                  <a:lnTo>
                    <a:pt x="9525" y="16312"/>
                  </a:lnTo>
                  <a:lnTo>
                    <a:pt x="8466" y="14491"/>
                  </a:lnTo>
                  <a:lnTo>
                    <a:pt x="4953" y="8490"/>
                  </a:lnTo>
                  <a:lnTo>
                    <a:pt x="1465" y="2489"/>
                  </a:lnTo>
                  <a:cubicBezTo>
                    <a:pt x="1024" y="1727"/>
                    <a:pt x="667" y="1108"/>
                    <a:pt x="405" y="656"/>
                  </a:cubicBezTo>
                  <a:lnTo>
                    <a:pt x="119" y="168"/>
                  </a:lnTo>
                  <a:cubicBezTo>
                    <a:pt x="84" y="108"/>
                    <a:pt x="48" y="48"/>
                    <a:pt x="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2"/>
            <p:cNvSpPr/>
            <p:nvPr/>
          </p:nvSpPr>
          <p:spPr>
            <a:xfrm>
              <a:off x="7690892" y="3427388"/>
              <a:ext cx="269352" cy="380415"/>
            </a:xfrm>
            <a:custGeom>
              <a:avLst/>
              <a:gdLst/>
              <a:ahLst/>
              <a:cxnLst/>
              <a:rect l="l" t="t" r="r" b="b"/>
              <a:pathLst>
                <a:path w="12764" h="18027" extrusionOk="0">
                  <a:moveTo>
                    <a:pt x="6168" y="1"/>
                  </a:moveTo>
                  <a:lnTo>
                    <a:pt x="0" y="3596"/>
                  </a:lnTo>
                  <a:lnTo>
                    <a:pt x="4560" y="9835"/>
                  </a:lnTo>
                  <a:lnTo>
                    <a:pt x="3751" y="15562"/>
                  </a:lnTo>
                  <a:cubicBezTo>
                    <a:pt x="786" y="16003"/>
                    <a:pt x="203" y="17384"/>
                    <a:pt x="203" y="17384"/>
                  </a:cubicBezTo>
                  <a:lnTo>
                    <a:pt x="6191" y="18027"/>
                  </a:lnTo>
                  <a:lnTo>
                    <a:pt x="12764" y="8133"/>
                  </a:lnTo>
                  <a:lnTo>
                    <a:pt x="9001" y="4918"/>
                  </a:lnTo>
                  <a:lnTo>
                    <a:pt x="6168" y="1"/>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2"/>
            <p:cNvSpPr/>
            <p:nvPr/>
          </p:nvSpPr>
          <p:spPr>
            <a:xfrm>
              <a:off x="7695154" y="3584686"/>
              <a:ext cx="265090" cy="223370"/>
            </a:xfrm>
            <a:custGeom>
              <a:avLst/>
              <a:gdLst/>
              <a:ahLst/>
              <a:cxnLst/>
              <a:rect l="l" t="t" r="r" b="b"/>
              <a:pathLst>
                <a:path w="12562" h="10585" extrusionOk="0">
                  <a:moveTo>
                    <a:pt x="11764" y="0"/>
                  </a:moveTo>
                  <a:lnTo>
                    <a:pt x="5668" y="9370"/>
                  </a:lnTo>
                  <a:lnTo>
                    <a:pt x="774" y="9120"/>
                  </a:lnTo>
                  <a:cubicBezTo>
                    <a:pt x="453" y="9335"/>
                    <a:pt x="191" y="9620"/>
                    <a:pt x="1" y="9942"/>
                  </a:cubicBezTo>
                  <a:lnTo>
                    <a:pt x="5989" y="10585"/>
                  </a:lnTo>
                  <a:lnTo>
                    <a:pt x="12562" y="691"/>
                  </a:lnTo>
                  <a:lnTo>
                    <a:pt x="1176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2"/>
            <p:cNvSpPr/>
            <p:nvPr/>
          </p:nvSpPr>
          <p:spPr>
            <a:xfrm>
              <a:off x="7775913" y="3693997"/>
              <a:ext cx="37858" cy="10931"/>
            </a:xfrm>
            <a:custGeom>
              <a:avLst/>
              <a:gdLst/>
              <a:ahLst/>
              <a:cxnLst/>
              <a:rect l="l" t="t" r="r" b="b"/>
              <a:pathLst>
                <a:path w="1794" h="518" extrusionOk="0">
                  <a:moveTo>
                    <a:pt x="779" y="1"/>
                  </a:moveTo>
                  <a:cubicBezTo>
                    <a:pt x="303" y="1"/>
                    <a:pt x="0" y="255"/>
                    <a:pt x="43" y="309"/>
                  </a:cubicBezTo>
                  <a:cubicBezTo>
                    <a:pt x="49" y="319"/>
                    <a:pt x="64" y="323"/>
                    <a:pt x="88" y="323"/>
                  </a:cubicBezTo>
                  <a:cubicBezTo>
                    <a:pt x="181" y="323"/>
                    <a:pt x="405" y="259"/>
                    <a:pt x="689" y="259"/>
                  </a:cubicBezTo>
                  <a:cubicBezTo>
                    <a:pt x="760" y="259"/>
                    <a:pt x="835" y="263"/>
                    <a:pt x="912" y="273"/>
                  </a:cubicBezTo>
                  <a:cubicBezTo>
                    <a:pt x="1333" y="327"/>
                    <a:pt x="1626" y="518"/>
                    <a:pt x="1722" y="518"/>
                  </a:cubicBezTo>
                  <a:cubicBezTo>
                    <a:pt x="1732" y="518"/>
                    <a:pt x="1740" y="516"/>
                    <a:pt x="1746" y="511"/>
                  </a:cubicBezTo>
                  <a:cubicBezTo>
                    <a:pt x="1793" y="452"/>
                    <a:pt x="1508" y="71"/>
                    <a:pt x="948" y="11"/>
                  </a:cubicBezTo>
                  <a:cubicBezTo>
                    <a:pt x="889" y="4"/>
                    <a:pt x="833" y="1"/>
                    <a:pt x="779"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2"/>
            <p:cNvSpPr/>
            <p:nvPr/>
          </p:nvSpPr>
          <p:spPr>
            <a:xfrm>
              <a:off x="7781590" y="3657996"/>
              <a:ext cx="38196" cy="12535"/>
            </a:xfrm>
            <a:custGeom>
              <a:avLst/>
              <a:gdLst/>
              <a:ahLst/>
              <a:cxnLst/>
              <a:rect l="l" t="t" r="r" b="b"/>
              <a:pathLst>
                <a:path w="1810" h="594" extrusionOk="0">
                  <a:moveTo>
                    <a:pt x="957" y="0"/>
                  </a:moveTo>
                  <a:cubicBezTo>
                    <a:pt x="671" y="0"/>
                    <a:pt x="386" y="107"/>
                    <a:pt x="167" y="312"/>
                  </a:cubicBezTo>
                  <a:cubicBezTo>
                    <a:pt x="36" y="455"/>
                    <a:pt x="0" y="574"/>
                    <a:pt x="24" y="586"/>
                  </a:cubicBezTo>
                  <a:cubicBezTo>
                    <a:pt x="29" y="591"/>
                    <a:pt x="35" y="593"/>
                    <a:pt x="43" y="593"/>
                  </a:cubicBezTo>
                  <a:cubicBezTo>
                    <a:pt x="133" y="593"/>
                    <a:pt x="421" y="309"/>
                    <a:pt x="869" y="276"/>
                  </a:cubicBezTo>
                  <a:cubicBezTo>
                    <a:pt x="910" y="272"/>
                    <a:pt x="951" y="271"/>
                    <a:pt x="990" y="271"/>
                  </a:cubicBezTo>
                  <a:cubicBezTo>
                    <a:pt x="1368" y="271"/>
                    <a:pt x="1649" y="440"/>
                    <a:pt x="1738" y="440"/>
                  </a:cubicBezTo>
                  <a:cubicBezTo>
                    <a:pt x="1749" y="440"/>
                    <a:pt x="1757" y="437"/>
                    <a:pt x="1762" y="431"/>
                  </a:cubicBezTo>
                  <a:cubicBezTo>
                    <a:pt x="1810" y="372"/>
                    <a:pt x="1727" y="300"/>
                    <a:pt x="1572" y="181"/>
                  </a:cubicBezTo>
                  <a:cubicBezTo>
                    <a:pt x="1384" y="59"/>
                    <a:pt x="1170" y="0"/>
                    <a:pt x="95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2"/>
            <p:cNvSpPr/>
            <p:nvPr/>
          </p:nvSpPr>
          <p:spPr>
            <a:xfrm>
              <a:off x="7784861" y="3617289"/>
              <a:ext cx="34439" cy="14497"/>
            </a:xfrm>
            <a:custGeom>
              <a:avLst/>
              <a:gdLst/>
              <a:ahLst/>
              <a:cxnLst/>
              <a:rect l="l" t="t" r="r" b="b"/>
              <a:pathLst>
                <a:path w="1632" h="687" extrusionOk="0">
                  <a:moveTo>
                    <a:pt x="936" y="1"/>
                  </a:moveTo>
                  <a:cubicBezTo>
                    <a:pt x="624" y="1"/>
                    <a:pt x="320" y="138"/>
                    <a:pt x="119" y="396"/>
                  </a:cubicBezTo>
                  <a:cubicBezTo>
                    <a:pt x="12" y="551"/>
                    <a:pt x="0" y="670"/>
                    <a:pt x="24" y="681"/>
                  </a:cubicBezTo>
                  <a:cubicBezTo>
                    <a:pt x="28" y="685"/>
                    <a:pt x="33" y="686"/>
                    <a:pt x="38" y="686"/>
                  </a:cubicBezTo>
                  <a:cubicBezTo>
                    <a:pt x="119" y="686"/>
                    <a:pt x="373" y="389"/>
                    <a:pt x="762" y="300"/>
                  </a:cubicBezTo>
                  <a:cubicBezTo>
                    <a:pt x="860" y="278"/>
                    <a:pt x="955" y="270"/>
                    <a:pt x="1043" y="270"/>
                  </a:cubicBezTo>
                  <a:cubicBezTo>
                    <a:pt x="1263" y="270"/>
                    <a:pt x="1445" y="319"/>
                    <a:pt x="1537" y="319"/>
                  </a:cubicBezTo>
                  <a:cubicBezTo>
                    <a:pt x="1567" y="319"/>
                    <a:pt x="1587" y="314"/>
                    <a:pt x="1595" y="300"/>
                  </a:cubicBezTo>
                  <a:cubicBezTo>
                    <a:pt x="1631" y="217"/>
                    <a:pt x="1548" y="181"/>
                    <a:pt x="1381" y="98"/>
                  </a:cubicBezTo>
                  <a:cubicBezTo>
                    <a:pt x="1238" y="32"/>
                    <a:pt x="1086" y="1"/>
                    <a:pt x="936"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2"/>
            <p:cNvSpPr/>
            <p:nvPr/>
          </p:nvSpPr>
          <p:spPr>
            <a:xfrm>
              <a:off x="7753186" y="3579684"/>
              <a:ext cx="32477" cy="18380"/>
            </a:xfrm>
            <a:custGeom>
              <a:avLst/>
              <a:gdLst/>
              <a:ahLst/>
              <a:cxnLst/>
              <a:rect l="l" t="t" r="r" b="b"/>
              <a:pathLst>
                <a:path w="1539" h="871" extrusionOk="0">
                  <a:moveTo>
                    <a:pt x="1184" y="0"/>
                  </a:moveTo>
                  <a:cubicBezTo>
                    <a:pt x="1026" y="0"/>
                    <a:pt x="827" y="36"/>
                    <a:pt x="620" y="142"/>
                  </a:cubicBezTo>
                  <a:cubicBezTo>
                    <a:pt x="132" y="404"/>
                    <a:pt x="1" y="856"/>
                    <a:pt x="72" y="868"/>
                  </a:cubicBezTo>
                  <a:cubicBezTo>
                    <a:pt x="76" y="870"/>
                    <a:pt x="80" y="871"/>
                    <a:pt x="84" y="871"/>
                  </a:cubicBezTo>
                  <a:cubicBezTo>
                    <a:pt x="165" y="871"/>
                    <a:pt x="367" y="572"/>
                    <a:pt x="751" y="380"/>
                  </a:cubicBezTo>
                  <a:cubicBezTo>
                    <a:pt x="1144" y="178"/>
                    <a:pt x="1513" y="189"/>
                    <a:pt x="1525" y="106"/>
                  </a:cubicBezTo>
                  <a:cubicBezTo>
                    <a:pt x="1539" y="65"/>
                    <a:pt x="1399" y="0"/>
                    <a:pt x="118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2"/>
            <p:cNvSpPr/>
            <p:nvPr/>
          </p:nvSpPr>
          <p:spPr>
            <a:xfrm>
              <a:off x="7734088" y="3522117"/>
              <a:ext cx="39736" cy="48304"/>
            </a:xfrm>
            <a:custGeom>
              <a:avLst/>
              <a:gdLst/>
              <a:ahLst/>
              <a:cxnLst/>
              <a:rect l="l" t="t" r="r" b="b"/>
              <a:pathLst>
                <a:path w="1883" h="2289" extrusionOk="0">
                  <a:moveTo>
                    <a:pt x="1489" y="0"/>
                  </a:moveTo>
                  <a:cubicBezTo>
                    <a:pt x="1275" y="12"/>
                    <a:pt x="1073" y="96"/>
                    <a:pt x="906" y="227"/>
                  </a:cubicBezTo>
                  <a:cubicBezTo>
                    <a:pt x="751" y="334"/>
                    <a:pt x="608" y="465"/>
                    <a:pt x="489" y="608"/>
                  </a:cubicBezTo>
                  <a:cubicBezTo>
                    <a:pt x="299" y="846"/>
                    <a:pt x="156" y="1131"/>
                    <a:pt x="84" y="1441"/>
                  </a:cubicBezTo>
                  <a:cubicBezTo>
                    <a:pt x="1" y="1715"/>
                    <a:pt x="13" y="2013"/>
                    <a:pt x="132" y="2274"/>
                  </a:cubicBezTo>
                  <a:cubicBezTo>
                    <a:pt x="168" y="2013"/>
                    <a:pt x="215" y="1751"/>
                    <a:pt x="263" y="1489"/>
                  </a:cubicBezTo>
                  <a:cubicBezTo>
                    <a:pt x="358" y="1227"/>
                    <a:pt x="489" y="977"/>
                    <a:pt x="680" y="762"/>
                  </a:cubicBezTo>
                  <a:cubicBezTo>
                    <a:pt x="787" y="643"/>
                    <a:pt x="906" y="536"/>
                    <a:pt x="1049" y="441"/>
                  </a:cubicBezTo>
                  <a:cubicBezTo>
                    <a:pt x="1180" y="346"/>
                    <a:pt x="1323" y="286"/>
                    <a:pt x="1489" y="262"/>
                  </a:cubicBezTo>
                  <a:cubicBezTo>
                    <a:pt x="1549" y="262"/>
                    <a:pt x="1573" y="286"/>
                    <a:pt x="1585" y="334"/>
                  </a:cubicBezTo>
                  <a:cubicBezTo>
                    <a:pt x="1608" y="381"/>
                    <a:pt x="1608" y="441"/>
                    <a:pt x="1585" y="500"/>
                  </a:cubicBezTo>
                  <a:cubicBezTo>
                    <a:pt x="1513" y="643"/>
                    <a:pt x="1418" y="774"/>
                    <a:pt x="1311" y="893"/>
                  </a:cubicBezTo>
                  <a:lnTo>
                    <a:pt x="775" y="1596"/>
                  </a:lnTo>
                  <a:cubicBezTo>
                    <a:pt x="584" y="1798"/>
                    <a:pt x="442" y="2036"/>
                    <a:pt x="334" y="2286"/>
                  </a:cubicBezTo>
                  <a:cubicBezTo>
                    <a:pt x="336" y="2288"/>
                    <a:pt x="337" y="2288"/>
                    <a:pt x="339" y="2288"/>
                  </a:cubicBezTo>
                  <a:cubicBezTo>
                    <a:pt x="381" y="2288"/>
                    <a:pt x="601" y="2077"/>
                    <a:pt x="918" y="1715"/>
                  </a:cubicBezTo>
                  <a:lnTo>
                    <a:pt x="1513" y="1048"/>
                  </a:lnTo>
                  <a:cubicBezTo>
                    <a:pt x="1644" y="917"/>
                    <a:pt x="1751" y="762"/>
                    <a:pt x="1835" y="596"/>
                  </a:cubicBezTo>
                  <a:cubicBezTo>
                    <a:pt x="1882" y="477"/>
                    <a:pt x="1882" y="346"/>
                    <a:pt x="1835" y="227"/>
                  </a:cubicBezTo>
                  <a:cubicBezTo>
                    <a:pt x="1775" y="96"/>
                    <a:pt x="1644" y="0"/>
                    <a:pt x="148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2"/>
            <p:cNvSpPr/>
            <p:nvPr/>
          </p:nvSpPr>
          <p:spPr>
            <a:xfrm>
              <a:off x="7691630" y="3545899"/>
              <a:ext cx="45497" cy="28615"/>
            </a:xfrm>
            <a:custGeom>
              <a:avLst/>
              <a:gdLst/>
              <a:ahLst/>
              <a:cxnLst/>
              <a:rect l="l" t="t" r="r" b="b"/>
              <a:pathLst>
                <a:path w="2156" h="1356" extrusionOk="0">
                  <a:moveTo>
                    <a:pt x="574" y="257"/>
                  </a:moveTo>
                  <a:cubicBezTo>
                    <a:pt x="611" y="257"/>
                    <a:pt x="650" y="260"/>
                    <a:pt x="691" y="266"/>
                  </a:cubicBezTo>
                  <a:cubicBezTo>
                    <a:pt x="834" y="266"/>
                    <a:pt x="977" y="290"/>
                    <a:pt x="1108" y="338"/>
                  </a:cubicBezTo>
                  <a:cubicBezTo>
                    <a:pt x="1346" y="409"/>
                    <a:pt x="1561" y="552"/>
                    <a:pt x="1727" y="731"/>
                  </a:cubicBezTo>
                  <a:cubicBezTo>
                    <a:pt x="1926" y="955"/>
                    <a:pt x="2011" y="1167"/>
                    <a:pt x="2062" y="1262"/>
                  </a:cubicBezTo>
                  <a:lnTo>
                    <a:pt x="2062" y="1262"/>
                  </a:lnTo>
                  <a:cubicBezTo>
                    <a:pt x="1948" y="1237"/>
                    <a:pt x="1737" y="1205"/>
                    <a:pt x="1465" y="1112"/>
                  </a:cubicBezTo>
                  <a:cubicBezTo>
                    <a:pt x="1215" y="1028"/>
                    <a:pt x="989" y="921"/>
                    <a:pt x="775" y="790"/>
                  </a:cubicBezTo>
                  <a:cubicBezTo>
                    <a:pt x="656" y="707"/>
                    <a:pt x="537" y="612"/>
                    <a:pt x="418" y="516"/>
                  </a:cubicBezTo>
                  <a:cubicBezTo>
                    <a:pt x="370" y="469"/>
                    <a:pt x="322" y="421"/>
                    <a:pt x="287" y="362"/>
                  </a:cubicBezTo>
                  <a:cubicBezTo>
                    <a:pt x="263" y="302"/>
                    <a:pt x="287" y="326"/>
                    <a:pt x="287" y="302"/>
                  </a:cubicBezTo>
                  <a:cubicBezTo>
                    <a:pt x="334" y="278"/>
                    <a:pt x="394" y="266"/>
                    <a:pt x="465" y="266"/>
                  </a:cubicBezTo>
                  <a:cubicBezTo>
                    <a:pt x="501" y="260"/>
                    <a:pt x="537" y="257"/>
                    <a:pt x="574" y="257"/>
                  </a:cubicBezTo>
                  <a:close/>
                  <a:moveTo>
                    <a:pt x="658" y="1"/>
                  </a:moveTo>
                  <a:cubicBezTo>
                    <a:pt x="479" y="1"/>
                    <a:pt x="296" y="33"/>
                    <a:pt x="120" y="100"/>
                  </a:cubicBezTo>
                  <a:cubicBezTo>
                    <a:pt x="48" y="147"/>
                    <a:pt x="13" y="219"/>
                    <a:pt x="1" y="302"/>
                  </a:cubicBezTo>
                  <a:cubicBezTo>
                    <a:pt x="1" y="362"/>
                    <a:pt x="25" y="433"/>
                    <a:pt x="48" y="493"/>
                  </a:cubicBezTo>
                  <a:cubicBezTo>
                    <a:pt x="108" y="576"/>
                    <a:pt x="179" y="647"/>
                    <a:pt x="251" y="707"/>
                  </a:cubicBezTo>
                  <a:cubicBezTo>
                    <a:pt x="370" y="814"/>
                    <a:pt x="513" y="909"/>
                    <a:pt x="644" y="993"/>
                  </a:cubicBezTo>
                  <a:cubicBezTo>
                    <a:pt x="882" y="1136"/>
                    <a:pt x="1144" y="1243"/>
                    <a:pt x="1418" y="1302"/>
                  </a:cubicBezTo>
                  <a:cubicBezTo>
                    <a:pt x="1537" y="1338"/>
                    <a:pt x="1662" y="1356"/>
                    <a:pt x="1787" y="1356"/>
                  </a:cubicBezTo>
                  <a:cubicBezTo>
                    <a:pt x="1912" y="1356"/>
                    <a:pt x="2037" y="1338"/>
                    <a:pt x="2156" y="1302"/>
                  </a:cubicBezTo>
                  <a:cubicBezTo>
                    <a:pt x="2156" y="1292"/>
                    <a:pt x="2143" y="1284"/>
                    <a:pt x="2119" y="1276"/>
                  </a:cubicBezTo>
                  <a:lnTo>
                    <a:pt x="2119" y="1276"/>
                  </a:lnTo>
                  <a:cubicBezTo>
                    <a:pt x="2125" y="1180"/>
                    <a:pt x="2086" y="913"/>
                    <a:pt x="1858" y="600"/>
                  </a:cubicBezTo>
                  <a:cubicBezTo>
                    <a:pt x="1567" y="214"/>
                    <a:pt x="1121" y="1"/>
                    <a:pt x="65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2"/>
            <p:cNvSpPr/>
            <p:nvPr/>
          </p:nvSpPr>
          <p:spPr>
            <a:xfrm>
              <a:off x="7858973" y="3570800"/>
              <a:ext cx="31675" cy="30282"/>
            </a:xfrm>
            <a:custGeom>
              <a:avLst/>
              <a:gdLst/>
              <a:ahLst/>
              <a:cxnLst/>
              <a:rect l="l" t="t" r="r" b="b"/>
              <a:pathLst>
                <a:path w="1501" h="1435" extrusionOk="0">
                  <a:moveTo>
                    <a:pt x="756" y="0"/>
                  </a:moveTo>
                  <a:cubicBezTo>
                    <a:pt x="391" y="0"/>
                    <a:pt x="81" y="275"/>
                    <a:pt x="36" y="646"/>
                  </a:cubicBezTo>
                  <a:cubicBezTo>
                    <a:pt x="0" y="1051"/>
                    <a:pt x="286" y="1396"/>
                    <a:pt x="679" y="1432"/>
                  </a:cubicBezTo>
                  <a:cubicBezTo>
                    <a:pt x="701" y="1434"/>
                    <a:pt x="723" y="1435"/>
                    <a:pt x="745" y="1435"/>
                  </a:cubicBezTo>
                  <a:cubicBezTo>
                    <a:pt x="1110" y="1435"/>
                    <a:pt x="1420" y="1160"/>
                    <a:pt x="1465" y="789"/>
                  </a:cubicBezTo>
                  <a:cubicBezTo>
                    <a:pt x="1501" y="396"/>
                    <a:pt x="1215" y="51"/>
                    <a:pt x="822" y="3"/>
                  </a:cubicBezTo>
                  <a:cubicBezTo>
                    <a:pt x="800" y="1"/>
                    <a:pt x="778" y="0"/>
                    <a:pt x="75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2"/>
            <p:cNvSpPr/>
            <p:nvPr/>
          </p:nvSpPr>
          <p:spPr>
            <a:xfrm>
              <a:off x="7377329" y="3054274"/>
              <a:ext cx="202014" cy="224657"/>
            </a:xfrm>
            <a:custGeom>
              <a:avLst/>
              <a:gdLst/>
              <a:ahLst/>
              <a:cxnLst/>
              <a:rect l="l" t="t" r="r" b="b"/>
              <a:pathLst>
                <a:path w="9573" h="10646" extrusionOk="0">
                  <a:moveTo>
                    <a:pt x="5310" y="1"/>
                  </a:moveTo>
                  <a:lnTo>
                    <a:pt x="0" y="4180"/>
                  </a:lnTo>
                  <a:lnTo>
                    <a:pt x="1286" y="4442"/>
                  </a:lnTo>
                  <a:cubicBezTo>
                    <a:pt x="1379" y="4461"/>
                    <a:pt x="1468" y="4470"/>
                    <a:pt x="1554" y="4470"/>
                  </a:cubicBezTo>
                  <a:cubicBezTo>
                    <a:pt x="2516" y="4470"/>
                    <a:pt x="3053" y="3377"/>
                    <a:pt x="3571" y="3377"/>
                  </a:cubicBezTo>
                  <a:cubicBezTo>
                    <a:pt x="3647" y="3377"/>
                    <a:pt x="3722" y="3400"/>
                    <a:pt x="3798" y="3454"/>
                  </a:cubicBezTo>
                  <a:cubicBezTo>
                    <a:pt x="4441" y="3906"/>
                    <a:pt x="3072" y="8871"/>
                    <a:pt x="3155" y="9514"/>
                  </a:cubicBezTo>
                  <a:cubicBezTo>
                    <a:pt x="3239" y="10157"/>
                    <a:pt x="3465" y="9955"/>
                    <a:pt x="3834" y="10026"/>
                  </a:cubicBezTo>
                  <a:cubicBezTo>
                    <a:pt x="3837" y="10026"/>
                    <a:pt x="3839" y="10027"/>
                    <a:pt x="3842" y="10027"/>
                  </a:cubicBezTo>
                  <a:cubicBezTo>
                    <a:pt x="4221" y="10027"/>
                    <a:pt x="4694" y="5751"/>
                    <a:pt x="5179" y="5704"/>
                  </a:cubicBezTo>
                  <a:cubicBezTo>
                    <a:pt x="5182" y="5704"/>
                    <a:pt x="5184" y="5704"/>
                    <a:pt x="5186" y="5704"/>
                  </a:cubicBezTo>
                  <a:cubicBezTo>
                    <a:pt x="5646" y="5704"/>
                    <a:pt x="4668" y="9350"/>
                    <a:pt x="4727" y="9943"/>
                  </a:cubicBezTo>
                  <a:cubicBezTo>
                    <a:pt x="4739" y="10276"/>
                    <a:pt x="4989" y="10562"/>
                    <a:pt x="5322" y="10609"/>
                  </a:cubicBezTo>
                  <a:lnTo>
                    <a:pt x="6132" y="10645"/>
                  </a:lnTo>
                  <a:cubicBezTo>
                    <a:pt x="6132" y="10645"/>
                    <a:pt x="6133" y="10645"/>
                    <a:pt x="6134" y="10645"/>
                  </a:cubicBezTo>
                  <a:cubicBezTo>
                    <a:pt x="6623" y="10645"/>
                    <a:pt x="7965" y="5919"/>
                    <a:pt x="7965" y="5918"/>
                  </a:cubicBezTo>
                  <a:lnTo>
                    <a:pt x="7965" y="5918"/>
                  </a:lnTo>
                  <a:cubicBezTo>
                    <a:pt x="7965" y="5919"/>
                    <a:pt x="7953" y="9252"/>
                    <a:pt x="8108" y="9478"/>
                  </a:cubicBezTo>
                  <a:cubicBezTo>
                    <a:pt x="8175" y="9570"/>
                    <a:pt x="8232" y="9603"/>
                    <a:pt x="8303" y="9603"/>
                  </a:cubicBezTo>
                  <a:cubicBezTo>
                    <a:pt x="8396" y="9603"/>
                    <a:pt x="8513" y="9545"/>
                    <a:pt x="8704" y="9490"/>
                  </a:cubicBezTo>
                  <a:cubicBezTo>
                    <a:pt x="9025" y="9395"/>
                    <a:pt x="9573" y="1596"/>
                    <a:pt x="9573" y="1596"/>
                  </a:cubicBezTo>
                  <a:lnTo>
                    <a:pt x="5310"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2"/>
            <p:cNvSpPr/>
            <p:nvPr/>
          </p:nvSpPr>
          <p:spPr>
            <a:xfrm>
              <a:off x="7459988" y="2173034"/>
              <a:ext cx="229152" cy="980274"/>
            </a:xfrm>
            <a:custGeom>
              <a:avLst/>
              <a:gdLst/>
              <a:ahLst/>
              <a:cxnLst/>
              <a:rect l="l" t="t" r="r" b="b"/>
              <a:pathLst>
                <a:path w="10859" h="46453" extrusionOk="0">
                  <a:moveTo>
                    <a:pt x="5807" y="0"/>
                  </a:moveTo>
                  <a:cubicBezTo>
                    <a:pt x="3143" y="0"/>
                    <a:pt x="1269" y="3320"/>
                    <a:pt x="1227" y="5959"/>
                  </a:cubicBezTo>
                  <a:cubicBezTo>
                    <a:pt x="1179" y="8900"/>
                    <a:pt x="0" y="44452"/>
                    <a:pt x="0" y="44452"/>
                  </a:cubicBezTo>
                  <a:lnTo>
                    <a:pt x="5334" y="46452"/>
                  </a:lnTo>
                  <a:lnTo>
                    <a:pt x="9704" y="9328"/>
                  </a:lnTo>
                  <a:cubicBezTo>
                    <a:pt x="9704" y="9328"/>
                    <a:pt x="10859" y="1316"/>
                    <a:pt x="6751" y="137"/>
                  </a:cubicBezTo>
                  <a:cubicBezTo>
                    <a:pt x="6427" y="44"/>
                    <a:pt x="6112" y="0"/>
                    <a:pt x="5807"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2"/>
            <p:cNvSpPr/>
            <p:nvPr/>
          </p:nvSpPr>
          <p:spPr>
            <a:xfrm>
              <a:off x="7475815" y="2284962"/>
              <a:ext cx="13337" cy="316348"/>
            </a:xfrm>
            <a:custGeom>
              <a:avLst/>
              <a:gdLst/>
              <a:ahLst/>
              <a:cxnLst/>
              <a:rect l="l" t="t" r="r" b="b"/>
              <a:pathLst>
                <a:path w="632" h="14991" extrusionOk="0">
                  <a:moveTo>
                    <a:pt x="596" y="0"/>
                  </a:moveTo>
                  <a:cubicBezTo>
                    <a:pt x="548" y="0"/>
                    <a:pt x="393" y="3358"/>
                    <a:pt x="238" y="7489"/>
                  </a:cubicBezTo>
                  <a:cubicBezTo>
                    <a:pt x="84" y="11633"/>
                    <a:pt x="0" y="14990"/>
                    <a:pt x="48" y="14990"/>
                  </a:cubicBezTo>
                  <a:cubicBezTo>
                    <a:pt x="84" y="14990"/>
                    <a:pt x="250" y="11633"/>
                    <a:pt x="393" y="7501"/>
                  </a:cubicBezTo>
                  <a:cubicBezTo>
                    <a:pt x="548" y="3358"/>
                    <a:pt x="631" y="0"/>
                    <a:pt x="596"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2"/>
            <p:cNvSpPr/>
            <p:nvPr/>
          </p:nvSpPr>
          <p:spPr>
            <a:xfrm>
              <a:off x="7633345" y="2330691"/>
              <a:ext cx="34946" cy="283174"/>
            </a:xfrm>
            <a:custGeom>
              <a:avLst/>
              <a:gdLst/>
              <a:ahLst/>
              <a:cxnLst/>
              <a:rect l="l" t="t" r="r" b="b"/>
              <a:pathLst>
                <a:path w="1656" h="13419" extrusionOk="0">
                  <a:moveTo>
                    <a:pt x="1608" y="0"/>
                  </a:moveTo>
                  <a:cubicBezTo>
                    <a:pt x="1560" y="0"/>
                    <a:pt x="1179" y="3000"/>
                    <a:pt x="751" y="6691"/>
                  </a:cubicBezTo>
                  <a:cubicBezTo>
                    <a:pt x="322" y="10394"/>
                    <a:pt x="1" y="13406"/>
                    <a:pt x="48" y="13418"/>
                  </a:cubicBezTo>
                  <a:cubicBezTo>
                    <a:pt x="96" y="13418"/>
                    <a:pt x="477" y="10418"/>
                    <a:pt x="917" y="6715"/>
                  </a:cubicBezTo>
                  <a:cubicBezTo>
                    <a:pt x="1346" y="3012"/>
                    <a:pt x="1656" y="0"/>
                    <a:pt x="1608"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2"/>
            <p:cNvSpPr/>
            <p:nvPr/>
          </p:nvSpPr>
          <p:spPr>
            <a:xfrm>
              <a:off x="7566260" y="2512404"/>
              <a:ext cx="57314" cy="60205"/>
            </a:xfrm>
            <a:custGeom>
              <a:avLst/>
              <a:gdLst/>
              <a:ahLst/>
              <a:cxnLst/>
              <a:rect l="l" t="t" r="r" b="b"/>
              <a:pathLst>
                <a:path w="2716" h="2853" extrusionOk="0">
                  <a:moveTo>
                    <a:pt x="1359" y="97"/>
                  </a:moveTo>
                  <a:cubicBezTo>
                    <a:pt x="1399" y="97"/>
                    <a:pt x="1438" y="100"/>
                    <a:pt x="1477" y="104"/>
                  </a:cubicBezTo>
                  <a:cubicBezTo>
                    <a:pt x="1775" y="140"/>
                    <a:pt x="2048" y="271"/>
                    <a:pt x="2251" y="485"/>
                  </a:cubicBezTo>
                  <a:cubicBezTo>
                    <a:pt x="2255" y="491"/>
                    <a:pt x="2260" y="496"/>
                    <a:pt x="2264" y="501"/>
                  </a:cubicBezTo>
                  <a:lnTo>
                    <a:pt x="2264" y="501"/>
                  </a:lnTo>
                  <a:cubicBezTo>
                    <a:pt x="2246" y="490"/>
                    <a:pt x="2234" y="485"/>
                    <a:pt x="2227" y="485"/>
                  </a:cubicBezTo>
                  <a:cubicBezTo>
                    <a:pt x="2310" y="569"/>
                    <a:pt x="2370" y="664"/>
                    <a:pt x="2429" y="759"/>
                  </a:cubicBezTo>
                  <a:cubicBezTo>
                    <a:pt x="2572" y="1045"/>
                    <a:pt x="2620" y="1355"/>
                    <a:pt x="2572" y="1664"/>
                  </a:cubicBezTo>
                  <a:cubicBezTo>
                    <a:pt x="2489" y="2105"/>
                    <a:pt x="2179" y="2474"/>
                    <a:pt x="1763" y="2629"/>
                  </a:cubicBezTo>
                  <a:cubicBezTo>
                    <a:pt x="1624" y="2677"/>
                    <a:pt x="1481" y="2701"/>
                    <a:pt x="1336" y="2701"/>
                  </a:cubicBezTo>
                  <a:cubicBezTo>
                    <a:pt x="1233" y="2701"/>
                    <a:pt x="1129" y="2689"/>
                    <a:pt x="1025" y="2664"/>
                  </a:cubicBezTo>
                  <a:cubicBezTo>
                    <a:pt x="763" y="2581"/>
                    <a:pt x="536" y="2414"/>
                    <a:pt x="382" y="2188"/>
                  </a:cubicBezTo>
                  <a:cubicBezTo>
                    <a:pt x="227" y="1950"/>
                    <a:pt x="132" y="1676"/>
                    <a:pt x="132" y="1390"/>
                  </a:cubicBezTo>
                  <a:cubicBezTo>
                    <a:pt x="132" y="1128"/>
                    <a:pt x="215" y="866"/>
                    <a:pt x="370" y="640"/>
                  </a:cubicBezTo>
                  <a:cubicBezTo>
                    <a:pt x="501" y="450"/>
                    <a:pt x="691" y="295"/>
                    <a:pt x="894" y="200"/>
                  </a:cubicBezTo>
                  <a:cubicBezTo>
                    <a:pt x="1045" y="133"/>
                    <a:pt x="1204" y="97"/>
                    <a:pt x="1359" y="97"/>
                  </a:cubicBezTo>
                  <a:close/>
                  <a:moveTo>
                    <a:pt x="1343" y="0"/>
                  </a:moveTo>
                  <a:cubicBezTo>
                    <a:pt x="1178" y="0"/>
                    <a:pt x="1011" y="29"/>
                    <a:pt x="858" y="93"/>
                  </a:cubicBezTo>
                  <a:cubicBezTo>
                    <a:pt x="620" y="200"/>
                    <a:pt x="417" y="366"/>
                    <a:pt x="274" y="569"/>
                  </a:cubicBezTo>
                  <a:cubicBezTo>
                    <a:pt x="96" y="819"/>
                    <a:pt x="1" y="1105"/>
                    <a:pt x="1" y="1402"/>
                  </a:cubicBezTo>
                  <a:cubicBezTo>
                    <a:pt x="1" y="1712"/>
                    <a:pt x="96" y="2021"/>
                    <a:pt x="274" y="2283"/>
                  </a:cubicBezTo>
                  <a:cubicBezTo>
                    <a:pt x="441" y="2533"/>
                    <a:pt x="703" y="2724"/>
                    <a:pt x="989" y="2807"/>
                  </a:cubicBezTo>
                  <a:cubicBezTo>
                    <a:pt x="1103" y="2837"/>
                    <a:pt x="1219" y="2852"/>
                    <a:pt x="1333" y="2852"/>
                  </a:cubicBezTo>
                  <a:cubicBezTo>
                    <a:pt x="1494" y="2852"/>
                    <a:pt x="1652" y="2822"/>
                    <a:pt x="1798" y="2760"/>
                  </a:cubicBezTo>
                  <a:cubicBezTo>
                    <a:pt x="2263" y="2581"/>
                    <a:pt x="2596" y="2164"/>
                    <a:pt x="2668" y="1676"/>
                  </a:cubicBezTo>
                  <a:cubicBezTo>
                    <a:pt x="2715" y="1355"/>
                    <a:pt x="2644" y="1021"/>
                    <a:pt x="2465" y="735"/>
                  </a:cubicBezTo>
                  <a:cubicBezTo>
                    <a:pt x="2462" y="727"/>
                    <a:pt x="2458" y="719"/>
                    <a:pt x="2454" y="711"/>
                  </a:cubicBezTo>
                  <a:lnTo>
                    <a:pt x="2454" y="711"/>
                  </a:lnTo>
                  <a:cubicBezTo>
                    <a:pt x="2451" y="700"/>
                    <a:pt x="2447" y="689"/>
                    <a:pt x="2441" y="676"/>
                  </a:cubicBezTo>
                  <a:cubicBezTo>
                    <a:pt x="2406" y="604"/>
                    <a:pt x="2358" y="521"/>
                    <a:pt x="2299" y="462"/>
                  </a:cubicBezTo>
                  <a:cubicBezTo>
                    <a:pt x="2096" y="212"/>
                    <a:pt x="1810" y="57"/>
                    <a:pt x="1501" y="9"/>
                  </a:cubicBezTo>
                  <a:cubicBezTo>
                    <a:pt x="1449" y="3"/>
                    <a:pt x="1396" y="0"/>
                    <a:pt x="134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2"/>
            <p:cNvSpPr/>
            <p:nvPr/>
          </p:nvSpPr>
          <p:spPr>
            <a:xfrm>
              <a:off x="7578078" y="2537369"/>
              <a:ext cx="44484" cy="27497"/>
            </a:xfrm>
            <a:custGeom>
              <a:avLst/>
              <a:gdLst/>
              <a:ahLst/>
              <a:cxnLst/>
              <a:rect l="l" t="t" r="r" b="b"/>
              <a:pathLst>
                <a:path w="2108" h="1303" extrusionOk="0">
                  <a:moveTo>
                    <a:pt x="1606" y="0"/>
                  </a:moveTo>
                  <a:cubicBezTo>
                    <a:pt x="1328" y="0"/>
                    <a:pt x="1060" y="72"/>
                    <a:pt x="810" y="207"/>
                  </a:cubicBezTo>
                  <a:cubicBezTo>
                    <a:pt x="524" y="374"/>
                    <a:pt x="286" y="612"/>
                    <a:pt x="131" y="910"/>
                  </a:cubicBezTo>
                  <a:cubicBezTo>
                    <a:pt x="60" y="1029"/>
                    <a:pt x="12" y="1160"/>
                    <a:pt x="0" y="1303"/>
                  </a:cubicBezTo>
                  <a:cubicBezTo>
                    <a:pt x="24" y="1303"/>
                    <a:pt x="84" y="1160"/>
                    <a:pt x="215" y="969"/>
                  </a:cubicBezTo>
                  <a:cubicBezTo>
                    <a:pt x="381" y="707"/>
                    <a:pt x="607" y="493"/>
                    <a:pt x="881" y="338"/>
                  </a:cubicBezTo>
                  <a:cubicBezTo>
                    <a:pt x="1131" y="195"/>
                    <a:pt x="1429" y="112"/>
                    <a:pt x="1727" y="112"/>
                  </a:cubicBezTo>
                  <a:cubicBezTo>
                    <a:pt x="1792" y="118"/>
                    <a:pt x="1855" y="121"/>
                    <a:pt x="1917" y="121"/>
                  </a:cubicBezTo>
                  <a:cubicBezTo>
                    <a:pt x="1980" y="121"/>
                    <a:pt x="2042" y="118"/>
                    <a:pt x="2108" y="112"/>
                  </a:cubicBezTo>
                  <a:cubicBezTo>
                    <a:pt x="2108" y="88"/>
                    <a:pt x="1977" y="29"/>
                    <a:pt x="1727" y="5"/>
                  </a:cubicBezTo>
                  <a:cubicBezTo>
                    <a:pt x="1686" y="2"/>
                    <a:pt x="1646" y="0"/>
                    <a:pt x="160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2"/>
            <p:cNvSpPr/>
            <p:nvPr/>
          </p:nvSpPr>
          <p:spPr>
            <a:xfrm>
              <a:off x="7590127" y="2513839"/>
              <a:ext cx="7808" cy="32435"/>
            </a:xfrm>
            <a:custGeom>
              <a:avLst/>
              <a:gdLst/>
              <a:ahLst/>
              <a:cxnLst/>
              <a:rect l="l" t="t" r="r" b="b"/>
              <a:pathLst>
                <a:path w="370" h="1537" extrusionOk="0">
                  <a:moveTo>
                    <a:pt x="1" y="1"/>
                  </a:moveTo>
                  <a:lnTo>
                    <a:pt x="1" y="1"/>
                  </a:lnTo>
                  <a:cubicBezTo>
                    <a:pt x="84" y="251"/>
                    <a:pt x="144" y="501"/>
                    <a:pt x="191" y="751"/>
                  </a:cubicBezTo>
                  <a:cubicBezTo>
                    <a:pt x="191" y="1013"/>
                    <a:pt x="167" y="1275"/>
                    <a:pt x="132" y="1537"/>
                  </a:cubicBezTo>
                  <a:cubicBezTo>
                    <a:pt x="310" y="1310"/>
                    <a:pt x="370" y="1025"/>
                    <a:pt x="322" y="739"/>
                  </a:cubicBezTo>
                  <a:cubicBezTo>
                    <a:pt x="334" y="465"/>
                    <a:pt x="215" y="191"/>
                    <a:pt x="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2"/>
            <p:cNvSpPr/>
            <p:nvPr/>
          </p:nvSpPr>
          <p:spPr>
            <a:xfrm>
              <a:off x="7487126" y="2612578"/>
              <a:ext cx="57040" cy="60923"/>
            </a:xfrm>
            <a:custGeom>
              <a:avLst/>
              <a:gdLst/>
              <a:ahLst/>
              <a:cxnLst/>
              <a:rect l="l" t="t" r="r" b="b"/>
              <a:pathLst>
                <a:path w="2703" h="2887" extrusionOk="0">
                  <a:moveTo>
                    <a:pt x="1350" y="104"/>
                  </a:moveTo>
                  <a:cubicBezTo>
                    <a:pt x="1380" y="104"/>
                    <a:pt x="1411" y="106"/>
                    <a:pt x="1441" y="108"/>
                  </a:cubicBezTo>
                  <a:cubicBezTo>
                    <a:pt x="1881" y="156"/>
                    <a:pt x="2262" y="441"/>
                    <a:pt x="2417" y="858"/>
                  </a:cubicBezTo>
                  <a:cubicBezTo>
                    <a:pt x="2524" y="1108"/>
                    <a:pt x="2560" y="1370"/>
                    <a:pt x="2524" y="1632"/>
                  </a:cubicBezTo>
                  <a:cubicBezTo>
                    <a:pt x="2489" y="1918"/>
                    <a:pt x="2358" y="2180"/>
                    <a:pt x="2155" y="2382"/>
                  </a:cubicBezTo>
                  <a:cubicBezTo>
                    <a:pt x="1965" y="2573"/>
                    <a:pt x="1715" y="2704"/>
                    <a:pt x="1441" y="2739"/>
                  </a:cubicBezTo>
                  <a:cubicBezTo>
                    <a:pt x="1405" y="2743"/>
                    <a:pt x="1369" y="2744"/>
                    <a:pt x="1334" y="2744"/>
                  </a:cubicBezTo>
                  <a:cubicBezTo>
                    <a:pt x="1120" y="2744"/>
                    <a:pt x="910" y="2683"/>
                    <a:pt x="726" y="2561"/>
                  </a:cubicBezTo>
                  <a:cubicBezTo>
                    <a:pt x="536" y="2442"/>
                    <a:pt x="369" y="2263"/>
                    <a:pt x="262" y="2049"/>
                  </a:cubicBezTo>
                  <a:cubicBezTo>
                    <a:pt x="167" y="1858"/>
                    <a:pt x="119" y="1656"/>
                    <a:pt x="119" y="1442"/>
                  </a:cubicBezTo>
                  <a:cubicBezTo>
                    <a:pt x="119" y="1138"/>
                    <a:pt x="211" y="835"/>
                    <a:pt x="382" y="588"/>
                  </a:cubicBezTo>
                  <a:lnTo>
                    <a:pt x="382" y="588"/>
                  </a:lnTo>
                  <a:cubicBezTo>
                    <a:pt x="381" y="593"/>
                    <a:pt x="381" y="596"/>
                    <a:pt x="381" y="596"/>
                  </a:cubicBezTo>
                  <a:cubicBezTo>
                    <a:pt x="453" y="513"/>
                    <a:pt x="536" y="429"/>
                    <a:pt x="619" y="358"/>
                  </a:cubicBezTo>
                  <a:cubicBezTo>
                    <a:pt x="823" y="198"/>
                    <a:pt x="1083" y="104"/>
                    <a:pt x="1350" y="104"/>
                  </a:cubicBezTo>
                  <a:close/>
                  <a:moveTo>
                    <a:pt x="1398" y="0"/>
                  </a:moveTo>
                  <a:cubicBezTo>
                    <a:pt x="1103" y="0"/>
                    <a:pt x="811" y="118"/>
                    <a:pt x="584" y="322"/>
                  </a:cubicBezTo>
                  <a:cubicBezTo>
                    <a:pt x="576" y="328"/>
                    <a:pt x="568" y="335"/>
                    <a:pt x="560" y="342"/>
                  </a:cubicBezTo>
                  <a:lnTo>
                    <a:pt x="560" y="342"/>
                  </a:lnTo>
                  <a:cubicBezTo>
                    <a:pt x="553" y="346"/>
                    <a:pt x="545" y="352"/>
                    <a:pt x="536" y="358"/>
                  </a:cubicBezTo>
                  <a:cubicBezTo>
                    <a:pt x="464" y="418"/>
                    <a:pt x="405" y="465"/>
                    <a:pt x="345" y="537"/>
                  </a:cubicBezTo>
                  <a:cubicBezTo>
                    <a:pt x="143" y="787"/>
                    <a:pt x="24" y="1108"/>
                    <a:pt x="24" y="1442"/>
                  </a:cubicBezTo>
                  <a:cubicBezTo>
                    <a:pt x="0" y="1942"/>
                    <a:pt x="250" y="2406"/>
                    <a:pt x="667" y="2680"/>
                  </a:cubicBezTo>
                  <a:cubicBezTo>
                    <a:pt x="865" y="2815"/>
                    <a:pt x="1108" y="2887"/>
                    <a:pt x="1349" y="2887"/>
                  </a:cubicBezTo>
                  <a:cubicBezTo>
                    <a:pt x="1384" y="2887"/>
                    <a:pt x="1418" y="2885"/>
                    <a:pt x="1453" y="2882"/>
                  </a:cubicBezTo>
                  <a:cubicBezTo>
                    <a:pt x="1762" y="2835"/>
                    <a:pt x="2036" y="2704"/>
                    <a:pt x="2250" y="2477"/>
                  </a:cubicBezTo>
                  <a:cubicBezTo>
                    <a:pt x="2477" y="2263"/>
                    <a:pt x="2620" y="1965"/>
                    <a:pt x="2667" y="1656"/>
                  </a:cubicBezTo>
                  <a:cubicBezTo>
                    <a:pt x="2703" y="1358"/>
                    <a:pt x="2655" y="1061"/>
                    <a:pt x="2536" y="799"/>
                  </a:cubicBezTo>
                  <a:cubicBezTo>
                    <a:pt x="2346" y="346"/>
                    <a:pt x="1929" y="37"/>
                    <a:pt x="1441" y="1"/>
                  </a:cubicBezTo>
                  <a:cubicBezTo>
                    <a:pt x="1427" y="0"/>
                    <a:pt x="1412" y="0"/>
                    <a:pt x="139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2"/>
            <p:cNvSpPr/>
            <p:nvPr/>
          </p:nvSpPr>
          <p:spPr>
            <a:xfrm>
              <a:off x="7508482" y="2613591"/>
              <a:ext cx="29164" cy="44737"/>
            </a:xfrm>
            <a:custGeom>
              <a:avLst/>
              <a:gdLst/>
              <a:ahLst/>
              <a:cxnLst/>
              <a:rect l="l" t="t" r="r" b="b"/>
              <a:pathLst>
                <a:path w="1382" h="2120" extrusionOk="0">
                  <a:moveTo>
                    <a:pt x="84" y="0"/>
                  </a:moveTo>
                  <a:cubicBezTo>
                    <a:pt x="24" y="120"/>
                    <a:pt x="0" y="262"/>
                    <a:pt x="24" y="405"/>
                  </a:cubicBezTo>
                  <a:cubicBezTo>
                    <a:pt x="36" y="751"/>
                    <a:pt x="131" y="1084"/>
                    <a:pt x="310" y="1370"/>
                  </a:cubicBezTo>
                  <a:cubicBezTo>
                    <a:pt x="476" y="1655"/>
                    <a:pt x="726" y="1870"/>
                    <a:pt x="1024" y="2013"/>
                  </a:cubicBezTo>
                  <a:cubicBezTo>
                    <a:pt x="1131" y="2084"/>
                    <a:pt x="1262" y="2120"/>
                    <a:pt x="1381" y="2120"/>
                  </a:cubicBezTo>
                  <a:cubicBezTo>
                    <a:pt x="1381" y="2096"/>
                    <a:pt x="1250" y="2048"/>
                    <a:pt x="1060" y="1929"/>
                  </a:cubicBezTo>
                  <a:cubicBezTo>
                    <a:pt x="798" y="1763"/>
                    <a:pt x="584" y="1548"/>
                    <a:pt x="417" y="1286"/>
                  </a:cubicBezTo>
                  <a:cubicBezTo>
                    <a:pt x="262" y="1013"/>
                    <a:pt x="155" y="715"/>
                    <a:pt x="119" y="393"/>
                  </a:cubicBezTo>
                  <a:cubicBezTo>
                    <a:pt x="119" y="262"/>
                    <a:pt x="107" y="131"/>
                    <a:pt x="8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2"/>
            <p:cNvSpPr/>
            <p:nvPr/>
          </p:nvSpPr>
          <p:spPr>
            <a:xfrm>
              <a:off x="7489384" y="2641130"/>
              <a:ext cx="29670" cy="9665"/>
            </a:xfrm>
            <a:custGeom>
              <a:avLst/>
              <a:gdLst/>
              <a:ahLst/>
              <a:cxnLst/>
              <a:rect l="l" t="t" r="r" b="b"/>
              <a:pathLst>
                <a:path w="1406" h="458" extrusionOk="0">
                  <a:moveTo>
                    <a:pt x="903" y="0"/>
                  </a:moveTo>
                  <a:cubicBezTo>
                    <a:pt x="816" y="0"/>
                    <a:pt x="729" y="14"/>
                    <a:pt x="643" y="41"/>
                  </a:cubicBezTo>
                  <a:cubicBezTo>
                    <a:pt x="381" y="77"/>
                    <a:pt x="143" y="231"/>
                    <a:pt x="0" y="458"/>
                  </a:cubicBezTo>
                  <a:cubicBezTo>
                    <a:pt x="227" y="350"/>
                    <a:pt x="453" y="255"/>
                    <a:pt x="679" y="184"/>
                  </a:cubicBezTo>
                  <a:cubicBezTo>
                    <a:pt x="853" y="166"/>
                    <a:pt x="1034" y="155"/>
                    <a:pt x="1212" y="155"/>
                  </a:cubicBezTo>
                  <a:cubicBezTo>
                    <a:pt x="1277" y="155"/>
                    <a:pt x="1341" y="157"/>
                    <a:pt x="1405" y="160"/>
                  </a:cubicBezTo>
                  <a:cubicBezTo>
                    <a:pt x="1253" y="56"/>
                    <a:pt x="1080" y="0"/>
                    <a:pt x="90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2"/>
            <p:cNvSpPr/>
            <p:nvPr/>
          </p:nvSpPr>
          <p:spPr>
            <a:xfrm>
              <a:off x="7553957" y="2580544"/>
              <a:ext cx="44737" cy="45750"/>
            </a:xfrm>
            <a:custGeom>
              <a:avLst/>
              <a:gdLst/>
              <a:ahLst/>
              <a:cxnLst/>
              <a:rect l="l" t="t" r="r" b="b"/>
              <a:pathLst>
                <a:path w="2120" h="2168" extrusionOk="0">
                  <a:moveTo>
                    <a:pt x="1049" y="123"/>
                  </a:moveTo>
                  <a:cubicBezTo>
                    <a:pt x="1326" y="123"/>
                    <a:pt x="1595" y="265"/>
                    <a:pt x="1750" y="507"/>
                  </a:cubicBezTo>
                  <a:cubicBezTo>
                    <a:pt x="1953" y="793"/>
                    <a:pt x="1989" y="1150"/>
                    <a:pt x="1858" y="1471"/>
                  </a:cubicBezTo>
                  <a:cubicBezTo>
                    <a:pt x="1774" y="1686"/>
                    <a:pt x="1631" y="1864"/>
                    <a:pt x="1429" y="1983"/>
                  </a:cubicBezTo>
                  <a:cubicBezTo>
                    <a:pt x="1411" y="2001"/>
                    <a:pt x="1394" y="2017"/>
                    <a:pt x="1377" y="2030"/>
                  </a:cubicBezTo>
                  <a:lnTo>
                    <a:pt x="1377" y="2030"/>
                  </a:lnTo>
                  <a:cubicBezTo>
                    <a:pt x="1328" y="2048"/>
                    <a:pt x="1279" y="2063"/>
                    <a:pt x="1227" y="2078"/>
                  </a:cubicBezTo>
                  <a:cubicBezTo>
                    <a:pt x="1162" y="2089"/>
                    <a:pt x="1098" y="2094"/>
                    <a:pt x="1035" y="2094"/>
                  </a:cubicBezTo>
                  <a:cubicBezTo>
                    <a:pt x="875" y="2094"/>
                    <a:pt x="720" y="2060"/>
                    <a:pt x="584" y="1983"/>
                  </a:cubicBezTo>
                  <a:cubicBezTo>
                    <a:pt x="298" y="1805"/>
                    <a:pt x="119" y="1483"/>
                    <a:pt x="131" y="1138"/>
                  </a:cubicBezTo>
                  <a:cubicBezTo>
                    <a:pt x="119" y="947"/>
                    <a:pt x="167" y="745"/>
                    <a:pt x="274" y="566"/>
                  </a:cubicBezTo>
                  <a:cubicBezTo>
                    <a:pt x="381" y="400"/>
                    <a:pt x="536" y="257"/>
                    <a:pt x="738" y="185"/>
                  </a:cubicBezTo>
                  <a:cubicBezTo>
                    <a:pt x="839" y="143"/>
                    <a:pt x="945" y="123"/>
                    <a:pt x="1049" y="123"/>
                  </a:cubicBezTo>
                  <a:close/>
                  <a:moveTo>
                    <a:pt x="1036" y="1"/>
                  </a:moveTo>
                  <a:cubicBezTo>
                    <a:pt x="923" y="1"/>
                    <a:pt x="810" y="19"/>
                    <a:pt x="703" y="54"/>
                  </a:cubicBezTo>
                  <a:cubicBezTo>
                    <a:pt x="476" y="138"/>
                    <a:pt x="286" y="293"/>
                    <a:pt x="167" y="507"/>
                  </a:cubicBezTo>
                  <a:cubicBezTo>
                    <a:pt x="60" y="697"/>
                    <a:pt x="0" y="924"/>
                    <a:pt x="12" y="1150"/>
                  </a:cubicBezTo>
                  <a:cubicBezTo>
                    <a:pt x="12" y="1531"/>
                    <a:pt x="215" y="1876"/>
                    <a:pt x="548" y="2078"/>
                  </a:cubicBezTo>
                  <a:cubicBezTo>
                    <a:pt x="678" y="2136"/>
                    <a:pt x="821" y="2168"/>
                    <a:pt x="963" y="2168"/>
                  </a:cubicBezTo>
                  <a:cubicBezTo>
                    <a:pt x="1056" y="2168"/>
                    <a:pt x="1149" y="2154"/>
                    <a:pt x="1238" y="2126"/>
                  </a:cubicBezTo>
                  <a:cubicBezTo>
                    <a:pt x="1239" y="2126"/>
                    <a:pt x="1239" y="2126"/>
                    <a:pt x="1239" y="2126"/>
                  </a:cubicBezTo>
                  <a:lnTo>
                    <a:pt x="1239" y="2126"/>
                  </a:lnTo>
                  <a:cubicBezTo>
                    <a:pt x="1324" y="2124"/>
                    <a:pt x="1399" y="2110"/>
                    <a:pt x="1465" y="2067"/>
                  </a:cubicBezTo>
                  <a:cubicBezTo>
                    <a:pt x="1691" y="1959"/>
                    <a:pt x="1869" y="1781"/>
                    <a:pt x="1965" y="1543"/>
                  </a:cubicBezTo>
                  <a:cubicBezTo>
                    <a:pt x="2120" y="1197"/>
                    <a:pt x="2084" y="781"/>
                    <a:pt x="1869" y="459"/>
                  </a:cubicBezTo>
                  <a:cubicBezTo>
                    <a:pt x="1762" y="269"/>
                    <a:pt x="1584" y="126"/>
                    <a:pt x="1369" y="54"/>
                  </a:cubicBezTo>
                  <a:cubicBezTo>
                    <a:pt x="1262" y="19"/>
                    <a:pt x="1149" y="1"/>
                    <a:pt x="1036"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2"/>
            <p:cNvSpPr/>
            <p:nvPr/>
          </p:nvSpPr>
          <p:spPr>
            <a:xfrm>
              <a:off x="7564762" y="2585672"/>
              <a:ext cx="12577" cy="40496"/>
            </a:xfrm>
            <a:custGeom>
              <a:avLst/>
              <a:gdLst/>
              <a:ahLst/>
              <a:cxnLst/>
              <a:rect l="l" t="t" r="r" b="b"/>
              <a:pathLst>
                <a:path w="596" h="1919" extrusionOk="0">
                  <a:moveTo>
                    <a:pt x="5" y="0"/>
                  </a:moveTo>
                  <a:cubicBezTo>
                    <a:pt x="3" y="0"/>
                    <a:pt x="1" y="1"/>
                    <a:pt x="0" y="2"/>
                  </a:cubicBezTo>
                  <a:cubicBezTo>
                    <a:pt x="203" y="276"/>
                    <a:pt x="345" y="585"/>
                    <a:pt x="429" y="907"/>
                  </a:cubicBezTo>
                  <a:cubicBezTo>
                    <a:pt x="453" y="1252"/>
                    <a:pt x="417" y="1585"/>
                    <a:pt x="310" y="1919"/>
                  </a:cubicBezTo>
                  <a:cubicBezTo>
                    <a:pt x="310" y="1919"/>
                    <a:pt x="405" y="1835"/>
                    <a:pt x="476" y="1645"/>
                  </a:cubicBezTo>
                  <a:cubicBezTo>
                    <a:pt x="572" y="1407"/>
                    <a:pt x="595" y="1145"/>
                    <a:pt x="560" y="883"/>
                  </a:cubicBezTo>
                  <a:cubicBezTo>
                    <a:pt x="524" y="621"/>
                    <a:pt x="405" y="383"/>
                    <a:pt x="238" y="192"/>
                  </a:cubicBezTo>
                  <a:cubicBezTo>
                    <a:pt x="118" y="61"/>
                    <a:pt x="28" y="0"/>
                    <a:pt x="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2"/>
            <p:cNvSpPr/>
            <p:nvPr/>
          </p:nvSpPr>
          <p:spPr>
            <a:xfrm>
              <a:off x="7573287" y="2601478"/>
              <a:ext cx="22896" cy="8209"/>
            </a:xfrm>
            <a:custGeom>
              <a:avLst/>
              <a:gdLst/>
              <a:ahLst/>
              <a:cxnLst/>
              <a:rect l="l" t="t" r="r" b="b"/>
              <a:pathLst>
                <a:path w="1085" h="389" extrusionOk="0">
                  <a:moveTo>
                    <a:pt x="32" y="1"/>
                  </a:moveTo>
                  <a:cubicBezTo>
                    <a:pt x="29" y="1"/>
                    <a:pt x="26" y="1"/>
                    <a:pt x="25" y="3"/>
                  </a:cubicBezTo>
                  <a:cubicBezTo>
                    <a:pt x="1" y="27"/>
                    <a:pt x="180" y="277"/>
                    <a:pt x="513" y="360"/>
                  </a:cubicBezTo>
                  <a:cubicBezTo>
                    <a:pt x="574" y="379"/>
                    <a:pt x="637" y="388"/>
                    <a:pt x="700" y="388"/>
                  </a:cubicBezTo>
                  <a:cubicBezTo>
                    <a:pt x="835" y="388"/>
                    <a:pt x="971" y="346"/>
                    <a:pt x="1084" y="265"/>
                  </a:cubicBezTo>
                  <a:cubicBezTo>
                    <a:pt x="1084" y="250"/>
                    <a:pt x="1060" y="247"/>
                    <a:pt x="1018" y="247"/>
                  </a:cubicBezTo>
                  <a:cubicBezTo>
                    <a:pt x="984" y="247"/>
                    <a:pt x="939" y="249"/>
                    <a:pt x="886" y="249"/>
                  </a:cubicBezTo>
                  <a:cubicBezTo>
                    <a:pt x="791" y="249"/>
                    <a:pt x="668" y="242"/>
                    <a:pt x="537" y="205"/>
                  </a:cubicBezTo>
                  <a:cubicBezTo>
                    <a:pt x="271" y="139"/>
                    <a:pt x="77" y="1"/>
                    <a:pt x="3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2"/>
            <p:cNvSpPr/>
            <p:nvPr/>
          </p:nvSpPr>
          <p:spPr>
            <a:xfrm>
              <a:off x="7538384" y="2509323"/>
              <a:ext cx="33426" cy="49106"/>
            </a:xfrm>
            <a:custGeom>
              <a:avLst/>
              <a:gdLst/>
              <a:ahLst/>
              <a:cxnLst/>
              <a:rect l="l" t="t" r="r" b="b"/>
              <a:pathLst>
                <a:path w="1584" h="2327" extrusionOk="0">
                  <a:moveTo>
                    <a:pt x="298" y="0"/>
                  </a:moveTo>
                  <a:lnTo>
                    <a:pt x="274" y="60"/>
                  </a:lnTo>
                  <a:cubicBezTo>
                    <a:pt x="191" y="191"/>
                    <a:pt x="143" y="334"/>
                    <a:pt x="107" y="477"/>
                  </a:cubicBezTo>
                  <a:cubicBezTo>
                    <a:pt x="0" y="858"/>
                    <a:pt x="24" y="1251"/>
                    <a:pt x="179" y="1608"/>
                  </a:cubicBezTo>
                  <a:cubicBezTo>
                    <a:pt x="310" y="1893"/>
                    <a:pt x="536" y="2120"/>
                    <a:pt x="822" y="2239"/>
                  </a:cubicBezTo>
                  <a:cubicBezTo>
                    <a:pt x="947" y="2297"/>
                    <a:pt x="1083" y="2326"/>
                    <a:pt x="1223" y="2326"/>
                  </a:cubicBezTo>
                  <a:cubicBezTo>
                    <a:pt x="1284" y="2326"/>
                    <a:pt x="1344" y="2321"/>
                    <a:pt x="1405" y="2310"/>
                  </a:cubicBezTo>
                  <a:cubicBezTo>
                    <a:pt x="1464" y="2286"/>
                    <a:pt x="1536" y="2263"/>
                    <a:pt x="1584" y="2215"/>
                  </a:cubicBezTo>
                  <a:lnTo>
                    <a:pt x="1584" y="2215"/>
                  </a:lnTo>
                  <a:cubicBezTo>
                    <a:pt x="1583" y="2215"/>
                    <a:pt x="1512" y="2215"/>
                    <a:pt x="1381" y="2239"/>
                  </a:cubicBezTo>
                  <a:cubicBezTo>
                    <a:pt x="1357" y="2240"/>
                    <a:pt x="1334" y="2241"/>
                    <a:pt x="1310" y="2241"/>
                  </a:cubicBezTo>
                  <a:cubicBezTo>
                    <a:pt x="1146" y="2241"/>
                    <a:pt x="991" y="2205"/>
                    <a:pt x="845" y="2132"/>
                  </a:cubicBezTo>
                  <a:cubicBezTo>
                    <a:pt x="595" y="2001"/>
                    <a:pt x="393" y="1798"/>
                    <a:pt x="286" y="1536"/>
                  </a:cubicBezTo>
                  <a:cubicBezTo>
                    <a:pt x="155" y="1215"/>
                    <a:pt x="131" y="846"/>
                    <a:pt x="226" y="500"/>
                  </a:cubicBezTo>
                  <a:cubicBezTo>
                    <a:pt x="257" y="388"/>
                    <a:pt x="296" y="276"/>
                    <a:pt x="351" y="172"/>
                  </a:cubicBezTo>
                  <a:lnTo>
                    <a:pt x="351" y="172"/>
                  </a:lnTo>
                  <a:cubicBezTo>
                    <a:pt x="812" y="425"/>
                    <a:pt x="1149" y="841"/>
                    <a:pt x="1310" y="1334"/>
                  </a:cubicBezTo>
                  <a:cubicBezTo>
                    <a:pt x="1369" y="1548"/>
                    <a:pt x="1405" y="1774"/>
                    <a:pt x="1441" y="2001"/>
                  </a:cubicBezTo>
                  <a:cubicBezTo>
                    <a:pt x="1453" y="1941"/>
                    <a:pt x="1464" y="1882"/>
                    <a:pt x="1464" y="1822"/>
                  </a:cubicBezTo>
                  <a:cubicBezTo>
                    <a:pt x="1464" y="1643"/>
                    <a:pt x="1441" y="1477"/>
                    <a:pt x="1393" y="1310"/>
                  </a:cubicBezTo>
                  <a:cubicBezTo>
                    <a:pt x="1250" y="750"/>
                    <a:pt x="869" y="286"/>
                    <a:pt x="357" y="24"/>
                  </a:cubicBezTo>
                  <a:lnTo>
                    <a:pt x="298"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2"/>
            <p:cNvSpPr/>
            <p:nvPr/>
          </p:nvSpPr>
          <p:spPr>
            <a:xfrm>
              <a:off x="7548682" y="2526163"/>
              <a:ext cx="23382" cy="29670"/>
            </a:xfrm>
            <a:custGeom>
              <a:avLst/>
              <a:gdLst/>
              <a:ahLst/>
              <a:cxnLst/>
              <a:rect l="l" t="t" r="r" b="b"/>
              <a:pathLst>
                <a:path w="1108" h="1406" extrusionOk="0">
                  <a:moveTo>
                    <a:pt x="0" y="0"/>
                  </a:moveTo>
                  <a:lnTo>
                    <a:pt x="0" y="0"/>
                  </a:lnTo>
                  <a:cubicBezTo>
                    <a:pt x="95" y="298"/>
                    <a:pt x="250" y="560"/>
                    <a:pt x="465" y="786"/>
                  </a:cubicBezTo>
                  <a:cubicBezTo>
                    <a:pt x="631" y="1036"/>
                    <a:pt x="846" y="1238"/>
                    <a:pt x="1107" y="1405"/>
                  </a:cubicBezTo>
                  <a:cubicBezTo>
                    <a:pt x="953" y="1143"/>
                    <a:pt x="774" y="905"/>
                    <a:pt x="572" y="691"/>
                  </a:cubicBezTo>
                  <a:cubicBezTo>
                    <a:pt x="405" y="441"/>
                    <a:pt x="214" y="214"/>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2"/>
            <p:cNvSpPr/>
            <p:nvPr/>
          </p:nvSpPr>
          <p:spPr>
            <a:xfrm>
              <a:off x="7583860" y="2565815"/>
              <a:ext cx="56301" cy="25006"/>
            </a:xfrm>
            <a:custGeom>
              <a:avLst/>
              <a:gdLst/>
              <a:ahLst/>
              <a:cxnLst/>
              <a:rect l="l" t="t" r="r" b="b"/>
              <a:pathLst>
                <a:path w="2668" h="1185" extrusionOk="0">
                  <a:moveTo>
                    <a:pt x="1534" y="0"/>
                  </a:moveTo>
                  <a:cubicBezTo>
                    <a:pt x="1391" y="0"/>
                    <a:pt x="1258" y="38"/>
                    <a:pt x="1143" y="121"/>
                  </a:cubicBezTo>
                  <a:cubicBezTo>
                    <a:pt x="1274" y="109"/>
                    <a:pt x="1417" y="109"/>
                    <a:pt x="1560" y="109"/>
                  </a:cubicBezTo>
                  <a:cubicBezTo>
                    <a:pt x="1932" y="143"/>
                    <a:pt x="2261" y="337"/>
                    <a:pt x="2467" y="630"/>
                  </a:cubicBezTo>
                  <a:lnTo>
                    <a:pt x="2467" y="630"/>
                  </a:lnTo>
                  <a:cubicBezTo>
                    <a:pt x="2307" y="780"/>
                    <a:pt x="2117" y="889"/>
                    <a:pt x="1917" y="967"/>
                  </a:cubicBezTo>
                  <a:cubicBezTo>
                    <a:pt x="1758" y="1022"/>
                    <a:pt x="1586" y="1053"/>
                    <a:pt x="1414" y="1053"/>
                  </a:cubicBezTo>
                  <a:cubicBezTo>
                    <a:pt x="1291" y="1053"/>
                    <a:pt x="1167" y="1037"/>
                    <a:pt x="1048" y="1002"/>
                  </a:cubicBezTo>
                  <a:cubicBezTo>
                    <a:pt x="810" y="943"/>
                    <a:pt x="595" y="824"/>
                    <a:pt x="405" y="657"/>
                  </a:cubicBezTo>
                  <a:cubicBezTo>
                    <a:pt x="250" y="479"/>
                    <a:pt x="107" y="288"/>
                    <a:pt x="0" y="86"/>
                  </a:cubicBezTo>
                  <a:lnTo>
                    <a:pt x="0" y="86"/>
                  </a:lnTo>
                  <a:cubicBezTo>
                    <a:pt x="12" y="157"/>
                    <a:pt x="24" y="217"/>
                    <a:pt x="60" y="276"/>
                  </a:cubicBezTo>
                  <a:cubicBezTo>
                    <a:pt x="143" y="443"/>
                    <a:pt x="250" y="586"/>
                    <a:pt x="381" y="717"/>
                  </a:cubicBezTo>
                  <a:cubicBezTo>
                    <a:pt x="572" y="907"/>
                    <a:pt x="798" y="1050"/>
                    <a:pt x="1048" y="1121"/>
                  </a:cubicBezTo>
                  <a:cubicBezTo>
                    <a:pt x="1185" y="1164"/>
                    <a:pt x="1328" y="1185"/>
                    <a:pt x="1469" y="1185"/>
                  </a:cubicBezTo>
                  <a:cubicBezTo>
                    <a:pt x="1647" y="1185"/>
                    <a:pt x="1823" y="1152"/>
                    <a:pt x="1988" y="1086"/>
                  </a:cubicBezTo>
                  <a:cubicBezTo>
                    <a:pt x="2227" y="1002"/>
                    <a:pt x="2453" y="860"/>
                    <a:pt x="2631" y="681"/>
                  </a:cubicBezTo>
                  <a:lnTo>
                    <a:pt x="2667" y="633"/>
                  </a:lnTo>
                  <a:lnTo>
                    <a:pt x="2643" y="586"/>
                  </a:lnTo>
                  <a:cubicBezTo>
                    <a:pt x="2417" y="229"/>
                    <a:pt x="2024" y="14"/>
                    <a:pt x="1595" y="2"/>
                  </a:cubicBezTo>
                  <a:cubicBezTo>
                    <a:pt x="1575" y="1"/>
                    <a:pt x="1555" y="0"/>
                    <a:pt x="153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2"/>
            <p:cNvSpPr/>
            <p:nvPr/>
          </p:nvSpPr>
          <p:spPr>
            <a:xfrm>
              <a:off x="7586118" y="2569888"/>
              <a:ext cx="34946" cy="12071"/>
            </a:xfrm>
            <a:custGeom>
              <a:avLst/>
              <a:gdLst/>
              <a:ahLst/>
              <a:cxnLst/>
              <a:rect l="l" t="t" r="r" b="b"/>
              <a:pathLst>
                <a:path w="1656" h="572" extrusionOk="0">
                  <a:moveTo>
                    <a:pt x="194" y="0"/>
                  </a:moveTo>
                  <a:cubicBezTo>
                    <a:pt x="130" y="0"/>
                    <a:pt x="65" y="4"/>
                    <a:pt x="0" y="12"/>
                  </a:cubicBezTo>
                  <a:cubicBezTo>
                    <a:pt x="262" y="119"/>
                    <a:pt x="548" y="214"/>
                    <a:pt x="822" y="286"/>
                  </a:cubicBezTo>
                  <a:cubicBezTo>
                    <a:pt x="1096" y="405"/>
                    <a:pt x="1369" y="500"/>
                    <a:pt x="1655" y="571"/>
                  </a:cubicBezTo>
                  <a:cubicBezTo>
                    <a:pt x="1429" y="369"/>
                    <a:pt x="1167" y="226"/>
                    <a:pt x="869" y="143"/>
                  </a:cubicBezTo>
                  <a:cubicBezTo>
                    <a:pt x="655" y="50"/>
                    <a:pt x="426" y="0"/>
                    <a:pt x="19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2"/>
            <p:cNvSpPr/>
            <p:nvPr/>
          </p:nvSpPr>
          <p:spPr>
            <a:xfrm>
              <a:off x="7544651" y="2560581"/>
              <a:ext cx="60585" cy="156792"/>
            </a:xfrm>
            <a:custGeom>
              <a:avLst/>
              <a:gdLst/>
              <a:ahLst/>
              <a:cxnLst/>
              <a:rect l="l" t="t" r="r" b="b"/>
              <a:pathLst>
                <a:path w="2871" h="7430" extrusionOk="0">
                  <a:moveTo>
                    <a:pt x="1560" y="0"/>
                  </a:moveTo>
                  <a:lnTo>
                    <a:pt x="1560" y="0"/>
                  </a:lnTo>
                  <a:cubicBezTo>
                    <a:pt x="1453" y="36"/>
                    <a:pt x="1358" y="96"/>
                    <a:pt x="1263" y="167"/>
                  </a:cubicBezTo>
                  <a:cubicBezTo>
                    <a:pt x="1001" y="334"/>
                    <a:pt x="763" y="560"/>
                    <a:pt x="572" y="810"/>
                  </a:cubicBezTo>
                  <a:cubicBezTo>
                    <a:pt x="275" y="1203"/>
                    <a:pt x="84" y="1667"/>
                    <a:pt x="36" y="2155"/>
                  </a:cubicBezTo>
                  <a:cubicBezTo>
                    <a:pt x="1" y="2453"/>
                    <a:pt x="24" y="2751"/>
                    <a:pt x="96" y="3036"/>
                  </a:cubicBezTo>
                  <a:cubicBezTo>
                    <a:pt x="179" y="3334"/>
                    <a:pt x="322" y="3620"/>
                    <a:pt x="513" y="3870"/>
                  </a:cubicBezTo>
                  <a:cubicBezTo>
                    <a:pt x="882" y="4310"/>
                    <a:pt x="1287" y="4715"/>
                    <a:pt x="1727" y="5072"/>
                  </a:cubicBezTo>
                  <a:cubicBezTo>
                    <a:pt x="2084" y="5382"/>
                    <a:pt x="2370" y="5739"/>
                    <a:pt x="2584" y="6156"/>
                  </a:cubicBezTo>
                  <a:cubicBezTo>
                    <a:pt x="2727" y="6442"/>
                    <a:pt x="2787" y="6763"/>
                    <a:pt x="2775" y="7084"/>
                  </a:cubicBezTo>
                  <a:cubicBezTo>
                    <a:pt x="2775" y="7299"/>
                    <a:pt x="2715" y="7430"/>
                    <a:pt x="2739" y="7430"/>
                  </a:cubicBezTo>
                  <a:cubicBezTo>
                    <a:pt x="2739" y="7430"/>
                    <a:pt x="2739" y="7406"/>
                    <a:pt x="2775" y="7346"/>
                  </a:cubicBezTo>
                  <a:cubicBezTo>
                    <a:pt x="2799" y="7263"/>
                    <a:pt x="2822" y="7168"/>
                    <a:pt x="2834" y="7084"/>
                  </a:cubicBezTo>
                  <a:cubicBezTo>
                    <a:pt x="2870" y="6751"/>
                    <a:pt x="2811" y="6418"/>
                    <a:pt x="2680" y="6120"/>
                  </a:cubicBezTo>
                  <a:cubicBezTo>
                    <a:pt x="2465" y="5680"/>
                    <a:pt x="2180" y="5299"/>
                    <a:pt x="1822" y="4989"/>
                  </a:cubicBezTo>
                  <a:cubicBezTo>
                    <a:pt x="1382" y="4620"/>
                    <a:pt x="977" y="4215"/>
                    <a:pt x="620" y="3786"/>
                  </a:cubicBezTo>
                  <a:cubicBezTo>
                    <a:pt x="441" y="3548"/>
                    <a:pt x="310" y="3286"/>
                    <a:pt x="227" y="3001"/>
                  </a:cubicBezTo>
                  <a:cubicBezTo>
                    <a:pt x="155" y="2739"/>
                    <a:pt x="132" y="2465"/>
                    <a:pt x="155" y="2179"/>
                  </a:cubicBezTo>
                  <a:cubicBezTo>
                    <a:pt x="203" y="1715"/>
                    <a:pt x="370" y="1262"/>
                    <a:pt x="656" y="881"/>
                  </a:cubicBezTo>
                  <a:cubicBezTo>
                    <a:pt x="834" y="631"/>
                    <a:pt x="1048" y="405"/>
                    <a:pt x="1298" y="215"/>
                  </a:cubicBezTo>
                  <a:cubicBezTo>
                    <a:pt x="1394" y="155"/>
                    <a:pt x="1477" y="84"/>
                    <a:pt x="156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2"/>
            <p:cNvSpPr/>
            <p:nvPr/>
          </p:nvSpPr>
          <p:spPr>
            <a:xfrm>
              <a:off x="7548935" y="2584891"/>
              <a:ext cx="13084" cy="9876"/>
            </a:xfrm>
            <a:custGeom>
              <a:avLst/>
              <a:gdLst/>
              <a:ahLst/>
              <a:cxnLst/>
              <a:rect l="l" t="t" r="r" b="b"/>
              <a:pathLst>
                <a:path w="620" h="468" extrusionOk="0">
                  <a:moveTo>
                    <a:pt x="459" y="1"/>
                  </a:moveTo>
                  <a:cubicBezTo>
                    <a:pt x="369" y="1"/>
                    <a:pt x="287" y="35"/>
                    <a:pt x="214" y="87"/>
                  </a:cubicBezTo>
                  <a:cubicBezTo>
                    <a:pt x="119" y="146"/>
                    <a:pt x="48" y="229"/>
                    <a:pt x="24" y="337"/>
                  </a:cubicBezTo>
                  <a:cubicBezTo>
                    <a:pt x="0" y="420"/>
                    <a:pt x="0" y="468"/>
                    <a:pt x="24" y="468"/>
                  </a:cubicBezTo>
                  <a:cubicBezTo>
                    <a:pt x="72" y="468"/>
                    <a:pt x="131" y="313"/>
                    <a:pt x="298" y="206"/>
                  </a:cubicBezTo>
                  <a:cubicBezTo>
                    <a:pt x="453" y="98"/>
                    <a:pt x="619" y="98"/>
                    <a:pt x="619" y="63"/>
                  </a:cubicBezTo>
                  <a:cubicBezTo>
                    <a:pt x="619" y="15"/>
                    <a:pt x="572" y="3"/>
                    <a:pt x="500" y="3"/>
                  </a:cubicBezTo>
                  <a:cubicBezTo>
                    <a:pt x="486" y="2"/>
                    <a:pt x="473" y="1"/>
                    <a:pt x="459"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2"/>
            <p:cNvSpPr/>
            <p:nvPr/>
          </p:nvSpPr>
          <p:spPr>
            <a:xfrm>
              <a:off x="7518526" y="2589956"/>
              <a:ext cx="27665" cy="13674"/>
            </a:xfrm>
            <a:custGeom>
              <a:avLst/>
              <a:gdLst/>
              <a:ahLst/>
              <a:cxnLst/>
              <a:rect l="l" t="t" r="r" b="b"/>
              <a:pathLst>
                <a:path w="1311" h="648" extrusionOk="0">
                  <a:moveTo>
                    <a:pt x="260" y="1"/>
                  </a:moveTo>
                  <a:cubicBezTo>
                    <a:pt x="173" y="1"/>
                    <a:pt x="85" y="13"/>
                    <a:pt x="0" y="37"/>
                  </a:cubicBezTo>
                  <a:cubicBezTo>
                    <a:pt x="0" y="85"/>
                    <a:pt x="322" y="97"/>
                    <a:pt x="691" y="263"/>
                  </a:cubicBezTo>
                  <a:cubicBezTo>
                    <a:pt x="1024" y="430"/>
                    <a:pt x="1253" y="648"/>
                    <a:pt x="1302" y="648"/>
                  </a:cubicBezTo>
                  <a:cubicBezTo>
                    <a:pt x="1306" y="648"/>
                    <a:pt x="1308" y="647"/>
                    <a:pt x="1310" y="644"/>
                  </a:cubicBezTo>
                  <a:cubicBezTo>
                    <a:pt x="1191" y="406"/>
                    <a:pt x="989" y="228"/>
                    <a:pt x="739" y="132"/>
                  </a:cubicBezTo>
                  <a:cubicBezTo>
                    <a:pt x="597" y="46"/>
                    <a:pt x="430" y="1"/>
                    <a:pt x="26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2"/>
            <p:cNvSpPr/>
            <p:nvPr/>
          </p:nvSpPr>
          <p:spPr>
            <a:xfrm>
              <a:off x="7498416" y="2579088"/>
              <a:ext cx="51532" cy="27834"/>
            </a:xfrm>
            <a:custGeom>
              <a:avLst/>
              <a:gdLst/>
              <a:ahLst/>
              <a:cxnLst/>
              <a:rect l="l" t="t" r="r" b="b"/>
              <a:pathLst>
                <a:path w="2442" h="1319" extrusionOk="0">
                  <a:moveTo>
                    <a:pt x="879" y="0"/>
                  </a:moveTo>
                  <a:cubicBezTo>
                    <a:pt x="604" y="0"/>
                    <a:pt x="333" y="63"/>
                    <a:pt x="84" y="183"/>
                  </a:cubicBezTo>
                  <a:lnTo>
                    <a:pt x="60" y="195"/>
                  </a:lnTo>
                  <a:lnTo>
                    <a:pt x="1" y="231"/>
                  </a:lnTo>
                  <a:lnTo>
                    <a:pt x="37" y="302"/>
                  </a:lnTo>
                  <a:cubicBezTo>
                    <a:pt x="203" y="612"/>
                    <a:pt x="465" y="873"/>
                    <a:pt x="787" y="1028"/>
                  </a:cubicBezTo>
                  <a:cubicBezTo>
                    <a:pt x="1037" y="1159"/>
                    <a:pt x="1311" y="1243"/>
                    <a:pt x="1584" y="1278"/>
                  </a:cubicBezTo>
                  <a:cubicBezTo>
                    <a:pt x="1775" y="1302"/>
                    <a:pt x="1954" y="1314"/>
                    <a:pt x="2144" y="1314"/>
                  </a:cubicBezTo>
                  <a:cubicBezTo>
                    <a:pt x="2160" y="1317"/>
                    <a:pt x="2176" y="1319"/>
                    <a:pt x="2192" y="1319"/>
                  </a:cubicBezTo>
                  <a:cubicBezTo>
                    <a:pt x="2236" y="1319"/>
                    <a:pt x="2282" y="1308"/>
                    <a:pt x="2335" y="1290"/>
                  </a:cubicBezTo>
                  <a:cubicBezTo>
                    <a:pt x="2085" y="1231"/>
                    <a:pt x="1834" y="1195"/>
                    <a:pt x="1596" y="1159"/>
                  </a:cubicBezTo>
                  <a:cubicBezTo>
                    <a:pt x="1323" y="1112"/>
                    <a:pt x="1072" y="1028"/>
                    <a:pt x="834" y="897"/>
                  </a:cubicBezTo>
                  <a:cubicBezTo>
                    <a:pt x="563" y="756"/>
                    <a:pt x="341" y="546"/>
                    <a:pt x="177" y="293"/>
                  </a:cubicBezTo>
                  <a:lnTo>
                    <a:pt x="177" y="293"/>
                  </a:lnTo>
                  <a:cubicBezTo>
                    <a:pt x="406" y="191"/>
                    <a:pt x="655" y="137"/>
                    <a:pt x="907" y="137"/>
                  </a:cubicBezTo>
                  <a:cubicBezTo>
                    <a:pt x="970" y="137"/>
                    <a:pt x="1033" y="140"/>
                    <a:pt x="1096" y="147"/>
                  </a:cubicBezTo>
                  <a:cubicBezTo>
                    <a:pt x="1370" y="171"/>
                    <a:pt x="1632" y="266"/>
                    <a:pt x="1858" y="397"/>
                  </a:cubicBezTo>
                  <a:cubicBezTo>
                    <a:pt x="2073" y="552"/>
                    <a:pt x="2263" y="719"/>
                    <a:pt x="2442" y="909"/>
                  </a:cubicBezTo>
                  <a:cubicBezTo>
                    <a:pt x="2442" y="909"/>
                    <a:pt x="2406" y="838"/>
                    <a:pt x="2323" y="719"/>
                  </a:cubicBezTo>
                  <a:cubicBezTo>
                    <a:pt x="2037" y="326"/>
                    <a:pt x="1596" y="76"/>
                    <a:pt x="1120" y="16"/>
                  </a:cubicBezTo>
                  <a:cubicBezTo>
                    <a:pt x="1040" y="6"/>
                    <a:pt x="959" y="0"/>
                    <a:pt x="87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2"/>
            <p:cNvSpPr/>
            <p:nvPr/>
          </p:nvSpPr>
          <p:spPr>
            <a:xfrm>
              <a:off x="7578078" y="2628004"/>
              <a:ext cx="39715" cy="33279"/>
            </a:xfrm>
            <a:custGeom>
              <a:avLst/>
              <a:gdLst/>
              <a:ahLst/>
              <a:cxnLst/>
              <a:rect l="l" t="t" r="r" b="b"/>
              <a:pathLst>
                <a:path w="1882" h="1577" extrusionOk="0">
                  <a:moveTo>
                    <a:pt x="1303" y="0"/>
                  </a:moveTo>
                  <a:cubicBezTo>
                    <a:pt x="1084" y="0"/>
                    <a:pt x="866" y="53"/>
                    <a:pt x="679" y="163"/>
                  </a:cubicBezTo>
                  <a:cubicBezTo>
                    <a:pt x="429" y="306"/>
                    <a:pt x="238" y="520"/>
                    <a:pt x="131" y="770"/>
                  </a:cubicBezTo>
                  <a:cubicBezTo>
                    <a:pt x="48" y="949"/>
                    <a:pt x="0" y="1139"/>
                    <a:pt x="0" y="1330"/>
                  </a:cubicBezTo>
                  <a:cubicBezTo>
                    <a:pt x="0" y="1461"/>
                    <a:pt x="12" y="1532"/>
                    <a:pt x="24" y="1532"/>
                  </a:cubicBezTo>
                  <a:cubicBezTo>
                    <a:pt x="48" y="1282"/>
                    <a:pt x="107" y="1044"/>
                    <a:pt x="215" y="830"/>
                  </a:cubicBezTo>
                  <a:cubicBezTo>
                    <a:pt x="334" y="591"/>
                    <a:pt x="512" y="413"/>
                    <a:pt x="738" y="282"/>
                  </a:cubicBezTo>
                  <a:cubicBezTo>
                    <a:pt x="911" y="195"/>
                    <a:pt x="1105" y="150"/>
                    <a:pt x="1299" y="150"/>
                  </a:cubicBezTo>
                  <a:cubicBezTo>
                    <a:pt x="1399" y="150"/>
                    <a:pt x="1499" y="162"/>
                    <a:pt x="1596" y="187"/>
                  </a:cubicBezTo>
                  <a:cubicBezTo>
                    <a:pt x="1632" y="194"/>
                    <a:pt x="1665" y="206"/>
                    <a:pt x="1698" y="220"/>
                  </a:cubicBezTo>
                  <a:lnTo>
                    <a:pt x="1698" y="220"/>
                  </a:lnTo>
                  <a:cubicBezTo>
                    <a:pt x="1546" y="706"/>
                    <a:pt x="1209" y="1113"/>
                    <a:pt x="750" y="1353"/>
                  </a:cubicBezTo>
                  <a:cubicBezTo>
                    <a:pt x="560" y="1449"/>
                    <a:pt x="357" y="1520"/>
                    <a:pt x="143" y="1568"/>
                  </a:cubicBezTo>
                  <a:cubicBezTo>
                    <a:pt x="173" y="1574"/>
                    <a:pt x="203" y="1577"/>
                    <a:pt x="232" y="1577"/>
                  </a:cubicBezTo>
                  <a:cubicBezTo>
                    <a:pt x="262" y="1577"/>
                    <a:pt x="292" y="1574"/>
                    <a:pt x="322" y="1568"/>
                  </a:cubicBezTo>
                  <a:cubicBezTo>
                    <a:pt x="488" y="1556"/>
                    <a:pt x="643" y="1508"/>
                    <a:pt x="786" y="1449"/>
                  </a:cubicBezTo>
                  <a:cubicBezTo>
                    <a:pt x="1310" y="1211"/>
                    <a:pt x="1703" y="758"/>
                    <a:pt x="1858" y="199"/>
                  </a:cubicBezTo>
                  <a:lnTo>
                    <a:pt x="1881" y="139"/>
                  </a:lnTo>
                  <a:lnTo>
                    <a:pt x="1822" y="115"/>
                  </a:lnTo>
                  <a:cubicBezTo>
                    <a:pt x="1762" y="79"/>
                    <a:pt x="1703" y="68"/>
                    <a:pt x="1643" y="44"/>
                  </a:cubicBezTo>
                  <a:cubicBezTo>
                    <a:pt x="1533" y="15"/>
                    <a:pt x="1418" y="0"/>
                    <a:pt x="130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2"/>
            <p:cNvSpPr/>
            <p:nvPr/>
          </p:nvSpPr>
          <p:spPr>
            <a:xfrm>
              <a:off x="7578584" y="2638175"/>
              <a:ext cx="24120" cy="23424"/>
            </a:xfrm>
            <a:custGeom>
              <a:avLst/>
              <a:gdLst/>
              <a:ahLst/>
              <a:cxnLst/>
              <a:rect l="l" t="t" r="r" b="b"/>
              <a:pathLst>
                <a:path w="1143" h="1110" extrusionOk="0">
                  <a:moveTo>
                    <a:pt x="1127" y="1"/>
                  </a:moveTo>
                  <a:cubicBezTo>
                    <a:pt x="1107" y="1"/>
                    <a:pt x="1039" y="58"/>
                    <a:pt x="941" y="145"/>
                  </a:cubicBezTo>
                  <a:cubicBezTo>
                    <a:pt x="833" y="229"/>
                    <a:pt x="679" y="324"/>
                    <a:pt x="500" y="467"/>
                  </a:cubicBezTo>
                  <a:cubicBezTo>
                    <a:pt x="333" y="574"/>
                    <a:pt x="202" y="717"/>
                    <a:pt x="95" y="883"/>
                  </a:cubicBezTo>
                  <a:cubicBezTo>
                    <a:pt x="12" y="1002"/>
                    <a:pt x="0" y="1110"/>
                    <a:pt x="24" y="1110"/>
                  </a:cubicBezTo>
                  <a:cubicBezTo>
                    <a:pt x="36" y="1110"/>
                    <a:pt x="83" y="1038"/>
                    <a:pt x="167" y="931"/>
                  </a:cubicBezTo>
                  <a:cubicBezTo>
                    <a:pt x="286" y="800"/>
                    <a:pt x="429" y="681"/>
                    <a:pt x="572" y="574"/>
                  </a:cubicBezTo>
                  <a:cubicBezTo>
                    <a:pt x="726" y="479"/>
                    <a:pt x="869" y="348"/>
                    <a:pt x="1012" y="217"/>
                  </a:cubicBezTo>
                  <a:cubicBezTo>
                    <a:pt x="1107" y="109"/>
                    <a:pt x="1143" y="14"/>
                    <a:pt x="1131" y="2"/>
                  </a:cubicBezTo>
                  <a:cubicBezTo>
                    <a:pt x="1130" y="1"/>
                    <a:pt x="1129" y="1"/>
                    <a:pt x="1127"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2"/>
            <p:cNvSpPr/>
            <p:nvPr/>
          </p:nvSpPr>
          <p:spPr>
            <a:xfrm>
              <a:off x="7535366" y="2656197"/>
              <a:ext cx="36697" cy="7238"/>
            </a:xfrm>
            <a:custGeom>
              <a:avLst/>
              <a:gdLst/>
              <a:ahLst/>
              <a:cxnLst/>
              <a:rect l="l" t="t" r="r" b="b"/>
              <a:pathLst>
                <a:path w="1739" h="343" extrusionOk="0">
                  <a:moveTo>
                    <a:pt x="1724" y="1"/>
                  </a:moveTo>
                  <a:cubicBezTo>
                    <a:pt x="1649" y="1"/>
                    <a:pt x="1314" y="153"/>
                    <a:pt x="869" y="196"/>
                  </a:cubicBezTo>
                  <a:cubicBezTo>
                    <a:pt x="806" y="201"/>
                    <a:pt x="744" y="203"/>
                    <a:pt x="684" y="203"/>
                  </a:cubicBezTo>
                  <a:cubicBezTo>
                    <a:pt x="355" y="203"/>
                    <a:pt x="93" y="142"/>
                    <a:pt x="20" y="142"/>
                  </a:cubicBezTo>
                  <a:cubicBezTo>
                    <a:pt x="7" y="142"/>
                    <a:pt x="0" y="144"/>
                    <a:pt x="0" y="148"/>
                  </a:cubicBezTo>
                  <a:cubicBezTo>
                    <a:pt x="204" y="278"/>
                    <a:pt x="444" y="343"/>
                    <a:pt x="686" y="343"/>
                  </a:cubicBezTo>
                  <a:cubicBezTo>
                    <a:pt x="755" y="343"/>
                    <a:pt x="824" y="338"/>
                    <a:pt x="893" y="327"/>
                  </a:cubicBezTo>
                  <a:cubicBezTo>
                    <a:pt x="1203" y="327"/>
                    <a:pt x="1500" y="208"/>
                    <a:pt x="1738" y="6"/>
                  </a:cubicBezTo>
                  <a:cubicBezTo>
                    <a:pt x="1736" y="2"/>
                    <a:pt x="1731" y="1"/>
                    <a:pt x="172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2"/>
            <p:cNvSpPr/>
            <p:nvPr/>
          </p:nvSpPr>
          <p:spPr>
            <a:xfrm>
              <a:off x="7554696" y="2672889"/>
              <a:ext cx="37457" cy="41213"/>
            </a:xfrm>
            <a:custGeom>
              <a:avLst/>
              <a:gdLst/>
              <a:ahLst/>
              <a:cxnLst/>
              <a:rect l="l" t="t" r="r" b="b"/>
              <a:pathLst>
                <a:path w="1775" h="1953" extrusionOk="0">
                  <a:moveTo>
                    <a:pt x="1668" y="0"/>
                  </a:moveTo>
                  <a:cubicBezTo>
                    <a:pt x="1704" y="262"/>
                    <a:pt x="1692" y="536"/>
                    <a:pt x="1632" y="798"/>
                  </a:cubicBezTo>
                  <a:cubicBezTo>
                    <a:pt x="1561" y="1060"/>
                    <a:pt x="1406" y="1310"/>
                    <a:pt x="1203" y="1489"/>
                  </a:cubicBezTo>
                  <a:cubicBezTo>
                    <a:pt x="965" y="1693"/>
                    <a:pt x="661" y="1811"/>
                    <a:pt x="355" y="1811"/>
                  </a:cubicBezTo>
                  <a:cubicBezTo>
                    <a:pt x="340" y="1811"/>
                    <a:pt x="325" y="1811"/>
                    <a:pt x="310" y="1810"/>
                  </a:cubicBezTo>
                  <a:cubicBezTo>
                    <a:pt x="257" y="1810"/>
                    <a:pt x="203" y="1810"/>
                    <a:pt x="154" y="1805"/>
                  </a:cubicBezTo>
                  <a:lnTo>
                    <a:pt x="154" y="1805"/>
                  </a:lnTo>
                  <a:cubicBezTo>
                    <a:pt x="151" y="1502"/>
                    <a:pt x="211" y="1210"/>
                    <a:pt x="346" y="929"/>
                  </a:cubicBezTo>
                  <a:cubicBezTo>
                    <a:pt x="453" y="703"/>
                    <a:pt x="620" y="512"/>
                    <a:pt x="834" y="358"/>
                  </a:cubicBezTo>
                  <a:cubicBezTo>
                    <a:pt x="1025" y="238"/>
                    <a:pt x="1227" y="143"/>
                    <a:pt x="1442" y="72"/>
                  </a:cubicBezTo>
                  <a:lnTo>
                    <a:pt x="1263" y="72"/>
                  </a:lnTo>
                  <a:cubicBezTo>
                    <a:pt x="1084" y="107"/>
                    <a:pt x="930" y="179"/>
                    <a:pt x="787" y="274"/>
                  </a:cubicBezTo>
                  <a:cubicBezTo>
                    <a:pt x="549" y="429"/>
                    <a:pt x="370" y="631"/>
                    <a:pt x="239" y="869"/>
                  </a:cubicBezTo>
                  <a:cubicBezTo>
                    <a:pt x="72" y="1179"/>
                    <a:pt x="1" y="1524"/>
                    <a:pt x="25" y="1870"/>
                  </a:cubicBezTo>
                  <a:lnTo>
                    <a:pt x="25" y="1929"/>
                  </a:lnTo>
                  <a:lnTo>
                    <a:pt x="72" y="1929"/>
                  </a:lnTo>
                  <a:cubicBezTo>
                    <a:pt x="156" y="1941"/>
                    <a:pt x="227" y="1953"/>
                    <a:pt x="299" y="1953"/>
                  </a:cubicBezTo>
                  <a:cubicBezTo>
                    <a:pt x="656" y="1953"/>
                    <a:pt x="1001" y="1822"/>
                    <a:pt x="1263" y="1584"/>
                  </a:cubicBezTo>
                  <a:cubicBezTo>
                    <a:pt x="1489" y="1381"/>
                    <a:pt x="1644" y="1120"/>
                    <a:pt x="1715" y="822"/>
                  </a:cubicBezTo>
                  <a:cubicBezTo>
                    <a:pt x="1763" y="619"/>
                    <a:pt x="1775" y="417"/>
                    <a:pt x="1739" y="215"/>
                  </a:cubicBezTo>
                  <a:cubicBezTo>
                    <a:pt x="1704" y="72"/>
                    <a:pt x="1680" y="0"/>
                    <a:pt x="166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2"/>
            <p:cNvSpPr/>
            <p:nvPr/>
          </p:nvSpPr>
          <p:spPr>
            <a:xfrm>
              <a:off x="7566767" y="2671369"/>
              <a:ext cx="19857" cy="32519"/>
            </a:xfrm>
            <a:custGeom>
              <a:avLst/>
              <a:gdLst/>
              <a:ahLst/>
              <a:cxnLst/>
              <a:rect l="l" t="t" r="r" b="b"/>
              <a:pathLst>
                <a:path w="941" h="1541" extrusionOk="0">
                  <a:moveTo>
                    <a:pt x="929" y="1"/>
                  </a:moveTo>
                  <a:lnTo>
                    <a:pt x="929" y="1"/>
                  </a:lnTo>
                  <a:cubicBezTo>
                    <a:pt x="893" y="1"/>
                    <a:pt x="810" y="394"/>
                    <a:pt x="548" y="822"/>
                  </a:cubicBezTo>
                  <a:cubicBezTo>
                    <a:pt x="298" y="1239"/>
                    <a:pt x="0" y="1513"/>
                    <a:pt x="24" y="1537"/>
                  </a:cubicBezTo>
                  <a:cubicBezTo>
                    <a:pt x="24" y="1539"/>
                    <a:pt x="26" y="1540"/>
                    <a:pt x="29" y="1540"/>
                  </a:cubicBezTo>
                  <a:cubicBezTo>
                    <a:pt x="76" y="1540"/>
                    <a:pt x="423" y="1315"/>
                    <a:pt x="667" y="894"/>
                  </a:cubicBezTo>
                  <a:cubicBezTo>
                    <a:pt x="846" y="632"/>
                    <a:pt x="941" y="322"/>
                    <a:pt x="929"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2"/>
            <p:cNvSpPr/>
            <p:nvPr/>
          </p:nvSpPr>
          <p:spPr>
            <a:xfrm>
              <a:off x="7601944" y="2666769"/>
              <a:ext cx="26906" cy="25766"/>
            </a:xfrm>
            <a:custGeom>
              <a:avLst/>
              <a:gdLst/>
              <a:ahLst/>
              <a:cxnLst/>
              <a:rect l="l" t="t" r="r" b="b"/>
              <a:pathLst>
                <a:path w="1275" h="1221" extrusionOk="0">
                  <a:moveTo>
                    <a:pt x="1112" y="1"/>
                  </a:moveTo>
                  <a:cubicBezTo>
                    <a:pt x="728" y="1"/>
                    <a:pt x="365" y="209"/>
                    <a:pt x="155" y="540"/>
                  </a:cubicBezTo>
                  <a:cubicBezTo>
                    <a:pt x="60" y="695"/>
                    <a:pt x="0" y="862"/>
                    <a:pt x="12" y="1040"/>
                  </a:cubicBezTo>
                  <a:cubicBezTo>
                    <a:pt x="72" y="898"/>
                    <a:pt x="155" y="743"/>
                    <a:pt x="238" y="600"/>
                  </a:cubicBezTo>
                  <a:cubicBezTo>
                    <a:pt x="435" y="317"/>
                    <a:pt x="760" y="143"/>
                    <a:pt x="1106" y="143"/>
                  </a:cubicBezTo>
                  <a:cubicBezTo>
                    <a:pt x="1119" y="143"/>
                    <a:pt x="1131" y="143"/>
                    <a:pt x="1143" y="144"/>
                  </a:cubicBezTo>
                  <a:lnTo>
                    <a:pt x="1143" y="144"/>
                  </a:lnTo>
                  <a:lnTo>
                    <a:pt x="1143" y="171"/>
                  </a:lnTo>
                  <a:cubicBezTo>
                    <a:pt x="1131" y="386"/>
                    <a:pt x="1048" y="600"/>
                    <a:pt x="917" y="778"/>
                  </a:cubicBezTo>
                  <a:cubicBezTo>
                    <a:pt x="810" y="921"/>
                    <a:pt x="655" y="1029"/>
                    <a:pt x="488" y="1088"/>
                  </a:cubicBezTo>
                  <a:cubicBezTo>
                    <a:pt x="334" y="1124"/>
                    <a:pt x="167" y="1148"/>
                    <a:pt x="0" y="1148"/>
                  </a:cubicBezTo>
                  <a:cubicBezTo>
                    <a:pt x="91" y="1196"/>
                    <a:pt x="193" y="1221"/>
                    <a:pt x="296" y="1221"/>
                  </a:cubicBezTo>
                  <a:cubicBezTo>
                    <a:pt x="369" y="1221"/>
                    <a:pt x="443" y="1208"/>
                    <a:pt x="512" y="1183"/>
                  </a:cubicBezTo>
                  <a:cubicBezTo>
                    <a:pt x="703" y="1136"/>
                    <a:pt x="881" y="1017"/>
                    <a:pt x="1000" y="862"/>
                  </a:cubicBezTo>
                  <a:cubicBezTo>
                    <a:pt x="1167" y="671"/>
                    <a:pt x="1262" y="421"/>
                    <a:pt x="1274" y="171"/>
                  </a:cubicBezTo>
                  <a:cubicBezTo>
                    <a:pt x="1274" y="136"/>
                    <a:pt x="1274" y="100"/>
                    <a:pt x="1274" y="76"/>
                  </a:cubicBezTo>
                  <a:lnTo>
                    <a:pt x="1274" y="5"/>
                  </a:lnTo>
                  <a:lnTo>
                    <a:pt x="1203" y="5"/>
                  </a:lnTo>
                  <a:cubicBezTo>
                    <a:pt x="1173" y="2"/>
                    <a:pt x="1142" y="1"/>
                    <a:pt x="111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2"/>
            <p:cNvSpPr/>
            <p:nvPr/>
          </p:nvSpPr>
          <p:spPr>
            <a:xfrm>
              <a:off x="7535113" y="2676244"/>
              <a:ext cx="13843" cy="13970"/>
            </a:xfrm>
            <a:custGeom>
              <a:avLst/>
              <a:gdLst/>
              <a:ahLst/>
              <a:cxnLst/>
              <a:rect l="l" t="t" r="r" b="b"/>
              <a:pathLst>
                <a:path w="656" h="662" extrusionOk="0">
                  <a:moveTo>
                    <a:pt x="452" y="58"/>
                  </a:moveTo>
                  <a:cubicBezTo>
                    <a:pt x="476" y="91"/>
                    <a:pt x="505" y="140"/>
                    <a:pt x="524" y="210"/>
                  </a:cubicBezTo>
                  <a:cubicBezTo>
                    <a:pt x="548" y="294"/>
                    <a:pt x="524" y="365"/>
                    <a:pt x="488" y="437"/>
                  </a:cubicBezTo>
                  <a:cubicBezTo>
                    <a:pt x="452" y="480"/>
                    <a:pt x="398" y="506"/>
                    <a:pt x="342" y="506"/>
                  </a:cubicBezTo>
                  <a:cubicBezTo>
                    <a:pt x="307" y="506"/>
                    <a:pt x="271" y="496"/>
                    <a:pt x="238" y="472"/>
                  </a:cubicBezTo>
                  <a:cubicBezTo>
                    <a:pt x="191" y="437"/>
                    <a:pt x="155" y="377"/>
                    <a:pt x="167" y="318"/>
                  </a:cubicBezTo>
                  <a:cubicBezTo>
                    <a:pt x="179" y="246"/>
                    <a:pt x="215" y="175"/>
                    <a:pt x="286" y="139"/>
                  </a:cubicBezTo>
                  <a:cubicBezTo>
                    <a:pt x="353" y="102"/>
                    <a:pt x="415" y="79"/>
                    <a:pt x="452" y="58"/>
                  </a:cubicBezTo>
                  <a:close/>
                  <a:moveTo>
                    <a:pt x="430" y="0"/>
                  </a:moveTo>
                  <a:cubicBezTo>
                    <a:pt x="424" y="0"/>
                    <a:pt x="419" y="2"/>
                    <a:pt x="418" y="5"/>
                  </a:cubicBezTo>
                  <a:lnTo>
                    <a:pt x="418" y="5"/>
                  </a:lnTo>
                  <a:cubicBezTo>
                    <a:pt x="410" y="5"/>
                    <a:pt x="403" y="4"/>
                    <a:pt x="395" y="4"/>
                  </a:cubicBezTo>
                  <a:cubicBezTo>
                    <a:pt x="350" y="4"/>
                    <a:pt x="293" y="13"/>
                    <a:pt x="226" y="44"/>
                  </a:cubicBezTo>
                  <a:cubicBezTo>
                    <a:pt x="119" y="91"/>
                    <a:pt x="48" y="187"/>
                    <a:pt x="24" y="294"/>
                  </a:cubicBezTo>
                  <a:cubicBezTo>
                    <a:pt x="0" y="449"/>
                    <a:pt x="84" y="591"/>
                    <a:pt x="226" y="651"/>
                  </a:cubicBezTo>
                  <a:cubicBezTo>
                    <a:pt x="254" y="658"/>
                    <a:pt x="282" y="661"/>
                    <a:pt x="309" y="661"/>
                  </a:cubicBezTo>
                  <a:cubicBezTo>
                    <a:pt x="422" y="661"/>
                    <a:pt x="526" y="604"/>
                    <a:pt x="584" y="508"/>
                  </a:cubicBezTo>
                  <a:cubicBezTo>
                    <a:pt x="643" y="413"/>
                    <a:pt x="655" y="294"/>
                    <a:pt x="619" y="187"/>
                  </a:cubicBezTo>
                  <a:cubicBezTo>
                    <a:pt x="578" y="98"/>
                    <a:pt x="528" y="48"/>
                    <a:pt x="488" y="22"/>
                  </a:cubicBezTo>
                  <a:lnTo>
                    <a:pt x="488" y="22"/>
                  </a:lnTo>
                  <a:cubicBezTo>
                    <a:pt x="488" y="22"/>
                    <a:pt x="488" y="21"/>
                    <a:pt x="488" y="20"/>
                  </a:cubicBezTo>
                  <a:cubicBezTo>
                    <a:pt x="488" y="20"/>
                    <a:pt x="485" y="18"/>
                    <a:pt x="478" y="16"/>
                  </a:cubicBezTo>
                  <a:lnTo>
                    <a:pt x="478" y="16"/>
                  </a:lnTo>
                  <a:cubicBezTo>
                    <a:pt x="458" y="5"/>
                    <a:pt x="441" y="0"/>
                    <a:pt x="43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2"/>
            <p:cNvSpPr/>
            <p:nvPr/>
          </p:nvSpPr>
          <p:spPr>
            <a:xfrm>
              <a:off x="7598167" y="2663329"/>
              <a:ext cx="9581" cy="9454"/>
            </a:xfrm>
            <a:custGeom>
              <a:avLst/>
              <a:gdLst/>
              <a:ahLst/>
              <a:cxnLst/>
              <a:rect l="l" t="t" r="r" b="b"/>
              <a:pathLst>
                <a:path w="454" h="448" extrusionOk="0">
                  <a:moveTo>
                    <a:pt x="332" y="156"/>
                  </a:moveTo>
                  <a:cubicBezTo>
                    <a:pt x="328" y="187"/>
                    <a:pt x="314" y="220"/>
                    <a:pt x="286" y="239"/>
                  </a:cubicBezTo>
                  <a:cubicBezTo>
                    <a:pt x="267" y="278"/>
                    <a:pt x="222" y="302"/>
                    <a:pt x="194" y="302"/>
                  </a:cubicBezTo>
                  <a:cubicBezTo>
                    <a:pt x="189" y="302"/>
                    <a:pt x="183" y="301"/>
                    <a:pt x="179" y="299"/>
                  </a:cubicBezTo>
                  <a:cubicBezTo>
                    <a:pt x="144" y="287"/>
                    <a:pt x="155" y="168"/>
                    <a:pt x="239" y="168"/>
                  </a:cubicBezTo>
                  <a:cubicBezTo>
                    <a:pt x="273" y="163"/>
                    <a:pt x="306" y="160"/>
                    <a:pt x="332" y="156"/>
                  </a:cubicBezTo>
                  <a:close/>
                  <a:moveTo>
                    <a:pt x="322" y="1"/>
                  </a:moveTo>
                  <a:cubicBezTo>
                    <a:pt x="286" y="1"/>
                    <a:pt x="275" y="1"/>
                    <a:pt x="275" y="13"/>
                  </a:cubicBezTo>
                  <a:cubicBezTo>
                    <a:pt x="275" y="31"/>
                    <a:pt x="309" y="42"/>
                    <a:pt x="325" y="82"/>
                  </a:cubicBezTo>
                  <a:lnTo>
                    <a:pt x="325" y="82"/>
                  </a:lnTo>
                  <a:cubicBezTo>
                    <a:pt x="300" y="73"/>
                    <a:pt x="268" y="65"/>
                    <a:pt x="227" y="60"/>
                  </a:cubicBezTo>
                  <a:cubicBezTo>
                    <a:pt x="220" y="59"/>
                    <a:pt x="212" y="59"/>
                    <a:pt x="205" y="59"/>
                  </a:cubicBezTo>
                  <a:cubicBezTo>
                    <a:pt x="141" y="59"/>
                    <a:pt x="79" y="104"/>
                    <a:pt x="36" y="168"/>
                  </a:cubicBezTo>
                  <a:cubicBezTo>
                    <a:pt x="13" y="215"/>
                    <a:pt x="1" y="275"/>
                    <a:pt x="13" y="322"/>
                  </a:cubicBezTo>
                  <a:cubicBezTo>
                    <a:pt x="36" y="382"/>
                    <a:pt x="84" y="430"/>
                    <a:pt x="144" y="441"/>
                  </a:cubicBezTo>
                  <a:cubicBezTo>
                    <a:pt x="160" y="446"/>
                    <a:pt x="177" y="448"/>
                    <a:pt x="193" y="448"/>
                  </a:cubicBezTo>
                  <a:cubicBezTo>
                    <a:pt x="274" y="448"/>
                    <a:pt x="354" y="401"/>
                    <a:pt x="394" y="322"/>
                  </a:cubicBezTo>
                  <a:cubicBezTo>
                    <a:pt x="441" y="263"/>
                    <a:pt x="453" y="179"/>
                    <a:pt x="429" y="96"/>
                  </a:cubicBezTo>
                  <a:cubicBezTo>
                    <a:pt x="417" y="49"/>
                    <a:pt x="370" y="13"/>
                    <a:pt x="32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2"/>
            <p:cNvSpPr/>
            <p:nvPr/>
          </p:nvSpPr>
          <p:spPr>
            <a:xfrm>
              <a:off x="7606207" y="2603947"/>
              <a:ext cx="9834" cy="9686"/>
            </a:xfrm>
            <a:custGeom>
              <a:avLst/>
              <a:gdLst/>
              <a:ahLst/>
              <a:cxnLst/>
              <a:rect l="l" t="t" r="r" b="b"/>
              <a:pathLst>
                <a:path w="466" h="459" extrusionOk="0">
                  <a:moveTo>
                    <a:pt x="272" y="0"/>
                  </a:moveTo>
                  <a:cubicBezTo>
                    <a:pt x="252" y="0"/>
                    <a:pt x="239" y="8"/>
                    <a:pt x="239" y="17"/>
                  </a:cubicBezTo>
                  <a:cubicBezTo>
                    <a:pt x="251" y="29"/>
                    <a:pt x="286" y="65"/>
                    <a:pt x="322" y="136"/>
                  </a:cubicBezTo>
                  <a:cubicBezTo>
                    <a:pt x="334" y="172"/>
                    <a:pt x="334" y="219"/>
                    <a:pt x="322" y="255"/>
                  </a:cubicBezTo>
                  <a:cubicBezTo>
                    <a:pt x="298" y="291"/>
                    <a:pt x="263" y="315"/>
                    <a:pt x="227" y="315"/>
                  </a:cubicBezTo>
                  <a:cubicBezTo>
                    <a:pt x="179" y="315"/>
                    <a:pt x="144" y="279"/>
                    <a:pt x="144" y="243"/>
                  </a:cubicBezTo>
                  <a:cubicBezTo>
                    <a:pt x="132" y="207"/>
                    <a:pt x="144" y="172"/>
                    <a:pt x="167" y="148"/>
                  </a:cubicBezTo>
                  <a:cubicBezTo>
                    <a:pt x="215" y="100"/>
                    <a:pt x="275" y="124"/>
                    <a:pt x="286" y="100"/>
                  </a:cubicBezTo>
                  <a:cubicBezTo>
                    <a:pt x="305" y="100"/>
                    <a:pt x="264" y="39"/>
                    <a:pt x="185" y="39"/>
                  </a:cubicBezTo>
                  <a:cubicBezTo>
                    <a:pt x="165" y="39"/>
                    <a:pt x="144" y="43"/>
                    <a:pt x="120" y="53"/>
                  </a:cubicBezTo>
                  <a:cubicBezTo>
                    <a:pt x="36" y="100"/>
                    <a:pt x="1" y="184"/>
                    <a:pt x="13" y="267"/>
                  </a:cubicBezTo>
                  <a:cubicBezTo>
                    <a:pt x="25" y="374"/>
                    <a:pt x="108" y="446"/>
                    <a:pt x="203" y="457"/>
                  </a:cubicBezTo>
                  <a:cubicBezTo>
                    <a:pt x="211" y="458"/>
                    <a:pt x="219" y="459"/>
                    <a:pt x="226" y="459"/>
                  </a:cubicBezTo>
                  <a:cubicBezTo>
                    <a:pt x="324" y="459"/>
                    <a:pt x="407" y="391"/>
                    <a:pt x="429" y="303"/>
                  </a:cubicBezTo>
                  <a:cubicBezTo>
                    <a:pt x="465" y="231"/>
                    <a:pt x="453" y="148"/>
                    <a:pt x="406" y="76"/>
                  </a:cubicBezTo>
                  <a:cubicBezTo>
                    <a:pt x="355" y="18"/>
                    <a:pt x="304" y="0"/>
                    <a:pt x="27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2"/>
            <p:cNvSpPr/>
            <p:nvPr/>
          </p:nvSpPr>
          <p:spPr>
            <a:xfrm>
              <a:off x="7539122" y="2558682"/>
              <a:ext cx="10319" cy="10593"/>
            </a:xfrm>
            <a:custGeom>
              <a:avLst/>
              <a:gdLst/>
              <a:ahLst/>
              <a:cxnLst/>
              <a:rect l="l" t="t" r="r" b="b"/>
              <a:pathLst>
                <a:path w="489" h="502" extrusionOk="0">
                  <a:moveTo>
                    <a:pt x="239" y="1"/>
                  </a:moveTo>
                  <a:cubicBezTo>
                    <a:pt x="216" y="1"/>
                    <a:pt x="188" y="6"/>
                    <a:pt x="156" y="19"/>
                  </a:cubicBezTo>
                  <a:cubicBezTo>
                    <a:pt x="84" y="55"/>
                    <a:pt x="36" y="114"/>
                    <a:pt x="13" y="197"/>
                  </a:cubicBezTo>
                  <a:cubicBezTo>
                    <a:pt x="1" y="293"/>
                    <a:pt x="48" y="400"/>
                    <a:pt x="132" y="447"/>
                  </a:cubicBezTo>
                  <a:cubicBezTo>
                    <a:pt x="173" y="483"/>
                    <a:pt x="221" y="501"/>
                    <a:pt x="269" y="501"/>
                  </a:cubicBezTo>
                  <a:cubicBezTo>
                    <a:pt x="316" y="501"/>
                    <a:pt x="364" y="483"/>
                    <a:pt x="406" y="447"/>
                  </a:cubicBezTo>
                  <a:cubicBezTo>
                    <a:pt x="453" y="400"/>
                    <a:pt x="489" y="316"/>
                    <a:pt x="477" y="233"/>
                  </a:cubicBezTo>
                  <a:cubicBezTo>
                    <a:pt x="467" y="117"/>
                    <a:pt x="410" y="72"/>
                    <a:pt x="389" y="72"/>
                  </a:cubicBezTo>
                  <a:cubicBezTo>
                    <a:pt x="385" y="72"/>
                    <a:pt x="382" y="74"/>
                    <a:pt x="382" y="78"/>
                  </a:cubicBezTo>
                  <a:cubicBezTo>
                    <a:pt x="382" y="90"/>
                    <a:pt x="406" y="138"/>
                    <a:pt x="382" y="221"/>
                  </a:cubicBezTo>
                  <a:cubicBezTo>
                    <a:pt x="364" y="285"/>
                    <a:pt x="325" y="349"/>
                    <a:pt x="265" y="349"/>
                  </a:cubicBezTo>
                  <a:cubicBezTo>
                    <a:pt x="246" y="349"/>
                    <a:pt x="226" y="342"/>
                    <a:pt x="203" y="328"/>
                  </a:cubicBezTo>
                  <a:cubicBezTo>
                    <a:pt x="144" y="293"/>
                    <a:pt x="120" y="221"/>
                    <a:pt x="156" y="162"/>
                  </a:cubicBezTo>
                  <a:cubicBezTo>
                    <a:pt x="167" y="138"/>
                    <a:pt x="179" y="126"/>
                    <a:pt x="203" y="114"/>
                  </a:cubicBezTo>
                  <a:cubicBezTo>
                    <a:pt x="263" y="66"/>
                    <a:pt x="322" y="78"/>
                    <a:pt x="322" y="55"/>
                  </a:cubicBezTo>
                  <a:cubicBezTo>
                    <a:pt x="331" y="37"/>
                    <a:pt x="302" y="1"/>
                    <a:pt x="239"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2"/>
            <p:cNvSpPr/>
            <p:nvPr/>
          </p:nvSpPr>
          <p:spPr>
            <a:xfrm>
              <a:off x="7492148" y="2601077"/>
              <a:ext cx="8314" cy="8842"/>
            </a:xfrm>
            <a:custGeom>
              <a:avLst/>
              <a:gdLst/>
              <a:ahLst/>
              <a:cxnLst/>
              <a:rect l="l" t="t" r="r" b="b"/>
              <a:pathLst>
                <a:path w="394" h="419" extrusionOk="0">
                  <a:moveTo>
                    <a:pt x="204" y="83"/>
                  </a:moveTo>
                  <a:cubicBezTo>
                    <a:pt x="193" y="90"/>
                    <a:pt x="187" y="98"/>
                    <a:pt x="191" y="105"/>
                  </a:cubicBezTo>
                  <a:cubicBezTo>
                    <a:pt x="215" y="117"/>
                    <a:pt x="250" y="129"/>
                    <a:pt x="262" y="189"/>
                  </a:cubicBezTo>
                  <a:cubicBezTo>
                    <a:pt x="274" y="212"/>
                    <a:pt x="262" y="236"/>
                    <a:pt x="250" y="260"/>
                  </a:cubicBezTo>
                  <a:cubicBezTo>
                    <a:pt x="237" y="267"/>
                    <a:pt x="219" y="274"/>
                    <a:pt x="202" y="274"/>
                  </a:cubicBezTo>
                  <a:cubicBezTo>
                    <a:pt x="189" y="274"/>
                    <a:pt x="177" y="270"/>
                    <a:pt x="167" y="260"/>
                  </a:cubicBezTo>
                  <a:cubicBezTo>
                    <a:pt x="143" y="236"/>
                    <a:pt x="131" y="201"/>
                    <a:pt x="131" y="177"/>
                  </a:cubicBezTo>
                  <a:cubicBezTo>
                    <a:pt x="131" y="141"/>
                    <a:pt x="143" y="105"/>
                    <a:pt x="179" y="93"/>
                  </a:cubicBezTo>
                  <a:cubicBezTo>
                    <a:pt x="187" y="89"/>
                    <a:pt x="196" y="86"/>
                    <a:pt x="204" y="83"/>
                  </a:cubicBezTo>
                  <a:close/>
                  <a:moveTo>
                    <a:pt x="195" y="0"/>
                  </a:moveTo>
                  <a:cubicBezTo>
                    <a:pt x="179" y="0"/>
                    <a:pt x="162" y="3"/>
                    <a:pt x="143" y="10"/>
                  </a:cubicBezTo>
                  <a:cubicBezTo>
                    <a:pt x="72" y="34"/>
                    <a:pt x="24" y="93"/>
                    <a:pt x="12" y="165"/>
                  </a:cubicBezTo>
                  <a:cubicBezTo>
                    <a:pt x="0" y="260"/>
                    <a:pt x="36" y="343"/>
                    <a:pt x="107" y="391"/>
                  </a:cubicBezTo>
                  <a:cubicBezTo>
                    <a:pt x="140" y="409"/>
                    <a:pt x="175" y="419"/>
                    <a:pt x="210" y="419"/>
                  </a:cubicBezTo>
                  <a:cubicBezTo>
                    <a:pt x="264" y="419"/>
                    <a:pt x="316" y="395"/>
                    <a:pt x="346" y="343"/>
                  </a:cubicBezTo>
                  <a:cubicBezTo>
                    <a:pt x="393" y="284"/>
                    <a:pt x="393" y="201"/>
                    <a:pt x="346" y="141"/>
                  </a:cubicBezTo>
                  <a:cubicBezTo>
                    <a:pt x="311" y="90"/>
                    <a:pt x="272" y="74"/>
                    <a:pt x="241" y="74"/>
                  </a:cubicBezTo>
                  <a:cubicBezTo>
                    <a:pt x="238" y="74"/>
                    <a:pt x="236" y="74"/>
                    <a:pt x="233" y="74"/>
                  </a:cubicBezTo>
                  <a:lnTo>
                    <a:pt x="233" y="74"/>
                  </a:lnTo>
                  <a:cubicBezTo>
                    <a:pt x="262" y="66"/>
                    <a:pt x="286" y="61"/>
                    <a:pt x="286" y="46"/>
                  </a:cubicBezTo>
                  <a:cubicBezTo>
                    <a:pt x="286" y="46"/>
                    <a:pt x="256" y="0"/>
                    <a:pt x="19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2"/>
            <p:cNvSpPr/>
            <p:nvPr/>
          </p:nvSpPr>
          <p:spPr>
            <a:xfrm>
              <a:off x="7564509" y="2497021"/>
              <a:ext cx="10066" cy="9602"/>
            </a:xfrm>
            <a:custGeom>
              <a:avLst/>
              <a:gdLst/>
              <a:ahLst/>
              <a:cxnLst/>
              <a:rect l="l" t="t" r="r" b="b"/>
              <a:pathLst>
                <a:path w="477" h="455" extrusionOk="0">
                  <a:moveTo>
                    <a:pt x="202" y="30"/>
                  </a:moveTo>
                  <a:cubicBezTo>
                    <a:pt x="201" y="32"/>
                    <a:pt x="202" y="34"/>
                    <a:pt x="203" y="36"/>
                  </a:cubicBezTo>
                  <a:cubicBezTo>
                    <a:pt x="203" y="48"/>
                    <a:pt x="262" y="60"/>
                    <a:pt x="298" y="119"/>
                  </a:cubicBezTo>
                  <a:cubicBezTo>
                    <a:pt x="346" y="167"/>
                    <a:pt x="346" y="238"/>
                    <a:pt x="298" y="274"/>
                  </a:cubicBezTo>
                  <a:cubicBezTo>
                    <a:pt x="286" y="286"/>
                    <a:pt x="262" y="298"/>
                    <a:pt x="238" y="298"/>
                  </a:cubicBezTo>
                  <a:cubicBezTo>
                    <a:pt x="143" y="298"/>
                    <a:pt x="107" y="226"/>
                    <a:pt x="131" y="143"/>
                  </a:cubicBezTo>
                  <a:cubicBezTo>
                    <a:pt x="153" y="78"/>
                    <a:pt x="194" y="52"/>
                    <a:pt x="202" y="30"/>
                  </a:cubicBezTo>
                  <a:close/>
                  <a:moveTo>
                    <a:pt x="261" y="0"/>
                  </a:moveTo>
                  <a:cubicBezTo>
                    <a:pt x="229" y="0"/>
                    <a:pt x="207" y="14"/>
                    <a:pt x="203" y="26"/>
                  </a:cubicBezTo>
                  <a:lnTo>
                    <a:pt x="203" y="26"/>
                  </a:lnTo>
                  <a:cubicBezTo>
                    <a:pt x="203" y="25"/>
                    <a:pt x="203" y="24"/>
                    <a:pt x="203" y="24"/>
                  </a:cubicBezTo>
                  <a:cubicBezTo>
                    <a:pt x="203" y="20"/>
                    <a:pt x="193" y="16"/>
                    <a:pt x="178" y="16"/>
                  </a:cubicBezTo>
                  <a:cubicBezTo>
                    <a:pt x="146" y="16"/>
                    <a:pt x="89" y="34"/>
                    <a:pt x="48" y="107"/>
                  </a:cubicBezTo>
                  <a:cubicBezTo>
                    <a:pt x="0" y="167"/>
                    <a:pt x="0" y="250"/>
                    <a:pt x="24" y="321"/>
                  </a:cubicBezTo>
                  <a:cubicBezTo>
                    <a:pt x="67" y="407"/>
                    <a:pt x="148" y="454"/>
                    <a:pt x="233" y="454"/>
                  </a:cubicBezTo>
                  <a:cubicBezTo>
                    <a:pt x="243" y="454"/>
                    <a:pt x="253" y="454"/>
                    <a:pt x="262" y="452"/>
                  </a:cubicBezTo>
                  <a:cubicBezTo>
                    <a:pt x="393" y="429"/>
                    <a:pt x="477" y="310"/>
                    <a:pt x="453" y="179"/>
                  </a:cubicBezTo>
                  <a:cubicBezTo>
                    <a:pt x="441" y="131"/>
                    <a:pt x="417" y="83"/>
                    <a:pt x="369" y="48"/>
                  </a:cubicBezTo>
                  <a:cubicBezTo>
                    <a:pt x="329" y="12"/>
                    <a:pt x="291" y="0"/>
                    <a:pt x="26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2"/>
            <p:cNvSpPr/>
            <p:nvPr/>
          </p:nvSpPr>
          <p:spPr>
            <a:xfrm>
              <a:off x="7582847" y="2449266"/>
              <a:ext cx="22137" cy="49528"/>
            </a:xfrm>
            <a:custGeom>
              <a:avLst/>
              <a:gdLst/>
              <a:ahLst/>
              <a:cxnLst/>
              <a:rect l="l" t="t" r="r" b="b"/>
              <a:pathLst>
                <a:path w="1049" h="2347" extrusionOk="0">
                  <a:moveTo>
                    <a:pt x="280" y="207"/>
                  </a:moveTo>
                  <a:cubicBezTo>
                    <a:pt x="539" y="385"/>
                    <a:pt x="727" y="622"/>
                    <a:pt x="822" y="906"/>
                  </a:cubicBezTo>
                  <a:cubicBezTo>
                    <a:pt x="917" y="1156"/>
                    <a:pt x="941" y="1418"/>
                    <a:pt x="905" y="1668"/>
                  </a:cubicBezTo>
                  <a:cubicBezTo>
                    <a:pt x="862" y="1884"/>
                    <a:pt x="789" y="2090"/>
                    <a:pt x="696" y="2287"/>
                  </a:cubicBezTo>
                  <a:lnTo>
                    <a:pt x="696" y="2287"/>
                  </a:lnTo>
                  <a:cubicBezTo>
                    <a:pt x="561" y="2115"/>
                    <a:pt x="448" y="1933"/>
                    <a:pt x="346" y="1739"/>
                  </a:cubicBezTo>
                  <a:cubicBezTo>
                    <a:pt x="119" y="1252"/>
                    <a:pt x="97" y="701"/>
                    <a:pt x="280" y="207"/>
                  </a:cubicBezTo>
                  <a:close/>
                  <a:moveTo>
                    <a:pt x="215" y="1"/>
                  </a:moveTo>
                  <a:lnTo>
                    <a:pt x="179" y="72"/>
                  </a:lnTo>
                  <a:cubicBezTo>
                    <a:pt x="48" y="370"/>
                    <a:pt x="0" y="703"/>
                    <a:pt x="36" y="1037"/>
                  </a:cubicBezTo>
                  <a:cubicBezTo>
                    <a:pt x="60" y="1299"/>
                    <a:pt x="131" y="1561"/>
                    <a:pt x="262" y="1787"/>
                  </a:cubicBezTo>
                  <a:cubicBezTo>
                    <a:pt x="346" y="1942"/>
                    <a:pt x="453" y="2084"/>
                    <a:pt x="584" y="2203"/>
                  </a:cubicBezTo>
                  <a:cubicBezTo>
                    <a:pt x="622" y="2256"/>
                    <a:pt x="664" y="2285"/>
                    <a:pt x="690" y="2299"/>
                  </a:cubicBezTo>
                  <a:lnTo>
                    <a:pt x="690" y="2299"/>
                  </a:lnTo>
                  <a:cubicBezTo>
                    <a:pt x="683" y="2315"/>
                    <a:pt x="675" y="2331"/>
                    <a:pt x="667" y="2346"/>
                  </a:cubicBezTo>
                  <a:cubicBezTo>
                    <a:pt x="667" y="2346"/>
                    <a:pt x="684" y="2336"/>
                    <a:pt x="710" y="2309"/>
                  </a:cubicBezTo>
                  <a:lnTo>
                    <a:pt x="710" y="2309"/>
                  </a:lnTo>
                  <a:cubicBezTo>
                    <a:pt x="713" y="2310"/>
                    <a:pt x="715" y="2311"/>
                    <a:pt x="715" y="2311"/>
                  </a:cubicBezTo>
                  <a:cubicBezTo>
                    <a:pt x="714" y="2309"/>
                    <a:pt x="713" y="2308"/>
                    <a:pt x="712" y="2307"/>
                  </a:cubicBezTo>
                  <a:lnTo>
                    <a:pt x="712" y="2307"/>
                  </a:lnTo>
                  <a:cubicBezTo>
                    <a:pt x="735" y="2283"/>
                    <a:pt x="765" y="2246"/>
                    <a:pt x="798" y="2192"/>
                  </a:cubicBezTo>
                  <a:cubicBezTo>
                    <a:pt x="893" y="2037"/>
                    <a:pt x="965" y="1870"/>
                    <a:pt x="1001" y="1691"/>
                  </a:cubicBezTo>
                  <a:cubicBezTo>
                    <a:pt x="1048" y="1418"/>
                    <a:pt x="1036" y="1132"/>
                    <a:pt x="941" y="858"/>
                  </a:cubicBezTo>
                  <a:cubicBezTo>
                    <a:pt x="834" y="548"/>
                    <a:pt x="631" y="263"/>
                    <a:pt x="346" y="84"/>
                  </a:cubicBezTo>
                  <a:lnTo>
                    <a:pt x="274" y="37"/>
                  </a:lnTo>
                  <a:lnTo>
                    <a:pt x="215"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2"/>
            <p:cNvSpPr/>
            <p:nvPr/>
          </p:nvSpPr>
          <p:spPr>
            <a:xfrm>
              <a:off x="7593145" y="2463847"/>
              <a:ext cx="7301" cy="32181"/>
            </a:xfrm>
            <a:custGeom>
              <a:avLst/>
              <a:gdLst/>
              <a:ahLst/>
              <a:cxnLst/>
              <a:rect l="l" t="t" r="r" b="b"/>
              <a:pathLst>
                <a:path w="346" h="1525" extrusionOk="0">
                  <a:moveTo>
                    <a:pt x="1" y="0"/>
                  </a:moveTo>
                  <a:lnTo>
                    <a:pt x="1" y="0"/>
                  </a:lnTo>
                  <a:cubicBezTo>
                    <a:pt x="72" y="250"/>
                    <a:pt x="120" y="512"/>
                    <a:pt x="155" y="762"/>
                  </a:cubicBezTo>
                  <a:cubicBezTo>
                    <a:pt x="155" y="1012"/>
                    <a:pt x="143" y="1274"/>
                    <a:pt x="120" y="1524"/>
                  </a:cubicBezTo>
                  <a:cubicBezTo>
                    <a:pt x="274" y="1298"/>
                    <a:pt x="346" y="1024"/>
                    <a:pt x="298" y="750"/>
                  </a:cubicBezTo>
                  <a:cubicBezTo>
                    <a:pt x="310" y="465"/>
                    <a:pt x="203" y="203"/>
                    <a:pt x="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2"/>
            <p:cNvSpPr/>
            <p:nvPr/>
          </p:nvSpPr>
          <p:spPr>
            <a:xfrm>
              <a:off x="7474549" y="2680043"/>
              <a:ext cx="43492" cy="38280"/>
            </a:xfrm>
            <a:custGeom>
              <a:avLst/>
              <a:gdLst/>
              <a:ahLst/>
              <a:cxnLst/>
              <a:rect l="l" t="t" r="r" b="b"/>
              <a:pathLst>
                <a:path w="2061" h="1814" extrusionOk="0">
                  <a:moveTo>
                    <a:pt x="1607" y="0"/>
                  </a:moveTo>
                  <a:cubicBezTo>
                    <a:pt x="1512" y="0"/>
                    <a:pt x="1418" y="21"/>
                    <a:pt x="1334" y="66"/>
                  </a:cubicBezTo>
                  <a:cubicBezTo>
                    <a:pt x="1049" y="173"/>
                    <a:pt x="799" y="328"/>
                    <a:pt x="584" y="542"/>
                  </a:cubicBezTo>
                  <a:cubicBezTo>
                    <a:pt x="453" y="661"/>
                    <a:pt x="334" y="804"/>
                    <a:pt x="239" y="959"/>
                  </a:cubicBezTo>
                  <a:cubicBezTo>
                    <a:pt x="179" y="1031"/>
                    <a:pt x="132" y="1114"/>
                    <a:pt x="96" y="1209"/>
                  </a:cubicBezTo>
                  <a:cubicBezTo>
                    <a:pt x="37" y="1304"/>
                    <a:pt x="13" y="1412"/>
                    <a:pt x="1" y="1531"/>
                  </a:cubicBezTo>
                  <a:cubicBezTo>
                    <a:pt x="1" y="1590"/>
                    <a:pt x="25" y="1662"/>
                    <a:pt x="60" y="1709"/>
                  </a:cubicBezTo>
                  <a:cubicBezTo>
                    <a:pt x="96" y="1757"/>
                    <a:pt x="156" y="1793"/>
                    <a:pt x="215" y="1804"/>
                  </a:cubicBezTo>
                  <a:cubicBezTo>
                    <a:pt x="263" y="1810"/>
                    <a:pt x="310" y="1813"/>
                    <a:pt x="358" y="1813"/>
                  </a:cubicBezTo>
                  <a:cubicBezTo>
                    <a:pt x="406" y="1813"/>
                    <a:pt x="453" y="1810"/>
                    <a:pt x="501" y="1804"/>
                  </a:cubicBezTo>
                  <a:cubicBezTo>
                    <a:pt x="679" y="1781"/>
                    <a:pt x="846" y="1721"/>
                    <a:pt x="1001" y="1638"/>
                  </a:cubicBezTo>
                  <a:cubicBezTo>
                    <a:pt x="1275" y="1507"/>
                    <a:pt x="1513" y="1316"/>
                    <a:pt x="1692" y="1078"/>
                  </a:cubicBezTo>
                  <a:cubicBezTo>
                    <a:pt x="1822" y="911"/>
                    <a:pt x="1930" y="733"/>
                    <a:pt x="1989" y="530"/>
                  </a:cubicBezTo>
                  <a:cubicBezTo>
                    <a:pt x="2025" y="459"/>
                    <a:pt x="2037" y="388"/>
                    <a:pt x="2049" y="316"/>
                  </a:cubicBezTo>
                  <a:lnTo>
                    <a:pt x="2049" y="316"/>
                  </a:lnTo>
                  <a:cubicBezTo>
                    <a:pt x="1930" y="554"/>
                    <a:pt x="1787" y="792"/>
                    <a:pt x="1620" y="1007"/>
                  </a:cubicBezTo>
                  <a:cubicBezTo>
                    <a:pt x="1441" y="1221"/>
                    <a:pt x="1203" y="1400"/>
                    <a:pt x="953" y="1519"/>
                  </a:cubicBezTo>
                  <a:cubicBezTo>
                    <a:pt x="799" y="1590"/>
                    <a:pt x="644" y="1638"/>
                    <a:pt x="489" y="1662"/>
                  </a:cubicBezTo>
                  <a:cubicBezTo>
                    <a:pt x="447" y="1668"/>
                    <a:pt x="406" y="1671"/>
                    <a:pt x="364" y="1671"/>
                  </a:cubicBezTo>
                  <a:cubicBezTo>
                    <a:pt x="322" y="1671"/>
                    <a:pt x="281" y="1668"/>
                    <a:pt x="239" y="1662"/>
                  </a:cubicBezTo>
                  <a:cubicBezTo>
                    <a:pt x="179" y="1662"/>
                    <a:pt x="144" y="1602"/>
                    <a:pt x="144" y="1519"/>
                  </a:cubicBezTo>
                  <a:cubicBezTo>
                    <a:pt x="168" y="1352"/>
                    <a:pt x="239" y="1185"/>
                    <a:pt x="346" y="1042"/>
                  </a:cubicBezTo>
                  <a:cubicBezTo>
                    <a:pt x="441" y="900"/>
                    <a:pt x="549" y="769"/>
                    <a:pt x="668" y="650"/>
                  </a:cubicBezTo>
                  <a:cubicBezTo>
                    <a:pt x="870" y="435"/>
                    <a:pt x="1096" y="280"/>
                    <a:pt x="1358" y="161"/>
                  </a:cubicBezTo>
                  <a:cubicBezTo>
                    <a:pt x="1451" y="115"/>
                    <a:pt x="1555" y="91"/>
                    <a:pt x="1658" y="91"/>
                  </a:cubicBezTo>
                  <a:cubicBezTo>
                    <a:pt x="1739" y="91"/>
                    <a:pt x="1820" y="106"/>
                    <a:pt x="1894" y="138"/>
                  </a:cubicBezTo>
                  <a:cubicBezTo>
                    <a:pt x="1953" y="173"/>
                    <a:pt x="2013" y="209"/>
                    <a:pt x="2061" y="257"/>
                  </a:cubicBezTo>
                  <a:cubicBezTo>
                    <a:pt x="2061" y="257"/>
                    <a:pt x="2049" y="161"/>
                    <a:pt x="1918" y="78"/>
                  </a:cubicBezTo>
                  <a:cubicBezTo>
                    <a:pt x="1823" y="27"/>
                    <a:pt x="1715" y="0"/>
                    <a:pt x="160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2"/>
            <p:cNvSpPr/>
            <p:nvPr/>
          </p:nvSpPr>
          <p:spPr>
            <a:xfrm>
              <a:off x="7486113" y="2683440"/>
              <a:ext cx="30915" cy="20870"/>
            </a:xfrm>
            <a:custGeom>
              <a:avLst/>
              <a:gdLst/>
              <a:ahLst/>
              <a:cxnLst/>
              <a:rect l="l" t="t" r="r" b="b"/>
              <a:pathLst>
                <a:path w="1465" h="989" extrusionOk="0">
                  <a:moveTo>
                    <a:pt x="1465" y="0"/>
                  </a:moveTo>
                  <a:lnTo>
                    <a:pt x="1465" y="0"/>
                  </a:lnTo>
                  <a:cubicBezTo>
                    <a:pt x="1191" y="131"/>
                    <a:pt x="941" y="286"/>
                    <a:pt x="715" y="465"/>
                  </a:cubicBezTo>
                  <a:cubicBezTo>
                    <a:pt x="453" y="608"/>
                    <a:pt x="215" y="786"/>
                    <a:pt x="1" y="989"/>
                  </a:cubicBezTo>
                  <a:cubicBezTo>
                    <a:pt x="286" y="905"/>
                    <a:pt x="548" y="774"/>
                    <a:pt x="786" y="584"/>
                  </a:cubicBezTo>
                  <a:cubicBezTo>
                    <a:pt x="1048" y="441"/>
                    <a:pt x="1274" y="239"/>
                    <a:pt x="146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2"/>
            <p:cNvSpPr/>
            <p:nvPr/>
          </p:nvSpPr>
          <p:spPr>
            <a:xfrm>
              <a:off x="7485353" y="2747507"/>
              <a:ext cx="115346" cy="100279"/>
            </a:xfrm>
            <a:custGeom>
              <a:avLst/>
              <a:gdLst/>
              <a:ahLst/>
              <a:cxnLst/>
              <a:rect l="l" t="t" r="r" b="b"/>
              <a:pathLst>
                <a:path w="5466" h="4752" extrusionOk="0">
                  <a:moveTo>
                    <a:pt x="2537" y="0"/>
                  </a:moveTo>
                  <a:lnTo>
                    <a:pt x="2501" y="84"/>
                  </a:lnTo>
                  <a:lnTo>
                    <a:pt x="2358" y="334"/>
                  </a:lnTo>
                  <a:cubicBezTo>
                    <a:pt x="2227" y="584"/>
                    <a:pt x="2037" y="905"/>
                    <a:pt x="1834" y="1298"/>
                  </a:cubicBezTo>
                  <a:cubicBezTo>
                    <a:pt x="1382" y="2156"/>
                    <a:pt x="763" y="3322"/>
                    <a:pt x="37" y="4680"/>
                  </a:cubicBezTo>
                  <a:lnTo>
                    <a:pt x="1" y="4751"/>
                  </a:lnTo>
                  <a:lnTo>
                    <a:pt x="84" y="4751"/>
                  </a:lnTo>
                  <a:lnTo>
                    <a:pt x="2715" y="4632"/>
                  </a:lnTo>
                  <a:lnTo>
                    <a:pt x="5382" y="4501"/>
                  </a:lnTo>
                  <a:lnTo>
                    <a:pt x="5466" y="4501"/>
                  </a:lnTo>
                  <a:lnTo>
                    <a:pt x="5418" y="4442"/>
                  </a:lnTo>
                  <a:lnTo>
                    <a:pt x="3346" y="1227"/>
                  </a:lnTo>
                  <a:lnTo>
                    <a:pt x="2751" y="310"/>
                  </a:lnTo>
                  <a:cubicBezTo>
                    <a:pt x="2692" y="227"/>
                    <a:pt x="2644" y="143"/>
                    <a:pt x="2596" y="72"/>
                  </a:cubicBezTo>
                  <a:cubicBezTo>
                    <a:pt x="2584" y="48"/>
                    <a:pt x="2561" y="24"/>
                    <a:pt x="2537" y="0"/>
                  </a:cubicBezTo>
                  <a:lnTo>
                    <a:pt x="2537" y="0"/>
                  </a:lnTo>
                  <a:lnTo>
                    <a:pt x="2596" y="84"/>
                  </a:lnTo>
                  <a:lnTo>
                    <a:pt x="2751" y="346"/>
                  </a:lnTo>
                  <a:lnTo>
                    <a:pt x="3335" y="1274"/>
                  </a:lnTo>
                  <a:lnTo>
                    <a:pt x="5311" y="4409"/>
                  </a:lnTo>
                  <a:lnTo>
                    <a:pt x="2715" y="4525"/>
                  </a:lnTo>
                  <a:lnTo>
                    <a:pt x="141" y="4652"/>
                  </a:lnTo>
                  <a:lnTo>
                    <a:pt x="141" y="4652"/>
                  </a:lnTo>
                  <a:cubicBezTo>
                    <a:pt x="829" y="3322"/>
                    <a:pt x="1424" y="2178"/>
                    <a:pt x="1858" y="1346"/>
                  </a:cubicBezTo>
                  <a:lnTo>
                    <a:pt x="2358" y="381"/>
                  </a:lnTo>
                  <a:cubicBezTo>
                    <a:pt x="2418" y="274"/>
                    <a:pt x="2453" y="191"/>
                    <a:pt x="2501" y="108"/>
                  </a:cubicBezTo>
                  <a:lnTo>
                    <a:pt x="2537"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2"/>
            <p:cNvSpPr/>
            <p:nvPr/>
          </p:nvSpPr>
          <p:spPr>
            <a:xfrm>
              <a:off x="7505464" y="2793933"/>
              <a:ext cx="71875" cy="20174"/>
            </a:xfrm>
            <a:custGeom>
              <a:avLst/>
              <a:gdLst/>
              <a:ahLst/>
              <a:cxnLst/>
              <a:rect l="l" t="t" r="r" b="b"/>
              <a:pathLst>
                <a:path w="3406" h="956" extrusionOk="0">
                  <a:moveTo>
                    <a:pt x="1772" y="0"/>
                  </a:moveTo>
                  <a:cubicBezTo>
                    <a:pt x="1733" y="0"/>
                    <a:pt x="1694" y="1"/>
                    <a:pt x="1655" y="3"/>
                  </a:cubicBezTo>
                  <a:cubicBezTo>
                    <a:pt x="1191" y="39"/>
                    <a:pt x="750" y="217"/>
                    <a:pt x="381" y="515"/>
                  </a:cubicBezTo>
                  <a:cubicBezTo>
                    <a:pt x="274" y="610"/>
                    <a:pt x="179" y="706"/>
                    <a:pt x="96" y="825"/>
                  </a:cubicBezTo>
                  <a:cubicBezTo>
                    <a:pt x="36" y="896"/>
                    <a:pt x="0" y="944"/>
                    <a:pt x="12" y="956"/>
                  </a:cubicBezTo>
                  <a:cubicBezTo>
                    <a:pt x="12" y="956"/>
                    <a:pt x="143" y="777"/>
                    <a:pt x="417" y="575"/>
                  </a:cubicBezTo>
                  <a:cubicBezTo>
                    <a:pt x="821" y="257"/>
                    <a:pt x="1310" y="93"/>
                    <a:pt x="1802" y="93"/>
                  </a:cubicBezTo>
                  <a:cubicBezTo>
                    <a:pt x="2194" y="93"/>
                    <a:pt x="2587" y="197"/>
                    <a:pt x="2941" y="408"/>
                  </a:cubicBezTo>
                  <a:cubicBezTo>
                    <a:pt x="3239" y="575"/>
                    <a:pt x="3394" y="729"/>
                    <a:pt x="3405" y="729"/>
                  </a:cubicBezTo>
                  <a:cubicBezTo>
                    <a:pt x="3370" y="682"/>
                    <a:pt x="3346" y="646"/>
                    <a:pt x="3298" y="610"/>
                  </a:cubicBezTo>
                  <a:cubicBezTo>
                    <a:pt x="3203" y="515"/>
                    <a:pt x="3096" y="420"/>
                    <a:pt x="2977" y="348"/>
                  </a:cubicBezTo>
                  <a:cubicBezTo>
                    <a:pt x="2617" y="119"/>
                    <a:pt x="2197" y="0"/>
                    <a:pt x="177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2"/>
            <p:cNvSpPr/>
            <p:nvPr/>
          </p:nvSpPr>
          <p:spPr>
            <a:xfrm>
              <a:off x="7505717" y="2809570"/>
              <a:ext cx="71622" cy="21630"/>
            </a:xfrm>
            <a:custGeom>
              <a:avLst/>
              <a:gdLst/>
              <a:ahLst/>
              <a:cxnLst/>
              <a:rect l="l" t="t" r="r" b="b"/>
              <a:pathLst>
                <a:path w="3394" h="1025" extrusionOk="0">
                  <a:moveTo>
                    <a:pt x="3393" y="0"/>
                  </a:moveTo>
                  <a:lnTo>
                    <a:pt x="3393" y="0"/>
                  </a:lnTo>
                  <a:cubicBezTo>
                    <a:pt x="3298" y="167"/>
                    <a:pt x="3167" y="322"/>
                    <a:pt x="3036" y="453"/>
                  </a:cubicBezTo>
                  <a:cubicBezTo>
                    <a:pt x="2679" y="762"/>
                    <a:pt x="2227" y="929"/>
                    <a:pt x="1750" y="929"/>
                  </a:cubicBezTo>
                  <a:cubicBezTo>
                    <a:pt x="1717" y="931"/>
                    <a:pt x="1684" y="931"/>
                    <a:pt x="1651" y="931"/>
                  </a:cubicBezTo>
                  <a:cubicBezTo>
                    <a:pt x="1425" y="931"/>
                    <a:pt x="1207" y="896"/>
                    <a:pt x="988" y="834"/>
                  </a:cubicBezTo>
                  <a:cubicBezTo>
                    <a:pt x="786" y="798"/>
                    <a:pt x="584" y="715"/>
                    <a:pt x="417" y="596"/>
                  </a:cubicBezTo>
                  <a:cubicBezTo>
                    <a:pt x="262" y="488"/>
                    <a:pt x="119" y="358"/>
                    <a:pt x="0" y="203"/>
                  </a:cubicBezTo>
                  <a:lnTo>
                    <a:pt x="0" y="203"/>
                  </a:lnTo>
                  <a:cubicBezTo>
                    <a:pt x="0" y="203"/>
                    <a:pt x="0" y="262"/>
                    <a:pt x="72" y="346"/>
                  </a:cubicBezTo>
                  <a:cubicBezTo>
                    <a:pt x="298" y="643"/>
                    <a:pt x="619" y="846"/>
                    <a:pt x="977" y="917"/>
                  </a:cubicBezTo>
                  <a:cubicBezTo>
                    <a:pt x="1238" y="989"/>
                    <a:pt x="1500" y="1024"/>
                    <a:pt x="1762" y="1024"/>
                  </a:cubicBezTo>
                  <a:cubicBezTo>
                    <a:pt x="2250" y="1024"/>
                    <a:pt x="2727" y="834"/>
                    <a:pt x="3084" y="500"/>
                  </a:cubicBezTo>
                  <a:cubicBezTo>
                    <a:pt x="3179" y="405"/>
                    <a:pt x="3274" y="286"/>
                    <a:pt x="3346" y="155"/>
                  </a:cubicBezTo>
                  <a:cubicBezTo>
                    <a:pt x="3370" y="107"/>
                    <a:pt x="3393" y="60"/>
                    <a:pt x="339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2"/>
            <p:cNvSpPr/>
            <p:nvPr/>
          </p:nvSpPr>
          <p:spPr>
            <a:xfrm>
              <a:off x="7522810" y="2794524"/>
              <a:ext cx="40707" cy="36528"/>
            </a:xfrm>
            <a:custGeom>
              <a:avLst/>
              <a:gdLst/>
              <a:ahLst/>
              <a:cxnLst/>
              <a:rect l="l" t="t" r="r" b="b"/>
              <a:pathLst>
                <a:path w="1929" h="1731" extrusionOk="0">
                  <a:moveTo>
                    <a:pt x="24" y="805"/>
                  </a:moveTo>
                  <a:cubicBezTo>
                    <a:pt x="18" y="833"/>
                    <a:pt x="16" y="855"/>
                    <a:pt x="14" y="872"/>
                  </a:cubicBezTo>
                  <a:lnTo>
                    <a:pt x="14" y="872"/>
                  </a:lnTo>
                  <a:cubicBezTo>
                    <a:pt x="17" y="867"/>
                    <a:pt x="20" y="862"/>
                    <a:pt x="24" y="856"/>
                  </a:cubicBezTo>
                  <a:cubicBezTo>
                    <a:pt x="24" y="838"/>
                    <a:pt x="24" y="821"/>
                    <a:pt x="24" y="805"/>
                  </a:cubicBezTo>
                  <a:close/>
                  <a:moveTo>
                    <a:pt x="14" y="872"/>
                  </a:moveTo>
                  <a:lnTo>
                    <a:pt x="14" y="872"/>
                  </a:lnTo>
                  <a:cubicBezTo>
                    <a:pt x="0" y="895"/>
                    <a:pt x="2" y="904"/>
                    <a:pt x="12" y="904"/>
                  </a:cubicBezTo>
                  <a:cubicBezTo>
                    <a:pt x="12" y="904"/>
                    <a:pt x="12" y="893"/>
                    <a:pt x="14" y="872"/>
                  </a:cubicBezTo>
                  <a:close/>
                  <a:moveTo>
                    <a:pt x="922" y="0"/>
                  </a:moveTo>
                  <a:cubicBezTo>
                    <a:pt x="712" y="0"/>
                    <a:pt x="504" y="73"/>
                    <a:pt x="333" y="201"/>
                  </a:cubicBezTo>
                  <a:cubicBezTo>
                    <a:pt x="167" y="320"/>
                    <a:pt x="59" y="499"/>
                    <a:pt x="24" y="690"/>
                  </a:cubicBezTo>
                  <a:cubicBezTo>
                    <a:pt x="24" y="731"/>
                    <a:pt x="24" y="767"/>
                    <a:pt x="24" y="805"/>
                  </a:cubicBezTo>
                  <a:lnTo>
                    <a:pt x="24" y="805"/>
                  </a:lnTo>
                  <a:cubicBezTo>
                    <a:pt x="29" y="776"/>
                    <a:pt x="36" y="742"/>
                    <a:pt x="47" y="701"/>
                  </a:cubicBezTo>
                  <a:cubicBezTo>
                    <a:pt x="95" y="523"/>
                    <a:pt x="214" y="356"/>
                    <a:pt x="369" y="249"/>
                  </a:cubicBezTo>
                  <a:cubicBezTo>
                    <a:pt x="526" y="142"/>
                    <a:pt x="711" y="80"/>
                    <a:pt x="897" y="80"/>
                  </a:cubicBezTo>
                  <a:cubicBezTo>
                    <a:pt x="980" y="80"/>
                    <a:pt x="1062" y="92"/>
                    <a:pt x="1143" y="118"/>
                  </a:cubicBezTo>
                  <a:cubicBezTo>
                    <a:pt x="1560" y="213"/>
                    <a:pt x="1810" y="630"/>
                    <a:pt x="1702" y="1047"/>
                  </a:cubicBezTo>
                  <a:cubicBezTo>
                    <a:pt x="1643" y="1297"/>
                    <a:pt x="1452" y="1511"/>
                    <a:pt x="1214" y="1594"/>
                  </a:cubicBezTo>
                  <a:cubicBezTo>
                    <a:pt x="1109" y="1632"/>
                    <a:pt x="1001" y="1652"/>
                    <a:pt x="893" y="1652"/>
                  </a:cubicBezTo>
                  <a:cubicBezTo>
                    <a:pt x="731" y="1652"/>
                    <a:pt x="571" y="1609"/>
                    <a:pt x="428" y="1523"/>
                  </a:cubicBezTo>
                  <a:cubicBezTo>
                    <a:pt x="262" y="1428"/>
                    <a:pt x="143" y="1285"/>
                    <a:pt x="83" y="1106"/>
                  </a:cubicBezTo>
                  <a:cubicBezTo>
                    <a:pt x="36" y="987"/>
                    <a:pt x="24" y="904"/>
                    <a:pt x="24" y="904"/>
                  </a:cubicBezTo>
                  <a:cubicBezTo>
                    <a:pt x="12" y="916"/>
                    <a:pt x="24" y="928"/>
                    <a:pt x="24" y="963"/>
                  </a:cubicBezTo>
                  <a:cubicBezTo>
                    <a:pt x="24" y="1011"/>
                    <a:pt x="36" y="1071"/>
                    <a:pt x="47" y="1118"/>
                  </a:cubicBezTo>
                  <a:cubicBezTo>
                    <a:pt x="107" y="1309"/>
                    <a:pt x="226" y="1475"/>
                    <a:pt x="393" y="1582"/>
                  </a:cubicBezTo>
                  <a:cubicBezTo>
                    <a:pt x="542" y="1682"/>
                    <a:pt x="717" y="1731"/>
                    <a:pt x="895" y="1731"/>
                  </a:cubicBezTo>
                  <a:cubicBezTo>
                    <a:pt x="1015" y="1731"/>
                    <a:pt x="1135" y="1709"/>
                    <a:pt x="1250" y="1666"/>
                  </a:cubicBezTo>
                  <a:cubicBezTo>
                    <a:pt x="1691" y="1523"/>
                    <a:pt x="1929" y="1035"/>
                    <a:pt x="1774" y="594"/>
                  </a:cubicBezTo>
                  <a:cubicBezTo>
                    <a:pt x="1691" y="309"/>
                    <a:pt x="1452" y="106"/>
                    <a:pt x="1167" y="35"/>
                  </a:cubicBezTo>
                  <a:cubicBezTo>
                    <a:pt x="1086" y="11"/>
                    <a:pt x="1004" y="0"/>
                    <a:pt x="92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2"/>
            <p:cNvSpPr/>
            <p:nvPr/>
          </p:nvSpPr>
          <p:spPr>
            <a:xfrm>
              <a:off x="7531842" y="2802500"/>
              <a:ext cx="21124" cy="19351"/>
            </a:xfrm>
            <a:custGeom>
              <a:avLst/>
              <a:gdLst/>
              <a:ahLst/>
              <a:cxnLst/>
              <a:rect l="l" t="t" r="r" b="b"/>
              <a:pathLst>
                <a:path w="1001" h="917" extrusionOk="0">
                  <a:moveTo>
                    <a:pt x="460" y="81"/>
                  </a:moveTo>
                  <a:cubicBezTo>
                    <a:pt x="498" y="81"/>
                    <a:pt x="536" y="86"/>
                    <a:pt x="572" y="97"/>
                  </a:cubicBezTo>
                  <a:cubicBezTo>
                    <a:pt x="774" y="145"/>
                    <a:pt x="893" y="347"/>
                    <a:pt x="846" y="538"/>
                  </a:cubicBezTo>
                  <a:cubicBezTo>
                    <a:pt x="822" y="669"/>
                    <a:pt x="727" y="764"/>
                    <a:pt x="608" y="800"/>
                  </a:cubicBezTo>
                  <a:cubicBezTo>
                    <a:pt x="556" y="825"/>
                    <a:pt x="500" y="838"/>
                    <a:pt x="444" y="838"/>
                  </a:cubicBezTo>
                  <a:cubicBezTo>
                    <a:pt x="370" y="838"/>
                    <a:pt x="294" y="816"/>
                    <a:pt x="227" y="776"/>
                  </a:cubicBezTo>
                  <a:cubicBezTo>
                    <a:pt x="133" y="705"/>
                    <a:pt x="50" y="600"/>
                    <a:pt x="14" y="483"/>
                  </a:cubicBezTo>
                  <a:lnTo>
                    <a:pt x="14" y="483"/>
                  </a:lnTo>
                  <a:cubicBezTo>
                    <a:pt x="39" y="355"/>
                    <a:pt x="109" y="239"/>
                    <a:pt x="203" y="169"/>
                  </a:cubicBezTo>
                  <a:cubicBezTo>
                    <a:pt x="278" y="110"/>
                    <a:pt x="370" y="81"/>
                    <a:pt x="460" y="81"/>
                  </a:cubicBezTo>
                  <a:close/>
                  <a:moveTo>
                    <a:pt x="478" y="0"/>
                  </a:moveTo>
                  <a:cubicBezTo>
                    <a:pt x="363" y="0"/>
                    <a:pt x="253" y="38"/>
                    <a:pt x="155" y="109"/>
                  </a:cubicBezTo>
                  <a:cubicBezTo>
                    <a:pt x="84" y="181"/>
                    <a:pt x="24" y="264"/>
                    <a:pt x="12" y="371"/>
                  </a:cubicBezTo>
                  <a:cubicBezTo>
                    <a:pt x="1" y="405"/>
                    <a:pt x="0" y="449"/>
                    <a:pt x="10" y="484"/>
                  </a:cubicBezTo>
                  <a:lnTo>
                    <a:pt x="10" y="484"/>
                  </a:lnTo>
                  <a:cubicBezTo>
                    <a:pt x="0" y="518"/>
                    <a:pt x="1" y="552"/>
                    <a:pt x="12" y="585"/>
                  </a:cubicBezTo>
                  <a:cubicBezTo>
                    <a:pt x="48" y="693"/>
                    <a:pt x="108" y="776"/>
                    <a:pt x="191" y="835"/>
                  </a:cubicBezTo>
                  <a:cubicBezTo>
                    <a:pt x="272" y="887"/>
                    <a:pt x="368" y="916"/>
                    <a:pt x="463" y="916"/>
                  </a:cubicBezTo>
                  <a:cubicBezTo>
                    <a:pt x="520" y="916"/>
                    <a:pt x="578" y="905"/>
                    <a:pt x="631" y="883"/>
                  </a:cubicBezTo>
                  <a:cubicBezTo>
                    <a:pt x="870" y="812"/>
                    <a:pt x="1001" y="550"/>
                    <a:pt x="917" y="312"/>
                  </a:cubicBezTo>
                  <a:cubicBezTo>
                    <a:pt x="870" y="169"/>
                    <a:pt x="751" y="50"/>
                    <a:pt x="596" y="14"/>
                  </a:cubicBezTo>
                  <a:cubicBezTo>
                    <a:pt x="556" y="5"/>
                    <a:pt x="517" y="0"/>
                    <a:pt x="47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2"/>
            <p:cNvSpPr/>
            <p:nvPr/>
          </p:nvSpPr>
          <p:spPr>
            <a:xfrm>
              <a:off x="7540388" y="2773379"/>
              <a:ext cx="2786" cy="17621"/>
            </a:xfrm>
            <a:custGeom>
              <a:avLst/>
              <a:gdLst/>
              <a:ahLst/>
              <a:cxnLst/>
              <a:rect l="l" t="t" r="r" b="b"/>
              <a:pathLst>
                <a:path w="132" h="835" extrusionOk="0">
                  <a:moveTo>
                    <a:pt x="48" y="1"/>
                  </a:moveTo>
                  <a:lnTo>
                    <a:pt x="48" y="1"/>
                  </a:lnTo>
                  <a:cubicBezTo>
                    <a:pt x="0" y="275"/>
                    <a:pt x="12" y="560"/>
                    <a:pt x="84" y="834"/>
                  </a:cubicBezTo>
                  <a:cubicBezTo>
                    <a:pt x="119" y="703"/>
                    <a:pt x="131" y="560"/>
                    <a:pt x="107" y="418"/>
                  </a:cubicBezTo>
                  <a:cubicBezTo>
                    <a:pt x="119" y="275"/>
                    <a:pt x="96" y="132"/>
                    <a:pt x="4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2"/>
            <p:cNvSpPr/>
            <p:nvPr/>
          </p:nvSpPr>
          <p:spPr>
            <a:xfrm>
              <a:off x="7527326" y="2781651"/>
              <a:ext cx="4284" cy="9370"/>
            </a:xfrm>
            <a:custGeom>
              <a:avLst/>
              <a:gdLst/>
              <a:ahLst/>
              <a:cxnLst/>
              <a:rect l="l" t="t" r="r" b="b"/>
              <a:pathLst>
                <a:path w="203" h="444" extrusionOk="0">
                  <a:moveTo>
                    <a:pt x="30" y="1"/>
                  </a:moveTo>
                  <a:cubicBezTo>
                    <a:pt x="28" y="1"/>
                    <a:pt x="26" y="1"/>
                    <a:pt x="24" y="2"/>
                  </a:cubicBezTo>
                  <a:cubicBezTo>
                    <a:pt x="0" y="2"/>
                    <a:pt x="24" y="109"/>
                    <a:pt x="60" y="240"/>
                  </a:cubicBezTo>
                  <a:cubicBezTo>
                    <a:pt x="93" y="352"/>
                    <a:pt x="148" y="443"/>
                    <a:pt x="174" y="443"/>
                  </a:cubicBezTo>
                  <a:cubicBezTo>
                    <a:pt x="176" y="443"/>
                    <a:pt x="177" y="443"/>
                    <a:pt x="179" y="442"/>
                  </a:cubicBezTo>
                  <a:cubicBezTo>
                    <a:pt x="203" y="442"/>
                    <a:pt x="179" y="335"/>
                    <a:pt x="143" y="204"/>
                  </a:cubicBezTo>
                  <a:cubicBezTo>
                    <a:pt x="109" y="92"/>
                    <a:pt x="65" y="1"/>
                    <a:pt x="3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2"/>
            <p:cNvSpPr/>
            <p:nvPr/>
          </p:nvSpPr>
          <p:spPr>
            <a:xfrm>
              <a:off x="7552185" y="2780174"/>
              <a:ext cx="3545" cy="9053"/>
            </a:xfrm>
            <a:custGeom>
              <a:avLst/>
              <a:gdLst/>
              <a:ahLst/>
              <a:cxnLst/>
              <a:rect l="l" t="t" r="r" b="b"/>
              <a:pathLst>
                <a:path w="168" h="429" extrusionOk="0">
                  <a:moveTo>
                    <a:pt x="132" y="0"/>
                  </a:moveTo>
                  <a:cubicBezTo>
                    <a:pt x="96" y="0"/>
                    <a:pt x="60" y="84"/>
                    <a:pt x="37" y="203"/>
                  </a:cubicBezTo>
                  <a:cubicBezTo>
                    <a:pt x="1" y="322"/>
                    <a:pt x="1" y="429"/>
                    <a:pt x="25" y="429"/>
                  </a:cubicBezTo>
                  <a:cubicBezTo>
                    <a:pt x="60" y="429"/>
                    <a:pt x="96" y="346"/>
                    <a:pt x="132" y="227"/>
                  </a:cubicBezTo>
                  <a:cubicBezTo>
                    <a:pt x="168" y="107"/>
                    <a:pt x="168" y="12"/>
                    <a:pt x="13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2"/>
            <p:cNvSpPr/>
            <p:nvPr/>
          </p:nvSpPr>
          <p:spPr>
            <a:xfrm>
              <a:off x="7572042" y="2820881"/>
              <a:ext cx="13843" cy="21630"/>
            </a:xfrm>
            <a:custGeom>
              <a:avLst/>
              <a:gdLst/>
              <a:ahLst/>
              <a:cxnLst/>
              <a:rect l="l" t="t" r="r" b="b"/>
              <a:pathLst>
                <a:path w="656" h="1025" extrusionOk="0">
                  <a:moveTo>
                    <a:pt x="655" y="0"/>
                  </a:moveTo>
                  <a:lnTo>
                    <a:pt x="655" y="0"/>
                  </a:lnTo>
                  <a:cubicBezTo>
                    <a:pt x="512" y="143"/>
                    <a:pt x="393" y="310"/>
                    <a:pt x="286" y="488"/>
                  </a:cubicBezTo>
                  <a:cubicBezTo>
                    <a:pt x="167" y="655"/>
                    <a:pt x="72" y="834"/>
                    <a:pt x="0" y="1024"/>
                  </a:cubicBezTo>
                  <a:cubicBezTo>
                    <a:pt x="143" y="881"/>
                    <a:pt x="274" y="726"/>
                    <a:pt x="370" y="536"/>
                  </a:cubicBezTo>
                  <a:cubicBezTo>
                    <a:pt x="489" y="381"/>
                    <a:pt x="584" y="191"/>
                    <a:pt x="65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2"/>
            <p:cNvSpPr/>
            <p:nvPr/>
          </p:nvSpPr>
          <p:spPr>
            <a:xfrm>
              <a:off x="7495904" y="2826410"/>
              <a:ext cx="16354" cy="17853"/>
            </a:xfrm>
            <a:custGeom>
              <a:avLst/>
              <a:gdLst/>
              <a:ahLst/>
              <a:cxnLst/>
              <a:rect l="l" t="t" r="r" b="b"/>
              <a:pathLst>
                <a:path w="775" h="846" extrusionOk="0">
                  <a:moveTo>
                    <a:pt x="1" y="0"/>
                  </a:moveTo>
                  <a:lnTo>
                    <a:pt x="1" y="0"/>
                  </a:lnTo>
                  <a:cubicBezTo>
                    <a:pt x="168" y="345"/>
                    <a:pt x="441" y="631"/>
                    <a:pt x="775" y="845"/>
                  </a:cubicBezTo>
                  <a:cubicBezTo>
                    <a:pt x="668" y="679"/>
                    <a:pt x="537" y="536"/>
                    <a:pt x="394" y="405"/>
                  </a:cubicBezTo>
                  <a:cubicBezTo>
                    <a:pt x="275" y="250"/>
                    <a:pt x="144" y="119"/>
                    <a:pt x="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2"/>
            <p:cNvSpPr/>
            <p:nvPr/>
          </p:nvSpPr>
          <p:spPr>
            <a:xfrm>
              <a:off x="7530576" y="2762448"/>
              <a:ext cx="18612" cy="2975"/>
            </a:xfrm>
            <a:custGeom>
              <a:avLst/>
              <a:gdLst/>
              <a:ahLst/>
              <a:cxnLst/>
              <a:rect l="l" t="t" r="r" b="b"/>
              <a:pathLst>
                <a:path w="882" h="141" extrusionOk="0">
                  <a:moveTo>
                    <a:pt x="662" y="1"/>
                  </a:moveTo>
                  <a:cubicBezTo>
                    <a:pt x="587" y="1"/>
                    <a:pt x="513" y="7"/>
                    <a:pt x="441" y="19"/>
                  </a:cubicBezTo>
                  <a:cubicBezTo>
                    <a:pt x="287" y="31"/>
                    <a:pt x="132" y="54"/>
                    <a:pt x="1" y="114"/>
                  </a:cubicBezTo>
                  <a:cubicBezTo>
                    <a:pt x="72" y="132"/>
                    <a:pt x="147" y="141"/>
                    <a:pt x="221" y="141"/>
                  </a:cubicBezTo>
                  <a:cubicBezTo>
                    <a:pt x="296" y="141"/>
                    <a:pt x="370" y="132"/>
                    <a:pt x="441" y="114"/>
                  </a:cubicBezTo>
                  <a:cubicBezTo>
                    <a:pt x="596" y="114"/>
                    <a:pt x="739" y="90"/>
                    <a:pt x="882" y="19"/>
                  </a:cubicBezTo>
                  <a:cubicBezTo>
                    <a:pt x="811" y="7"/>
                    <a:pt x="736" y="1"/>
                    <a:pt x="66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2"/>
            <p:cNvSpPr/>
            <p:nvPr/>
          </p:nvSpPr>
          <p:spPr>
            <a:xfrm>
              <a:off x="7499935" y="2724400"/>
              <a:ext cx="82933" cy="83418"/>
            </a:xfrm>
            <a:custGeom>
              <a:avLst/>
              <a:gdLst/>
              <a:ahLst/>
              <a:cxnLst/>
              <a:rect l="l" t="t" r="r" b="b"/>
              <a:pathLst>
                <a:path w="3930" h="3953" extrusionOk="0">
                  <a:moveTo>
                    <a:pt x="2465" y="0"/>
                  </a:moveTo>
                  <a:lnTo>
                    <a:pt x="2405" y="24"/>
                  </a:lnTo>
                  <a:cubicBezTo>
                    <a:pt x="2155" y="95"/>
                    <a:pt x="1917" y="226"/>
                    <a:pt x="1727" y="405"/>
                  </a:cubicBezTo>
                  <a:cubicBezTo>
                    <a:pt x="1345" y="732"/>
                    <a:pt x="1103" y="1210"/>
                    <a:pt x="1065" y="1709"/>
                  </a:cubicBezTo>
                  <a:lnTo>
                    <a:pt x="1065" y="1709"/>
                  </a:lnTo>
                  <a:cubicBezTo>
                    <a:pt x="984" y="1592"/>
                    <a:pt x="903" y="1477"/>
                    <a:pt x="822" y="1369"/>
                  </a:cubicBezTo>
                  <a:lnTo>
                    <a:pt x="786" y="1334"/>
                  </a:lnTo>
                  <a:lnTo>
                    <a:pt x="750" y="1357"/>
                  </a:lnTo>
                  <a:cubicBezTo>
                    <a:pt x="365" y="1742"/>
                    <a:pt x="260" y="2332"/>
                    <a:pt x="487" y="2819"/>
                  </a:cubicBezTo>
                  <a:lnTo>
                    <a:pt x="487" y="2819"/>
                  </a:lnTo>
                  <a:cubicBezTo>
                    <a:pt x="375" y="2772"/>
                    <a:pt x="287" y="2683"/>
                    <a:pt x="241" y="2568"/>
                  </a:cubicBezTo>
                  <a:lnTo>
                    <a:pt x="241" y="2568"/>
                  </a:lnTo>
                  <a:cubicBezTo>
                    <a:pt x="244" y="2561"/>
                    <a:pt x="247" y="2555"/>
                    <a:pt x="250" y="2548"/>
                  </a:cubicBezTo>
                  <a:lnTo>
                    <a:pt x="234" y="2548"/>
                  </a:lnTo>
                  <a:cubicBezTo>
                    <a:pt x="231" y="2540"/>
                    <a:pt x="229" y="2532"/>
                    <a:pt x="227" y="2524"/>
                  </a:cubicBezTo>
                  <a:lnTo>
                    <a:pt x="203" y="2441"/>
                  </a:lnTo>
                  <a:lnTo>
                    <a:pt x="167" y="2512"/>
                  </a:lnTo>
                  <a:cubicBezTo>
                    <a:pt x="12" y="2858"/>
                    <a:pt x="0" y="3251"/>
                    <a:pt x="131" y="3608"/>
                  </a:cubicBezTo>
                  <a:cubicBezTo>
                    <a:pt x="179" y="3739"/>
                    <a:pt x="250" y="3858"/>
                    <a:pt x="346" y="3953"/>
                  </a:cubicBezTo>
                  <a:cubicBezTo>
                    <a:pt x="286" y="3834"/>
                    <a:pt x="227" y="3715"/>
                    <a:pt x="179" y="3596"/>
                  </a:cubicBezTo>
                  <a:cubicBezTo>
                    <a:pt x="91" y="3277"/>
                    <a:pt x="94" y="2927"/>
                    <a:pt x="218" y="2622"/>
                  </a:cubicBezTo>
                  <a:lnTo>
                    <a:pt x="218" y="2622"/>
                  </a:lnTo>
                  <a:cubicBezTo>
                    <a:pt x="283" y="2766"/>
                    <a:pt x="419" y="2876"/>
                    <a:pt x="572" y="2917"/>
                  </a:cubicBezTo>
                  <a:lnTo>
                    <a:pt x="655" y="2941"/>
                  </a:lnTo>
                  <a:lnTo>
                    <a:pt x="619" y="2870"/>
                  </a:lnTo>
                  <a:cubicBezTo>
                    <a:pt x="379" y="2411"/>
                    <a:pt x="447" y="1853"/>
                    <a:pt x="803" y="1472"/>
                  </a:cubicBezTo>
                  <a:lnTo>
                    <a:pt x="803" y="1472"/>
                  </a:lnTo>
                  <a:cubicBezTo>
                    <a:pt x="881" y="1588"/>
                    <a:pt x="967" y="1711"/>
                    <a:pt x="1060" y="1834"/>
                  </a:cubicBezTo>
                  <a:lnTo>
                    <a:pt x="1060" y="1834"/>
                  </a:lnTo>
                  <a:cubicBezTo>
                    <a:pt x="1060" y="1838"/>
                    <a:pt x="1060" y="1842"/>
                    <a:pt x="1060" y="1846"/>
                  </a:cubicBezTo>
                  <a:lnTo>
                    <a:pt x="1067" y="1844"/>
                  </a:lnTo>
                  <a:lnTo>
                    <a:pt x="1067" y="1844"/>
                  </a:lnTo>
                  <a:cubicBezTo>
                    <a:pt x="1076" y="1856"/>
                    <a:pt x="1086" y="1869"/>
                    <a:pt x="1096" y="1881"/>
                  </a:cubicBezTo>
                  <a:lnTo>
                    <a:pt x="1179" y="2000"/>
                  </a:lnTo>
                  <a:lnTo>
                    <a:pt x="1179" y="1857"/>
                  </a:lnTo>
                  <a:cubicBezTo>
                    <a:pt x="1179" y="1322"/>
                    <a:pt x="1417" y="822"/>
                    <a:pt x="1822" y="488"/>
                  </a:cubicBezTo>
                  <a:cubicBezTo>
                    <a:pt x="1984" y="337"/>
                    <a:pt x="2185" y="215"/>
                    <a:pt x="2399" y="141"/>
                  </a:cubicBezTo>
                  <a:lnTo>
                    <a:pt x="2399" y="141"/>
                  </a:lnTo>
                  <a:cubicBezTo>
                    <a:pt x="2351" y="677"/>
                    <a:pt x="2413" y="1212"/>
                    <a:pt x="2596" y="1715"/>
                  </a:cubicBezTo>
                  <a:lnTo>
                    <a:pt x="2632" y="1822"/>
                  </a:lnTo>
                  <a:lnTo>
                    <a:pt x="2667" y="1715"/>
                  </a:lnTo>
                  <a:cubicBezTo>
                    <a:pt x="2715" y="1590"/>
                    <a:pt x="2802" y="1496"/>
                    <a:pt x="2908" y="1433"/>
                  </a:cubicBezTo>
                  <a:lnTo>
                    <a:pt x="2908" y="1433"/>
                  </a:lnTo>
                  <a:cubicBezTo>
                    <a:pt x="2864" y="1611"/>
                    <a:pt x="2885" y="1805"/>
                    <a:pt x="2965" y="1965"/>
                  </a:cubicBezTo>
                  <a:cubicBezTo>
                    <a:pt x="3048" y="2131"/>
                    <a:pt x="3156" y="2286"/>
                    <a:pt x="3286" y="2417"/>
                  </a:cubicBezTo>
                  <a:cubicBezTo>
                    <a:pt x="3525" y="2608"/>
                    <a:pt x="3703" y="2846"/>
                    <a:pt x="3822" y="3120"/>
                  </a:cubicBezTo>
                  <a:cubicBezTo>
                    <a:pt x="3882" y="3298"/>
                    <a:pt x="3858" y="3501"/>
                    <a:pt x="3751" y="3667"/>
                  </a:cubicBezTo>
                  <a:cubicBezTo>
                    <a:pt x="3715" y="3715"/>
                    <a:pt x="3667" y="3762"/>
                    <a:pt x="3608" y="3798"/>
                  </a:cubicBezTo>
                  <a:cubicBezTo>
                    <a:pt x="3679" y="3786"/>
                    <a:pt x="3739" y="3739"/>
                    <a:pt x="3775" y="3679"/>
                  </a:cubicBezTo>
                  <a:cubicBezTo>
                    <a:pt x="3894" y="3512"/>
                    <a:pt x="3929" y="3298"/>
                    <a:pt x="3870" y="3108"/>
                  </a:cubicBezTo>
                  <a:cubicBezTo>
                    <a:pt x="3751" y="2822"/>
                    <a:pt x="3572" y="2572"/>
                    <a:pt x="3334" y="2369"/>
                  </a:cubicBezTo>
                  <a:cubicBezTo>
                    <a:pt x="3203" y="2250"/>
                    <a:pt x="3096" y="2096"/>
                    <a:pt x="3013" y="1941"/>
                  </a:cubicBezTo>
                  <a:cubicBezTo>
                    <a:pt x="2929" y="1762"/>
                    <a:pt x="2917" y="1560"/>
                    <a:pt x="3001" y="1369"/>
                  </a:cubicBezTo>
                  <a:lnTo>
                    <a:pt x="3036" y="1286"/>
                  </a:lnTo>
                  <a:lnTo>
                    <a:pt x="2953" y="1322"/>
                  </a:lnTo>
                  <a:cubicBezTo>
                    <a:pt x="2803" y="1372"/>
                    <a:pt x="2686" y="1472"/>
                    <a:pt x="2618" y="1602"/>
                  </a:cubicBezTo>
                  <a:lnTo>
                    <a:pt x="2618" y="1602"/>
                  </a:lnTo>
                  <a:cubicBezTo>
                    <a:pt x="2464" y="1128"/>
                    <a:pt x="2412" y="625"/>
                    <a:pt x="2460" y="121"/>
                  </a:cubicBezTo>
                  <a:lnTo>
                    <a:pt x="2460" y="121"/>
                  </a:lnTo>
                  <a:cubicBezTo>
                    <a:pt x="2462" y="120"/>
                    <a:pt x="2463" y="120"/>
                    <a:pt x="2465" y="119"/>
                  </a:cubicBezTo>
                  <a:lnTo>
                    <a:pt x="2460" y="116"/>
                  </a:lnTo>
                  <a:lnTo>
                    <a:pt x="2460" y="116"/>
                  </a:lnTo>
                  <a:cubicBezTo>
                    <a:pt x="2462" y="101"/>
                    <a:pt x="2463" y="86"/>
                    <a:pt x="2465" y="72"/>
                  </a:cubicBezTo>
                  <a:lnTo>
                    <a:pt x="2465"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2"/>
            <p:cNvSpPr/>
            <p:nvPr/>
          </p:nvSpPr>
          <p:spPr>
            <a:xfrm>
              <a:off x="7517767" y="2723134"/>
              <a:ext cx="9327" cy="8990"/>
            </a:xfrm>
            <a:custGeom>
              <a:avLst/>
              <a:gdLst/>
              <a:ahLst/>
              <a:cxnLst/>
              <a:rect l="l" t="t" r="r" b="b"/>
              <a:pathLst>
                <a:path w="442" h="426" extrusionOk="0">
                  <a:moveTo>
                    <a:pt x="227" y="1"/>
                  </a:moveTo>
                  <a:cubicBezTo>
                    <a:pt x="155" y="1"/>
                    <a:pt x="96" y="24"/>
                    <a:pt x="48" y="84"/>
                  </a:cubicBezTo>
                  <a:cubicBezTo>
                    <a:pt x="1" y="155"/>
                    <a:pt x="1" y="263"/>
                    <a:pt x="48" y="334"/>
                  </a:cubicBezTo>
                  <a:cubicBezTo>
                    <a:pt x="86" y="394"/>
                    <a:pt x="148" y="426"/>
                    <a:pt x="212" y="426"/>
                  </a:cubicBezTo>
                  <a:cubicBezTo>
                    <a:pt x="249" y="426"/>
                    <a:pt x="287" y="415"/>
                    <a:pt x="322" y="393"/>
                  </a:cubicBezTo>
                  <a:cubicBezTo>
                    <a:pt x="370" y="370"/>
                    <a:pt x="406" y="322"/>
                    <a:pt x="417" y="263"/>
                  </a:cubicBezTo>
                  <a:cubicBezTo>
                    <a:pt x="441" y="143"/>
                    <a:pt x="370" y="96"/>
                    <a:pt x="370" y="96"/>
                  </a:cubicBezTo>
                  <a:lnTo>
                    <a:pt x="370" y="96"/>
                  </a:lnTo>
                  <a:cubicBezTo>
                    <a:pt x="370" y="108"/>
                    <a:pt x="394" y="167"/>
                    <a:pt x="370" y="239"/>
                  </a:cubicBezTo>
                  <a:cubicBezTo>
                    <a:pt x="351" y="295"/>
                    <a:pt x="302" y="329"/>
                    <a:pt x="247" y="329"/>
                  </a:cubicBezTo>
                  <a:cubicBezTo>
                    <a:pt x="233" y="329"/>
                    <a:pt x="218" y="327"/>
                    <a:pt x="203" y="322"/>
                  </a:cubicBezTo>
                  <a:cubicBezTo>
                    <a:pt x="132" y="298"/>
                    <a:pt x="96" y="215"/>
                    <a:pt x="120" y="155"/>
                  </a:cubicBezTo>
                  <a:cubicBezTo>
                    <a:pt x="144" y="108"/>
                    <a:pt x="179" y="72"/>
                    <a:pt x="239" y="60"/>
                  </a:cubicBezTo>
                  <a:cubicBezTo>
                    <a:pt x="248" y="59"/>
                    <a:pt x="257" y="58"/>
                    <a:pt x="265" y="58"/>
                  </a:cubicBezTo>
                  <a:cubicBezTo>
                    <a:pt x="322" y="58"/>
                    <a:pt x="351" y="86"/>
                    <a:pt x="365" y="86"/>
                  </a:cubicBezTo>
                  <a:cubicBezTo>
                    <a:pt x="367" y="86"/>
                    <a:pt x="368" y="85"/>
                    <a:pt x="370" y="84"/>
                  </a:cubicBezTo>
                  <a:cubicBezTo>
                    <a:pt x="370" y="84"/>
                    <a:pt x="346" y="1"/>
                    <a:pt x="227"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2"/>
            <p:cNvSpPr/>
            <p:nvPr/>
          </p:nvSpPr>
          <p:spPr>
            <a:xfrm>
              <a:off x="7374312" y="2724653"/>
              <a:ext cx="247490" cy="555777"/>
            </a:xfrm>
            <a:custGeom>
              <a:avLst/>
              <a:gdLst/>
              <a:ahLst/>
              <a:cxnLst/>
              <a:rect l="l" t="t" r="r" b="b"/>
              <a:pathLst>
                <a:path w="11728" h="26337" extrusionOk="0">
                  <a:moveTo>
                    <a:pt x="4656" y="0"/>
                  </a:moveTo>
                  <a:lnTo>
                    <a:pt x="4656" y="56"/>
                  </a:lnTo>
                  <a:lnTo>
                    <a:pt x="4656" y="56"/>
                  </a:lnTo>
                  <a:cubicBezTo>
                    <a:pt x="4658" y="20"/>
                    <a:pt x="4656" y="0"/>
                    <a:pt x="4656" y="0"/>
                  </a:cubicBezTo>
                  <a:close/>
                  <a:moveTo>
                    <a:pt x="4656" y="56"/>
                  </a:moveTo>
                  <a:cubicBezTo>
                    <a:pt x="4653" y="105"/>
                    <a:pt x="4642" y="184"/>
                    <a:pt x="4608" y="286"/>
                  </a:cubicBezTo>
                  <a:lnTo>
                    <a:pt x="4608" y="1155"/>
                  </a:lnTo>
                  <a:cubicBezTo>
                    <a:pt x="4596" y="1929"/>
                    <a:pt x="4572" y="3048"/>
                    <a:pt x="4548" y="4477"/>
                  </a:cubicBezTo>
                  <a:cubicBezTo>
                    <a:pt x="4584" y="3048"/>
                    <a:pt x="4608" y="1929"/>
                    <a:pt x="4632" y="1167"/>
                  </a:cubicBezTo>
                  <a:cubicBezTo>
                    <a:pt x="4644" y="786"/>
                    <a:pt x="4656" y="500"/>
                    <a:pt x="4656" y="298"/>
                  </a:cubicBezTo>
                  <a:lnTo>
                    <a:pt x="4656" y="56"/>
                  </a:lnTo>
                  <a:close/>
                  <a:moveTo>
                    <a:pt x="11716" y="345"/>
                  </a:moveTo>
                  <a:cubicBezTo>
                    <a:pt x="11716" y="345"/>
                    <a:pt x="11716" y="393"/>
                    <a:pt x="11704" y="488"/>
                  </a:cubicBezTo>
                  <a:cubicBezTo>
                    <a:pt x="11680" y="583"/>
                    <a:pt x="11668" y="726"/>
                    <a:pt x="11645" y="905"/>
                  </a:cubicBezTo>
                  <a:cubicBezTo>
                    <a:pt x="11609" y="1274"/>
                    <a:pt x="11549" y="1822"/>
                    <a:pt x="11466" y="2512"/>
                  </a:cubicBezTo>
                  <a:lnTo>
                    <a:pt x="10787" y="8573"/>
                  </a:lnTo>
                  <a:cubicBezTo>
                    <a:pt x="10502" y="11144"/>
                    <a:pt x="10144" y="14264"/>
                    <a:pt x="9751" y="17764"/>
                  </a:cubicBezTo>
                  <a:cubicBezTo>
                    <a:pt x="9549" y="19514"/>
                    <a:pt x="9323" y="21372"/>
                    <a:pt x="9061" y="23301"/>
                  </a:cubicBezTo>
                  <a:cubicBezTo>
                    <a:pt x="9001" y="23777"/>
                    <a:pt x="8930" y="24265"/>
                    <a:pt x="8847" y="24753"/>
                  </a:cubicBezTo>
                  <a:lnTo>
                    <a:pt x="8811" y="24932"/>
                  </a:lnTo>
                  <a:lnTo>
                    <a:pt x="8787" y="25027"/>
                  </a:lnTo>
                  <a:lnTo>
                    <a:pt x="8787" y="25063"/>
                  </a:lnTo>
                  <a:lnTo>
                    <a:pt x="8632" y="25110"/>
                  </a:lnTo>
                  <a:cubicBezTo>
                    <a:pt x="8573" y="25134"/>
                    <a:pt x="8525" y="25146"/>
                    <a:pt x="8466" y="25158"/>
                  </a:cubicBezTo>
                  <a:cubicBezTo>
                    <a:pt x="8454" y="25161"/>
                    <a:pt x="8443" y="25162"/>
                    <a:pt x="8432" y="25162"/>
                  </a:cubicBezTo>
                  <a:cubicBezTo>
                    <a:pt x="8400" y="25162"/>
                    <a:pt x="8373" y="25149"/>
                    <a:pt x="8347" y="25122"/>
                  </a:cubicBezTo>
                  <a:cubicBezTo>
                    <a:pt x="8335" y="25110"/>
                    <a:pt x="8311" y="25086"/>
                    <a:pt x="8299" y="25075"/>
                  </a:cubicBezTo>
                  <a:cubicBezTo>
                    <a:pt x="8299" y="25051"/>
                    <a:pt x="8299" y="25027"/>
                    <a:pt x="8275" y="25015"/>
                  </a:cubicBezTo>
                  <a:cubicBezTo>
                    <a:pt x="8251" y="24896"/>
                    <a:pt x="8239" y="24765"/>
                    <a:pt x="8227" y="24646"/>
                  </a:cubicBezTo>
                  <a:cubicBezTo>
                    <a:pt x="8168" y="23634"/>
                    <a:pt x="8168" y="22598"/>
                    <a:pt x="8168" y="21550"/>
                  </a:cubicBezTo>
                  <a:lnTo>
                    <a:pt x="8168" y="21003"/>
                  </a:lnTo>
                  <a:lnTo>
                    <a:pt x="8013" y="21526"/>
                  </a:lnTo>
                  <a:cubicBezTo>
                    <a:pt x="7751" y="22443"/>
                    <a:pt x="7465" y="23372"/>
                    <a:pt x="7132" y="24301"/>
                  </a:cubicBezTo>
                  <a:cubicBezTo>
                    <a:pt x="6965" y="24765"/>
                    <a:pt x="6811" y="25229"/>
                    <a:pt x="6596" y="25682"/>
                  </a:cubicBezTo>
                  <a:cubicBezTo>
                    <a:pt x="6537" y="25789"/>
                    <a:pt x="6477" y="25908"/>
                    <a:pt x="6418" y="26003"/>
                  </a:cubicBezTo>
                  <a:cubicBezTo>
                    <a:pt x="6364" y="26100"/>
                    <a:pt x="6300" y="26197"/>
                    <a:pt x="6236" y="26197"/>
                  </a:cubicBezTo>
                  <a:cubicBezTo>
                    <a:pt x="6229" y="26197"/>
                    <a:pt x="6222" y="26196"/>
                    <a:pt x="6215" y="26194"/>
                  </a:cubicBezTo>
                  <a:lnTo>
                    <a:pt x="5453" y="26158"/>
                  </a:lnTo>
                  <a:cubicBezTo>
                    <a:pt x="5310" y="26134"/>
                    <a:pt x="5179" y="26063"/>
                    <a:pt x="5084" y="25956"/>
                  </a:cubicBezTo>
                  <a:cubicBezTo>
                    <a:pt x="4977" y="25848"/>
                    <a:pt x="4929" y="25706"/>
                    <a:pt x="4918" y="25563"/>
                  </a:cubicBezTo>
                  <a:cubicBezTo>
                    <a:pt x="4929" y="25241"/>
                    <a:pt x="4977" y="24920"/>
                    <a:pt x="5048" y="24598"/>
                  </a:cubicBezTo>
                  <a:cubicBezTo>
                    <a:pt x="5168" y="23955"/>
                    <a:pt x="5299" y="23312"/>
                    <a:pt x="5406" y="22646"/>
                  </a:cubicBezTo>
                  <a:cubicBezTo>
                    <a:pt x="5441" y="22443"/>
                    <a:pt x="5465" y="22253"/>
                    <a:pt x="5477" y="22050"/>
                  </a:cubicBezTo>
                  <a:cubicBezTo>
                    <a:pt x="5513" y="21860"/>
                    <a:pt x="5513" y="21646"/>
                    <a:pt x="5477" y="21455"/>
                  </a:cubicBezTo>
                  <a:cubicBezTo>
                    <a:pt x="5477" y="21384"/>
                    <a:pt x="5429" y="21312"/>
                    <a:pt x="5382" y="21276"/>
                  </a:cubicBezTo>
                  <a:cubicBezTo>
                    <a:pt x="5351" y="21259"/>
                    <a:pt x="5319" y="21251"/>
                    <a:pt x="5288" y="21251"/>
                  </a:cubicBezTo>
                  <a:cubicBezTo>
                    <a:pt x="5235" y="21251"/>
                    <a:pt x="5186" y="21274"/>
                    <a:pt x="5156" y="21312"/>
                  </a:cubicBezTo>
                  <a:cubicBezTo>
                    <a:pt x="5084" y="21396"/>
                    <a:pt x="5025" y="21491"/>
                    <a:pt x="4989" y="21586"/>
                  </a:cubicBezTo>
                  <a:cubicBezTo>
                    <a:pt x="4918" y="21777"/>
                    <a:pt x="4858" y="21955"/>
                    <a:pt x="4810" y="22146"/>
                  </a:cubicBezTo>
                  <a:cubicBezTo>
                    <a:pt x="4608" y="22896"/>
                    <a:pt x="4489" y="23646"/>
                    <a:pt x="4310" y="24384"/>
                  </a:cubicBezTo>
                  <a:cubicBezTo>
                    <a:pt x="4239" y="24753"/>
                    <a:pt x="4144" y="25110"/>
                    <a:pt x="4013" y="25456"/>
                  </a:cubicBezTo>
                  <a:cubicBezTo>
                    <a:pt x="4001" y="25491"/>
                    <a:pt x="3977" y="25527"/>
                    <a:pt x="3953" y="25551"/>
                  </a:cubicBezTo>
                  <a:lnTo>
                    <a:pt x="3608" y="25551"/>
                  </a:lnTo>
                  <a:cubicBezTo>
                    <a:pt x="3536" y="25551"/>
                    <a:pt x="3477" y="25515"/>
                    <a:pt x="3441" y="25456"/>
                  </a:cubicBezTo>
                  <a:cubicBezTo>
                    <a:pt x="3394" y="25384"/>
                    <a:pt x="3370" y="25301"/>
                    <a:pt x="3358" y="25229"/>
                  </a:cubicBezTo>
                  <a:cubicBezTo>
                    <a:pt x="3334" y="25051"/>
                    <a:pt x="3346" y="24872"/>
                    <a:pt x="3382" y="24705"/>
                  </a:cubicBezTo>
                  <a:cubicBezTo>
                    <a:pt x="3405" y="24515"/>
                    <a:pt x="3429" y="24336"/>
                    <a:pt x="3465" y="24158"/>
                  </a:cubicBezTo>
                  <a:cubicBezTo>
                    <a:pt x="3536" y="23801"/>
                    <a:pt x="3608" y="23443"/>
                    <a:pt x="3667" y="23086"/>
                  </a:cubicBezTo>
                  <a:cubicBezTo>
                    <a:pt x="3810" y="22372"/>
                    <a:pt x="3941" y="21669"/>
                    <a:pt x="4048" y="20967"/>
                  </a:cubicBezTo>
                  <a:cubicBezTo>
                    <a:pt x="4096" y="20610"/>
                    <a:pt x="4132" y="20264"/>
                    <a:pt x="4156" y="19907"/>
                  </a:cubicBezTo>
                  <a:cubicBezTo>
                    <a:pt x="4156" y="19729"/>
                    <a:pt x="4144" y="19550"/>
                    <a:pt x="4120" y="19371"/>
                  </a:cubicBezTo>
                  <a:cubicBezTo>
                    <a:pt x="4108" y="19276"/>
                    <a:pt x="4084" y="19181"/>
                    <a:pt x="4036" y="19098"/>
                  </a:cubicBezTo>
                  <a:cubicBezTo>
                    <a:pt x="3965" y="19014"/>
                    <a:pt x="3882" y="18955"/>
                    <a:pt x="3775" y="18931"/>
                  </a:cubicBezTo>
                  <a:cubicBezTo>
                    <a:pt x="3758" y="18930"/>
                    <a:pt x="3741" y="18929"/>
                    <a:pt x="3724" y="18929"/>
                  </a:cubicBezTo>
                  <a:cubicBezTo>
                    <a:pt x="3541" y="18929"/>
                    <a:pt x="3370" y="18989"/>
                    <a:pt x="3239" y="19110"/>
                  </a:cubicBezTo>
                  <a:cubicBezTo>
                    <a:pt x="3096" y="19217"/>
                    <a:pt x="2977" y="19336"/>
                    <a:pt x="2846" y="19431"/>
                  </a:cubicBezTo>
                  <a:cubicBezTo>
                    <a:pt x="2608" y="19657"/>
                    <a:pt x="2334" y="19836"/>
                    <a:pt x="2024" y="19943"/>
                  </a:cubicBezTo>
                  <a:cubicBezTo>
                    <a:pt x="1885" y="19980"/>
                    <a:pt x="1743" y="19999"/>
                    <a:pt x="1601" y="19999"/>
                  </a:cubicBezTo>
                  <a:cubicBezTo>
                    <a:pt x="1428" y="19999"/>
                    <a:pt x="1254" y="19972"/>
                    <a:pt x="1084" y="19919"/>
                  </a:cubicBezTo>
                  <a:lnTo>
                    <a:pt x="276" y="19750"/>
                  </a:lnTo>
                  <a:lnTo>
                    <a:pt x="276" y="19750"/>
                  </a:lnTo>
                  <a:lnTo>
                    <a:pt x="4298" y="16502"/>
                  </a:lnTo>
                  <a:lnTo>
                    <a:pt x="4322" y="16478"/>
                  </a:lnTo>
                  <a:lnTo>
                    <a:pt x="4322" y="16443"/>
                  </a:lnTo>
                  <a:cubicBezTo>
                    <a:pt x="4417" y="11454"/>
                    <a:pt x="4501" y="7346"/>
                    <a:pt x="4548" y="4477"/>
                  </a:cubicBezTo>
                  <a:lnTo>
                    <a:pt x="4548" y="4477"/>
                  </a:lnTo>
                  <a:cubicBezTo>
                    <a:pt x="4477" y="7338"/>
                    <a:pt x="4370" y="11431"/>
                    <a:pt x="4252" y="16413"/>
                  </a:cubicBezTo>
                  <a:lnTo>
                    <a:pt x="4252" y="16413"/>
                  </a:lnTo>
                  <a:lnTo>
                    <a:pt x="143" y="19722"/>
                  </a:lnTo>
                  <a:lnTo>
                    <a:pt x="143" y="19722"/>
                  </a:lnTo>
                  <a:lnTo>
                    <a:pt x="119" y="19717"/>
                  </a:lnTo>
                  <a:lnTo>
                    <a:pt x="125" y="19736"/>
                  </a:lnTo>
                  <a:lnTo>
                    <a:pt x="119" y="19741"/>
                  </a:lnTo>
                  <a:lnTo>
                    <a:pt x="0" y="19836"/>
                  </a:lnTo>
                  <a:lnTo>
                    <a:pt x="155" y="19872"/>
                  </a:lnTo>
                  <a:lnTo>
                    <a:pt x="1119" y="20074"/>
                  </a:lnTo>
                  <a:cubicBezTo>
                    <a:pt x="1274" y="20110"/>
                    <a:pt x="1441" y="20133"/>
                    <a:pt x="1608" y="20157"/>
                  </a:cubicBezTo>
                  <a:cubicBezTo>
                    <a:pt x="1638" y="20159"/>
                    <a:pt x="1669" y="20160"/>
                    <a:pt x="1699" y="20160"/>
                  </a:cubicBezTo>
                  <a:cubicBezTo>
                    <a:pt x="1847" y="20160"/>
                    <a:pt x="1993" y="20137"/>
                    <a:pt x="2131" y="20098"/>
                  </a:cubicBezTo>
                  <a:cubicBezTo>
                    <a:pt x="2453" y="19979"/>
                    <a:pt x="2751" y="19788"/>
                    <a:pt x="3001" y="19550"/>
                  </a:cubicBezTo>
                  <a:cubicBezTo>
                    <a:pt x="3132" y="19443"/>
                    <a:pt x="3263" y="19324"/>
                    <a:pt x="3394" y="19229"/>
                  </a:cubicBezTo>
                  <a:cubicBezTo>
                    <a:pt x="3492" y="19141"/>
                    <a:pt x="3629" y="19084"/>
                    <a:pt x="3762" y="19084"/>
                  </a:cubicBezTo>
                  <a:cubicBezTo>
                    <a:pt x="3774" y="19084"/>
                    <a:pt x="3786" y="19085"/>
                    <a:pt x="3798" y="19086"/>
                  </a:cubicBezTo>
                  <a:cubicBezTo>
                    <a:pt x="3870" y="19098"/>
                    <a:pt x="3917" y="19133"/>
                    <a:pt x="3965" y="19181"/>
                  </a:cubicBezTo>
                  <a:cubicBezTo>
                    <a:pt x="4001" y="19252"/>
                    <a:pt x="4025" y="19324"/>
                    <a:pt x="4036" y="19407"/>
                  </a:cubicBezTo>
                  <a:cubicBezTo>
                    <a:pt x="4060" y="19574"/>
                    <a:pt x="4060" y="19741"/>
                    <a:pt x="4060" y="19907"/>
                  </a:cubicBezTo>
                  <a:cubicBezTo>
                    <a:pt x="4060" y="20253"/>
                    <a:pt x="4001" y="20598"/>
                    <a:pt x="3953" y="20943"/>
                  </a:cubicBezTo>
                  <a:cubicBezTo>
                    <a:pt x="3846" y="21646"/>
                    <a:pt x="3715" y="22348"/>
                    <a:pt x="3572" y="23050"/>
                  </a:cubicBezTo>
                  <a:cubicBezTo>
                    <a:pt x="3513" y="23408"/>
                    <a:pt x="3441" y="23777"/>
                    <a:pt x="3370" y="24134"/>
                  </a:cubicBezTo>
                  <a:cubicBezTo>
                    <a:pt x="3334" y="24313"/>
                    <a:pt x="3310" y="24491"/>
                    <a:pt x="3274" y="24682"/>
                  </a:cubicBezTo>
                  <a:cubicBezTo>
                    <a:pt x="3239" y="24872"/>
                    <a:pt x="3239" y="25063"/>
                    <a:pt x="3274" y="25253"/>
                  </a:cubicBezTo>
                  <a:cubicBezTo>
                    <a:pt x="3298" y="25360"/>
                    <a:pt x="3322" y="25456"/>
                    <a:pt x="3382" y="25551"/>
                  </a:cubicBezTo>
                  <a:cubicBezTo>
                    <a:pt x="3441" y="25646"/>
                    <a:pt x="3560" y="25706"/>
                    <a:pt x="3679" y="25706"/>
                  </a:cubicBezTo>
                  <a:lnTo>
                    <a:pt x="4025" y="25706"/>
                  </a:lnTo>
                  <a:cubicBezTo>
                    <a:pt x="4072" y="25706"/>
                    <a:pt x="4120" y="25682"/>
                    <a:pt x="4144" y="25658"/>
                  </a:cubicBezTo>
                  <a:cubicBezTo>
                    <a:pt x="4179" y="25610"/>
                    <a:pt x="4215" y="25563"/>
                    <a:pt x="4239" y="25515"/>
                  </a:cubicBezTo>
                  <a:cubicBezTo>
                    <a:pt x="4370" y="25158"/>
                    <a:pt x="4477" y="24789"/>
                    <a:pt x="4560" y="24408"/>
                  </a:cubicBezTo>
                  <a:cubicBezTo>
                    <a:pt x="4715" y="23670"/>
                    <a:pt x="4858" y="22920"/>
                    <a:pt x="5048" y="22181"/>
                  </a:cubicBezTo>
                  <a:cubicBezTo>
                    <a:pt x="5096" y="22003"/>
                    <a:pt x="5156" y="21812"/>
                    <a:pt x="5227" y="21646"/>
                  </a:cubicBezTo>
                  <a:cubicBezTo>
                    <a:pt x="5251" y="21562"/>
                    <a:pt x="5299" y="21491"/>
                    <a:pt x="5346" y="21419"/>
                  </a:cubicBezTo>
                  <a:cubicBezTo>
                    <a:pt x="5382" y="21396"/>
                    <a:pt x="5382" y="21407"/>
                    <a:pt x="5382" y="21396"/>
                  </a:cubicBezTo>
                  <a:cubicBezTo>
                    <a:pt x="5382" y="21396"/>
                    <a:pt x="5406" y="21443"/>
                    <a:pt x="5406" y="21479"/>
                  </a:cubicBezTo>
                  <a:cubicBezTo>
                    <a:pt x="5429" y="21848"/>
                    <a:pt x="5406" y="22229"/>
                    <a:pt x="5322" y="22598"/>
                  </a:cubicBezTo>
                  <a:cubicBezTo>
                    <a:pt x="5227" y="23241"/>
                    <a:pt x="5084" y="23908"/>
                    <a:pt x="4965" y="24551"/>
                  </a:cubicBezTo>
                  <a:cubicBezTo>
                    <a:pt x="4894" y="24884"/>
                    <a:pt x="4858" y="25217"/>
                    <a:pt x="4834" y="25551"/>
                  </a:cubicBezTo>
                  <a:cubicBezTo>
                    <a:pt x="4846" y="25729"/>
                    <a:pt x="4918" y="25908"/>
                    <a:pt x="5037" y="26039"/>
                  </a:cubicBezTo>
                  <a:cubicBezTo>
                    <a:pt x="5168" y="26182"/>
                    <a:pt x="5334" y="26265"/>
                    <a:pt x="5513" y="26301"/>
                  </a:cubicBezTo>
                  <a:lnTo>
                    <a:pt x="6275" y="26325"/>
                  </a:lnTo>
                  <a:lnTo>
                    <a:pt x="6322" y="26325"/>
                  </a:lnTo>
                  <a:cubicBezTo>
                    <a:pt x="6334" y="26325"/>
                    <a:pt x="6334" y="26337"/>
                    <a:pt x="6346" y="26337"/>
                  </a:cubicBezTo>
                  <a:cubicBezTo>
                    <a:pt x="6382" y="26313"/>
                    <a:pt x="6406" y="26289"/>
                    <a:pt x="6442" y="26265"/>
                  </a:cubicBezTo>
                  <a:cubicBezTo>
                    <a:pt x="6489" y="26206"/>
                    <a:pt x="6525" y="26158"/>
                    <a:pt x="6561" y="26098"/>
                  </a:cubicBezTo>
                  <a:cubicBezTo>
                    <a:pt x="6632" y="25979"/>
                    <a:pt x="6692" y="25872"/>
                    <a:pt x="6739" y="25753"/>
                  </a:cubicBezTo>
                  <a:cubicBezTo>
                    <a:pt x="6965" y="25289"/>
                    <a:pt x="7132" y="24825"/>
                    <a:pt x="7299" y="24348"/>
                  </a:cubicBezTo>
                  <a:cubicBezTo>
                    <a:pt x="7558" y="23599"/>
                    <a:pt x="7794" y="22849"/>
                    <a:pt x="8014" y="22106"/>
                  </a:cubicBezTo>
                  <a:lnTo>
                    <a:pt x="8014" y="22106"/>
                  </a:lnTo>
                  <a:cubicBezTo>
                    <a:pt x="8016" y="22970"/>
                    <a:pt x="8028" y="23814"/>
                    <a:pt x="8096" y="24658"/>
                  </a:cubicBezTo>
                  <a:cubicBezTo>
                    <a:pt x="8096" y="24789"/>
                    <a:pt x="8120" y="24920"/>
                    <a:pt x="8144" y="25039"/>
                  </a:cubicBezTo>
                  <a:cubicBezTo>
                    <a:pt x="8144" y="25086"/>
                    <a:pt x="8168" y="25122"/>
                    <a:pt x="8180" y="25158"/>
                  </a:cubicBezTo>
                  <a:cubicBezTo>
                    <a:pt x="8204" y="25194"/>
                    <a:pt x="8227" y="25217"/>
                    <a:pt x="8263" y="25241"/>
                  </a:cubicBezTo>
                  <a:cubicBezTo>
                    <a:pt x="8313" y="25291"/>
                    <a:pt x="8379" y="25316"/>
                    <a:pt x="8455" y="25316"/>
                  </a:cubicBezTo>
                  <a:cubicBezTo>
                    <a:pt x="8470" y="25316"/>
                    <a:pt x="8485" y="25315"/>
                    <a:pt x="8501" y="25313"/>
                  </a:cubicBezTo>
                  <a:cubicBezTo>
                    <a:pt x="8561" y="25301"/>
                    <a:pt x="8632" y="25277"/>
                    <a:pt x="8692" y="25253"/>
                  </a:cubicBezTo>
                  <a:lnTo>
                    <a:pt x="8775" y="25229"/>
                  </a:lnTo>
                  <a:lnTo>
                    <a:pt x="8847" y="25229"/>
                  </a:lnTo>
                  <a:lnTo>
                    <a:pt x="8870" y="25206"/>
                  </a:lnTo>
                  <a:cubicBezTo>
                    <a:pt x="8894" y="25182"/>
                    <a:pt x="8918" y="25158"/>
                    <a:pt x="8918" y="25134"/>
                  </a:cubicBezTo>
                  <a:lnTo>
                    <a:pt x="8918" y="25075"/>
                  </a:lnTo>
                  <a:lnTo>
                    <a:pt x="8942" y="24979"/>
                  </a:lnTo>
                  <a:lnTo>
                    <a:pt x="8978" y="24789"/>
                  </a:lnTo>
                  <a:cubicBezTo>
                    <a:pt x="9073" y="24301"/>
                    <a:pt x="9132" y="23812"/>
                    <a:pt x="9204" y="23336"/>
                  </a:cubicBezTo>
                  <a:cubicBezTo>
                    <a:pt x="9466" y="21407"/>
                    <a:pt x="9668" y="19550"/>
                    <a:pt x="9871" y="17788"/>
                  </a:cubicBezTo>
                  <a:cubicBezTo>
                    <a:pt x="10275" y="14287"/>
                    <a:pt x="10609" y="11180"/>
                    <a:pt x="10883" y="8596"/>
                  </a:cubicBezTo>
                  <a:cubicBezTo>
                    <a:pt x="11156" y="6013"/>
                    <a:pt x="11359" y="3953"/>
                    <a:pt x="11525" y="2536"/>
                  </a:cubicBezTo>
                  <a:cubicBezTo>
                    <a:pt x="11597" y="1834"/>
                    <a:pt x="11645" y="1286"/>
                    <a:pt x="11680" y="905"/>
                  </a:cubicBezTo>
                  <a:cubicBezTo>
                    <a:pt x="11704" y="726"/>
                    <a:pt x="11716" y="583"/>
                    <a:pt x="11716" y="488"/>
                  </a:cubicBezTo>
                  <a:cubicBezTo>
                    <a:pt x="11728" y="393"/>
                    <a:pt x="11716" y="345"/>
                    <a:pt x="11716" y="345"/>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2"/>
            <p:cNvSpPr/>
            <p:nvPr/>
          </p:nvSpPr>
          <p:spPr>
            <a:xfrm>
              <a:off x="6661005" y="3242108"/>
              <a:ext cx="1353261" cy="672558"/>
            </a:xfrm>
            <a:custGeom>
              <a:avLst/>
              <a:gdLst/>
              <a:ahLst/>
              <a:cxnLst/>
              <a:rect l="l" t="t" r="r" b="b"/>
              <a:pathLst>
                <a:path w="64128" h="31871" extrusionOk="0">
                  <a:moveTo>
                    <a:pt x="1244" y="0"/>
                  </a:moveTo>
                  <a:cubicBezTo>
                    <a:pt x="1036" y="0"/>
                    <a:pt x="828" y="69"/>
                    <a:pt x="655" y="208"/>
                  </a:cubicBezTo>
                  <a:lnTo>
                    <a:pt x="262" y="530"/>
                  </a:lnTo>
                  <a:cubicBezTo>
                    <a:pt x="24" y="720"/>
                    <a:pt x="0" y="1054"/>
                    <a:pt x="179" y="1292"/>
                  </a:cubicBezTo>
                  <a:cubicBezTo>
                    <a:pt x="191" y="1304"/>
                    <a:pt x="203" y="1304"/>
                    <a:pt x="203" y="1316"/>
                  </a:cubicBezTo>
                  <a:cubicBezTo>
                    <a:pt x="1322" y="2506"/>
                    <a:pt x="2620" y="3494"/>
                    <a:pt x="4060" y="4256"/>
                  </a:cubicBezTo>
                  <a:cubicBezTo>
                    <a:pt x="6537" y="5483"/>
                    <a:pt x="53352" y="29093"/>
                    <a:pt x="53352" y="29093"/>
                  </a:cubicBezTo>
                  <a:cubicBezTo>
                    <a:pt x="53352" y="29093"/>
                    <a:pt x="58245" y="31870"/>
                    <a:pt x="60503" y="31870"/>
                  </a:cubicBezTo>
                  <a:cubicBezTo>
                    <a:pt x="60549" y="31870"/>
                    <a:pt x="60595" y="31869"/>
                    <a:pt x="60639" y="31867"/>
                  </a:cubicBezTo>
                  <a:cubicBezTo>
                    <a:pt x="61806" y="31807"/>
                    <a:pt x="62592" y="31748"/>
                    <a:pt x="63080" y="31712"/>
                  </a:cubicBezTo>
                  <a:cubicBezTo>
                    <a:pt x="63461" y="31676"/>
                    <a:pt x="63794" y="31426"/>
                    <a:pt x="63937" y="31069"/>
                  </a:cubicBezTo>
                  <a:cubicBezTo>
                    <a:pt x="64127" y="30545"/>
                    <a:pt x="63877" y="29962"/>
                    <a:pt x="63354" y="29760"/>
                  </a:cubicBezTo>
                  <a:cubicBezTo>
                    <a:pt x="63255" y="29720"/>
                    <a:pt x="63148" y="29697"/>
                    <a:pt x="63040" y="29697"/>
                  </a:cubicBezTo>
                  <a:cubicBezTo>
                    <a:pt x="63017" y="29697"/>
                    <a:pt x="62995" y="29698"/>
                    <a:pt x="62973" y="29700"/>
                  </a:cubicBezTo>
                  <a:cubicBezTo>
                    <a:pt x="62782" y="29703"/>
                    <a:pt x="62580" y="29705"/>
                    <a:pt x="62370" y="29705"/>
                  </a:cubicBezTo>
                  <a:cubicBezTo>
                    <a:pt x="60903" y="29705"/>
                    <a:pt x="59061" y="29614"/>
                    <a:pt x="58186" y="29176"/>
                  </a:cubicBezTo>
                  <a:cubicBezTo>
                    <a:pt x="56996" y="28581"/>
                    <a:pt x="9383" y="4828"/>
                    <a:pt x="5394" y="2863"/>
                  </a:cubicBezTo>
                  <a:cubicBezTo>
                    <a:pt x="5215" y="2768"/>
                    <a:pt x="5037" y="2673"/>
                    <a:pt x="4858" y="2566"/>
                  </a:cubicBezTo>
                  <a:cubicBezTo>
                    <a:pt x="3798" y="1899"/>
                    <a:pt x="2810" y="1125"/>
                    <a:pt x="1893" y="268"/>
                  </a:cubicBezTo>
                  <a:cubicBezTo>
                    <a:pt x="1716" y="90"/>
                    <a:pt x="1481" y="0"/>
                    <a:pt x="124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2"/>
            <p:cNvSpPr/>
            <p:nvPr/>
          </p:nvSpPr>
          <p:spPr>
            <a:xfrm>
              <a:off x="6781859" y="3359564"/>
              <a:ext cx="56808" cy="60817"/>
            </a:xfrm>
            <a:custGeom>
              <a:avLst/>
              <a:gdLst/>
              <a:ahLst/>
              <a:cxnLst/>
              <a:rect l="l" t="t" r="r" b="b"/>
              <a:pathLst>
                <a:path w="2692" h="2882" extrusionOk="0">
                  <a:moveTo>
                    <a:pt x="965" y="0"/>
                  </a:moveTo>
                  <a:lnTo>
                    <a:pt x="0" y="2143"/>
                  </a:lnTo>
                  <a:lnTo>
                    <a:pt x="1703" y="2881"/>
                  </a:lnTo>
                  <a:cubicBezTo>
                    <a:pt x="1703" y="2881"/>
                    <a:pt x="2691" y="857"/>
                    <a:pt x="2667" y="857"/>
                  </a:cubicBezTo>
                  <a:lnTo>
                    <a:pt x="965" y="0"/>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2"/>
            <p:cNvSpPr/>
            <p:nvPr/>
          </p:nvSpPr>
          <p:spPr>
            <a:xfrm>
              <a:off x="6747694" y="3375349"/>
              <a:ext cx="100764" cy="88335"/>
            </a:xfrm>
            <a:custGeom>
              <a:avLst/>
              <a:gdLst/>
              <a:ahLst/>
              <a:cxnLst/>
              <a:rect l="l" t="t" r="r" b="b"/>
              <a:pathLst>
                <a:path w="4775" h="4186" extrusionOk="0">
                  <a:moveTo>
                    <a:pt x="2389" y="0"/>
                  </a:moveTo>
                  <a:cubicBezTo>
                    <a:pt x="1618" y="0"/>
                    <a:pt x="877" y="430"/>
                    <a:pt x="512" y="1169"/>
                  </a:cubicBezTo>
                  <a:cubicBezTo>
                    <a:pt x="0" y="2193"/>
                    <a:pt x="417" y="3455"/>
                    <a:pt x="1453" y="3967"/>
                  </a:cubicBezTo>
                  <a:cubicBezTo>
                    <a:pt x="1753" y="4115"/>
                    <a:pt x="2071" y="4186"/>
                    <a:pt x="2383" y="4186"/>
                  </a:cubicBezTo>
                  <a:cubicBezTo>
                    <a:pt x="3151" y="4186"/>
                    <a:pt x="3887" y="3762"/>
                    <a:pt x="4251" y="3026"/>
                  </a:cubicBezTo>
                  <a:cubicBezTo>
                    <a:pt x="4262" y="3026"/>
                    <a:pt x="4262" y="3014"/>
                    <a:pt x="4262" y="3014"/>
                  </a:cubicBezTo>
                  <a:cubicBezTo>
                    <a:pt x="4774" y="1979"/>
                    <a:pt x="4346" y="728"/>
                    <a:pt x="3310" y="216"/>
                  </a:cubicBezTo>
                  <a:cubicBezTo>
                    <a:pt x="3013" y="70"/>
                    <a:pt x="2698" y="0"/>
                    <a:pt x="238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2"/>
            <p:cNvSpPr/>
            <p:nvPr/>
          </p:nvSpPr>
          <p:spPr>
            <a:xfrm>
              <a:off x="7672047" y="3807781"/>
              <a:ext cx="56555" cy="60839"/>
            </a:xfrm>
            <a:custGeom>
              <a:avLst/>
              <a:gdLst/>
              <a:ahLst/>
              <a:cxnLst/>
              <a:rect l="l" t="t" r="r" b="b"/>
              <a:pathLst>
                <a:path w="2680" h="2883" extrusionOk="0">
                  <a:moveTo>
                    <a:pt x="965" y="1"/>
                  </a:moveTo>
                  <a:lnTo>
                    <a:pt x="0" y="2144"/>
                  </a:lnTo>
                  <a:lnTo>
                    <a:pt x="1715" y="2882"/>
                  </a:lnTo>
                  <a:lnTo>
                    <a:pt x="2679" y="858"/>
                  </a:lnTo>
                  <a:lnTo>
                    <a:pt x="965" y="1"/>
                  </a:ln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2"/>
            <p:cNvSpPr/>
            <p:nvPr/>
          </p:nvSpPr>
          <p:spPr>
            <a:xfrm>
              <a:off x="7638114" y="3823566"/>
              <a:ext cx="100786" cy="88314"/>
            </a:xfrm>
            <a:custGeom>
              <a:avLst/>
              <a:gdLst/>
              <a:ahLst/>
              <a:cxnLst/>
              <a:rect l="l" t="t" r="r" b="b"/>
              <a:pathLst>
                <a:path w="4776" h="4185" extrusionOk="0">
                  <a:moveTo>
                    <a:pt x="2387" y="1"/>
                  </a:moveTo>
                  <a:cubicBezTo>
                    <a:pt x="1617" y="1"/>
                    <a:pt x="878" y="428"/>
                    <a:pt x="513" y="1158"/>
                  </a:cubicBezTo>
                  <a:cubicBezTo>
                    <a:pt x="1" y="2194"/>
                    <a:pt x="418" y="3456"/>
                    <a:pt x="1453" y="3968"/>
                  </a:cubicBezTo>
                  <a:cubicBezTo>
                    <a:pt x="1751" y="4115"/>
                    <a:pt x="2066" y="4184"/>
                    <a:pt x="2377" y="4184"/>
                  </a:cubicBezTo>
                  <a:cubicBezTo>
                    <a:pt x="3148" y="4184"/>
                    <a:pt x="3890" y="3757"/>
                    <a:pt x="4263" y="3027"/>
                  </a:cubicBezTo>
                  <a:cubicBezTo>
                    <a:pt x="4263" y="3027"/>
                    <a:pt x="4263" y="3015"/>
                    <a:pt x="4263" y="3015"/>
                  </a:cubicBezTo>
                  <a:cubicBezTo>
                    <a:pt x="4775" y="1979"/>
                    <a:pt x="4347" y="729"/>
                    <a:pt x="3311" y="217"/>
                  </a:cubicBezTo>
                  <a:cubicBezTo>
                    <a:pt x="3013" y="70"/>
                    <a:pt x="2698" y="1"/>
                    <a:pt x="2387"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2"/>
            <p:cNvSpPr/>
            <p:nvPr/>
          </p:nvSpPr>
          <p:spPr>
            <a:xfrm>
              <a:off x="7662994" y="3845280"/>
              <a:ext cx="50773" cy="44526"/>
            </a:xfrm>
            <a:custGeom>
              <a:avLst/>
              <a:gdLst/>
              <a:ahLst/>
              <a:cxnLst/>
              <a:rect l="l" t="t" r="r" b="b"/>
              <a:pathLst>
                <a:path w="2406" h="2110" extrusionOk="0">
                  <a:moveTo>
                    <a:pt x="1208" y="1"/>
                  </a:moveTo>
                  <a:cubicBezTo>
                    <a:pt x="816" y="1"/>
                    <a:pt x="438" y="217"/>
                    <a:pt x="251" y="593"/>
                  </a:cubicBezTo>
                  <a:cubicBezTo>
                    <a:pt x="1" y="1105"/>
                    <a:pt x="215" y="1736"/>
                    <a:pt x="739" y="1998"/>
                  </a:cubicBezTo>
                  <a:cubicBezTo>
                    <a:pt x="887" y="2074"/>
                    <a:pt x="1046" y="2110"/>
                    <a:pt x="1204" y="2110"/>
                  </a:cubicBezTo>
                  <a:cubicBezTo>
                    <a:pt x="1590" y="2110"/>
                    <a:pt x="1966" y="1894"/>
                    <a:pt x="2144" y="1522"/>
                  </a:cubicBezTo>
                  <a:cubicBezTo>
                    <a:pt x="2406" y="998"/>
                    <a:pt x="2191" y="367"/>
                    <a:pt x="1667" y="105"/>
                  </a:cubicBezTo>
                  <a:cubicBezTo>
                    <a:pt x="1519" y="34"/>
                    <a:pt x="1363" y="1"/>
                    <a:pt x="1208" y="1"/>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2"/>
            <p:cNvSpPr/>
            <p:nvPr/>
          </p:nvSpPr>
          <p:spPr>
            <a:xfrm>
              <a:off x="6772553" y="3397549"/>
              <a:ext cx="50773" cy="44526"/>
            </a:xfrm>
            <a:custGeom>
              <a:avLst/>
              <a:gdLst/>
              <a:ahLst/>
              <a:cxnLst/>
              <a:rect l="l" t="t" r="r" b="b"/>
              <a:pathLst>
                <a:path w="2406" h="2110" extrusionOk="0">
                  <a:moveTo>
                    <a:pt x="1209" y="1"/>
                  </a:moveTo>
                  <a:cubicBezTo>
                    <a:pt x="818" y="1"/>
                    <a:pt x="442" y="217"/>
                    <a:pt x="263" y="593"/>
                  </a:cubicBezTo>
                  <a:cubicBezTo>
                    <a:pt x="1" y="1105"/>
                    <a:pt x="215" y="1736"/>
                    <a:pt x="739" y="1998"/>
                  </a:cubicBezTo>
                  <a:cubicBezTo>
                    <a:pt x="891" y="2074"/>
                    <a:pt x="1051" y="2110"/>
                    <a:pt x="1209" y="2110"/>
                  </a:cubicBezTo>
                  <a:cubicBezTo>
                    <a:pt x="1596" y="2110"/>
                    <a:pt x="1966" y="1894"/>
                    <a:pt x="2144" y="1522"/>
                  </a:cubicBezTo>
                  <a:cubicBezTo>
                    <a:pt x="2406" y="998"/>
                    <a:pt x="2192" y="367"/>
                    <a:pt x="1680" y="105"/>
                  </a:cubicBezTo>
                  <a:lnTo>
                    <a:pt x="1668" y="105"/>
                  </a:lnTo>
                  <a:cubicBezTo>
                    <a:pt x="1520" y="34"/>
                    <a:pt x="1363" y="1"/>
                    <a:pt x="1209" y="1"/>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2"/>
            <p:cNvSpPr/>
            <p:nvPr/>
          </p:nvSpPr>
          <p:spPr>
            <a:xfrm>
              <a:off x="6674827" y="3246497"/>
              <a:ext cx="1331146" cy="645504"/>
            </a:xfrm>
            <a:custGeom>
              <a:avLst/>
              <a:gdLst/>
              <a:ahLst/>
              <a:cxnLst/>
              <a:rect l="l" t="t" r="r" b="b"/>
              <a:pathLst>
                <a:path w="63080" h="30589" extrusionOk="0">
                  <a:moveTo>
                    <a:pt x="0" y="0"/>
                  </a:moveTo>
                  <a:cubicBezTo>
                    <a:pt x="0" y="0"/>
                    <a:pt x="36" y="48"/>
                    <a:pt x="119" y="143"/>
                  </a:cubicBezTo>
                  <a:lnTo>
                    <a:pt x="476" y="536"/>
                  </a:lnTo>
                  <a:cubicBezTo>
                    <a:pt x="798" y="869"/>
                    <a:pt x="1286" y="1369"/>
                    <a:pt x="1941" y="1989"/>
                  </a:cubicBezTo>
                  <a:cubicBezTo>
                    <a:pt x="2298" y="2334"/>
                    <a:pt x="2679" y="2655"/>
                    <a:pt x="3084" y="2953"/>
                  </a:cubicBezTo>
                  <a:cubicBezTo>
                    <a:pt x="3572" y="3274"/>
                    <a:pt x="4096" y="3572"/>
                    <a:pt x="4632" y="3822"/>
                  </a:cubicBezTo>
                  <a:lnTo>
                    <a:pt x="8489" y="5751"/>
                  </a:lnTo>
                  <a:lnTo>
                    <a:pt x="30849" y="16943"/>
                  </a:lnTo>
                  <a:lnTo>
                    <a:pt x="53221" y="28099"/>
                  </a:lnTo>
                  <a:lnTo>
                    <a:pt x="55269" y="29111"/>
                  </a:lnTo>
                  <a:cubicBezTo>
                    <a:pt x="55876" y="29432"/>
                    <a:pt x="56495" y="29706"/>
                    <a:pt x="57126" y="29968"/>
                  </a:cubicBezTo>
                  <a:cubicBezTo>
                    <a:pt x="58150" y="30337"/>
                    <a:pt x="59234" y="30552"/>
                    <a:pt x="60317" y="30587"/>
                  </a:cubicBezTo>
                  <a:cubicBezTo>
                    <a:pt x="60375" y="30588"/>
                    <a:pt x="60432" y="30589"/>
                    <a:pt x="60490" y="30589"/>
                  </a:cubicBezTo>
                  <a:cubicBezTo>
                    <a:pt x="61123" y="30589"/>
                    <a:pt x="61755" y="30529"/>
                    <a:pt x="62377" y="30409"/>
                  </a:cubicBezTo>
                  <a:cubicBezTo>
                    <a:pt x="62615" y="30373"/>
                    <a:pt x="62841" y="30314"/>
                    <a:pt x="63080" y="30254"/>
                  </a:cubicBezTo>
                  <a:lnTo>
                    <a:pt x="63080" y="30254"/>
                  </a:lnTo>
                  <a:cubicBezTo>
                    <a:pt x="63079" y="30254"/>
                    <a:pt x="63020" y="30254"/>
                    <a:pt x="62901" y="30278"/>
                  </a:cubicBezTo>
                  <a:cubicBezTo>
                    <a:pt x="62782" y="30314"/>
                    <a:pt x="62603" y="30349"/>
                    <a:pt x="62377" y="30385"/>
                  </a:cubicBezTo>
                  <a:cubicBezTo>
                    <a:pt x="61813" y="30474"/>
                    <a:pt x="61241" y="30522"/>
                    <a:pt x="60674" y="30522"/>
                  </a:cubicBezTo>
                  <a:cubicBezTo>
                    <a:pt x="60559" y="30522"/>
                    <a:pt x="60444" y="30520"/>
                    <a:pt x="60329" y="30516"/>
                  </a:cubicBezTo>
                  <a:cubicBezTo>
                    <a:pt x="59246" y="30480"/>
                    <a:pt x="58174" y="30254"/>
                    <a:pt x="57150" y="29873"/>
                  </a:cubicBezTo>
                  <a:cubicBezTo>
                    <a:pt x="56531" y="29623"/>
                    <a:pt x="55912" y="29325"/>
                    <a:pt x="55317" y="29004"/>
                  </a:cubicBezTo>
                  <a:lnTo>
                    <a:pt x="53281" y="27980"/>
                  </a:lnTo>
                  <a:lnTo>
                    <a:pt x="30921" y="16788"/>
                  </a:lnTo>
                  <a:lnTo>
                    <a:pt x="8537" y="5644"/>
                  </a:lnTo>
                  <a:lnTo>
                    <a:pt x="4679" y="3715"/>
                  </a:lnTo>
                  <a:cubicBezTo>
                    <a:pt x="4144" y="3477"/>
                    <a:pt x="3632" y="3191"/>
                    <a:pt x="3143" y="2870"/>
                  </a:cubicBezTo>
                  <a:cubicBezTo>
                    <a:pt x="2739" y="2584"/>
                    <a:pt x="2346" y="2262"/>
                    <a:pt x="2000" y="1917"/>
                  </a:cubicBezTo>
                  <a:cubicBezTo>
                    <a:pt x="1334" y="1322"/>
                    <a:pt x="846" y="834"/>
                    <a:pt x="512" y="500"/>
                  </a:cubicBezTo>
                  <a:lnTo>
                    <a:pt x="143" y="107"/>
                  </a:lnTo>
                  <a:cubicBezTo>
                    <a:pt x="48" y="48"/>
                    <a:pt x="0" y="0"/>
                    <a:pt x="0" y="0"/>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2"/>
            <p:cNvSpPr/>
            <p:nvPr/>
          </p:nvSpPr>
          <p:spPr>
            <a:xfrm>
              <a:off x="6735117" y="3699758"/>
              <a:ext cx="264836" cy="510047"/>
            </a:xfrm>
            <a:custGeom>
              <a:avLst/>
              <a:gdLst/>
              <a:ahLst/>
              <a:cxnLst/>
              <a:rect l="l" t="t" r="r" b="b"/>
              <a:pathLst>
                <a:path w="12550" h="24170" extrusionOk="0">
                  <a:moveTo>
                    <a:pt x="1" y="0"/>
                  </a:moveTo>
                  <a:lnTo>
                    <a:pt x="1" y="24170"/>
                  </a:lnTo>
                  <a:lnTo>
                    <a:pt x="12550" y="24170"/>
                  </a:lnTo>
                  <a:lnTo>
                    <a:pt x="12550"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2"/>
            <p:cNvSpPr/>
            <p:nvPr/>
          </p:nvSpPr>
          <p:spPr>
            <a:xfrm>
              <a:off x="6735117" y="3699758"/>
              <a:ext cx="264836" cy="510047"/>
            </a:xfrm>
            <a:custGeom>
              <a:avLst/>
              <a:gdLst/>
              <a:ahLst/>
              <a:cxnLst/>
              <a:rect l="l" t="t" r="r" b="b"/>
              <a:pathLst>
                <a:path w="12550" h="24170" extrusionOk="0">
                  <a:moveTo>
                    <a:pt x="1" y="0"/>
                  </a:moveTo>
                  <a:lnTo>
                    <a:pt x="1" y="24170"/>
                  </a:lnTo>
                  <a:lnTo>
                    <a:pt x="12550" y="24170"/>
                  </a:lnTo>
                  <a:lnTo>
                    <a:pt x="12550"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2"/>
            <p:cNvSpPr/>
            <p:nvPr/>
          </p:nvSpPr>
          <p:spPr>
            <a:xfrm>
              <a:off x="6880598" y="3699758"/>
              <a:ext cx="232170" cy="510047"/>
            </a:xfrm>
            <a:custGeom>
              <a:avLst/>
              <a:gdLst/>
              <a:ahLst/>
              <a:cxnLst/>
              <a:rect l="l" t="t" r="r" b="b"/>
              <a:pathLst>
                <a:path w="11002" h="24170" extrusionOk="0">
                  <a:moveTo>
                    <a:pt x="0" y="0"/>
                  </a:moveTo>
                  <a:lnTo>
                    <a:pt x="0" y="24170"/>
                  </a:lnTo>
                  <a:lnTo>
                    <a:pt x="11002" y="24170"/>
                  </a:lnTo>
                  <a:lnTo>
                    <a:pt x="11002"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2"/>
            <p:cNvSpPr/>
            <p:nvPr/>
          </p:nvSpPr>
          <p:spPr>
            <a:xfrm>
              <a:off x="6734611" y="4086651"/>
              <a:ext cx="145502" cy="124674"/>
            </a:xfrm>
            <a:custGeom>
              <a:avLst/>
              <a:gdLst/>
              <a:ahLst/>
              <a:cxnLst/>
              <a:rect l="l" t="t" r="r" b="b"/>
              <a:pathLst>
                <a:path w="6895" h="5908" extrusionOk="0">
                  <a:moveTo>
                    <a:pt x="38" y="1"/>
                  </a:moveTo>
                  <a:cubicBezTo>
                    <a:pt x="38" y="1"/>
                    <a:pt x="37" y="1"/>
                    <a:pt x="37" y="2"/>
                  </a:cubicBezTo>
                  <a:cubicBezTo>
                    <a:pt x="1" y="25"/>
                    <a:pt x="1513" y="1383"/>
                    <a:pt x="3394" y="3014"/>
                  </a:cubicBezTo>
                  <a:cubicBezTo>
                    <a:pt x="5258" y="4630"/>
                    <a:pt x="6807" y="5907"/>
                    <a:pt x="6858" y="5907"/>
                  </a:cubicBezTo>
                  <a:cubicBezTo>
                    <a:pt x="6858" y="5907"/>
                    <a:pt x="6859" y="5907"/>
                    <a:pt x="6859" y="5907"/>
                  </a:cubicBezTo>
                  <a:cubicBezTo>
                    <a:pt x="6895" y="5871"/>
                    <a:pt x="5383" y="4526"/>
                    <a:pt x="3501" y="2895"/>
                  </a:cubicBezTo>
                  <a:cubicBezTo>
                    <a:pt x="1645" y="1286"/>
                    <a:pt x="102"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2"/>
            <p:cNvSpPr/>
            <p:nvPr/>
          </p:nvSpPr>
          <p:spPr>
            <a:xfrm>
              <a:off x="6735877" y="3962294"/>
              <a:ext cx="145249" cy="124420"/>
            </a:xfrm>
            <a:custGeom>
              <a:avLst/>
              <a:gdLst/>
              <a:ahLst/>
              <a:cxnLst/>
              <a:rect l="l" t="t" r="r" b="b"/>
              <a:pathLst>
                <a:path w="6883" h="5896" extrusionOk="0">
                  <a:moveTo>
                    <a:pt x="38" y="0"/>
                  </a:moveTo>
                  <a:cubicBezTo>
                    <a:pt x="37" y="0"/>
                    <a:pt x="36" y="1"/>
                    <a:pt x="36" y="1"/>
                  </a:cubicBezTo>
                  <a:cubicBezTo>
                    <a:pt x="0" y="25"/>
                    <a:pt x="1513" y="1382"/>
                    <a:pt x="3394" y="3013"/>
                  </a:cubicBezTo>
                  <a:cubicBezTo>
                    <a:pt x="5250" y="4611"/>
                    <a:pt x="6793" y="5895"/>
                    <a:pt x="6857" y="5895"/>
                  </a:cubicBezTo>
                  <a:cubicBezTo>
                    <a:pt x="6858" y="5895"/>
                    <a:pt x="6858" y="5895"/>
                    <a:pt x="6858" y="5895"/>
                  </a:cubicBezTo>
                  <a:cubicBezTo>
                    <a:pt x="6882" y="5871"/>
                    <a:pt x="5382" y="4514"/>
                    <a:pt x="3501" y="2894"/>
                  </a:cubicBezTo>
                  <a:cubicBezTo>
                    <a:pt x="1645" y="1285"/>
                    <a:pt x="102" y="0"/>
                    <a:pt x="3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2"/>
            <p:cNvSpPr/>
            <p:nvPr/>
          </p:nvSpPr>
          <p:spPr>
            <a:xfrm>
              <a:off x="6737122" y="3837916"/>
              <a:ext cx="145502" cy="124674"/>
            </a:xfrm>
            <a:custGeom>
              <a:avLst/>
              <a:gdLst/>
              <a:ahLst/>
              <a:cxnLst/>
              <a:rect l="l" t="t" r="r" b="b"/>
              <a:pathLst>
                <a:path w="6895" h="5908" extrusionOk="0">
                  <a:moveTo>
                    <a:pt x="38" y="1"/>
                  </a:moveTo>
                  <a:cubicBezTo>
                    <a:pt x="38" y="1"/>
                    <a:pt x="37" y="1"/>
                    <a:pt x="37" y="2"/>
                  </a:cubicBezTo>
                  <a:cubicBezTo>
                    <a:pt x="1" y="37"/>
                    <a:pt x="1501" y="1383"/>
                    <a:pt x="3394" y="3014"/>
                  </a:cubicBezTo>
                  <a:cubicBezTo>
                    <a:pt x="5258" y="4618"/>
                    <a:pt x="6795" y="5907"/>
                    <a:pt x="6858" y="5907"/>
                  </a:cubicBezTo>
                  <a:cubicBezTo>
                    <a:pt x="6858" y="5907"/>
                    <a:pt x="6859" y="5907"/>
                    <a:pt x="6859" y="5907"/>
                  </a:cubicBezTo>
                  <a:cubicBezTo>
                    <a:pt x="6895" y="5871"/>
                    <a:pt x="5383" y="4514"/>
                    <a:pt x="3501" y="2895"/>
                  </a:cubicBezTo>
                  <a:cubicBezTo>
                    <a:pt x="1634" y="1286"/>
                    <a:pt x="102"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2"/>
            <p:cNvSpPr/>
            <p:nvPr/>
          </p:nvSpPr>
          <p:spPr>
            <a:xfrm>
              <a:off x="6734379" y="3709275"/>
              <a:ext cx="145481" cy="124695"/>
            </a:xfrm>
            <a:custGeom>
              <a:avLst/>
              <a:gdLst/>
              <a:ahLst/>
              <a:cxnLst/>
              <a:rect l="l" t="t" r="r" b="b"/>
              <a:pathLst>
                <a:path w="6894" h="5909" extrusionOk="0">
                  <a:moveTo>
                    <a:pt x="26" y="1"/>
                  </a:moveTo>
                  <a:cubicBezTo>
                    <a:pt x="25" y="1"/>
                    <a:pt x="24" y="1"/>
                    <a:pt x="24" y="2"/>
                  </a:cubicBezTo>
                  <a:cubicBezTo>
                    <a:pt x="0" y="37"/>
                    <a:pt x="1500" y="1383"/>
                    <a:pt x="3393" y="3014"/>
                  </a:cubicBezTo>
                  <a:cubicBezTo>
                    <a:pt x="5241" y="4628"/>
                    <a:pt x="6779" y="5908"/>
                    <a:pt x="6855" y="5908"/>
                  </a:cubicBezTo>
                  <a:cubicBezTo>
                    <a:pt x="6857" y="5908"/>
                    <a:pt x="6858" y="5908"/>
                    <a:pt x="6858" y="5907"/>
                  </a:cubicBezTo>
                  <a:cubicBezTo>
                    <a:pt x="6894" y="5871"/>
                    <a:pt x="5382" y="4526"/>
                    <a:pt x="3500" y="2895"/>
                  </a:cubicBezTo>
                  <a:cubicBezTo>
                    <a:pt x="1633" y="1286"/>
                    <a:pt x="101"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2"/>
            <p:cNvSpPr/>
            <p:nvPr/>
          </p:nvSpPr>
          <p:spPr>
            <a:xfrm>
              <a:off x="6261514" y="3367836"/>
              <a:ext cx="265090" cy="841969"/>
            </a:xfrm>
            <a:custGeom>
              <a:avLst/>
              <a:gdLst/>
              <a:ahLst/>
              <a:cxnLst/>
              <a:rect l="l" t="t" r="r" b="b"/>
              <a:pathLst>
                <a:path w="12562" h="39899" extrusionOk="0">
                  <a:moveTo>
                    <a:pt x="0" y="1"/>
                  </a:moveTo>
                  <a:lnTo>
                    <a:pt x="0" y="39899"/>
                  </a:lnTo>
                  <a:lnTo>
                    <a:pt x="12562" y="39899"/>
                  </a:lnTo>
                  <a:lnTo>
                    <a:pt x="1256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2"/>
            <p:cNvSpPr/>
            <p:nvPr/>
          </p:nvSpPr>
          <p:spPr>
            <a:xfrm>
              <a:off x="6261514" y="3367836"/>
              <a:ext cx="265090" cy="841969"/>
            </a:xfrm>
            <a:custGeom>
              <a:avLst/>
              <a:gdLst/>
              <a:ahLst/>
              <a:cxnLst/>
              <a:rect l="l" t="t" r="r" b="b"/>
              <a:pathLst>
                <a:path w="12562" h="39899" extrusionOk="0">
                  <a:moveTo>
                    <a:pt x="0" y="1"/>
                  </a:moveTo>
                  <a:lnTo>
                    <a:pt x="0" y="39899"/>
                  </a:lnTo>
                  <a:lnTo>
                    <a:pt x="12562" y="39899"/>
                  </a:lnTo>
                  <a:lnTo>
                    <a:pt x="12562" y="1"/>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2"/>
            <p:cNvSpPr/>
            <p:nvPr/>
          </p:nvSpPr>
          <p:spPr>
            <a:xfrm>
              <a:off x="6412017" y="3367836"/>
              <a:ext cx="227147" cy="841969"/>
            </a:xfrm>
            <a:custGeom>
              <a:avLst/>
              <a:gdLst/>
              <a:ahLst/>
              <a:cxnLst/>
              <a:rect l="l" t="t" r="r" b="b"/>
              <a:pathLst>
                <a:path w="10764" h="39899" extrusionOk="0">
                  <a:moveTo>
                    <a:pt x="0" y="1"/>
                  </a:moveTo>
                  <a:lnTo>
                    <a:pt x="0" y="39899"/>
                  </a:lnTo>
                  <a:lnTo>
                    <a:pt x="10764" y="39899"/>
                  </a:lnTo>
                  <a:lnTo>
                    <a:pt x="10764"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2"/>
            <p:cNvSpPr/>
            <p:nvPr/>
          </p:nvSpPr>
          <p:spPr>
            <a:xfrm>
              <a:off x="6261514" y="4086651"/>
              <a:ext cx="145249" cy="124674"/>
            </a:xfrm>
            <a:custGeom>
              <a:avLst/>
              <a:gdLst/>
              <a:ahLst/>
              <a:cxnLst/>
              <a:rect l="l" t="t" r="r" b="b"/>
              <a:pathLst>
                <a:path w="6883" h="5908" extrusionOk="0">
                  <a:moveTo>
                    <a:pt x="27" y="1"/>
                  </a:moveTo>
                  <a:cubicBezTo>
                    <a:pt x="25" y="1"/>
                    <a:pt x="25" y="1"/>
                    <a:pt x="24" y="2"/>
                  </a:cubicBezTo>
                  <a:cubicBezTo>
                    <a:pt x="0" y="25"/>
                    <a:pt x="1501" y="1383"/>
                    <a:pt x="3394" y="3014"/>
                  </a:cubicBezTo>
                  <a:cubicBezTo>
                    <a:pt x="5258" y="4630"/>
                    <a:pt x="6794" y="5907"/>
                    <a:pt x="6857" y="5907"/>
                  </a:cubicBezTo>
                  <a:cubicBezTo>
                    <a:pt x="6858" y="5907"/>
                    <a:pt x="6858" y="5907"/>
                    <a:pt x="6858" y="5907"/>
                  </a:cubicBezTo>
                  <a:cubicBezTo>
                    <a:pt x="6882" y="5871"/>
                    <a:pt x="5382" y="4526"/>
                    <a:pt x="3489" y="2895"/>
                  </a:cubicBezTo>
                  <a:cubicBezTo>
                    <a:pt x="1633" y="1286"/>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2"/>
            <p:cNvSpPr/>
            <p:nvPr/>
          </p:nvSpPr>
          <p:spPr>
            <a:xfrm>
              <a:off x="6262759" y="3962294"/>
              <a:ext cx="145249" cy="124420"/>
            </a:xfrm>
            <a:custGeom>
              <a:avLst/>
              <a:gdLst/>
              <a:ahLst/>
              <a:cxnLst/>
              <a:rect l="l" t="t" r="r" b="b"/>
              <a:pathLst>
                <a:path w="6883" h="5896" extrusionOk="0">
                  <a:moveTo>
                    <a:pt x="27" y="0"/>
                  </a:moveTo>
                  <a:cubicBezTo>
                    <a:pt x="26" y="0"/>
                    <a:pt x="25" y="1"/>
                    <a:pt x="25" y="1"/>
                  </a:cubicBezTo>
                  <a:cubicBezTo>
                    <a:pt x="1" y="25"/>
                    <a:pt x="1501" y="1382"/>
                    <a:pt x="3382" y="3013"/>
                  </a:cubicBezTo>
                  <a:cubicBezTo>
                    <a:pt x="5238" y="4611"/>
                    <a:pt x="6781" y="5895"/>
                    <a:pt x="6845" y="5895"/>
                  </a:cubicBezTo>
                  <a:cubicBezTo>
                    <a:pt x="6846" y="5895"/>
                    <a:pt x="6847" y="5895"/>
                    <a:pt x="6847" y="5895"/>
                  </a:cubicBezTo>
                  <a:cubicBezTo>
                    <a:pt x="6883" y="5871"/>
                    <a:pt x="5383" y="4514"/>
                    <a:pt x="3490" y="2894"/>
                  </a:cubicBezTo>
                  <a:cubicBezTo>
                    <a:pt x="1634" y="1285"/>
                    <a:pt x="102" y="0"/>
                    <a:pt x="27"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2"/>
            <p:cNvSpPr/>
            <p:nvPr/>
          </p:nvSpPr>
          <p:spPr>
            <a:xfrm>
              <a:off x="6263772" y="3837916"/>
              <a:ext cx="145249" cy="124674"/>
            </a:xfrm>
            <a:custGeom>
              <a:avLst/>
              <a:gdLst/>
              <a:ahLst/>
              <a:cxnLst/>
              <a:rect l="l" t="t" r="r" b="b"/>
              <a:pathLst>
                <a:path w="6883" h="5908" extrusionOk="0">
                  <a:moveTo>
                    <a:pt x="38" y="1"/>
                  </a:moveTo>
                  <a:cubicBezTo>
                    <a:pt x="37" y="1"/>
                    <a:pt x="37" y="1"/>
                    <a:pt x="36" y="2"/>
                  </a:cubicBezTo>
                  <a:cubicBezTo>
                    <a:pt x="1" y="37"/>
                    <a:pt x="1513" y="1383"/>
                    <a:pt x="3394" y="3014"/>
                  </a:cubicBezTo>
                  <a:cubicBezTo>
                    <a:pt x="5258" y="4618"/>
                    <a:pt x="6807" y="5907"/>
                    <a:pt x="6858" y="5907"/>
                  </a:cubicBezTo>
                  <a:cubicBezTo>
                    <a:pt x="6858" y="5907"/>
                    <a:pt x="6858" y="5907"/>
                    <a:pt x="6859" y="5907"/>
                  </a:cubicBezTo>
                  <a:cubicBezTo>
                    <a:pt x="6882" y="5871"/>
                    <a:pt x="5382" y="4514"/>
                    <a:pt x="3501" y="2895"/>
                  </a:cubicBezTo>
                  <a:cubicBezTo>
                    <a:pt x="1633" y="1286"/>
                    <a:pt x="102"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2"/>
            <p:cNvSpPr/>
            <p:nvPr/>
          </p:nvSpPr>
          <p:spPr>
            <a:xfrm>
              <a:off x="6261260" y="3709275"/>
              <a:ext cx="145502" cy="124695"/>
            </a:xfrm>
            <a:custGeom>
              <a:avLst/>
              <a:gdLst/>
              <a:ahLst/>
              <a:cxnLst/>
              <a:rect l="l" t="t" r="r" b="b"/>
              <a:pathLst>
                <a:path w="6895" h="5909" extrusionOk="0">
                  <a:moveTo>
                    <a:pt x="27" y="1"/>
                  </a:moveTo>
                  <a:cubicBezTo>
                    <a:pt x="26" y="1"/>
                    <a:pt x="25" y="1"/>
                    <a:pt x="24" y="2"/>
                  </a:cubicBezTo>
                  <a:cubicBezTo>
                    <a:pt x="1" y="37"/>
                    <a:pt x="1501" y="1383"/>
                    <a:pt x="3394" y="3014"/>
                  </a:cubicBezTo>
                  <a:cubicBezTo>
                    <a:pt x="5241" y="4628"/>
                    <a:pt x="6779" y="5908"/>
                    <a:pt x="6867" y="5908"/>
                  </a:cubicBezTo>
                  <a:cubicBezTo>
                    <a:pt x="6869" y="5908"/>
                    <a:pt x="6870" y="5908"/>
                    <a:pt x="6870" y="5907"/>
                  </a:cubicBezTo>
                  <a:cubicBezTo>
                    <a:pt x="6894" y="5871"/>
                    <a:pt x="5382" y="4526"/>
                    <a:pt x="3501" y="2895"/>
                  </a:cubicBezTo>
                  <a:cubicBezTo>
                    <a:pt x="1633" y="1286"/>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2"/>
            <p:cNvSpPr/>
            <p:nvPr/>
          </p:nvSpPr>
          <p:spPr>
            <a:xfrm>
              <a:off x="6261260" y="3560038"/>
              <a:ext cx="145502" cy="124927"/>
            </a:xfrm>
            <a:custGeom>
              <a:avLst/>
              <a:gdLst/>
              <a:ahLst/>
              <a:cxnLst/>
              <a:rect l="l" t="t" r="r" b="b"/>
              <a:pathLst>
                <a:path w="6895" h="5920" extrusionOk="0">
                  <a:moveTo>
                    <a:pt x="27" y="1"/>
                  </a:moveTo>
                  <a:cubicBezTo>
                    <a:pt x="26" y="1"/>
                    <a:pt x="25" y="1"/>
                    <a:pt x="24" y="1"/>
                  </a:cubicBezTo>
                  <a:cubicBezTo>
                    <a:pt x="1" y="37"/>
                    <a:pt x="1501" y="1394"/>
                    <a:pt x="3394" y="3025"/>
                  </a:cubicBezTo>
                  <a:cubicBezTo>
                    <a:pt x="5250" y="4635"/>
                    <a:pt x="6793" y="5919"/>
                    <a:pt x="6868" y="5919"/>
                  </a:cubicBezTo>
                  <a:cubicBezTo>
                    <a:pt x="6869" y="5919"/>
                    <a:pt x="6870" y="5919"/>
                    <a:pt x="6870" y="5919"/>
                  </a:cubicBezTo>
                  <a:cubicBezTo>
                    <a:pt x="6894" y="5871"/>
                    <a:pt x="5382" y="4526"/>
                    <a:pt x="3501" y="2894"/>
                  </a:cubicBezTo>
                  <a:cubicBezTo>
                    <a:pt x="1633" y="1285"/>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2"/>
            <p:cNvSpPr/>
            <p:nvPr/>
          </p:nvSpPr>
          <p:spPr>
            <a:xfrm>
              <a:off x="6278100" y="3425615"/>
              <a:ext cx="128662" cy="110092"/>
            </a:xfrm>
            <a:custGeom>
              <a:avLst/>
              <a:gdLst/>
              <a:ahLst/>
              <a:cxnLst/>
              <a:rect l="l" t="t" r="r" b="b"/>
              <a:pathLst>
                <a:path w="6097" h="5217" extrusionOk="0">
                  <a:moveTo>
                    <a:pt x="27" y="1"/>
                  </a:moveTo>
                  <a:cubicBezTo>
                    <a:pt x="25" y="1"/>
                    <a:pt x="25" y="1"/>
                    <a:pt x="24" y="1"/>
                  </a:cubicBezTo>
                  <a:cubicBezTo>
                    <a:pt x="0" y="25"/>
                    <a:pt x="1310" y="1228"/>
                    <a:pt x="2989" y="2668"/>
                  </a:cubicBezTo>
                  <a:cubicBezTo>
                    <a:pt x="4662" y="4094"/>
                    <a:pt x="6009" y="5217"/>
                    <a:pt x="6071" y="5217"/>
                  </a:cubicBezTo>
                  <a:cubicBezTo>
                    <a:pt x="6072" y="5217"/>
                    <a:pt x="6072" y="5217"/>
                    <a:pt x="6072" y="5216"/>
                  </a:cubicBezTo>
                  <a:cubicBezTo>
                    <a:pt x="6096" y="5204"/>
                    <a:pt x="4787" y="3990"/>
                    <a:pt x="3096" y="2549"/>
                  </a:cubicBezTo>
                  <a:cubicBezTo>
                    <a:pt x="1443" y="1119"/>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2"/>
            <p:cNvSpPr/>
            <p:nvPr/>
          </p:nvSpPr>
          <p:spPr>
            <a:xfrm>
              <a:off x="5726608" y="3064593"/>
              <a:ext cx="264836" cy="1145212"/>
            </a:xfrm>
            <a:custGeom>
              <a:avLst/>
              <a:gdLst/>
              <a:ahLst/>
              <a:cxnLst/>
              <a:rect l="l" t="t" r="r" b="b"/>
              <a:pathLst>
                <a:path w="12550" h="54269" extrusionOk="0">
                  <a:moveTo>
                    <a:pt x="0" y="0"/>
                  </a:moveTo>
                  <a:lnTo>
                    <a:pt x="0" y="54269"/>
                  </a:lnTo>
                  <a:lnTo>
                    <a:pt x="12549" y="54269"/>
                  </a:lnTo>
                  <a:lnTo>
                    <a:pt x="1254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2"/>
            <p:cNvSpPr/>
            <p:nvPr/>
          </p:nvSpPr>
          <p:spPr>
            <a:xfrm>
              <a:off x="5726608" y="3064593"/>
              <a:ext cx="264836" cy="1145212"/>
            </a:xfrm>
            <a:custGeom>
              <a:avLst/>
              <a:gdLst/>
              <a:ahLst/>
              <a:cxnLst/>
              <a:rect l="l" t="t" r="r" b="b"/>
              <a:pathLst>
                <a:path w="12550" h="54269" extrusionOk="0">
                  <a:moveTo>
                    <a:pt x="0" y="0"/>
                  </a:moveTo>
                  <a:lnTo>
                    <a:pt x="0" y="54269"/>
                  </a:lnTo>
                  <a:lnTo>
                    <a:pt x="12549" y="54269"/>
                  </a:lnTo>
                  <a:lnTo>
                    <a:pt x="12549"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2"/>
            <p:cNvSpPr/>
            <p:nvPr/>
          </p:nvSpPr>
          <p:spPr>
            <a:xfrm>
              <a:off x="5877089" y="3064593"/>
              <a:ext cx="227168" cy="1145212"/>
            </a:xfrm>
            <a:custGeom>
              <a:avLst/>
              <a:gdLst/>
              <a:ahLst/>
              <a:cxnLst/>
              <a:rect l="l" t="t" r="r" b="b"/>
              <a:pathLst>
                <a:path w="10765" h="54269" extrusionOk="0">
                  <a:moveTo>
                    <a:pt x="1" y="0"/>
                  </a:moveTo>
                  <a:lnTo>
                    <a:pt x="1" y="54269"/>
                  </a:lnTo>
                  <a:lnTo>
                    <a:pt x="10764" y="54269"/>
                  </a:lnTo>
                  <a:lnTo>
                    <a:pt x="10764"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2"/>
            <p:cNvSpPr/>
            <p:nvPr/>
          </p:nvSpPr>
          <p:spPr>
            <a:xfrm>
              <a:off x="5726608" y="4086651"/>
              <a:ext cx="145227" cy="124674"/>
            </a:xfrm>
            <a:custGeom>
              <a:avLst/>
              <a:gdLst/>
              <a:ahLst/>
              <a:cxnLst/>
              <a:rect l="l" t="t" r="r" b="b"/>
              <a:pathLst>
                <a:path w="6882" h="5908" extrusionOk="0">
                  <a:moveTo>
                    <a:pt x="26" y="1"/>
                  </a:moveTo>
                  <a:cubicBezTo>
                    <a:pt x="25" y="1"/>
                    <a:pt x="24" y="1"/>
                    <a:pt x="24" y="2"/>
                  </a:cubicBezTo>
                  <a:cubicBezTo>
                    <a:pt x="0" y="25"/>
                    <a:pt x="1500" y="1383"/>
                    <a:pt x="3393" y="3014"/>
                  </a:cubicBezTo>
                  <a:cubicBezTo>
                    <a:pt x="5257" y="4630"/>
                    <a:pt x="6794" y="5907"/>
                    <a:pt x="6857" y="5907"/>
                  </a:cubicBezTo>
                  <a:cubicBezTo>
                    <a:pt x="6857" y="5907"/>
                    <a:pt x="6858" y="5907"/>
                    <a:pt x="6858" y="5907"/>
                  </a:cubicBezTo>
                  <a:cubicBezTo>
                    <a:pt x="6882" y="5871"/>
                    <a:pt x="5382" y="4526"/>
                    <a:pt x="3489" y="2895"/>
                  </a:cubicBezTo>
                  <a:cubicBezTo>
                    <a:pt x="1633" y="1286"/>
                    <a:pt x="101"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2"/>
            <p:cNvSpPr/>
            <p:nvPr/>
          </p:nvSpPr>
          <p:spPr>
            <a:xfrm>
              <a:off x="5727853" y="3962294"/>
              <a:ext cx="145249" cy="124420"/>
            </a:xfrm>
            <a:custGeom>
              <a:avLst/>
              <a:gdLst/>
              <a:ahLst/>
              <a:cxnLst/>
              <a:rect l="l" t="t" r="r" b="b"/>
              <a:pathLst>
                <a:path w="6883" h="5896" extrusionOk="0">
                  <a:moveTo>
                    <a:pt x="27" y="0"/>
                  </a:moveTo>
                  <a:cubicBezTo>
                    <a:pt x="26" y="0"/>
                    <a:pt x="25" y="1"/>
                    <a:pt x="24" y="1"/>
                  </a:cubicBezTo>
                  <a:cubicBezTo>
                    <a:pt x="1" y="25"/>
                    <a:pt x="1501" y="1382"/>
                    <a:pt x="3382" y="3013"/>
                  </a:cubicBezTo>
                  <a:cubicBezTo>
                    <a:pt x="5238" y="4611"/>
                    <a:pt x="6781" y="5895"/>
                    <a:pt x="6845" y="5895"/>
                  </a:cubicBezTo>
                  <a:cubicBezTo>
                    <a:pt x="6846" y="5895"/>
                    <a:pt x="6846" y="5895"/>
                    <a:pt x="6847" y="5895"/>
                  </a:cubicBezTo>
                  <a:cubicBezTo>
                    <a:pt x="6882" y="5871"/>
                    <a:pt x="5382" y="4514"/>
                    <a:pt x="3489" y="2894"/>
                  </a:cubicBezTo>
                  <a:cubicBezTo>
                    <a:pt x="1633" y="1285"/>
                    <a:pt x="102" y="0"/>
                    <a:pt x="27"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2"/>
            <p:cNvSpPr/>
            <p:nvPr/>
          </p:nvSpPr>
          <p:spPr>
            <a:xfrm>
              <a:off x="5728865" y="3837916"/>
              <a:ext cx="145481" cy="124674"/>
            </a:xfrm>
            <a:custGeom>
              <a:avLst/>
              <a:gdLst/>
              <a:ahLst/>
              <a:cxnLst/>
              <a:rect l="l" t="t" r="r" b="b"/>
              <a:pathLst>
                <a:path w="6894" h="5908" extrusionOk="0">
                  <a:moveTo>
                    <a:pt x="38" y="1"/>
                  </a:moveTo>
                  <a:cubicBezTo>
                    <a:pt x="37" y="1"/>
                    <a:pt x="36" y="1"/>
                    <a:pt x="36" y="2"/>
                  </a:cubicBezTo>
                  <a:cubicBezTo>
                    <a:pt x="0" y="37"/>
                    <a:pt x="1512" y="1383"/>
                    <a:pt x="3393" y="3014"/>
                  </a:cubicBezTo>
                  <a:cubicBezTo>
                    <a:pt x="5258" y="4618"/>
                    <a:pt x="6806" y="5907"/>
                    <a:pt x="6857" y="5907"/>
                  </a:cubicBezTo>
                  <a:cubicBezTo>
                    <a:pt x="6858" y="5907"/>
                    <a:pt x="6858" y="5907"/>
                    <a:pt x="6858" y="5907"/>
                  </a:cubicBezTo>
                  <a:cubicBezTo>
                    <a:pt x="6894" y="5871"/>
                    <a:pt x="5382" y="4514"/>
                    <a:pt x="3501" y="2895"/>
                  </a:cubicBezTo>
                  <a:cubicBezTo>
                    <a:pt x="1645" y="1286"/>
                    <a:pt x="102"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2"/>
            <p:cNvSpPr/>
            <p:nvPr/>
          </p:nvSpPr>
          <p:spPr>
            <a:xfrm>
              <a:off x="5726354" y="3709275"/>
              <a:ext cx="145481" cy="124695"/>
            </a:xfrm>
            <a:custGeom>
              <a:avLst/>
              <a:gdLst/>
              <a:ahLst/>
              <a:cxnLst/>
              <a:rect l="l" t="t" r="r" b="b"/>
              <a:pathLst>
                <a:path w="6894" h="5909" extrusionOk="0">
                  <a:moveTo>
                    <a:pt x="26" y="1"/>
                  </a:moveTo>
                  <a:cubicBezTo>
                    <a:pt x="25" y="1"/>
                    <a:pt x="24" y="1"/>
                    <a:pt x="24" y="2"/>
                  </a:cubicBezTo>
                  <a:cubicBezTo>
                    <a:pt x="0" y="37"/>
                    <a:pt x="1500" y="1383"/>
                    <a:pt x="3393" y="3014"/>
                  </a:cubicBezTo>
                  <a:cubicBezTo>
                    <a:pt x="5241" y="4628"/>
                    <a:pt x="6779" y="5908"/>
                    <a:pt x="6867" y="5908"/>
                  </a:cubicBezTo>
                  <a:cubicBezTo>
                    <a:pt x="6868" y="5908"/>
                    <a:pt x="6869" y="5908"/>
                    <a:pt x="6870" y="5907"/>
                  </a:cubicBezTo>
                  <a:cubicBezTo>
                    <a:pt x="6894" y="5871"/>
                    <a:pt x="5382" y="4526"/>
                    <a:pt x="3501" y="2895"/>
                  </a:cubicBezTo>
                  <a:cubicBezTo>
                    <a:pt x="1633" y="1286"/>
                    <a:pt x="101"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2"/>
            <p:cNvSpPr/>
            <p:nvPr/>
          </p:nvSpPr>
          <p:spPr>
            <a:xfrm>
              <a:off x="5726354" y="3560038"/>
              <a:ext cx="145481" cy="124927"/>
            </a:xfrm>
            <a:custGeom>
              <a:avLst/>
              <a:gdLst/>
              <a:ahLst/>
              <a:cxnLst/>
              <a:rect l="l" t="t" r="r" b="b"/>
              <a:pathLst>
                <a:path w="6894" h="5920" extrusionOk="0">
                  <a:moveTo>
                    <a:pt x="26" y="1"/>
                  </a:moveTo>
                  <a:cubicBezTo>
                    <a:pt x="25" y="1"/>
                    <a:pt x="24" y="1"/>
                    <a:pt x="24" y="1"/>
                  </a:cubicBezTo>
                  <a:cubicBezTo>
                    <a:pt x="0" y="37"/>
                    <a:pt x="1500" y="1394"/>
                    <a:pt x="3393" y="3025"/>
                  </a:cubicBezTo>
                  <a:cubicBezTo>
                    <a:pt x="5249" y="4635"/>
                    <a:pt x="6792" y="5919"/>
                    <a:pt x="6868" y="5919"/>
                  </a:cubicBezTo>
                  <a:cubicBezTo>
                    <a:pt x="6869" y="5919"/>
                    <a:pt x="6870" y="5919"/>
                    <a:pt x="6870" y="5919"/>
                  </a:cubicBezTo>
                  <a:cubicBezTo>
                    <a:pt x="6894" y="5871"/>
                    <a:pt x="5382" y="4526"/>
                    <a:pt x="3501" y="2894"/>
                  </a:cubicBezTo>
                  <a:cubicBezTo>
                    <a:pt x="1633" y="1285"/>
                    <a:pt x="101"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2"/>
            <p:cNvSpPr/>
            <p:nvPr/>
          </p:nvSpPr>
          <p:spPr>
            <a:xfrm>
              <a:off x="5726354" y="3424370"/>
              <a:ext cx="145481" cy="124906"/>
            </a:xfrm>
            <a:custGeom>
              <a:avLst/>
              <a:gdLst/>
              <a:ahLst/>
              <a:cxnLst/>
              <a:rect l="l" t="t" r="r" b="b"/>
              <a:pathLst>
                <a:path w="6894" h="5919" extrusionOk="0">
                  <a:moveTo>
                    <a:pt x="25" y="1"/>
                  </a:moveTo>
                  <a:cubicBezTo>
                    <a:pt x="25" y="1"/>
                    <a:pt x="24" y="1"/>
                    <a:pt x="24" y="1"/>
                  </a:cubicBezTo>
                  <a:cubicBezTo>
                    <a:pt x="0" y="37"/>
                    <a:pt x="1500" y="1394"/>
                    <a:pt x="3393" y="3025"/>
                  </a:cubicBezTo>
                  <a:cubicBezTo>
                    <a:pt x="5249" y="4634"/>
                    <a:pt x="6792" y="5919"/>
                    <a:pt x="6868" y="5919"/>
                  </a:cubicBezTo>
                  <a:cubicBezTo>
                    <a:pt x="6869" y="5919"/>
                    <a:pt x="6870" y="5919"/>
                    <a:pt x="6870" y="5918"/>
                  </a:cubicBezTo>
                  <a:cubicBezTo>
                    <a:pt x="6894" y="5883"/>
                    <a:pt x="5382" y="4537"/>
                    <a:pt x="3501" y="2894"/>
                  </a:cubicBezTo>
                  <a:cubicBezTo>
                    <a:pt x="1625" y="1278"/>
                    <a:pt x="88" y="1"/>
                    <a:pt x="25"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2"/>
            <p:cNvSpPr/>
            <p:nvPr/>
          </p:nvSpPr>
          <p:spPr>
            <a:xfrm>
              <a:off x="5726354" y="3288702"/>
              <a:ext cx="145481" cy="124906"/>
            </a:xfrm>
            <a:custGeom>
              <a:avLst/>
              <a:gdLst/>
              <a:ahLst/>
              <a:cxnLst/>
              <a:rect l="l" t="t" r="r" b="b"/>
              <a:pathLst>
                <a:path w="6894" h="5919" extrusionOk="0">
                  <a:moveTo>
                    <a:pt x="25" y="0"/>
                  </a:moveTo>
                  <a:cubicBezTo>
                    <a:pt x="25" y="0"/>
                    <a:pt x="24" y="0"/>
                    <a:pt x="24" y="1"/>
                  </a:cubicBezTo>
                  <a:cubicBezTo>
                    <a:pt x="0" y="36"/>
                    <a:pt x="1500" y="1394"/>
                    <a:pt x="3393" y="3025"/>
                  </a:cubicBezTo>
                  <a:cubicBezTo>
                    <a:pt x="5249" y="4634"/>
                    <a:pt x="6792" y="5919"/>
                    <a:pt x="6868" y="5919"/>
                  </a:cubicBezTo>
                  <a:cubicBezTo>
                    <a:pt x="6869" y="5919"/>
                    <a:pt x="6870" y="5918"/>
                    <a:pt x="6870" y="5918"/>
                  </a:cubicBezTo>
                  <a:cubicBezTo>
                    <a:pt x="6894" y="5882"/>
                    <a:pt x="5382" y="4537"/>
                    <a:pt x="3501" y="2894"/>
                  </a:cubicBezTo>
                  <a:cubicBezTo>
                    <a:pt x="1625" y="1277"/>
                    <a:pt x="88" y="0"/>
                    <a:pt x="25"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2"/>
            <p:cNvSpPr/>
            <p:nvPr/>
          </p:nvSpPr>
          <p:spPr>
            <a:xfrm>
              <a:off x="5726354" y="3153266"/>
              <a:ext cx="145481" cy="124674"/>
            </a:xfrm>
            <a:custGeom>
              <a:avLst/>
              <a:gdLst/>
              <a:ahLst/>
              <a:cxnLst/>
              <a:rect l="l" t="t" r="r" b="b"/>
              <a:pathLst>
                <a:path w="6894" h="5908" extrusionOk="0">
                  <a:moveTo>
                    <a:pt x="26" y="0"/>
                  </a:moveTo>
                  <a:cubicBezTo>
                    <a:pt x="25" y="0"/>
                    <a:pt x="24" y="1"/>
                    <a:pt x="24" y="1"/>
                  </a:cubicBezTo>
                  <a:cubicBezTo>
                    <a:pt x="0" y="25"/>
                    <a:pt x="1500" y="1382"/>
                    <a:pt x="3393" y="3013"/>
                  </a:cubicBezTo>
                  <a:cubicBezTo>
                    <a:pt x="5241" y="4616"/>
                    <a:pt x="6779" y="5908"/>
                    <a:pt x="6867" y="5908"/>
                  </a:cubicBezTo>
                  <a:cubicBezTo>
                    <a:pt x="6868" y="5908"/>
                    <a:pt x="6869" y="5907"/>
                    <a:pt x="6870" y="5907"/>
                  </a:cubicBezTo>
                  <a:cubicBezTo>
                    <a:pt x="6894" y="5871"/>
                    <a:pt x="5382" y="4525"/>
                    <a:pt x="3501" y="2894"/>
                  </a:cubicBezTo>
                  <a:cubicBezTo>
                    <a:pt x="1633" y="1285"/>
                    <a:pt x="101" y="0"/>
                    <a:pt x="2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2"/>
            <p:cNvSpPr/>
            <p:nvPr/>
          </p:nvSpPr>
          <p:spPr>
            <a:xfrm>
              <a:off x="5781115" y="3064593"/>
              <a:ext cx="90234" cy="77910"/>
            </a:xfrm>
            <a:custGeom>
              <a:avLst/>
              <a:gdLst/>
              <a:ahLst/>
              <a:cxnLst/>
              <a:rect l="l" t="t" r="r" b="b"/>
              <a:pathLst>
                <a:path w="4276" h="3692" extrusionOk="0">
                  <a:moveTo>
                    <a:pt x="1" y="0"/>
                  </a:moveTo>
                  <a:lnTo>
                    <a:pt x="1" y="0"/>
                  </a:lnTo>
                  <a:cubicBezTo>
                    <a:pt x="1358" y="1310"/>
                    <a:pt x="2775" y="2536"/>
                    <a:pt x="4275" y="3691"/>
                  </a:cubicBezTo>
                  <a:cubicBezTo>
                    <a:pt x="3620" y="3012"/>
                    <a:pt x="2918" y="2381"/>
                    <a:pt x="2191" y="1786"/>
                  </a:cubicBezTo>
                  <a:cubicBezTo>
                    <a:pt x="1501" y="1143"/>
                    <a:pt x="763" y="548"/>
                    <a:pt x="1"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2"/>
            <p:cNvSpPr/>
            <p:nvPr/>
          </p:nvSpPr>
          <p:spPr>
            <a:xfrm>
              <a:off x="5191680" y="2683693"/>
              <a:ext cx="264836" cy="1526112"/>
            </a:xfrm>
            <a:custGeom>
              <a:avLst/>
              <a:gdLst/>
              <a:ahLst/>
              <a:cxnLst/>
              <a:rect l="l" t="t" r="r" b="b"/>
              <a:pathLst>
                <a:path w="12550" h="72319" extrusionOk="0">
                  <a:moveTo>
                    <a:pt x="1" y="0"/>
                  </a:moveTo>
                  <a:lnTo>
                    <a:pt x="1" y="72319"/>
                  </a:lnTo>
                  <a:lnTo>
                    <a:pt x="12550" y="72319"/>
                  </a:lnTo>
                  <a:lnTo>
                    <a:pt x="12550"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2"/>
            <p:cNvSpPr/>
            <p:nvPr/>
          </p:nvSpPr>
          <p:spPr>
            <a:xfrm>
              <a:off x="5191680" y="2683693"/>
              <a:ext cx="264836" cy="1526112"/>
            </a:xfrm>
            <a:custGeom>
              <a:avLst/>
              <a:gdLst/>
              <a:ahLst/>
              <a:cxnLst/>
              <a:rect l="l" t="t" r="r" b="b"/>
              <a:pathLst>
                <a:path w="12550" h="72319" extrusionOk="0">
                  <a:moveTo>
                    <a:pt x="1" y="0"/>
                  </a:moveTo>
                  <a:lnTo>
                    <a:pt x="1" y="72319"/>
                  </a:lnTo>
                  <a:lnTo>
                    <a:pt x="12550" y="72319"/>
                  </a:lnTo>
                  <a:lnTo>
                    <a:pt x="12550"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2"/>
            <p:cNvSpPr/>
            <p:nvPr/>
          </p:nvSpPr>
          <p:spPr>
            <a:xfrm>
              <a:off x="5342183" y="2683693"/>
              <a:ext cx="227147" cy="1526112"/>
            </a:xfrm>
            <a:custGeom>
              <a:avLst/>
              <a:gdLst/>
              <a:ahLst/>
              <a:cxnLst/>
              <a:rect l="l" t="t" r="r" b="b"/>
              <a:pathLst>
                <a:path w="10764" h="72319" extrusionOk="0">
                  <a:moveTo>
                    <a:pt x="0" y="0"/>
                  </a:moveTo>
                  <a:lnTo>
                    <a:pt x="0" y="72319"/>
                  </a:lnTo>
                  <a:lnTo>
                    <a:pt x="10764" y="72319"/>
                  </a:lnTo>
                  <a:lnTo>
                    <a:pt x="10764"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2"/>
            <p:cNvSpPr/>
            <p:nvPr/>
          </p:nvSpPr>
          <p:spPr>
            <a:xfrm>
              <a:off x="5191680" y="4086651"/>
              <a:ext cx="145249" cy="124674"/>
            </a:xfrm>
            <a:custGeom>
              <a:avLst/>
              <a:gdLst/>
              <a:ahLst/>
              <a:cxnLst/>
              <a:rect l="l" t="t" r="r" b="b"/>
              <a:pathLst>
                <a:path w="6883" h="5908" extrusionOk="0">
                  <a:moveTo>
                    <a:pt x="27" y="1"/>
                  </a:moveTo>
                  <a:cubicBezTo>
                    <a:pt x="26" y="1"/>
                    <a:pt x="25" y="1"/>
                    <a:pt x="24" y="2"/>
                  </a:cubicBezTo>
                  <a:cubicBezTo>
                    <a:pt x="1" y="25"/>
                    <a:pt x="1501" y="1383"/>
                    <a:pt x="3382" y="3014"/>
                  </a:cubicBezTo>
                  <a:cubicBezTo>
                    <a:pt x="5258" y="4630"/>
                    <a:pt x="6795" y="5907"/>
                    <a:pt x="6846" y="5907"/>
                  </a:cubicBezTo>
                  <a:cubicBezTo>
                    <a:pt x="6846" y="5907"/>
                    <a:pt x="6847" y="5907"/>
                    <a:pt x="6847" y="5907"/>
                  </a:cubicBezTo>
                  <a:cubicBezTo>
                    <a:pt x="6882" y="5871"/>
                    <a:pt x="5382" y="4526"/>
                    <a:pt x="3489" y="2895"/>
                  </a:cubicBezTo>
                  <a:cubicBezTo>
                    <a:pt x="1633" y="1286"/>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2"/>
            <p:cNvSpPr/>
            <p:nvPr/>
          </p:nvSpPr>
          <p:spPr>
            <a:xfrm>
              <a:off x="5192946" y="3962294"/>
              <a:ext cx="145227" cy="124420"/>
            </a:xfrm>
            <a:custGeom>
              <a:avLst/>
              <a:gdLst/>
              <a:ahLst/>
              <a:cxnLst/>
              <a:rect l="l" t="t" r="r" b="b"/>
              <a:pathLst>
                <a:path w="6882" h="5896" extrusionOk="0">
                  <a:moveTo>
                    <a:pt x="26" y="0"/>
                  </a:moveTo>
                  <a:cubicBezTo>
                    <a:pt x="25" y="0"/>
                    <a:pt x="24" y="1"/>
                    <a:pt x="24" y="1"/>
                  </a:cubicBezTo>
                  <a:cubicBezTo>
                    <a:pt x="0" y="25"/>
                    <a:pt x="1500" y="1382"/>
                    <a:pt x="3382" y="3013"/>
                  </a:cubicBezTo>
                  <a:cubicBezTo>
                    <a:pt x="5237" y="4611"/>
                    <a:pt x="6780" y="5895"/>
                    <a:pt x="6844" y="5895"/>
                  </a:cubicBezTo>
                  <a:cubicBezTo>
                    <a:pt x="6845" y="5895"/>
                    <a:pt x="6846" y="5895"/>
                    <a:pt x="6846" y="5895"/>
                  </a:cubicBezTo>
                  <a:cubicBezTo>
                    <a:pt x="6882" y="5871"/>
                    <a:pt x="5382" y="4514"/>
                    <a:pt x="3489" y="2894"/>
                  </a:cubicBezTo>
                  <a:cubicBezTo>
                    <a:pt x="1633" y="1285"/>
                    <a:pt x="90" y="0"/>
                    <a:pt x="2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2"/>
            <p:cNvSpPr/>
            <p:nvPr/>
          </p:nvSpPr>
          <p:spPr>
            <a:xfrm>
              <a:off x="5194445" y="3837916"/>
              <a:ext cx="145249" cy="124674"/>
            </a:xfrm>
            <a:custGeom>
              <a:avLst/>
              <a:gdLst/>
              <a:ahLst/>
              <a:cxnLst/>
              <a:rect l="l" t="t" r="r" b="b"/>
              <a:pathLst>
                <a:path w="6883" h="5908" extrusionOk="0">
                  <a:moveTo>
                    <a:pt x="25" y="1"/>
                  </a:moveTo>
                  <a:cubicBezTo>
                    <a:pt x="25" y="1"/>
                    <a:pt x="24" y="1"/>
                    <a:pt x="24" y="2"/>
                  </a:cubicBezTo>
                  <a:cubicBezTo>
                    <a:pt x="1" y="37"/>
                    <a:pt x="1501" y="1383"/>
                    <a:pt x="3382" y="3014"/>
                  </a:cubicBezTo>
                  <a:cubicBezTo>
                    <a:pt x="5246" y="4618"/>
                    <a:pt x="6795" y="5907"/>
                    <a:pt x="6846" y="5907"/>
                  </a:cubicBezTo>
                  <a:cubicBezTo>
                    <a:pt x="6846" y="5907"/>
                    <a:pt x="6846" y="5907"/>
                    <a:pt x="6847" y="5907"/>
                  </a:cubicBezTo>
                  <a:cubicBezTo>
                    <a:pt x="6882" y="5871"/>
                    <a:pt x="5370" y="4514"/>
                    <a:pt x="3489" y="2895"/>
                  </a:cubicBezTo>
                  <a:cubicBezTo>
                    <a:pt x="1633" y="1286"/>
                    <a:pt x="67" y="1"/>
                    <a:pt x="25"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2"/>
            <p:cNvSpPr/>
            <p:nvPr/>
          </p:nvSpPr>
          <p:spPr>
            <a:xfrm>
              <a:off x="5191427" y="3709275"/>
              <a:ext cx="145502" cy="124695"/>
            </a:xfrm>
            <a:custGeom>
              <a:avLst/>
              <a:gdLst/>
              <a:ahLst/>
              <a:cxnLst/>
              <a:rect l="l" t="t" r="r" b="b"/>
              <a:pathLst>
                <a:path w="6895" h="5909" extrusionOk="0">
                  <a:moveTo>
                    <a:pt x="27" y="1"/>
                  </a:moveTo>
                  <a:cubicBezTo>
                    <a:pt x="26" y="1"/>
                    <a:pt x="25" y="1"/>
                    <a:pt x="25" y="2"/>
                  </a:cubicBezTo>
                  <a:cubicBezTo>
                    <a:pt x="1" y="37"/>
                    <a:pt x="1501" y="1383"/>
                    <a:pt x="3394" y="3014"/>
                  </a:cubicBezTo>
                  <a:cubicBezTo>
                    <a:pt x="5242" y="4628"/>
                    <a:pt x="6779" y="5908"/>
                    <a:pt x="6856" y="5908"/>
                  </a:cubicBezTo>
                  <a:cubicBezTo>
                    <a:pt x="6857" y="5908"/>
                    <a:pt x="6858" y="5908"/>
                    <a:pt x="6859" y="5907"/>
                  </a:cubicBezTo>
                  <a:cubicBezTo>
                    <a:pt x="6894" y="5871"/>
                    <a:pt x="5382" y="4526"/>
                    <a:pt x="3501" y="2895"/>
                  </a:cubicBezTo>
                  <a:cubicBezTo>
                    <a:pt x="1634" y="1286"/>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2"/>
            <p:cNvSpPr/>
            <p:nvPr/>
          </p:nvSpPr>
          <p:spPr>
            <a:xfrm>
              <a:off x="5191427" y="3560038"/>
              <a:ext cx="145502" cy="124927"/>
            </a:xfrm>
            <a:custGeom>
              <a:avLst/>
              <a:gdLst/>
              <a:ahLst/>
              <a:cxnLst/>
              <a:rect l="l" t="t" r="r" b="b"/>
              <a:pathLst>
                <a:path w="6895" h="5920" extrusionOk="0">
                  <a:moveTo>
                    <a:pt x="27" y="1"/>
                  </a:moveTo>
                  <a:cubicBezTo>
                    <a:pt x="26" y="1"/>
                    <a:pt x="25" y="1"/>
                    <a:pt x="25" y="1"/>
                  </a:cubicBezTo>
                  <a:cubicBezTo>
                    <a:pt x="1" y="37"/>
                    <a:pt x="1501" y="1394"/>
                    <a:pt x="3394" y="3025"/>
                  </a:cubicBezTo>
                  <a:cubicBezTo>
                    <a:pt x="5250" y="4635"/>
                    <a:pt x="6793" y="5919"/>
                    <a:pt x="6857" y="5919"/>
                  </a:cubicBezTo>
                  <a:cubicBezTo>
                    <a:pt x="6858" y="5919"/>
                    <a:pt x="6858" y="5919"/>
                    <a:pt x="6859" y="5919"/>
                  </a:cubicBezTo>
                  <a:cubicBezTo>
                    <a:pt x="6894" y="5871"/>
                    <a:pt x="5382" y="4526"/>
                    <a:pt x="3501" y="2894"/>
                  </a:cubicBezTo>
                  <a:cubicBezTo>
                    <a:pt x="1634" y="1285"/>
                    <a:pt x="102" y="1"/>
                    <a:pt x="2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2"/>
            <p:cNvSpPr/>
            <p:nvPr/>
          </p:nvSpPr>
          <p:spPr>
            <a:xfrm>
              <a:off x="5195458" y="3412806"/>
              <a:ext cx="141471" cy="122922"/>
            </a:xfrm>
            <a:custGeom>
              <a:avLst/>
              <a:gdLst/>
              <a:ahLst/>
              <a:cxnLst/>
              <a:rect l="l" t="t" r="r" b="b"/>
              <a:pathLst>
                <a:path w="6704" h="5825" extrusionOk="0">
                  <a:moveTo>
                    <a:pt x="38" y="0"/>
                  </a:moveTo>
                  <a:cubicBezTo>
                    <a:pt x="37" y="0"/>
                    <a:pt x="36" y="1"/>
                    <a:pt x="36" y="1"/>
                  </a:cubicBezTo>
                  <a:cubicBezTo>
                    <a:pt x="0" y="25"/>
                    <a:pt x="1465" y="1370"/>
                    <a:pt x="3298" y="2978"/>
                  </a:cubicBezTo>
                  <a:cubicBezTo>
                    <a:pt x="5099" y="4556"/>
                    <a:pt x="6589" y="5825"/>
                    <a:pt x="6665" y="5825"/>
                  </a:cubicBezTo>
                  <a:cubicBezTo>
                    <a:pt x="6666" y="5825"/>
                    <a:pt x="6667" y="5824"/>
                    <a:pt x="6668" y="5823"/>
                  </a:cubicBezTo>
                  <a:cubicBezTo>
                    <a:pt x="6703" y="5788"/>
                    <a:pt x="5239" y="4466"/>
                    <a:pt x="3405" y="2847"/>
                  </a:cubicBezTo>
                  <a:cubicBezTo>
                    <a:pt x="1597" y="1261"/>
                    <a:pt x="101" y="0"/>
                    <a:pt x="3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2"/>
            <p:cNvSpPr/>
            <p:nvPr/>
          </p:nvSpPr>
          <p:spPr>
            <a:xfrm>
              <a:off x="5195458" y="3263569"/>
              <a:ext cx="141471" cy="122922"/>
            </a:xfrm>
            <a:custGeom>
              <a:avLst/>
              <a:gdLst/>
              <a:ahLst/>
              <a:cxnLst/>
              <a:rect l="l" t="t" r="r" b="b"/>
              <a:pathLst>
                <a:path w="6704" h="5825" extrusionOk="0">
                  <a:moveTo>
                    <a:pt x="38" y="0"/>
                  </a:moveTo>
                  <a:cubicBezTo>
                    <a:pt x="37" y="0"/>
                    <a:pt x="36" y="0"/>
                    <a:pt x="36" y="1"/>
                  </a:cubicBezTo>
                  <a:cubicBezTo>
                    <a:pt x="0" y="37"/>
                    <a:pt x="1465" y="1370"/>
                    <a:pt x="3298" y="2977"/>
                  </a:cubicBezTo>
                  <a:cubicBezTo>
                    <a:pt x="5099" y="4556"/>
                    <a:pt x="6589" y="5824"/>
                    <a:pt x="6665" y="5824"/>
                  </a:cubicBezTo>
                  <a:cubicBezTo>
                    <a:pt x="6666" y="5824"/>
                    <a:pt x="6667" y="5824"/>
                    <a:pt x="6668" y="5823"/>
                  </a:cubicBezTo>
                  <a:cubicBezTo>
                    <a:pt x="6703" y="5787"/>
                    <a:pt x="5239" y="4466"/>
                    <a:pt x="3405" y="2858"/>
                  </a:cubicBezTo>
                  <a:cubicBezTo>
                    <a:pt x="1597" y="1273"/>
                    <a:pt x="101" y="0"/>
                    <a:pt x="3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2"/>
            <p:cNvSpPr/>
            <p:nvPr/>
          </p:nvSpPr>
          <p:spPr>
            <a:xfrm>
              <a:off x="5195458" y="3114311"/>
              <a:ext cx="141471" cy="123175"/>
            </a:xfrm>
            <a:custGeom>
              <a:avLst/>
              <a:gdLst/>
              <a:ahLst/>
              <a:cxnLst/>
              <a:rect l="l" t="t" r="r" b="b"/>
              <a:pathLst>
                <a:path w="6704" h="5837" extrusionOk="0">
                  <a:moveTo>
                    <a:pt x="38" y="1"/>
                  </a:moveTo>
                  <a:cubicBezTo>
                    <a:pt x="37" y="1"/>
                    <a:pt x="36" y="1"/>
                    <a:pt x="36" y="2"/>
                  </a:cubicBezTo>
                  <a:cubicBezTo>
                    <a:pt x="0" y="37"/>
                    <a:pt x="1465" y="1371"/>
                    <a:pt x="3298" y="2978"/>
                  </a:cubicBezTo>
                  <a:cubicBezTo>
                    <a:pt x="5107" y="4564"/>
                    <a:pt x="6603" y="5836"/>
                    <a:pt x="6666" y="5836"/>
                  </a:cubicBezTo>
                  <a:cubicBezTo>
                    <a:pt x="6667" y="5836"/>
                    <a:pt x="6667" y="5836"/>
                    <a:pt x="6668" y="5836"/>
                  </a:cubicBezTo>
                  <a:cubicBezTo>
                    <a:pt x="6703" y="5788"/>
                    <a:pt x="5239" y="4466"/>
                    <a:pt x="3405" y="2859"/>
                  </a:cubicBezTo>
                  <a:cubicBezTo>
                    <a:pt x="1597" y="1262"/>
                    <a:pt x="101"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2"/>
            <p:cNvSpPr/>
            <p:nvPr/>
          </p:nvSpPr>
          <p:spPr>
            <a:xfrm>
              <a:off x="5195458" y="2965074"/>
              <a:ext cx="141471" cy="123175"/>
            </a:xfrm>
            <a:custGeom>
              <a:avLst/>
              <a:gdLst/>
              <a:ahLst/>
              <a:cxnLst/>
              <a:rect l="l" t="t" r="r" b="b"/>
              <a:pathLst>
                <a:path w="6704" h="5837" extrusionOk="0">
                  <a:moveTo>
                    <a:pt x="38" y="1"/>
                  </a:moveTo>
                  <a:cubicBezTo>
                    <a:pt x="37" y="1"/>
                    <a:pt x="36" y="1"/>
                    <a:pt x="36" y="1"/>
                  </a:cubicBezTo>
                  <a:cubicBezTo>
                    <a:pt x="0" y="37"/>
                    <a:pt x="1465" y="1370"/>
                    <a:pt x="3298" y="2978"/>
                  </a:cubicBezTo>
                  <a:cubicBezTo>
                    <a:pt x="5107" y="4563"/>
                    <a:pt x="6603" y="5836"/>
                    <a:pt x="6666" y="5836"/>
                  </a:cubicBezTo>
                  <a:cubicBezTo>
                    <a:pt x="6667" y="5836"/>
                    <a:pt x="6667" y="5836"/>
                    <a:pt x="6668" y="5835"/>
                  </a:cubicBezTo>
                  <a:cubicBezTo>
                    <a:pt x="6703" y="5788"/>
                    <a:pt x="5239" y="4466"/>
                    <a:pt x="3405" y="2859"/>
                  </a:cubicBezTo>
                  <a:cubicBezTo>
                    <a:pt x="1597" y="1262"/>
                    <a:pt x="101"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2"/>
            <p:cNvSpPr/>
            <p:nvPr/>
          </p:nvSpPr>
          <p:spPr>
            <a:xfrm>
              <a:off x="5195458" y="2815837"/>
              <a:ext cx="141471" cy="123154"/>
            </a:xfrm>
            <a:custGeom>
              <a:avLst/>
              <a:gdLst/>
              <a:ahLst/>
              <a:cxnLst/>
              <a:rect l="l" t="t" r="r" b="b"/>
              <a:pathLst>
                <a:path w="6704" h="5836" extrusionOk="0">
                  <a:moveTo>
                    <a:pt x="38" y="0"/>
                  </a:moveTo>
                  <a:cubicBezTo>
                    <a:pt x="37" y="0"/>
                    <a:pt x="36" y="0"/>
                    <a:pt x="36" y="1"/>
                  </a:cubicBezTo>
                  <a:cubicBezTo>
                    <a:pt x="0" y="37"/>
                    <a:pt x="1465" y="1370"/>
                    <a:pt x="3298" y="2978"/>
                  </a:cubicBezTo>
                  <a:cubicBezTo>
                    <a:pt x="5107" y="4563"/>
                    <a:pt x="6603" y="5836"/>
                    <a:pt x="6666" y="5836"/>
                  </a:cubicBezTo>
                  <a:cubicBezTo>
                    <a:pt x="6667" y="5836"/>
                    <a:pt x="6667" y="5836"/>
                    <a:pt x="6668" y="5835"/>
                  </a:cubicBezTo>
                  <a:cubicBezTo>
                    <a:pt x="6703" y="5787"/>
                    <a:pt x="5239" y="4466"/>
                    <a:pt x="3405" y="2858"/>
                  </a:cubicBezTo>
                  <a:cubicBezTo>
                    <a:pt x="1597" y="1273"/>
                    <a:pt x="101" y="0"/>
                    <a:pt x="3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2"/>
            <p:cNvSpPr/>
            <p:nvPr/>
          </p:nvSpPr>
          <p:spPr>
            <a:xfrm>
              <a:off x="5213796" y="2684917"/>
              <a:ext cx="123133" cy="104837"/>
            </a:xfrm>
            <a:custGeom>
              <a:avLst/>
              <a:gdLst/>
              <a:ahLst/>
              <a:cxnLst/>
              <a:rect l="l" t="t" r="r" b="b"/>
              <a:pathLst>
                <a:path w="5835" h="4968" extrusionOk="0">
                  <a:moveTo>
                    <a:pt x="26" y="1"/>
                  </a:moveTo>
                  <a:cubicBezTo>
                    <a:pt x="25" y="1"/>
                    <a:pt x="25" y="1"/>
                    <a:pt x="24" y="2"/>
                  </a:cubicBezTo>
                  <a:cubicBezTo>
                    <a:pt x="0" y="26"/>
                    <a:pt x="1262" y="1169"/>
                    <a:pt x="2858" y="2538"/>
                  </a:cubicBezTo>
                  <a:cubicBezTo>
                    <a:pt x="4440" y="3885"/>
                    <a:pt x="5733" y="4968"/>
                    <a:pt x="5797" y="4968"/>
                  </a:cubicBezTo>
                  <a:cubicBezTo>
                    <a:pt x="5798" y="4968"/>
                    <a:pt x="5798" y="4967"/>
                    <a:pt x="5799" y="4967"/>
                  </a:cubicBezTo>
                  <a:cubicBezTo>
                    <a:pt x="5834" y="4931"/>
                    <a:pt x="4572" y="3788"/>
                    <a:pt x="2965" y="2419"/>
                  </a:cubicBezTo>
                  <a:cubicBezTo>
                    <a:pt x="1383" y="1072"/>
                    <a:pt x="90"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2"/>
            <p:cNvSpPr/>
            <p:nvPr/>
          </p:nvSpPr>
          <p:spPr>
            <a:xfrm>
              <a:off x="4656774" y="2409825"/>
              <a:ext cx="264836" cy="1799980"/>
            </a:xfrm>
            <a:custGeom>
              <a:avLst/>
              <a:gdLst/>
              <a:ahLst/>
              <a:cxnLst/>
              <a:rect l="l" t="t" r="r" b="b"/>
              <a:pathLst>
                <a:path w="12550" h="85297" extrusionOk="0">
                  <a:moveTo>
                    <a:pt x="0" y="1"/>
                  </a:moveTo>
                  <a:lnTo>
                    <a:pt x="0" y="85297"/>
                  </a:lnTo>
                  <a:lnTo>
                    <a:pt x="12549" y="85297"/>
                  </a:lnTo>
                  <a:lnTo>
                    <a:pt x="12549"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2"/>
            <p:cNvSpPr/>
            <p:nvPr/>
          </p:nvSpPr>
          <p:spPr>
            <a:xfrm>
              <a:off x="4656774" y="2409825"/>
              <a:ext cx="264836" cy="1799980"/>
            </a:xfrm>
            <a:custGeom>
              <a:avLst/>
              <a:gdLst/>
              <a:ahLst/>
              <a:cxnLst/>
              <a:rect l="l" t="t" r="r" b="b"/>
              <a:pathLst>
                <a:path w="12550" h="85297" extrusionOk="0">
                  <a:moveTo>
                    <a:pt x="0" y="1"/>
                  </a:moveTo>
                  <a:lnTo>
                    <a:pt x="0" y="85297"/>
                  </a:lnTo>
                  <a:lnTo>
                    <a:pt x="12549" y="85297"/>
                  </a:lnTo>
                  <a:lnTo>
                    <a:pt x="12549" y="1"/>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2"/>
            <p:cNvSpPr/>
            <p:nvPr/>
          </p:nvSpPr>
          <p:spPr>
            <a:xfrm>
              <a:off x="4807277" y="2409825"/>
              <a:ext cx="227147" cy="1799980"/>
            </a:xfrm>
            <a:custGeom>
              <a:avLst/>
              <a:gdLst/>
              <a:ahLst/>
              <a:cxnLst/>
              <a:rect l="l" t="t" r="r" b="b"/>
              <a:pathLst>
                <a:path w="10764" h="85297" extrusionOk="0">
                  <a:moveTo>
                    <a:pt x="0" y="1"/>
                  </a:moveTo>
                  <a:lnTo>
                    <a:pt x="0" y="85297"/>
                  </a:lnTo>
                  <a:lnTo>
                    <a:pt x="10763" y="85297"/>
                  </a:lnTo>
                  <a:lnTo>
                    <a:pt x="10763"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2"/>
            <p:cNvSpPr/>
            <p:nvPr/>
          </p:nvSpPr>
          <p:spPr>
            <a:xfrm>
              <a:off x="4656774" y="4086651"/>
              <a:ext cx="145249" cy="124674"/>
            </a:xfrm>
            <a:custGeom>
              <a:avLst/>
              <a:gdLst/>
              <a:ahLst/>
              <a:cxnLst/>
              <a:rect l="l" t="t" r="r" b="b"/>
              <a:pathLst>
                <a:path w="6883" h="5908" extrusionOk="0">
                  <a:moveTo>
                    <a:pt x="26" y="1"/>
                  </a:moveTo>
                  <a:cubicBezTo>
                    <a:pt x="25" y="1"/>
                    <a:pt x="25" y="1"/>
                    <a:pt x="24" y="2"/>
                  </a:cubicBezTo>
                  <a:cubicBezTo>
                    <a:pt x="0" y="25"/>
                    <a:pt x="1500" y="1383"/>
                    <a:pt x="3382" y="3014"/>
                  </a:cubicBezTo>
                  <a:cubicBezTo>
                    <a:pt x="5257" y="4630"/>
                    <a:pt x="6794" y="5907"/>
                    <a:pt x="6845" y="5907"/>
                  </a:cubicBezTo>
                  <a:cubicBezTo>
                    <a:pt x="6846" y="5907"/>
                    <a:pt x="6846" y="5907"/>
                    <a:pt x="6846" y="5907"/>
                  </a:cubicBezTo>
                  <a:cubicBezTo>
                    <a:pt x="6882" y="5871"/>
                    <a:pt x="5382" y="4526"/>
                    <a:pt x="3489" y="2895"/>
                  </a:cubicBezTo>
                  <a:cubicBezTo>
                    <a:pt x="1633" y="1286"/>
                    <a:pt x="101"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2"/>
            <p:cNvSpPr/>
            <p:nvPr/>
          </p:nvSpPr>
          <p:spPr>
            <a:xfrm>
              <a:off x="4658019" y="3962294"/>
              <a:ext cx="145249" cy="124420"/>
            </a:xfrm>
            <a:custGeom>
              <a:avLst/>
              <a:gdLst/>
              <a:ahLst/>
              <a:cxnLst/>
              <a:rect l="l" t="t" r="r" b="b"/>
              <a:pathLst>
                <a:path w="6883" h="5896" extrusionOk="0">
                  <a:moveTo>
                    <a:pt x="26" y="0"/>
                  </a:moveTo>
                  <a:cubicBezTo>
                    <a:pt x="25" y="0"/>
                    <a:pt x="25" y="1"/>
                    <a:pt x="25" y="1"/>
                  </a:cubicBezTo>
                  <a:cubicBezTo>
                    <a:pt x="1" y="25"/>
                    <a:pt x="1501" y="1382"/>
                    <a:pt x="3382" y="3013"/>
                  </a:cubicBezTo>
                  <a:cubicBezTo>
                    <a:pt x="5238" y="4611"/>
                    <a:pt x="6781" y="5895"/>
                    <a:pt x="6845" y="5895"/>
                  </a:cubicBezTo>
                  <a:cubicBezTo>
                    <a:pt x="6846" y="5895"/>
                    <a:pt x="6847" y="5895"/>
                    <a:pt x="6847" y="5895"/>
                  </a:cubicBezTo>
                  <a:cubicBezTo>
                    <a:pt x="6883" y="5871"/>
                    <a:pt x="5370" y="4514"/>
                    <a:pt x="3489" y="2894"/>
                  </a:cubicBezTo>
                  <a:cubicBezTo>
                    <a:pt x="1633" y="1285"/>
                    <a:pt x="90" y="0"/>
                    <a:pt x="2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2"/>
            <p:cNvSpPr/>
            <p:nvPr/>
          </p:nvSpPr>
          <p:spPr>
            <a:xfrm>
              <a:off x="4659285" y="3837916"/>
              <a:ext cx="145249" cy="124674"/>
            </a:xfrm>
            <a:custGeom>
              <a:avLst/>
              <a:gdLst/>
              <a:ahLst/>
              <a:cxnLst/>
              <a:rect l="l" t="t" r="r" b="b"/>
              <a:pathLst>
                <a:path w="6883" h="5908" extrusionOk="0">
                  <a:moveTo>
                    <a:pt x="26" y="1"/>
                  </a:moveTo>
                  <a:cubicBezTo>
                    <a:pt x="25" y="1"/>
                    <a:pt x="24" y="1"/>
                    <a:pt x="24" y="2"/>
                  </a:cubicBezTo>
                  <a:cubicBezTo>
                    <a:pt x="0" y="37"/>
                    <a:pt x="1500" y="1383"/>
                    <a:pt x="3382" y="3014"/>
                  </a:cubicBezTo>
                  <a:cubicBezTo>
                    <a:pt x="5246" y="4618"/>
                    <a:pt x="6794" y="5907"/>
                    <a:pt x="6845" y="5907"/>
                  </a:cubicBezTo>
                  <a:cubicBezTo>
                    <a:pt x="6846" y="5907"/>
                    <a:pt x="6846" y="5907"/>
                    <a:pt x="6846" y="5907"/>
                  </a:cubicBezTo>
                  <a:cubicBezTo>
                    <a:pt x="6882" y="5871"/>
                    <a:pt x="5370" y="4514"/>
                    <a:pt x="3489" y="2895"/>
                  </a:cubicBezTo>
                  <a:cubicBezTo>
                    <a:pt x="1633" y="1286"/>
                    <a:pt x="90"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2"/>
            <p:cNvSpPr/>
            <p:nvPr/>
          </p:nvSpPr>
          <p:spPr>
            <a:xfrm>
              <a:off x="4656521" y="3709275"/>
              <a:ext cx="145502" cy="124695"/>
            </a:xfrm>
            <a:custGeom>
              <a:avLst/>
              <a:gdLst/>
              <a:ahLst/>
              <a:cxnLst/>
              <a:rect l="l" t="t" r="r" b="b"/>
              <a:pathLst>
                <a:path w="6895" h="5909" extrusionOk="0">
                  <a:moveTo>
                    <a:pt x="26" y="1"/>
                  </a:moveTo>
                  <a:cubicBezTo>
                    <a:pt x="25" y="1"/>
                    <a:pt x="25" y="1"/>
                    <a:pt x="24" y="2"/>
                  </a:cubicBezTo>
                  <a:cubicBezTo>
                    <a:pt x="0" y="37"/>
                    <a:pt x="1501" y="1383"/>
                    <a:pt x="3394" y="3014"/>
                  </a:cubicBezTo>
                  <a:cubicBezTo>
                    <a:pt x="5241" y="4628"/>
                    <a:pt x="6779" y="5908"/>
                    <a:pt x="6856" y="5908"/>
                  </a:cubicBezTo>
                  <a:cubicBezTo>
                    <a:pt x="6857" y="5908"/>
                    <a:pt x="6858" y="5908"/>
                    <a:pt x="6858" y="5907"/>
                  </a:cubicBezTo>
                  <a:cubicBezTo>
                    <a:pt x="6894" y="5871"/>
                    <a:pt x="5394" y="4526"/>
                    <a:pt x="3501" y="2895"/>
                  </a:cubicBezTo>
                  <a:cubicBezTo>
                    <a:pt x="1633" y="1286"/>
                    <a:pt x="102"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2"/>
            <p:cNvSpPr/>
            <p:nvPr/>
          </p:nvSpPr>
          <p:spPr>
            <a:xfrm>
              <a:off x="4656521" y="3560038"/>
              <a:ext cx="145502" cy="124927"/>
            </a:xfrm>
            <a:custGeom>
              <a:avLst/>
              <a:gdLst/>
              <a:ahLst/>
              <a:cxnLst/>
              <a:rect l="l" t="t" r="r" b="b"/>
              <a:pathLst>
                <a:path w="6895" h="5920" extrusionOk="0">
                  <a:moveTo>
                    <a:pt x="26" y="1"/>
                  </a:moveTo>
                  <a:cubicBezTo>
                    <a:pt x="25" y="1"/>
                    <a:pt x="25" y="1"/>
                    <a:pt x="24" y="1"/>
                  </a:cubicBezTo>
                  <a:cubicBezTo>
                    <a:pt x="0" y="37"/>
                    <a:pt x="1501" y="1394"/>
                    <a:pt x="3394" y="3025"/>
                  </a:cubicBezTo>
                  <a:cubicBezTo>
                    <a:pt x="5249" y="4635"/>
                    <a:pt x="6792" y="5919"/>
                    <a:pt x="6857" y="5919"/>
                  </a:cubicBezTo>
                  <a:cubicBezTo>
                    <a:pt x="6857" y="5919"/>
                    <a:pt x="6858" y="5919"/>
                    <a:pt x="6858" y="5919"/>
                  </a:cubicBezTo>
                  <a:cubicBezTo>
                    <a:pt x="6894" y="5871"/>
                    <a:pt x="5394" y="4526"/>
                    <a:pt x="3501" y="2894"/>
                  </a:cubicBezTo>
                  <a:cubicBezTo>
                    <a:pt x="1633" y="1285"/>
                    <a:pt x="102" y="1"/>
                    <a:pt x="26"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2"/>
            <p:cNvSpPr/>
            <p:nvPr/>
          </p:nvSpPr>
          <p:spPr>
            <a:xfrm>
              <a:off x="4659538" y="3411793"/>
              <a:ext cx="142484" cy="123935"/>
            </a:xfrm>
            <a:custGeom>
              <a:avLst/>
              <a:gdLst/>
              <a:ahLst/>
              <a:cxnLst/>
              <a:rect l="l" t="t" r="r" b="b"/>
              <a:pathLst>
                <a:path w="6752" h="5873" extrusionOk="0">
                  <a:moveTo>
                    <a:pt x="38" y="1"/>
                  </a:moveTo>
                  <a:cubicBezTo>
                    <a:pt x="37" y="1"/>
                    <a:pt x="36" y="1"/>
                    <a:pt x="36" y="2"/>
                  </a:cubicBezTo>
                  <a:cubicBezTo>
                    <a:pt x="0" y="37"/>
                    <a:pt x="1477" y="1371"/>
                    <a:pt x="3322" y="3002"/>
                  </a:cubicBezTo>
                  <a:cubicBezTo>
                    <a:pt x="5142" y="4599"/>
                    <a:pt x="6650" y="5872"/>
                    <a:pt x="6714" y="5872"/>
                  </a:cubicBezTo>
                  <a:cubicBezTo>
                    <a:pt x="6714" y="5872"/>
                    <a:pt x="6715" y="5872"/>
                    <a:pt x="6715" y="5871"/>
                  </a:cubicBezTo>
                  <a:cubicBezTo>
                    <a:pt x="6751" y="5848"/>
                    <a:pt x="5275" y="4502"/>
                    <a:pt x="3429" y="2871"/>
                  </a:cubicBezTo>
                  <a:cubicBezTo>
                    <a:pt x="1609" y="1274"/>
                    <a:pt x="101"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2"/>
            <p:cNvSpPr/>
            <p:nvPr/>
          </p:nvSpPr>
          <p:spPr>
            <a:xfrm>
              <a:off x="4659538" y="3260024"/>
              <a:ext cx="142484" cy="123935"/>
            </a:xfrm>
            <a:custGeom>
              <a:avLst/>
              <a:gdLst/>
              <a:ahLst/>
              <a:cxnLst/>
              <a:rect l="l" t="t" r="r" b="b"/>
              <a:pathLst>
                <a:path w="6752" h="5873" extrusionOk="0">
                  <a:moveTo>
                    <a:pt x="39" y="1"/>
                  </a:moveTo>
                  <a:cubicBezTo>
                    <a:pt x="37" y="1"/>
                    <a:pt x="36" y="1"/>
                    <a:pt x="36" y="2"/>
                  </a:cubicBezTo>
                  <a:cubicBezTo>
                    <a:pt x="0" y="38"/>
                    <a:pt x="1477" y="1383"/>
                    <a:pt x="3322" y="3003"/>
                  </a:cubicBezTo>
                  <a:cubicBezTo>
                    <a:pt x="5142" y="4600"/>
                    <a:pt x="6650" y="5873"/>
                    <a:pt x="6714" y="5873"/>
                  </a:cubicBezTo>
                  <a:cubicBezTo>
                    <a:pt x="6714" y="5873"/>
                    <a:pt x="6715" y="5872"/>
                    <a:pt x="6715" y="5872"/>
                  </a:cubicBezTo>
                  <a:cubicBezTo>
                    <a:pt x="6751" y="5836"/>
                    <a:pt x="5275" y="4503"/>
                    <a:pt x="3429" y="2872"/>
                  </a:cubicBezTo>
                  <a:cubicBezTo>
                    <a:pt x="1617" y="1281"/>
                    <a:pt x="114" y="1"/>
                    <a:pt x="3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2"/>
            <p:cNvSpPr/>
            <p:nvPr/>
          </p:nvSpPr>
          <p:spPr>
            <a:xfrm>
              <a:off x="4659538" y="3107790"/>
              <a:ext cx="142484" cy="124399"/>
            </a:xfrm>
            <a:custGeom>
              <a:avLst/>
              <a:gdLst/>
              <a:ahLst/>
              <a:cxnLst/>
              <a:rect l="l" t="t" r="r" b="b"/>
              <a:pathLst>
                <a:path w="6752" h="5895" extrusionOk="0">
                  <a:moveTo>
                    <a:pt x="37" y="1"/>
                  </a:moveTo>
                  <a:cubicBezTo>
                    <a:pt x="36" y="1"/>
                    <a:pt x="36" y="1"/>
                    <a:pt x="36" y="1"/>
                  </a:cubicBezTo>
                  <a:cubicBezTo>
                    <a:pt x="0" y="37"/>
                    <a:pt x="1477" y="1382"/>
                    <a:pt x="3322" y="3001"/>
                  </a:cubicBezTo>
                  <a:cubicBezTo>
                    <a:pt x="5151" y="4618"/>
                    <a:pt x="6664" y="5895"/>
                    <a:pt x="6714" y="5895"/>
                  </a:cubicBezTo>
                  <a:cubicBezTo>
                    <a:pt x="6715" y="5895"/>
                    <a:pt x="6715" y="5895"/>
                    <a:pt x="6715" y="5895"/>
                  </a:cubicBezTo>
                  <a:cubicBezTo>
                    <a:pt x="6751" y="5883"/>
                    <a:pt x="5275" y="4525"/>
                    <a:pt x="3429" y="2894"/>
                  </a:cubicBezTo>
                  <a:cubicBezTo>
                    <a:pt x="1600" y="1290"/>
                    <a:pt x="87" y="1"/>
                    <a:pt x="37"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2"/>
            <p:cNvSpPr/>
            <p:nvPr/>
          </p:nvSpPr>
          <p:spPr>
            <a:xfrm>
              <a:off x="4659538" y="2956021"/>
              <a:ext cx="142484" cy="123935"/>
            </a:xfrm>
            <a:custGeom>
              <a:avLst/>
              <a:gdLst/>
              <a:ahLst/>
              <a:cxnLst/>
              <a:rect l="l" t="t" r="r" b="b"/>
              <a:pathLst>
                <a:path w="6752" h="5873" extrusionOk="0">
                  <a:moveTo>
                    <a:pt x="38" y="1"/>
                  </a:moveTo>
                  <a:cubicBezTo>
                    <a:pt x="37" y="1"/>
                    <a:pt x="36" y="1"/>
                    <a:pt x="36" y="2"/>
                  </a:cubicBezTo>
                  <a:cubicBezTo>
                    <a:pt x="0" y="37"/>
                    <a:pt x="1477" y="1371"/>
                    <a:pt x="3322" y="3002"/>
                  </a:cubicBezTo>
                  <a:cubicBezTo>
                    <a:pt x="5142" y="4599"/>
                    <a:pt x="6650" y="5872"/>
                    <a:pt x="6714" y="5872"/>
                  </a:cubicBezTo>
                  <a:cubicBezTo>
                    <a:pt x="6714" y="5872"/>
                    <a:pt x="6715" y="5872"/>
                    <a:pt x="6715" y="5871"/>
                  </a:cubicBezTo>
                  <a:cubicBezTo>
                    <a:pt x="6751" y="5836"/>
                    <a:pt x="5275" y="4502"/>
                    <a:pt x="3429" y="2883"/>
                  </a:cubicBezTo>
                  <a:cubicBezTo>
                    <a:pt x="1609" y="1274"/>
                    <a:pt x="101"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2"/>
            <p:cNvSpPr/>
            <p:nvPr/>
          </p:nvSpPr>
          <p:spPr>
            <a:xfrm>
              <a:off x="4659538" y="2804020"/>
              <a:ext cx="142484" cy="124167"/>
            </a:xfrm>
            <a:custGeom>
              <a:avLst/>
              <a:gdLst/>
              <a:ahLst/>
              <a:cxnLst/>
              <a:rect l="l" t="t" r="r" b="b"/>
              <a:pathLst>
                <a:path w="6752" h="5884" extrusionOk="0">
                  <a:moveTo>
                    <a:pt x="38" y="1"/>
                  </a:moveTo>
                  <a:cubicBezTo>
                    <a:pt x="37" y="1"/>
                    <a:pt x="36" y="1"/>
                    <a:pt x="36" y="1"/>
                  </a:cubicBezTo>
                  <a:cubicBezTo>
                    <a:pt x="0" y="37"/>
                    <a:pt x="1477" y="1383"/>
                    <a:pt x="3322" y="3002"/>
                  </a:cubicBezTo>
                  <a:cubicBezTo>
                    <a:pt x="5143" y="4599"/>
                    <a:pt x="6650" y="5884"/>
                    <a:pt x="6714" y="5884"/>
                  </a:cubicBezTo>
                  <a:cubicBezTo>
                    <a:pt x="6714" y="5884"/>
                    <a:pt x="6715" y="5884"/>
                    <a:pt x="6715" y="5883"/>
                  </a:cubicBezTo>
                  <a:cubicBezTo>
                    <a:pt x="6751" y="5847"/>
                    <a:pt x="5275" y="4502"/>
                    <a:pt x="3429" y="2883"/>
                  </a:cubicBezTo>
                  <a:cubicBezTo>
                    <a:pt x="1609" y="1274"/>
                    <a:pt x="101" y="1"/>
                    <a:pt x="3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2"/>
            <p:cNvSpPr/>
            <p:nvPr/>
          </p:nvSpPr>
          <p:spPr>
            <a:xfrm>
              <a:off x="4659538" y="2652272"/>
              <a:ext cx="142484" cy="123914"/>
            </a:xfrm>
            <a:custGeom>
              <a:avLst/>
              <a:gdLst/>
              <a:ahLst/>
              <a:cxnLst/>
              <a:rect l="l" t="t" r="r" b="b"/>
              <a:pathLst>
                <a:path w="6752" h="5872" extrusionOk="0">
                  <a:moveTo>
                    <a:pt x="38" y="0"/>
                  </a:moveTo>
                  <a:cubicBezTo>
                    <a:pt x="37" y="0"/>
                    <a:pt x="36" y="1"/>
                    <a:pt x="36" y="1"/>
                  </a:cubicBezTo>
                  <a:cubicBezTo>
                    <a:pt x="0" y="25"/>
                    <a:pt x="1477" y="1370"/>
                    <a:pt x="3322" y="2989"/>
                  </a:cubicBezTo>
                  <a:cubicBezTo>
                    <a:pt x="5142" y="4598"/>
                    <a:pt x="6650" y="5872"/>
                    <a:pt x="6714" y="5872"/>
                  </a:cubicBezTo>
                  <a:cubicBezTo>
                    <a:pt x="6714" y="5872"/>
                    <a:pt x="6715" y="5871"/>
                    <a:pt x="6715" y="5871"/>
                  </a:cubicBezTo>
                  <a:cubicBezTo>
                    <a:pt x="6751" y="5835"/>
                    <a:pt x="5275" y="4502"/>
                    <a:pt x="3429" y="2870"/>
                  </a:cubicBezTo>
                  <a:cubicBezTo>
                    <a:pt x="1609" y="1273"/>
                    <a:pt x="101" y="0"/>
                    <a:pt x="3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2"/>
            <p:cNvSpPr/>
            <p:nvPr/>
          </p:nvSpPr>
          <p:spPr>
            <a:xfrm>
              <a:off x="4659538" y="2500270"/>
              <a:ext cx="142484" cy="124399"/>
            </a:xfrm>
            <a:custGeom>
              <a:avLst/>
              <a:gdLst/>
              <a:ahLst/>
              <a:cxnLst/>
              <a:rect l="l" t="t" r="r" b="b"/>
              <a:pathLst>
                <a:path w="6752" h="5895" extrusionOk="0">
                  <a:moveTo>
                    <a:pt x="38" y="0"/>
                  </a:moveTo>
                  <a:cubicBezTo>
                    <a:pt x="37" y="0"/>
                    <a:pt x="36" y="0"/>
                    <a:pt x="36" y="1"/>
                  </a:cubicBezTo>
                  <a:cubicBezTo>
                    <a:pt x="0" y="36"/>
                    <a:pt x="1477" y="1382"/>
                    <a:pt x="3322" y="3001"/>
                  </a:cubicBezTo>
                  <a:cubicBezTo>
                    <a:pt x="5159" y="4613"/>
                    <a:pt x="6677" y="5894"/>
                    <a:pt x="6715" y="5894"/>
                  </a:cubicBezTo>
                  <a:cubicBezTo>
                    <a:pt x="6715" y="5894"/>
                    <a:pt x="6715" y="5894"/>
                    <a:pt x="6715" y="5894"/>
                  </a:cubicBezTo>
                  <a:cubicBezTo>
                    <a:pt x="6751" y="5871"/>
                    <a:pt x="5275" y="4513"/>
                    <a:pt x="3429" y="2894"/>
                  </a:cubicBezTo>
                  <a:cubicBezTo>
                    <a:pt x="1609" y="1285"/>
                    <a:pt x="101" y="0"/>
                    <a:pt x="3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2"/>
            <p:cNvSpPr/>
            <p:nvPr/>
          </p:nvSpPr>
          <p:spPr>
            <a:xfrm>
              <a:off x="4725864" y="2414088"/>
              <a:ext cx="75399" cy="58327"/>
            </a:xfrm>
            <a:custGeom>
              <a:avLst/>
              <a:gdLst/>
              <a:ahLst/>
              <a:cxnLst/>
              <a:rect l="l" t="t" r="r" b="b"/>
              <a:pathLst>
                <a:path w="3573" h="2764" extrusionOk="0">
                  <a:moveTo>
                    <a:pt x="0" y="1"/>
                  </a:moveTo>
                  <a:lnTo>
                    <a:pt x="0" y="1"/>
                  </a:lnTo>
                  <a:cubicBezTo>
                    <a:pt x="548" y="525"/>
                    <a:pt x="1132" y="1001"/>
                    <a:pt x="1739" y="1442"/>
                  </a:cubicBezTo>
                  <a:cubicBezTo>
                    <a:pt x="2322" y="1930"/>
                    <a:pt x="2929" y="2370"/>
                    <a:pt x="3572" y="2763"/>
                  </a:cubicBezTo>
                  <a:cubicBezTo>
                    <a:pt x="3037" y="2239"/>
                    <a:pt x="2453" y="1751"/>
                    <a:pt x="1834" y="1311"/>
                  </a:cubicBezTo>
                  <a:cubicBezTo>
                    <a:pt x="1263" y="834"/>
                    <a:pt x="643" y="394"/>
                    <a:pt x="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2"/>
            <p:cNvSpPr/>
            <p:nvPr/>
          </p:nvSpPr>
          <p:spPr>
            <a:xfrm>
              <a:off x="7208488" y="3969342"/>
              <a:ext cx="265090" cy="240463"/>
            </a:xfrm>
            <a:custGeom>
              <a:avLst/>
              <a:gdLst/>
              <a:ahLst/>
              <a:cxnLst/>
              <a:rect l="l" t="t" r="r" b="b"/>
              <a:pathLst>
                <a:path w="12562" h="11395" extrusionOk="0">
                  <a:moveTo>
                    <a:pt x="0" y="0"/>
                  </a:moveTo>
                  <a:lnTo>
                    <a:pt x="0" y="11395"/>
                  </a:lnTo>
                  <a:lnTo>
                    <a:pt x="12561" y="11395"/>
                  </a:lnTo>
                  <a:lnTo>
                    <a:pt x="12561"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2"/>
            <p:cNvSpPr/>
            <p:nvPr/>
          </p:nvSpPr>
          <p:spPr>
            <a:xfrm>
              <a:off x="7208488" y="3969342"/>
              <a:ext cx="265090" cy="240463"/>
            </a:xfrm>
            <a:custGeom>
              <a:avLst/>
              <a:gdLst/>
              <a:ahLst/>
              <a:cxnLst/>
              <a:rect l="l" t="t" r="r" b="b"/>
              <a:pathLst>
                <a:path w="12562" h="11395" extrusionOk="0">
                  <a:moveTo>
                    <a:pt x="0" y="0"/>
                  </a:moveTo>
                  <a:lnTo>
                    <a:pt x="0" y="11395"/>
                  </a:lnTo>
                  <a:lnTo>
                    <a:pt x="12561" y="11395"/>
                  </a:lnTo>
                  <a:lnTo>
                    <a:pt x="12561"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2"/>
            <p:cNvSpPr/>
            <p:nvPr/>
          </p:nvSpPr>
          <p:spPr>
            <a:xfrm>
              <a:off x="7352703" y="3969342"/>
              <a:ext cx="233689" cy="240463"/>
            </a:xfrm>
            <a:custGeom>
              <a:avLst/>
              <a:gdLst/>
              <a:ahLst/>
              <a:cxnLst/>
              <a:rect l="l" t="t" r="r" b="b"/>
              <a:pathLst>
                <a:path w="11074" h="11395" extrusionOk="0">
                  <a:moveTo>
                    <a:pt x="0" y="0"/>
                  </a:moveTo>
                  <a:lnTo>
                    <a:pt x="0" y="11395"/>
                  </a:lnTo>
                  <a:lnTo>
                    <a:pt x="11073" y="11395"/>
                  </a:lnTo>
                  <a:lnTo>
                    <a:pt x="11073"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2"/>
            <p:cNvSpPr/>
            <p:nvPr/>
          </p:nvSpPr>
          <p:spPr>
            <a:xfrm>
              <a:off x="7207982" y="4085406"/>
              <a:ext cx="145249" cy="124652"/>
            </a:xfrm>
            <a:custGeom>
              <a:avLst/>
              <a:gdLst/>
              <a:ahLst/>
              <a:cxnLst/>
              <a:rect l="l" t="t" r="r" b="b"/>
              <a:pathLst>
                <a:path w="6883" h="5907" extrusionOk="0">
                  <a:moveTo>
                    <a:pt x="26" y="0"/>
                  </a:moveTo>
                  <a:cubicBezTo>
                    <a:pt x="25" y="0"/>
                    <a:pt x="25" y="1"/>
                    <a:pt x="24" y="1"/>
                  </a:cubicBezTo>
                  <a:cubicBezTo>
                    <a:pt x="0" y="37"/>
                    <a:pt x="1500" y="1382"/>
                    <a:pt x="3394" y="3013"/>
                  </a:cubicBezTo>
                  <a:cubicBezTo>
                    <a:pt x="5258" y="4618"/>
                    <a:pt x="6795" y="5907"/>
                    <a:pt x="6857" y="5907"/>
                  </a:cubicBezTo>
                  <a:cubicBezTo>
                    <a:pt x="6858" y="5907"/>
                    <a:pt x="6858" y="5907"/>
                    <a:pt x="6858" y="5907"/>
                  </a:cubicBezTo>
                  <a:cubicBezTo>
                    <a:pt x="6882" y="5871"/>
                    <a:pt x="5382" y="4514"/>
                    <a:pt x="3489" y="2894"/>
                  </a:cubicBezTo>
                  <a:cubicBezTo>
                    <a:pt x="1633" y="1285"/>
                    <a:pt x="102" y="0"/>
                    <a:pt x="2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2"/>
            <p:cNvSpPr/>
            <p:nvPr/>
          </p:nvSpPr>
          <p:spPr>
            <a:xfrm>
              <a:off x="7207982" y="3970840"/>
              <a:ext cx="145249" cy="124652"/>
            </a:xfrm>
            <a:custGeom>
              <a:avLst/>
              <a:gdLst/>
              <a:ahLst/>
              <a:cxnLst/>
              <a:rect l="l" t="t" r="r" b="b"/>
              <a:pathLst>
                <a:path w="6883" h="5907" extrusionOk="0">
                  <a:moveTo>
                    <a:pt x="26" y="0"/>
                  </a:moveTo>
                  <a:cubicBezTo>
                    <a:pt x="25" y="0"/>
                    <a:pt x="25" y="0"/>
                    <a:pt x="24" y="1"/>
                  </a:cubicBezTo>
                  <a:cubicBezTo>
                    <a:pt x="0" y="37"/>
                    <a:pt x="1500" y="1382"/>
                    <a:pt x="3394" y="3013"/>
                  </a:cubicBezTo>
                  <a:cubicBezTo>
                    <a:pt x="5258" y="4618"/>
                    <a:pt x="6795" y="5907"/>
                    <a:pt x="6857" y="5907"/>
                  </a:cubicBezTo>
                  <a:cubicBezTo>
                    <a:pt x="6858" y="5907"/>
                    <a:pt x="6858" y="5907"/>
                    <a:pt x="6858" y="5906"/>
                  </a:cubicBezTo>
                  <a:cubicBezTo>
                    <a:pt x="6882" y="5871"/>
                    <a:pt x="5382" y="4525"/>
                    <a:pt x="3489" y="2894"/>
                  </a:cubicBezTo>
                  <a:cubicBezTo>
                    <a:pt x="1633" y="1285"/>
                    <a:pt x="102" y="0"/>
                    <a:pt x="2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2"/>
            <p:cNvSpPr/>
            <p:nvPr/>
          </p:nvSpPr>
          <p:spPr>
            <a:xfrm>
              <a:off x="7682092" y="4087938"/>
              <a:ext cx="265090" cy="121867"/>
            </a:xfrm>
            <a:custGeom>
              <a:avLst/>
              <a:gdLst/>
              <a:ahLst/>
              <a:cxnLst/>
              <a:rect l="l" t="t" r="r" b="b"/>
              <a:pathLst>
                <a:path w="12562" h="5775" extrusionOk="0">
                  <a:moveTo>
                    <a:pt x="0" y="0"/>
                  </a:moveTo>
                  <a:lnTo>
                    <a:pt x="0" y="5775"/>
                  </a:lnTo>
                  <a:lnTo>
                    <a:pt x="12561" y="5775"/>
                  </a:lnTo>
                  <a:lnTo>
                    <a:pt x="12561"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2"/>
            <p:cNvSpPr/>
            <p:nvPr/>
          </p:nvSpPr>
          <p:spPr>
            <a:xfrm>
              <a:off x="7682092" y="4087938"/>
              <a:ext cx="265090" cy="121867"/>
            </a:xfrm>
            <a:custGeom>
              <a:avLst/>
              <a:gdLst/>
              <a:ahLst/>
              <a:cxnLst/>
              <a:rect l="l" t="t" r="r" b="b"/>
              <a:pathLst>
                <a:path w="12562" h="5775" extrusionOk="0">
                  <a:moveTo>
                    <a:pt x="0" y="0"/>
                  </a:moveTo>
                  <a:lnTo>
                    <a:pt x="0" y="5775"/>
                  </a:lnTo>
                  <a:lnTo>
                    <a:pt x="12561" y="5775"/>
                  </a:lnTo>
                  <a:lnTo>
                    <a:pt x="12561"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2"/>
            <p:cNvSpPr/>
            <p:nvPr/>
          </p:nvSpPr>
          <p:spPr>
            <a:xfrm>
              <a:off x="7828058" y="4087938"/>
              <a:ext cx="231938" cy="121867"/>
            </a:xfrm>
            <a:custGeom>
              <a:avLst/>
              <a:gdLst/>
              <a:ahLst/>
              <a:cxnLst/>
              <a:rect l="l" t="t" r="r" b="b"/>
              <a:pathLst>
                <a:path w="10991" h="5775" extrusionOk="0">
                  <a:moveTo>
                    <a:pt x="1" y="0"/>
                  </a:moveTo>
                  <a:lnTo>
                    <a:pt x="1" y="5775"/>
                  </a:lnTo>
                  <a:lnTo>
                    <a:pt x="10990" y="5775"/>
                  </a:lnTo>
                  <a:lnTo>
                    <a:pt x="10990"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2"/>
            <p:cNvSpPr/>
            <p:nvPr/>
          </p:nvSpPr>
          <p:spPr>
            <a:xfrm>
              <a:off x="7683337" y="4089668"/>
              <a:ext cx="147253" cy="120158"/>
            </a:xfrm>
            <a:custGeom>
              <a:avLst/>
              <a:gdLst/>
              <a:ahLst/>
              <a:cxnLst/>
              <a:rect l="l" t="t" r="r" b="b"/>
              <a:pathLst>
                <a:path w="6978" h="5694" extrusionOk="0">
                  <a:moveTo>
                    <a:pt x="39" y="1"/>
                  </a:moveTo>
                  <a:cubicBezTo>
                    <a:pt x="38" y="1"/>
                    <a:pt x="37" y="1"/>
                    <a:pt x="37" y="2"/>
                  </a:cubicBezTo>
                  <a:cubicBezTo>
                    <a:pt x="1" y="37"/>
                    <a:pt x="1525" y="1335"/>
                    <a:pt x="3442" y="2907"/>
                  </a:cubicBezTo>
                  <a:cubicBezTo>
                    <a:pt x="5320" y="4456"/>
                    <a:pt x="6874" y="5693"/>
                    <a:pt x="6940" y="5693"/>
                  </a:cubicBezTo>
                  <a:cubicBezTo>
                    <a:pt x="6941" y="5693"/>
                    <a:pt x="6942" y="5693"/>
                    <a:pt x="6942" y="5693"/>
                  </a:cubicBezTo>
                  <a:cubicBezTo>
                    <a:pt x="6978" y="5657"/>
                    <a:pt x="5454" y="4359"/>
                    <a:pt x="3537" y="2788"/>
                  </a:cubicBezTo>
                  <a:cubicBezTo>
                    <a:pt x="1659" y="1226"/>
                    <a:pt x="105" y="1"/>
                    <a:pt x="3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2"/>
            <p:cNvSpPr/>
            <p:nvPr/>
          </p:nvSpPr>
          <p:spPr>
            <a:xfrm>
              <a:off x="4222611" y="4209277"/>
              <a:ext cx="4508971" cy="3545"/>
            </a:xfrm>
            <a:custGeom>
              <a:avLst/>
              <a:gdLst/>
              <a:ahLst/>
              <a:cxnLst/>
              <a:rect l="l" t="t" r="r" b="b"/>
              <a:pathLst>
                <a:path w="213670" h="168" extrusionOk="0">
                  <a:moveTo>
                    <a:pt x="106823" y="1"/>
                  </a:moveTo>
                  <a:cubicBezTo>
                    <a:pt x="47816" y="1"/>
                    <a:pt x="0" y="49"/>
                    <a:pt x="0" y="84"/>
                  </a:cubicBezTo>
                  <a:cubicBezTo>
                    <a:pt x="0" y="132"/>
                    <a:pt x="47828" y="168"/>
                    <a:pt x="106823" y="168"/>
                  </a:cubicBezTo>
                  <a:cubicBezTo>
                    <a:pt x="165830" y="168"/>
                    <a:pt x="213670" y="132"/>
                    <a:pt x="213670" y="84"/>
                  </a:cubicBezTo>
                  <a:cubicBezTo>
                    <a:pt x="213670" y="37"/>
                    <a:pt x="165842" y="1"/>
                    <a:pt x="10682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27"/>
        <p:cNvGrpSpPr/>
        <p:nvPr/>
      </p:nvGrpSpPr>
      <p:grpSpPr>
        <a:xfrm>
          <a:off x="0" y="0"/>
          <a:ext cx="0" cy="0"/>
          <a:chOff x="0" y="0"/>
          <a:chExt cx="0" cy="0"/>
        </a:xfrm>
      </p:grpSpPr>
      <p:pic>
        <p:nvPicPr>
          <p:cNvPr id="2128" name="Google Shape;2128;p63"/>
          <p:cNvPicPr preferRelativeResize="0"/>
          <p:nvPr/>
        </p:nvPicPr>
        <p:blipFill rotWithShape="1">
          <a:blip r:embed="rId3">
            <a:alphaModFix/>
          </a:blip>
          <a:srcRect t="7848" r="70665" b="7848"/>
          <a:stretch/>
        </p:blipFill>
        <p:spPr>
          <a:xfrm>
            <a:off x="0" y="0"/>
            <a:ext cx="2682274" cy="5143500"/>
          </a:xfrm>
          <a:prstGeom prst="rect">
            <a:avLst/>
          </a:prstGeom>
          <a:noFill/>
          <a:ln>
            <a:noFill/>
          </a:ln>
        </p:spPr>
      </p:pic>
      <p:sp>
        <p:nvSpPr>
          <p:cNvPr id="2129" name="Google Shape;2129;p63"/>
          <p:cNvSpPr txBox="1">
            <a:spLocks noGrp="1"/>
          </p:cNvSpPr>
          <p:nvPr>
            <p:ph type="subTitle" idx="3"/>
          </p:nvPr>
        </p:nvSpPr>
        <p:spPr>
          <a:xfrm>
            <a:off x="3079051" y="2971712"/>
            <a:ext cx="2985900" cy="54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2130" name="Google Shape;2130;p63"/>
          <p:cNvSpPr txBox="1">
            <a:spLocks noGrp="1"/>
          </p:cNvSpPr>
          <p:nvPr>
            <p:ph type="subTitle" idx="4"/>
          </p:nvPr>
        </p:nvSpPr>
        <p:spPr>
          <a:xfrm>
            <a:off x="3079049" y="3301500"/>
            <a:ext cx="2985900" cy="6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2131" name="Google Shape;2131;p63"/>
          <p:cNvSpPr txBox="1">
            <a:spLocks noGrp="1"/>
          </p:cNvSpPr>
          <p:nvPr>
            <p:ph type="subTitle" idx="1"/>
          </p:nvPr>
        </p:nvSpPr>
        <p:spPr>
          <a:xfrm>
            <a:off x="3079051" y="1510450"/>
            <a:ext cx="2985900" cy="54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HELENA JAMES</a:t>
            </a:r>
            <a:endParaRPr/>
          </a:p>
        </p:txBody>
      </p:sp>
      <p:sp>
        <p:nvSpPr>
          <p:cNvPr id="2132" name="Google Shape;2132;p63"/>
          <p:cNvSpPr txBox="1">
            <a:spLocks noGrp="1"/>
          </p:cNvSpPr>
          <p:nvPr>
            <p:ph type="subTitle" idx="2"/>
          </p:nvPr>
        </p:nvSpPr>
        <p:spPr>
          <a:xfrm>
            <a:off x="3079049" y="1840248"/>
            <a:ext cx="2985900" cy="6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2133" name="Google Shape;2133;p63"/>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TESTIMONIALS</a:t>
            </a:r>
            <a:endParaRPr/>
          </a:p>
        </p:txBody>
      </p:sp>
      <p:sp>
        <p:nvSpPr>
          <p:cNvPr id="2134" name="Google Shape;2134;p63"/>
          <p:cNvSpPr/>
          <p:nvPr/>
        </p:nvSpPr>
        <p:spPr>
          <a:xfrm rot="10800000">
            <a:off x="7677159" y="-859215"/>
            <a:ext cx="2942065" cy="1678939"/>
          </a:xfrm>
          <a:custGeom>
            <a:avLst/>
            <a:gdLst/>
            <a:ahLst/>
            <a:cxnLst/>
            <a:rect l="l" t="t" r="r" b="b"/>
            <a:pathLst>
              <a:path w="15169" h="8656" extrusionOk="0">
                <a:moveTo>
                  <a:pt x="7585" y="0"/>
                </a:moveTo>
                <a:lnTo>
                  <a:pt x="0" y="4286"/>
                </a:lnTo>
                <a:lnTo>
                  <a:pt x="7585" y="8656"/>
                </a:lnTo>
                <a:lnTo>
                  <a:pt x="15169" y="4286"/>
                </a:lnTo>
                <a:lnTo>
                  <a:pt x="7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3"/>
          <p:cNvSpPr/>
          <p:nvPr/>
        </p:nvSpPr>
        <p:spPr>
          <a:xfrm rot="10800000">
            <a:off x="8378914" y="257189"/>
            <a:ext cx="304034" cy="347488"/>
          </a:xfrm>
          <a:custGeom>
            <a:avLst/>
            <a:gdLst/>
            <a:ahLst/>
            <a:cxnLst/>
            <a:rect l="l" t="t" r="r" b="b"/>
            <a:pathLst>
              <a:path w="8657" h="9895" extrusionOk="0">
                <a:moveTo>
                  <a:pt x="8656" y="1"/>
                </a:moveTo>
                <a:lnTo>
                  <a:pt x="0" y="4894"/>
                </a:lnTo>
                <a:lnTo>
                  <a:pt x="8656" y="9895"/>
                </a:lnTo>
                <a:lnTo>
                  <a:pt x="8656" y="1"/>
                </a:ln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6" name="Google Shape;2136;p63"/>
          <p:cNvGrpSpPr/>
          <p:nvPr/>
        </p:nvGrpSpPr>
        <p:grpSpPr>
          <a:xfrm>
            <a:off x="-1113389" y="3553125"/>
            <a:ext cx="3115394" cy="2068428"/>
            <a:chOff x="-1113389" y="3553125"/>
            <a:chExt cx="3115394" cy="2068428"/>
          </a:xfrm>
        </p:grpSpPr>
        <p:sp>
          <p:nvSpPr>
            <p:cNvPr id="2137" name="Google Shape;2137;p63"/>
            <p:cNvSpPr/>
            <p:nvPr/>
          </p:nvSpPr>
          <p:spPr>
            <a:xfrm rot="5400000" flipH="1">
              <a:off x="-706709" y="3643425"/>
              <a:ext cx="1409400" cy="1228800"/>
            </a:xfrm>
            <a:prstGeom prst="hexagon">
              <a:avLst>
                <a:gd name="adj" fmla="val 28631"/>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3"/>
            <p:cNvSpPr/>
            <p:nvPr/>
          </p:nvSpPr>
          <p:spPr>
            <a:xfrm>
              <a:off x="768154" y="3960972"/>
              <a:ext cx="1233851" cy="704854"/>
            </a:xfrm>
            <a:custGeom>
              <a:avLst/>
              <a:gdLst/>
              <a:ahLst/>
              <a:cxnLst/>
              <a:rect l="l" t="t" r="r" b="b"/>
              <a:pathLst>
                <a:path w="23385" h="13359" extrusionOk="0">
                  <a:moveTo>
                    <a:pt x="11692" y="0"/>
                  </a:moveTo>
                  <a:lnTo>
                    <a:pt x="1" y="6751"/>
                  </a:lnTo>
                  <a:lnTo>
                    <a:pt x="11692" y="13359"/>
                  </a:lnTo>
                  <a:lnTo>
                    <a:pt x="23384" y="6751"/>
                  </a:lnTo>
                  <a:lnTo>
                    <a:pt x="116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3"/>
            <p:cNvSpPr/>
            <p:nvPr/>
          </p:nvSpPr>
          <p:spPr>
            <a:xfrm rot="5400000" flipH="1">
              <a:off x="-74359" y="4534975"/>
              <a:ext cx="991200" cy="503400"/>
            </a:xfrm>
            <a:prstGeom prst="hexagon">
              <a:avLst>
                <a:gd name="adj" fmla="val 28631"/>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3"/>
            <p:cNvSpPr/>
            <p:nvPr/>
          </p:nvSpPr>
          <p:spPr>
            <a:xfrm rot="-3551518" flipH="1">
              <a:off x="503520" y="4207969"/>
              <a:ext cx="891655" cy="503921"/>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3"/>
            <p:cNvSpPr/>
            <p:nvPr/>
          </p:nvSpPr>
          <p:spPr>
            <a:xfrm rot="-3551486" flipH="1">
              <a:off x="-1115235" y="4318931"/>
              <a:ext cx="1520462" cy="859275"/>
            </a:xfrm>
            <a:custGeom>
              <a:avLst/>
              <a:gdLst/>
              <a:ahLst/>
              <a:cxnLst/>
              <a:rect l="l" t="t" r="r" b="b"/>
              <a:pathLst>
                <a:path w="32672" h="18467" extrusionOk="0">
                  <a:moveTo>
                    <a:pt x="29290" y="0"/>
                  </a:moveTo>
                  <a:lnTo>
                    <a:pt x="0" y="16550"/>
                  </a:lnTo>
                  <a:lnTo>
                    <a:pt x="3394" y="18467"/>
                  </a:lnTo>
                  <a:lnTo>
                    <a:pt x="32671" y="1953"/>
                  </a:lnTo>
                  <a:lnTo>
                    <a:pt x="29290" y="0"/>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42" name="Google Shape;2142;p63"/>
          <p:cNvPicPr preferRelativeResize="0"/>
          <p:nvPr/>
        </p:nvPicPr>
        <p:blipFill rotWithShape="1">
          <a:blip r:embed="rId3">
            <a:alphaModFix/>
          </a:blip>
          <a:srcRect l="70665" t="7848" b="7848"/>
          <a:stretch/>
        </p:blipFill>
        <p:spPr>
          <a:xfrm>
            <a:off x="6461725" y="0"/>
            <a:ext cx="2682274" cy="5143500"/>
          </a:xfrm>
          <a:prstGeom prst="rect">
            <a:avLst/>
          </a:prstGeom>
          <a:noFill/>
          <a:ln>
            <a:noFill/>
          </a:ln>
        </p:spPr>
      </p:pic>
      <p:grpSp>
        <p:nvGrpSpPr>
          <p:cNvPr id="2143" name="Google Shape;2143;p63"/>
          <p:cNvGrpSpPr/>
          <p:nvPr/>
        </p:nvGrpSpPr>
        <p:grpSpPr>
          <a:xfrm>
            <a:off x="2239750" y="1932000"/>
            <a:ext cx="4664500" cy="2269475"/>
            <a:chOff x="2239750" y="1932000"/>
            <a:chExt cx="4664500" cy="2269475"/>
          </a:xfrm>
        </p:grpSpPr>
        <p:sp>
          <p:nvSpPr>
            <p:cNvPr id="2144" name="Google Shape;2144;p63"/>
            <p:cNvSpPr/>
            <p:nvPr/>
          </p:nvSpPr>
          <p:spPr>
            <a:xfrm rot="-5400000">
              <a:off x="2184550" y="1987200"/>
              <a:ext cx="817800" cy="707400"/>
            </a:xfrm>
            <a:prstGeom prst="triangle">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3"/>
            <p:cNvSpPr/>
            <p:nvPr/>
          </p:nvSpPr>
          <p:spPr>
            <a:xfrm rot="5400000">
              <a:off x="6141650" y="3438875"/>
              <a:ext cx="817800" cy="707400"/>
            </a:xfrm>
            <a:prstGeom prst="triangle">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49"/>
        <p:cNvGrpSpPr/>
        <p:nvPr/>
      </p:nvGrpSpPr>
      <p:grpSpPr>
        <a:xfrm>
          <a:off x="0" y="0"/>
          <a:ext cx="0" cy="0"/>
          <a:chOff x="0" y="0"/>
          <a:chExt cx="0" cy="0"/>
        </a:xfrm>
      </p:grpSpPr>
      <p:sp>
        <p:nvSpPr>
          <p:cNvPr id="2150" name="Google Shape;2150;p64"/>
          <p:cNvSpPr/>
          <p:nvPr/>
        </p:nvSpPr>
        <p:spPr>
          <a:xfrm rot="10800000">
            <a:off x="6476900" y="1416600"/>
            <a:ext cx="1569600" cy="1357200"/>
          </a:xfrm>
          <a:prstGeom prst="hexagon">
            <a:avLst>
              <a:gd name="adj" fmla="val 26563"/>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rot="10800000">
            <a:off x="3787190" y="1416600"/>
            <a:ext cx="1569600" cy="1357200"/>
          </a:xfrm>
          <a:prstGeom prst="hexagon">
            <a:avLst>
              <a:gd name="adj" fmla="val 26563"/>
              <a:gd name="vf" fmla="val 11547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txBox="1">
            <a:spLocks noGrp="1"/>
          </p:cNvSpPr>
          <p:nvPr>
            <p:ph type="subTitle" idx="3"/>
          </p:nvPr>
        </p:nvSpPr>
        <p:spPr>
          <a:xfrm flipH="1">
            <a:off x="3474290" y="3353825"/>
            <a:ext cx="2195400" cy="9324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It’s terribly hot, even hotter than Mercury, and is the second planet from the Sun</a:t>
            </a:r>
            <a:endParaRPr/>
          </a:p>
        </p:txBody>
      </p:sp>
      <p:sp>
        <p:nvSpPr>
          <p:cNvPr id="2153" name="Google Shape;2153;p64"/>
          <p:cNvSpPr txBox="1">
            <a:spLocks noGrp="1"/>
          </p:cNvSpPr>
          <p:nvPr>
            <p:ph type="subTitle" idx="5"/>
          </p:nvPr>
        </p:nvSpPr>
        <p:spPr>
          <a:xfrm flipH="1">
            <a:off x="6163975" y="3353825"/>
            <a:ext cx="2195400" cy="9324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Jupiter is the fourth-brightest object in the sky and is a gas giant</a:t>
            </a:r>
            <a:endParaRPr/>
          </a:p>
        </p:txBody>
      </p:sp>
      <p:sp>
        <p:nvSpPr>
          <p:cNvPr id="2154" name="Google Shape;2154;p64"/>
          <p:cNvSpPr txBox="1">
            <a:spLocks noGrp="1"/>
          </p:cNvSpPr>
          <p:nvPr>
            <p:ph type="title" idx="6"/>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AWARDS</a:t>
            </a:r>
            <a:endParaRPr/>
          </a:p>
        </p:txBody>
      </p:sp>
      <p:sp>
        <p:nvSpPr>
          <p:cNvPr id="2155" name="Google Shape;2155;p64"/>
          <p:cNvSpPr txBox="1">
            <a:spLocks noGrp="1"/>
          </p:cNvSpPr>
          <p:nvPr>
            <p:ph type="ctrTitle"/>
          </p:nvPr>
        </p:nvSpPr>
        <p:spPr>
          <a:xfrm flipH="1">
            <a:off x="784563" y="2963100"/>
            <a:ext cx="2195400" cy="31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MERCURY</a:t>
            </a:r>
            <a:endParaRPr/>
          </a:p>
        </p:txBody>
      </p:sp>
      <p:sp>
        <p:nvSpPr>
          <p:cNvPr id="2156" name="Google Shape;2156;p64"/>
          <p:cNvSpPr txBox="1">
            <a:spLocks noGrp="1"/>
          </p:cNvSpPr>
          <p:nvPr>
            <p:ph type="subTitle" idx="1"/>
          </p:nvPr>
        </p:nvSpPr>
        <p:spPr>
          <a:xfrm flipH="1">
            <a:off x="784563" y="3353825"/>
            <a:ext cx="2195400" cy="9324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2157" name="Google Shape;2157;p64"/>
          <p:cNvSpPr txBox="1">
            <a:spLocks noGrp="1"/>
          </p:cNvSpPr>
          <p:nvPr>
            <p:ph type="ctrTitle" idx="2"/>
          </p:nvPr>
        </p:nvSpPr>
        <p:spPr>
          <a:xfrm flipH="1">
            <a:off x="3474290" y="2963100"/>
            <a:ext cx="2195400" cy="31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VENUS</a:t>
            </a:r>
            <a:endParaRPr/>
          </a:p>
        </p:txBody>
      </p:sp>
      <p:sp>
        <p:nvSpPr>
          <p:cNvPr id="2158" name="Google Shape;2158;p64"/>
          <p:cNvSpPr txBox="1">
            <a:spLocks noGrp="1"/>
          </p:cNvSpPr>
          <p:nvPr>
            <p:ph type="ctrTitle" idx="4"/>
          </p:nvPr>
        </p:nvSpPr>
        <p:spPr>
          <a:xfrm flipH="1">
            <a:off x="6164000" y="2963100"/>
            <a:ext cx="2195400" cy="31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JUPITER</a:t>
            </a:r>
            <a:endParaRPr/>
          </a:p>
        </p:txBody>
      </p:sp>
      <p:sp>
        <p:nvSpPr>
          <p:cNvPr id="2159" name="Google Shape;2159;p64"/>
          <p:cNvSpPr/>
          <p:nvPr/>
        </p:nvSpPr>
        <p:spPr>
          <a:xfrm rot="10800000">
            <a:off x="1097463" y="1416600"/>
            <a:ext cx="1569600" cy="1357200"/>
          </a:xfrm>
          <a:prstGeom prst="hexagon">
            <a:avLst>
              <a:gd name="adj" fmla="val 26563"/>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0" name="Google Shape;2160;p64"/>
          <p:cNvGrpSpPr/>
          <p:nvPr/>
        </p:nvGrpSpPr>
        <p:grpSpPr>
          <a:xfrm>
            <a:off x="1519983" y="1679272"/>
            <a:ext cx="724434" cy="831857"/>
            <a:chOff x="2212084" y="1960358"/>
            <a:chExt cx="324698" cy="372863"/>
          </a:xfrm>
        </p:grpSpPr>
        <p:sp>
          <p:nvSpPr>
            <p:cNvPr id="2161" name="Google Shape;2161;p64"/>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64"/>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64"/>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64" name="Google Shape;2164;p64"/>
          <p:cNvGrpSpPr/>
          <p:nvPr/>
        </p:nvGrpSpPr>
        <p:grpSpPr>
          <a:xfrm>
            <a:off x="4255190" y="1714725"/>
            <a:ext cx="633599" cy="760950"/>
            <a:chOff x="1493849" y="2775533"/>
            <a:chExt cx="283985" cy="341080"/>
          </a:xfrm>
        </p:grpSpPr>
        <p:sp>
          <p:nvSpPr>
            <p:cNvPr id="2165" name="Google Shape;2165;p64"/>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64"/>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67" name="Google Shape;2167;p64"/>
          <p:cNvGrpSpPr/>
          <p:nvPr/>
        </p:nvGrpSpPr>
        <p:grpSpPr>
          <a:xfrm>
            <a:off x="6885397" y="1700766"/>
            <a:ext cx="752627" cy="788880"/>
            <a:chOff x="853568" y="1975538"/>
            <a:chExt cx="337334" cy="353599"/>
          </a:xfrm>
        </p:grpSpPr>
        <p:sp>
          <p:nvSpPr>
            <p:cNvPr id="2168" name="Google Shape;2168;p6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6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6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6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75"/>
        <p:cNvGrpSpPr/>
        <p:nvPr/>
      </p:nvGrpSpPr>
      <p:grpSpPr>
        <a:xfrm>
          <a:off x="0" y="0"/>
          <a:ext cx="0" cy="0"/>
          <a:chOff x="0" y="0"/>
          <a:chExt cx="0" cy="0"/>
        </a:xfrm>
      </p:grpSpPr>
      <p:sp>
        <p:nvSpPr>
          <p:cNvPr id="2176" name="Google Shape;2176;p65"/>
          <p:cNvSpPr/>
          <p:nvPr/>
        </p:nvSpPr>
        <p:spPr>
          <a:xfrm>
            <a:off x="2981288" y="1285900"/>
            <a:ext cx="3190800" cy="31908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7" name="Google Shape;2177;p65"/>
          <p:cNvGrpSpPr/>
          <p:nvPr/>
        </p:nvGrpSpPr>
        <p:grpSpPr>
          <a:xfrm>
            <a:off x="2654548" y="1428993"/>
            <a:ext cx="3366879" cy="5008251"/>
            <a:chOff x="2247600" y="701950"/>
            <a:chExt cx="2974275" cy="4424250"/>
          </a:xfrm>
        </p:grpSpPr>
        <p:sp>
          <p:nvSpPr>
            <p:cNvPr id="2178" name="Google Shape;2178;p65"/>
            <p:cNvSpPr/>
            <p:nvPr/>
          </p:nvSpPr>
          <p:spPr>
            <a:xfrm>
              <a:off x="2541225" y="1082550"/>
              <a:ext cx="883525" cy="1801900"/>
            </a:xfrm>
            <a:custGeom>
              <a:avLst/>
              <a:gdLst/>
              <a:ahLst/>
              <a:cxnLst/>
              <a:rect l="l" t="t" r="r" b="b"/>
              <a:pathLst>
                <a:path w="35341" h="72076" extrusionOk="0">
                  <a:moveTo>
                    <a:pt x="19730" y="0"/>
                  </a:moveTo>
                  <a:lnTo>
                    <a:pt x="19730" y="0"/>
                  </a:lnTo>
                  <a:cubicBezTo>
                    <a:pt x="0" y="20026"/>
                    <a:pt x="169" y="52261"/>
                    <a:pt x="20131" y="72075"/>
                  </a:cubicBezTo>
                  <a:lnTo>
                    <a:pt x="35341" y="57246"/>
                  </a:lnTo>
                  <a:cubicBezTo>
                    <a:pt x="23765" y="45691"/>
                    <a:pt x="23490" y="27039"/>
                    <a:pt x="34707" y="15146"/>
                  </a:cubicBezTo>
                  <a:cubicBezTo>
                    <a:pt x="34749" y="15083"/>
                    <a:pt x="34791" y="15041"/>
                    <a:pt x="34855" y="14977"/>
                  </a:cubicBezTo>
                  <a:lnTo>
                    <a:pt x="19730" y="0"/>
                  </a:lnTo>
                  <a:close/>
                </a:path>
              </a:pathLst>
            </a:custGeom>
            <a:solidFill>
              <a:srgbClr val="F99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5"/>
            <p:cNvSpPr/>
            <p:nvPr/>
          </p:nvSpPr>
          <p:spPr>
            <a:xfrm>
              <a:off x="3914275" y="701950"/>
              <a:ext cx="949550" cy="757675"/>
            </a:xfrm>
            <a:custGeom>
              <a:avLst/>
              <a:gdLst/>
              <a:ahLst/>
              <a:cxnLst/>
              <a:rect l="l" t="t" r="r" b="b"/>
              <a:pathLst>
                <a:path w="37982" h="30307" extrusionOk="0">
                  <a:moveTo>
                    <a:pt x="1213" y="1"/>
                  </a:moveTo>
                  <a:cubicBezTo>
                    <a:pt x="809" y="1"/>
                    <a:pt x="405" y="5"/>
                    <a:pt x="0" y="15"/>
                  </a:cubicBezTo>
                  <a:lnTo>
                    <a:pt x="0" y="20928"/>
                  </a:lnTo>
                  <a:cubicBezTo>
                    <a:pt x="587" y="20894"/>
                    <a:pt x="1175" y="20877"/>
                    <a:pt x="1762" y="20877"/>
                  </a:cubicBezTo>
                  <a:cubicBezTo>
                    <a:pt x="9194" y="20877"/>
                    <a:pt x="16643" y="23602"/>
                    <a:pt x="22476" y="29103"/>
                  </a:cubicBezTo>
                  <a:cubicBezTo>
                    <a:pt x="22899" y="29504"/>
                    <a:pt x="23300" y="29905"/>
                    <a:pt x="23702" y="30307"/>
                  </a:cubicBezTo>
                  <a:lnTo>
                    <a:pt x="37981" y="15647"/>
                  </a:lnTo>
                  <a:cubicBezTo>
                    <a:pt x="37707" y="15372"/>
                    <a:pt x="37432" y="15098"/>
                    <a:pt x="37157" y="14823"/>
                  </a:cubicBezTo>
                  <a:cubicBezTo>
                    <a:pt x="27200" y="4948"/>
                    <a:pt x="14223" y="1"/>
                    <a:pt x="1213" y="1"/>
                  </a:cubicBezTo>
                  <a:close/>
                </a:path>
              </a:pathLst>
            </a:custGeom>
            <a:solidFill>
              <a:srgbClr val="878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5"/>
            <p:cNvSpPr/>
            <p:nvPr/>
          </p:nvSpPr>
          <p:spPr>
            <a:xfrm>
              <a:off x="4507850" y="1973450"/>
              <a:ext cx="714025" cy="899375"/>
            </a:xfrm>
            <a:custGeom>
              <a:avLst/>
              <a:gdLst/>
              <a:ahLst/>
              <a:cxnLst/>
              <a:rect l="l" t="t" r="r" b="b"/>
              <a:pathLst>
                <a:path w="28561" h="35975" extrusionOk="0">
                  <a:moveTo>
                    <a:pt x="8218" y="0"/>
                  </a:moveTo>
                  <a:cubicBezTo>
                    <a:pt x="8281" y="7499"/>
                    <a:pt x="5556" y="15041"/>
                    <a:pt x="1" y="20955"/>
                  </a:cubicBezTo>
                  <a:lnTo>
                    <a:pt x="13879" y="35975"/>
                  </a:lnTo>
                  <a:cubicBezTo>
                    <a:pt x="23702" y="25983"/>
                    <a:pt x="28560" y="12971"/>
                    <a:pt x="28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5"/>
            <p:cNvSpPr/>
            <p:nvPr/>
          </p:nvSpPr>
          <p:spPr>
            <a:xfrm>
              <a:off x="3034475" y="702300"/>
              <a:ext cx="879825" cy="754700"/>
            </a:xfrm>
            <a:custGeom>
              <a:avLst/>
              <a:gdLst/>
              <a:ahLst/>
              <a:cxnLst/>
              <a:rect l="l" t="t" r="r" b="b"/>
              <a:pathLst>
                <a:path w="35193" h="30188" extrusionOk="0">
                  <a:moveTo>
                    <a:pt x="35192" y="1"/>
                  </a:moveTo>
                  <a:cubicBezTo>
                    <a:pt x="22455" y="297"/>
                    <a:pt x="9823" y="5324"/>
                    <a:pt x="127" y="15084"/>
                  </a:cubicBezTo>
                  <a:cubicBezTo>
                    <a:pt x="85" y="15126"/>
                    <a:pt x="42" y="15168"/>
                    <a:pt x="0" y="15210"/>
                  </a:cubicBezTo>
                  <a:lnTo>
                    <a:pt x="15125" y="30187"/>
                  </a:lnTo>
                  <a:cubicBezTo>
                    <a:pt x="20617" y="24441"/>
                    <a:pt x="27841" y="21336"/>
                    <a:pt x="35192" y="20914"/>
                  </a:cubicBezTo>
                  <a:lnTo>
                    <a:pt x="35192"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5"/>
            <p:cNvSpPr/>
            <p:nvPr/>
          </p:nvSpPr>
          <p:spPr>
            <a:xfrm>
              <a:off x="4506800" y="1093100"/>
              <a:ext cx="713475" cy="880375"/>
            </a:xfrm>
            <a:custGeom>
              <a:avLst/>
              <a:gdLst/>
              <a:ahLst/>
              <a:cxnLst/>
              <a:rect l="l" t="t" r="r" b="b"/>
              <a:pathLst>
                <a:path w="28539" h="35215" extrusionOk="0">
                  <a:moveTo>
                    <a:pt x="14280" y="1"/>
                  </a:moveTo>
                  <a:lnTo>
                    <a:pt x="1" y="14661"/>
                  </a:lnTo>
                  <a:cubicBezTo>
                    <a:pt x="5429" y="20407"/>
                    <a:pt x="8218" y="27779"/>
                    <a:pt x="8260" y="35214"/>
                  </a:cubicBezTo>
                  <a:lnTo>
                    <a:pt x="28539" y="35214"/>
                  </a:lnTo>
                  <a:cubicBezTo>
                    <a:pt x="28497" y="22498"/>
                    <a:pt x="23723" y="9823"/>
                    <a:pt x="1428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5"/>
            <p:cNvSpPr/>
            <p:nvPr/>
          </p:nvSpPr>
          <p:spPr>
            <a:xfrm>
              <a:off x="3633850" y="1714675"/>
              <a:ext cx="585150" cy="585175"/>
            </a:xfrm>
            <a:custGeom>
              <a:avLst/>
              <a:gdLst/>
              <a:ahLst/>
              <a:cxnLst/>
              <a:rect l="l" t="t" r="r" b="b"/>
              <a:pathLst>
                <a:path w="23406" h="23407" extrusionOk="0">
                  <a:moveTo>
                    <a:pt x="11703" y="1"/>
                  </a:moveTo>
                  <a:cubicBezTo>
                    <a:pt x="5239" y="1"/>
                    <a:pt x="1" y="5239"/>
                    <a:pt x="1" y="11703"/>
                  </a:cubicBezTo>
                  <a:cubicBezTo>
                    <a:pt x="1" y="18167"/>
                    <a:pt x="5239" y="23406"/>
                    <a:pt x="11703" y="23406"/>
                  </a:cubicBezTo>
                  <a:cubicBezTo>
                    <a:pt x="18167" y="23406"/>
                    <a:pt x="23406" y="18167"/>
                    <a:pt x="23406" y="11703"/>
                  </a:cubicBezTo>
                  <a:cubicBezTo>
                    <a:pt x="23406" y="5239"/>
                    <a:pt x="18167" y="1"/>
                    <a:pt x="1170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5"/>
            <p:cNvSpPr/>
            <p:nvPr/>
          </p:nvSpPr>
          <p:spPr>
            <a:xfrm>
              <a:off x="2892400" y="1794950"/>
              <a:ext cx="1128575" cy="291625"/>
            </a:xfrm>
            <a:custGeom>
              <a:avLst/>
              <a:gdLst/>
              <a:ahLst/>
              <a:cxnLst/>
              <a:rect l="l" t="t" r="r" b="b"/>
              <a:pathLst>
                <a:path w="45143" h="11665" extrusionOk="0">
                  <a:moveTo>
                    <a:pt x="1" y="1"/>
                  </a:moveTo>
                  <a:lnTo>
                    <a:pt x="40728" y="11534"/>
                  </a:lnTo>
                  <a:cubicBezTo>
                    <a:pt x="41034" y="11623"/>
                    <a:pt x="41341" y="11665"/>
                    <a:pt x="41644" y="11665"/>
                  </a:cubicBezTo>
                  <a:cubicBezTo>
                    <a:pt x="43075" y="11665"/>
                    <a:pt x="44386" y="10721"/>
                    <a:pt x="44805" y="9274"/>
                  </a:cubicBezTo>
                  <a:cubicBezTo>
                    <a:pt x="44868" y="9105"/>
                    <a:pt x="44889" y="8936"/>
                    <a:pt x="44931" y="8746"/>
                  </a:cubicBezTo>
                  <a:cubicBezTo>
                    <a:pt x="45143" y="6929"/>
                    <a:pt x="43854" y="5282"/>
                    <a:pt x="42016" y="5049"/>
                  </a:cubicBezTo>
                  <a:lnTo>
                    <a:pt x="1"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5"/>
            <p:cNvSpPr/>
            <p:nvPr/>
          </p:nvSpPr>
          <p:spPr>
            <a:xfrm>
              <a:off x="2247600" y="4778175"/>
              <a:ext cx="161625" cy="198600"/>
            </a:xfrm>
            <a:custGeom>
              <a:avLst/>
              <a:gdLst/>
              <a:ahLst/>
              <a:cxnLst/>
              <a:rect l="l" t="t" r="r" b="b"/>
              <a:pathLst>
                <a:path w="6465" h="7944" extrusionOk="0">
                  <a:moveTo>
                    <a:pt x="2451" y="1"/>
                  </a:moveTo>
                  <a:lnTo>
                    <a:pt x="0" y="2599"/>
                  </a:lnTo>
                  <a:lnTo>
                    <a:pt x="4626" y="7944"/>
                  </a:lnTo>
                  <a:lnTo>
                    <a:pt x="6464" y="5007"/>
                  </a:lnTo>
                  <a:lnTo>
                    <a:pt x="2451"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5"/>
            <p:cNvSpPr/>
            <p:nvPr/>
          </p:nvSpPr>
          <p:spPr>
            <a:xfrm>
              <a:off x="2258150" y="4829400"/>
              <a:ext cx="118325" cy="129950"/>
            </a:xfrm>
            <a:custGeom>
              <a:avLst/>
              <a:gdLst/>
              <a:ahLst/>
              <a:cxnLst/>
              <a:rect l="l" t="t" r="r" b="b"/>
              <a:pathLst>
                <a:path w="4733" h="5198" extrusionOk="0">
                  <a:moveTo>
                    <a:pt x="1" y="1"/>
                  </a:moveTo>
                  <a:cubicBezTo>
                    <a:pt x="170" y="297"/>
                    <a:pt x="381" y="571"/>
                    <a:pt x="613" y="825"/>
                  </a:cubicBezTo>
                  <a:cubicBezTo>
                    <a:pt x="1036" y="1311"/>
                    <a:pt x="1606" y="1966"/>
                    <a:pt x="2282" y="2684"/>
                  </a:cubicBezTo>
                  <a:lnTo>
                    <a:pt x="3993" y="4479"/>
                  </a:lnTo>
                  <a:cubicBezTo>
                    <a:pt x="4204" y="4754"/>
                    <a:pt x="4458" y="4986"/>
                    <a:pt x="4733" y="5197"/>
                  </a:cubicBezTo>
                  <a:cubicBezTo>
                    <a:pt x="4564" y="4902"/>
                    <a:pt x="4352" y="4627"/>
                    <a:pt x="4099" y="4374"/>
                  </a:cubicBezTo>
                  <a:cubicBezTo>
                    <a:pt x="3676" y="3888"/>
                    <a:pt x="3106" y="3233"/>
                    <a:pt x="2451" y="2536"/>
                  </a:cubicBezTo>
                  <a:lnTo>
                    <a:pt x="740" y="719"/>
                  </a:lnTo>
                  <a:cubicBezTo>
                    <a:pt x="508" y="466"/>
                    <a:pt x="275" y="212"/>
                    <a:pt x="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5"/>
            <p:cNvSpPr/>
            <p:nvPr/>
          </p:nvSpPr>
          <p:spPr>
            <a:xfrm>
              <a:off x="2311500" y="4836275"/>
              <a:ext cx="52825" cy="52300"/>
            </a:xfrm>
            <a:custGeom>
              <a:avLst/>
              <a:gdLst/>
              <a:ahLst/>
              <a:cxnLst/>
              <a:rect l="l" t="t" r="r" b="b"/>
              <a:pathLst>
                <a:path w="2113" h="2092" extrusionOk="0">
                  <a:moveTo>
                    <a:pt x="2113" y="1"/>
                  </a:moveTo>
                  <a:lnTo>
                    <a:pt x="2113" y="1"/>
                  </a:lnTo>
                  <a:cubicBezTo>
                    <a:pt x="1690" y="275"/>
                    <a:pt x="1310" y="592"/>
                    <a:pt x="993" y="972"/>
                  </a:cubicBezTo>
                  <a:cubicBezTo>
                    <a:pt x="613" y="1289"/>
                    <a:pt x="275" y="1669"/>
                    <a:pt x="0" y="2092"/>
                  </a:cubicBezTo>
                  <a:cubicBezTo>
                    <a:pt x="423" y="1838"/>
                    <a:pt x="824" y="1500"/>
                    <a:pt x="1141" y="1120"/>
                  </a:cubicBezTo>
                  <a:cubicBezTo>
                    <a:pt x="1521" y="803"/>
                    <a:pt x="1859" y="423"/>
                    <a:pt x="211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5"/>
            <p:cNvSpPr/>
            <p:nvPr/>
          </p:nvSpPr>
          <p:spPr>
            <a:xfrm>
              <a:off x="2247600" y="4831000"/>
              <a:ext cx="129925" cy="145775"/>
            </a:xfrm>
            <a:custGeom>
              <a:avLst/>
              <a:gdLst/>
              <a:ahLst/>
              <a:cxnLst/>
              <a:rect l="l" t="t" r="r" b="b"/>
              <a:pathLst>
                <a:path w="5197" h="5831" extrusionOk="0">
                  <a:moveTo>
                    <a:pt x="465" y="0"/>
                  </a:moveTo>
                  <a:lnTo>
                    <a:pt x="0" y="486"/>
                  </a:lnTo>
                  <a:lnTo>
                    <a:pt x="4626" y="5831"/>
                  </a:lnTo>
                  <a:lnTo>
                    <a:pt x="4690" y="5788"/>
                  </a:lnTo>
                  <a:lnTo>
                    <a:pt x="5197" y="5197"/>
                  </a:lnTo>
                  <a:lnTo>
                    <a:pt x="4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5"/>
            <p:cNvSpPr/>
            <p:nvPr/>
          </p:nvSpPr>
          <p:spPr>
            <a:xfrm>
              <a:off x="3139025" y="5060725"/>
              <a:ext cx="338000" cy="65475"/>
            </a:xfrm>
            <a:custGeom>
              <a:avLst/>
              <a:gdLst/>
              <a:ahLst/>
              <a:cxnLst/>
              <a:rect l="l" t="t" r="r" b="b"/>
              <a:pathLst>
                <a:path w="13520" h="2619" extrusionOk="0">
                  <a:moveTo>
                    <a:pt x="7309" y="0"/>
                  </a:moveTo>
                  <a:lnTo>
                    <a:pt x="1" y="64"/>
                  </a:lnTo>
                  <a:lnTo>
                    <a:pt x="1" y="2430"/>
                  </a:lnTo>
                  <a:lnTo>
                    <a:pt x="423" y="2451"/>
                  </a:lnTo>
                  <a:cubicBezTo>
                    <a:pt x="1612" y="2513"/>
                    <a:pt x="4930" y="2618"/>
                    <a:pt x="7735" y="2618"/>
                  </a:cubicBezTo>
                  <a:cubicBezTo>
                    <a:pt x="9713" y="2618"/>
                    <a:pt x="11436" y="2566"/>
                    <a:pt x="11978" y="2408"/>
                  </a:cubicBezTo>
                  <a:cubicBezTo>
                    <a:pt x="13520" y="1986"/>
                    <a:pt x="7309" y="719"/>
                    <a:pt x="7309" y="719"/>
                  </a:cubicBezTo>
                  <a:lnTo>
                    <a:pt x="7309"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5"/>
            <p:cNvSpPr/>
            <p:nvPr/>
          </p:nvSpPr>
          <p:spPr>
            <a:xfrm>
              <a:off x="3139025" y="5071650"/>
              <a:ext cx="66050" cy="48250"/>
            </a:xfrm>
            <a:custGeom>
              <a:avLst/>
              <a:gdLst/>
              <a:ahLst/>
              <a:cxnLst/>
              <a:rect l="l" t="t" r="r" b="b"/>
              <a:pathLst>
                <a:path w="2642" h="1930" extrusionOk="0">
                  <a:moveTo>
                    <a:pt x="179" y="1"/>
                  </a:moveTo>
                  <a:cubicBezTo>
                    <a:pt x="120" y="1"/>
                    <a:pt x="60" y="3"/>
                    <a:pt x="1" y="7"/>
                  </a:cubicBezTo>
                  <a:lnTo>
                    <a:pt x="1" y="1908"/>
                  </a:lnTo>
                  <a:lnTo>
                    <a:pt x="2641" y="1929"/>
                  </a:lnTo>
                  <a:cubicBezTo>
                    <a:pt x="2535" y="1338"/>
                    <a:pt x="2197" y="831"/>
                    <a:pt x="1712" y="493"/>
                  </a:cubicBezTo>
                  <a:cubicBezTo>
                    <a:pt x="1256" y="170"/>
                    <a:pt x="714"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5"/>
            <p:cNvSpPr/>
            <p:nvPr/>
          </p:nvSpPr>
          <p:spPr>
            <a:xfrm>
              <a:off x="3139025" y="5096625"/>
              <a:ext cx="313200" cy="29400"/>
            </a:xfrm>
            <a:custGeom>
              <a:avLst/>
              <a:gdLst/>
              <a:ahLst/>
              <a:cxnLst/>
              <a:rect l="l" t="t" r="r" b="b"/>
              <a:pathLst>
                <a:path w="12528" h="1176" extrusionOk="0">
                  <a:moveTo>
                    <a:pt x="10351" y="1"/>
                  </a:moveTo>
                  <a:cubicBezTo>
                    <a:pt x="9929" y="22"/>
                    <a:pt x="9696" y="867"/>
                    <a:pt x="9696" y="867"/>
                  </a:cubicBezTo>
                  <a:lnTo>
                    <a:pt x="1" y="846"/>
                  </a:lnTo>
                  <a:lnTo>
                    <a:pt x="1" y="994"/>
                  </a:lnTo>
                  <a:cubicBezTo>
                    <a:pt x="1642" y="1116"/>
                    <a:pt x="4211" y="1176"/>
                    <a:pt x="6574" y="1176"/>
                  </a:cubicBezTo>
                  <a:cubicBezTo>
                    <a:pt x="9501" y="1176"/>
                    <a:pt x="12112" y="1084"/>
                    <a:pt x="12252" y="909"/>
                  </a:cubicBezTo>
                  <a:cubicBezTo>
                    <a:pt x="12527" y="571"/>
                    <a:pt x="10351" y="1"/>
                    <a:pt x="10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p:cNvSpPr/>
            <p:nvPr/>
          </p:nvSpPr>
          <p:spPr>
            <a:xfrm>
              <a:off x="3148525" y="5115650"/>
              <a:ext cx="293650" cy="4375"/>
            </a:xfrm>
            <a:custGeom>
              <a:avLst/>
              <a:gdLst/>
              <a:ahLst/>
              <a:cxnLst/>
              <a:rect l="l" t="t" r="r" b="b"/>
              <a:pathLst>
                <a:path w="11746" h="175" extrusionOk="0">
                  <a:moveTo>
                    <a:pt x="11387" y="0"/>
                  </a:moveTo>
                  <a:lnTo>
                    <a:pt x="10077" y="42"/>
                  </a:lnTo>
                  <a:cubicBezTo>
                    <a:pt x="8957" y="64"/>
                    <a:pt x="7415" y="85"/>
                    <a:pt x="5704" y="106"/>
                  </a:cubicBezTo>
                  <a:lnTo>
                    <a:pt x="1332" y="106"/>
                  </a:lnTo>
                  <a:lnTo>
                    <a:pt x="1" y="85"/>
                  </a:lnTo>
                  <a:lnTo>
                    <a:pt x="1332" y="127"/>
                  </a:lnTo>
                  <a:cubicBezTo>
                    <a:pt x="2237" y="144"/>
                    <a:pt x="3420" y="175"/>
                    <a:pt x="4744" y="175"/>
                  </a:cubicBezTo>
                  <a:cubicBezTo>
                    <a:pt x="5057" y="175"/>
                    <a:pt x="5377" y="173"/>
                    <a:pt x="5704" y="169"/>
                  </a:cubicBezTo>
                  <a:cubicBezTo>
                    <a:pt x="7415" y="169"/>
                    <a:pt x="8957" y="127"/>
                    <a:pt x="10077" y="85"/>
                  </a:cubicBezTo>
                  <a:lnTo>
                    <a:pt x="11387" y="21"/>
                  </a:lnTo>
                  <a:lnTo>
                    <a:pt x="11746"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5"/>
            <p:cNvSpPr/>
            <p:nvPr/>
          </p:nvSpPr>
          <p:spPr>
            <a:xfrm>
              <a:off x="3380900" y="5094525"/>
              <a:ext cx="17450" cy="26425"/>
            </a:xfrm>
            <a:custGeom>
              <a:avLst/>
              <a:gdLst/>
              <a:ahLst/>
              <a:cxnLst/>
              <a:rect l="l" t="t" r="r" b="b"/>
              <a:pathLst>
                <a:path w="698" h="1057" extrusionOk="0">
                  <a:moveTo>
                    <a:pt x="697" y="0"/>
                  </a:moveTo>
                  <a:lnTo>
                    <a:pt x="697" y="0"/>
                  </a:lnTo>
                  <a:cubicBezTo>
                    <a:pt x="486" y="85"/>
                    <a:pt x="296" y="233"/>
                    <a:pt x="169" y="423"/>
                  </a:cubicBezTo>
                  <a:cubicBezTo>
                    <a:pt x="43" y="613"/>
                    <a:pt x="0" y="845"/>
                    <a:pt x="21" y="1056"/>
                  </a:cubicBezTo>
                  <a:cubicBezTo>
                    <a:pt x="85" y="866"/>
                    <a:pt x="169" y="655"/>
                    <a:pt x="275" y="465"/>
                  </a:cubicBezTo>
                  <a:cubicBezTo>
                    <a:pt x="402" y="296"/>
                    <a:pt x="528" y="148"/>
                    <a:pt x="69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5"/>
            <p:cNvSpPr/>
            <p:nvPr/>
          </p:nvSpPr>
          <p:spPr>
            <a:xfrm>
              <a:off x="3327550" y="5081850"/>
              <a:ext cx="10600" cy="14275"/>
            </a:xfrm>
            <a:custGeom>
              <a:avLst/>
              <a:gdLst/>
              <a:ahLst/>
              <a:cxnLst/>
              <a:rect l="l" t="t" r="r" b="b"/>
              <a:pathLst>
                <a:path w="424" h="571" extrusionOk="0">
                  <a:moveTo>
                    <a:pt x="402" y="0"/>
                  </a:moveTo>
                  <a:cubicBezTo>
                    <a:pt x="381" y="0"/>
                    <a:pt x="275" y="106"/>
                    <a:pt x="170" y="275"/>
                  </a:cubicBezTo>
                  <a:cubicBezTo>
                    <a:pt x="64" y="423"/>
                    <a:pt x="1" y="549"/>
                    <a:pt x="22" y="571"/>
                  </a:cubicBezTo>
                  <a:cubicBezTo>
                    <a:pt x="22" y="571"/>
                    <a:pt x="149" y="465"/>
                    <a:pt x="254" y="317"/>
                  </a:cubicBezTo>
                  <a:cubicBezTo>
                    <a:pt x="360" y="148"/>
                    <a:pt x="423" y="21"/>
                    <a:pt x="402"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5"/>
            <p:cNvSpPr/>
            <p:nvPr/>
          </p:nvSpPr>
          <p:spPr>
            <a:xfrm>
              <a:off x="3312775" y="5079200"/>
              <a:ext cx="12175" cy="9525"/>
            </a:xfrm>
            <a:custGeom>
              <a:avLst/>
              <a:gdLst/>
              <a:ahLst/>
              <a:cxnLst/>
              <a:rect l="l" t="t" r="r" b="b"/>
              <a:pathLst>
                <a:path w="487" h="381" extrusionOk="0">
                  <a:moveTo>
                    <a:pt x="465" y="1"/>
                  </a:moveTo>
                  <a:lnTo>
                    <a:pt x="465" y="1"/>
                  </a:lnTo>
                  <a:cubicBezTo>
                    <a:pt x="359" y="43"/>
                    <a:pt x="275" y="85"/>
                    <a:pt x="212" y="170"/>
                  </a:cubicBezTo>
                  <a:cubicBezTo>
                    <a:pt x="85" y="275"/>
                    <a:pt x="0" y="381"/>
                    <a:pt x="21" y="381"/>
                  </a:cubicBezTo>
                  <a:cubicBezTo>
                    <a:pt x="21" y="381"/>
                    <a:pt x="148" y="339"/>
                    <a:pt x="275" y="233"/>
                  </a:cubicBezTo>
                  <a:cubicBezTo>
                    <a:pt x="402" y="127"/>
                    <a:pt x="486" y="22"/>
                    <a:pt x="46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3303800" y="5071800"/>
              <a:ext cx="19025" cy="2350"/>
            </a:xfrm>
            <a:custGeom>
              <a:avLst/>
              <a:gdLst/>
              <a:ahLst/>
              <a:cxnLst/>
              <a:rect l="l" t="t" r="r" b="b"/>
              <a:pathLst>
                <a:path w="761" h="94" extrusionOk="0">
                  <a:moveTo>
                    <a:pt x="380" y="1"/>
                  </a:moveTo>
                  <a:cubicBezTo>
                    <a:pt x="254" y="1"/>
                    <a:pt x="127" y="1"/>
                    <a:pt x="0" y="43"/>
                  </a:cubicBezTo>
                  <a:cubicBezTo>
                    <a:pt x="93" y="74"/>
                    <a:pt x="186" y="94"/>
                    <a:pt x="279" y="94"/>
                  </a:cubicBezTo>
                  <a:cubicBezTo>
                    <a:pt x="313" y="94"/>
                    <a:pt x="346" y="91"/>
                    <a:pt x="380" y="85"/>
                  </a:cubicBezTo>
                  <a:cubicBezTo>
                    <a:pt x="414" y="91"/>
                    <a:pt x="448" y="94"/>
                    <a:pt x="482" y="94"/>
                  </a:cubicBezTo>
                  <a:cubicBezTo>
                    <a:pt x="575" y="94"/>
                    <a:pt x="668" y="74"/>
                    <a:pt x="761" y="43"/>
                  </a:cubicBezTo>
                  <a:cubicBezTo>
                    <a:pt x="634" y="1"/>
                    <a:pt x="507" y="1"/>
                    <a:pt x="38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p:cNvSpPr/>
            <p:nvPr/>
          </p:nvSpPr>
          <p:spPr>
            <a:xfrm>
              <a:off x="3300100" y="5061775"/>
              <a:ext cx="21675" cy="2875"/>
            </a:xfrm>
            <a:custGeom>
              <a:avLst/>
              <a:gdLst/>
              <a:ahLst/>
              <a:cxnLst/>
              <a:rect l="l" t="t" r="r" b="b"/>
              <a:pathLst>
                <a:path w="867" h="115" extrusionOk="0">
                  <a:moveTo>
                    <a:pt x="0" y="1"/>
                  </a:moveTo>
                  <a:cubicBezTo>
                    <a:pt x="148" y="64"/>
                    <a:pt x="296" y="106"/>
                    <a:pt x="444" y="106"/>
                  </a:cubicBezTo>
                  <a:cubicBezTo>
                    <a:pt x="484" y="112"/>
                    <a:pt x="523" y="114"/>
                    <a:pt x="562" y="114"/>
                  </a:cubicBezTo>
                  <a:cubicBezTo>
                    <a:pt x="670" y="114"/>
                    <a:pt x="774" y="95"/>
                    <a:pt x="866" y="64"/>
                  </a:cubicBezTo>
                  <a:cubicBezTo>
                    <a:pt x="719" y="43"/>
                    <a:pt x="571" y="22"/>
                    <a:pt x="444" y="22"/>
                  </a:cubicBezTo>
                  <a:cubicBezTo>
                    <a:pt x="296" y="1"/>
                    <a:pt x="148" y="1"/>
                    <a:pt x="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5"/>
            <p:cNvSpPr/>
            <p:nvPr/>
          </p:nvSpPr>
          <p:spPr>
            <a:xfrm>
              <a:off x="3333900" y="5066100"/>
              <a:ext cx="34350" cy="18400"/>
            </a:xfrm>
            <a:custGeom>
              <a:avLst/>
              <a:gdLst/>
              <a:ahLst/>
              <a:cxnLst/>
              <a:rect l="l" t="t" r="r" b="b"/>
              <a:pathLst>
                <a:path w="1374" h="736" extrusionOk="0">
                  <a:moveTo>
                    <a:pt x="919" y="74"/>
                  </a:moveTo>
                  <a:cubicBezTo>
                    <a:pt x="1034" y="74"/>
                    <a:pt x="1148" y="95"/>
                    <a:pt x="1247" y="144"/>
                  </a:cubicBezTo>
                  <a:cubicBezTo>
                    <a:pt x="1310" y="187"/>
                    <a:pt x="1289" y="271"/>
                    <a:pt x="1204" y="313"/>
                  </a:cubicBezTo>
                  <a:cubicBezTo>
                    <a:pt x="1120" y="356"/>
                    <a:pt x="1035" y="398"/>
                    <a:pt x="951" y="419"/>
                  </a:cubicBezTo>
                  <a:cubicBezTo>
                    <a:pt x="782" y="482"/>
                    <a:pt x="634" y="525"/>
                    <a:pt x="465" y="546"/>
                  </a:cubicBezTo>
                  <a:cubicBezTo>
                    <a:pt x="333" y="566"/>
                    <a:pt x="221" y="577"/>
                    <a:pt x="140" y="584"/>
                  </a:cubicBezTo>
                  <a:lnTo>
                    <a:pt x="140" y="584"/>
                  </a:lnTo>
                  <a:cubicBezTo>
                    <a:pt x="178" y="500"/>
                    <a:pt x="228" y="423"/>
                    <a:pt x="296" y="356"/>
                  </a:cubicBezTo>
                  <a:cubicBezTo>
                    <a:pt x="402" y="250"/>
                    <a:pt x="528" y="166"/>
                    <a:pt x="676" y="102"/>
                  </a:cubicBezTo>
                  <a:cubicBezTo>
                    <a:pt x="755" y="85"/>
                    <a:pt x="837" y="74"/>
                    <a:pt x="919" y="74"/>
                  </a:cubicBezTo>
                  <a:close/>
                  <a:moveTo>
                    <a:pt x="923" y="0"/>
                  </a:moveTo>
                  <a:cubicBezTo>
                    <a:pt x="662" y="0"/>
                    <a:pt x="404" y="113"/>
                    <a:pt x="233" y="313"/>
                  </a:cubicBezTo>
                  <a:cubicBezTo>
                    <a:pt x="173" y="393"/>
                    <a:pt x="114" y="490"/>
                    <a:pt x="89" y="589"/>
                  </a:cubicBezTo>
                  <a:lnTo>
                    <a:pt x="89" y="589"/>
                  </a:lnTo>
                  <a:cubicBezTo>
                    <a:pt x="32" y="595"/>
                    <a:pt x="0" y="600"/>
                    <a:pt x="0" y="609"/>
                  </a:cubicBezTo>
                  <a:cubicBezTo>
                    <a:pt x="28" y="613"/>
                    <a:pt x="56" y="616"/>
                    <a:pt x="85" y="619"/>
                  </a:cubicBezTo>
                  <a:lnTo>
                    <a:pt x="85" y="619"/>
                  </a:lnTo>
                  <a:lnTo>
                    <a:pt x="85" y="736"/>
                  </a:lnTo>
                  <a:cubicBezTo>
                    <a:pt x="96" y="696"/>
                    <a:pt x="109" y="658"/>
                    <a:pt x="124" y="622"/>
                  </a:cubicBezTo>
                  <a:lnTo>
                    <a:pt x="124" y="622"/>
                  </a:lnTo>
                  <a:cubicBezTo>
                    <a:pt x="160" y="624"/>
                    <a:pt x="196" y="625"/>
                    <a:pt x="233" y="625"/>
                  </a:cubicBezTo>
                  <a:cubicBezTo>
                    <a:pt x="312" y="625"/>
                    <a:pt x="391" y="620"/>
                    <a:pt x="465" y="609"/>
                  </a:cubicBezTo>
                  <a:cubicBezTo>
                    <a:pt x="634" y="588"/>
                    <a:pt x="803" y="546"/>
                    <a:pt x="972" y="504"/>
                  </a:cubicBezTo>
                  <a:cubicBezTo>
                    <a:pt x="1056" y="482"/>
                    <a:pt x="1162" y="440"/>
                    <a:pt x="1247" y="398"/>
                  </a:cubicBezTo>
                  <a:cubicBezTo>
                    <a:pt x="1310" y="356"/>
                    <a:pt x="1352" y="313"/>
                    <a:pt x="1373" y="250"/>
                  </a:cubicBezTo>
                  <a:cubicBezTo>
                    <a:pt x="1373" y="187"/>
                    <a:pt x="1352" y="123"/>
                    <a:pt x="1289" y="81"/>
                  </a:cubicBezTo>
                  <a:cubicBezTo>
                    <a:pt x="1173" y="26"/>
                    <a:pt x="1047" y="0"/>
                    <a:pt x="92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5"/>
            <p:cNvSpPr/>
            <p:nvPr/>
          </p:nvSpPr>
          <p:spPr>
            <a:xfrm>
              <a:off x="3321225" y="5060725"/>
              <a:ext cx="17450" cy="21150"/>
            </a:xfrm>
            <a:custGeom>
              <a:avLst/>
              <a:gdLst/>
              <a:ahLst/>
              <a:cxnLst/>
              <a:rect l="l" t="t" r="r" b="b"/>
              <a:pathLst>
                <a:path w="698" h="846" extrusionOk="0">
                  <a:moveTo>
                    <a:pt x="148" y="0"/>
                  </a:moveTo>
                  <a:cubicBezTo>
                    <a:pt x="64" y="21"/>
                    <a:pt x="0" y="106"/>
                    <a:pt x="21" y="190"/>
                  </a:cubicBezTo>
                  <a:cubicBezTo>
                    <a:pt x="21" y="190"/>
                    <a:pt x="21" y="212"/>
                    <a:pt x="21" y="212"/>
                  </a:cubicBezTo>
                  <a:cubicBezTo>
                    <a:pt x="21" y="275"/>
                    <a:pt x="64" y="338"/>
                    <a:pt x="106" y="402"/>
                  </a:cubicBezTo>
                  <a:cubicBezTo>
                    <a:pt x="169" y="486"/>
                    <a:pt x="233" y="592"/>
                    <a:pt x="317" y="655"/>
                  </a:cubicBezTo>
                  <a:cubicBezTo>
                    <a:pt x="402" y="740"/>
                    <a:pt x="486" y="803"/>
                    <a:pt x="592" y="845"/>
                  </a:cubicBezTo>
                  <a:cubicBezTo>
                    <a:pt x="592" y="845"/>
                    <a:pt x="486" y="761"/>
                    <a:pt x="359" y="613"/>
                  </a:cubicBezTo>
                  <a:cubicBezTo>
                    <a:pt x="296" y="550"/>
                    <a:pt x="233" y="465"/>
                    <a:pt x="169" y="359"/>
                  </a:cubicBezTo>
                  <a:cubicBezTo>
                    <a:pt x="106" y="275"/>
                    <a:pt x="64" y="106"/>
                    <a:pt x="169" y="85"/>
                  </a:cubicBezTo>
                  <a:cubicBezTo>
                    <a:pt x="177" y="83"/>
                    <a:pt x="185" y="82"/>
                    <a:pt x="193" y="82"/>
                  </a:cubicBezTo>
                  <a:cubicBezTo>
                    <a:pt x="294" y="82"/>
                    <a:pt x="406" y="197"/>
                    <a:pt x="465" y="275"/>
                  </a:cubicBezTo>
                  <a:cubicBezTo>
                    <a:pt x="550" y="338"/>
                    <a:pt x="592" y="444"/>
                    <a:pt x="613" y="550"/>
                  </a:cubicBezTo>
                  <a:cubicBezTo>
                    <a:pt x="634" y="655"/>
                    <a:pt x="634" y="740"/>
                    <a:pt x="634" y="845"/>
                  </a:cubicBezTo>
                  <a:cubicBezTo>
                    <a:pt x="676" y="761"/>
                    <a:pt x="697" y="634"/>
                    <a:pt x="676" y="550"/>
                  </a:cubicBezTo>
                  <a:cubicBezTo>
                    <a:pt x="655" y="423"/>
                    <a:pt x="613" y="317"/>
                    <a:pt x="550" y="233"/>
                  </a:cubicBezTo>
                  <a:cubicBezTo>
                    <a:pt x="465" y="85"/>
                    <a:pt x="317" y="0"/>
                    <a:pt x="14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3140075" y="5069700"/>
              <a:ext cx="65000" cy="48600"/>
            </a:xfrm>
            <a:custGeom>
              <a:avLst/>
              <a:gdLst/>
              <a:ahLst/>
              <a:cxnLst/>
              <a:rect l="l" t="t" r="r" b="b"/>
              <a:pathLst>
                <a:path w="2600" h="1944" extrusionOk="0">
                  <a:moveTo>
                    <a:pt x="128" y="0"/>
                  </a:moveTo>
                  <a:cubicBezTo>
                    <a:pt x="85" y="22"/>
                    <a:pt x="43" y="43"/>
                    <a:pt x="1" y="64"/>
                  </a:cubicBezTo>
                  <a:lnTo>
                    <a:pt x="529" y="64"/>
                  </a:lnTo>
                  <a:cubicBezTo>
                    <a:pt x="951" y="106"/>
                    <a:pt x="1353" y="254"/>
                    <a:pt x="1712" y="486"/>
                  </a:cubicBezTo>
                  <a:cubicBezTo>
                    <a:pt x="2050" y="740"/>
                    <a:pt x="2303" y="1078"/>
                    <a:pt x="2451" y="1458"/>
                  </a:cubicBezTo>
                  <a:cubicBezTo>
                    <a:pt x="2557" y="1754"/>
                    <a:pt x="2578" y="1944"/>
                    <a:pt x="2599" y="1944"/>
                  </a:cubicBezTo>
                  <a:cubicBezTo>
                    <a:pt x="2599" y="1902"/>
                    <a:pt x="2599" y="1838"/>
                    <a:pt x="2599" y="1796"/>
                  </a:cubicBezTo>
                  <a:cubicBezTo>
                    <a:pt x="2578" y="1669"/>
                    <a:pt x="2557" y="1564"/>
                    <a:pt x="2515" y="1437"/>
                  </a:cubicBezTo>
                  <a:cubicBezTo>
                    <a:pt x="2367" y="1035"/>
                    <a:pt x="2113" y="676"/>
                    <a:pt x="1775" y="423"/>
                  </a:cubicBezTo>
                  <a:cubicBezTo>
                    <a:pt x="1395" y="169"/>
                    <a:pt x="972" y="22"/>
                    <a:pt x="52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3227750" y="5102725"/>
              <a:ext cx="53875" cy="2650"/>
            </a:xfrm>
            <a:custGeom>
              <a:avLst/>
              <a:gdLst/>
              <a:ahLst/>
              <a:cxnLst/>
              <a:rect l="l" t="t" r="r" b="b"/>
              <a:pathLst>
                <a:path w="2155" h="106" extrusionOk="0">
                  <a:moveTo>
                    <a:pt x="162" y="1"/>
                  </a:moveTo>
                  <a:cubicBezTo>
                    <a:pt x="66" y="1"/>
                    <a:pt x="7" y="3"/>
                    <a:pt x="0" y="10"/>
                  </a:cubicBezTo>
                  <a:cubicBezTo>
                    <a:pt x="359" y="74"/>
                    <a:pt x="719" y="105"/>
                    <a:pt x="1078" y="105"/>
                  </a:cubicBezTo>
                  <a:cubicBezTo>
                    <a:pt x="1437" y="105"/>
                    <a:pt x="1796" y="74"/>
                    <a:pt x="2155" y="10"/>
                  </a:cubicBezTo>
                  <a:cubicBezTo>
                    <a:pt x="2155" y="3"/>
                    <a:pt x="2101" y="1"/>
                    <a:pt x="2007" y="1"/>
                  </a:cubicBezTo>
                  <a:cubicBezTo>
                    <a:pt x="1819" y="1"/>
                    <a:pt x="1472" y="10"/>
                    <a:pt x="1078" y="10"/>
                  </a:cubicBezTo>
                  <a:cubicBezTo>
                    <a:pt x="697" y="10"/>
                    <a:pt x="355" y="1"/>
                    <a:pt x="16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5"/>
            <p:cNvSpPr/>
            <p:nvPr/>
          </p:nvSpPr>
          <p:spPr>
            <a:xfrm>
              <a:off x="3192375" y="5103400"/>
              <a:ext cx="5825" cy="9625"/>
            </a:xfrm>
            <a:custGeom>
              <a:avLst/>
              <a:gdLst/>
              <a:ahLst/>
              <a:cxnLst/>
              <a:rect l="l" t="t" r="r" b="b"/>
              <a:pathLst>
                <a:path w="233" h="385" extrusionOk="0">
                  <a:moveTo>
                    <a:pt x="13" y="0"/>
                  </a:moveTo>
                  <a:cubicBezTo>
                    <a:pt x="7" y="0"/>
                    <a:pt x="3" y="2"/>
                    <a:pt x="0" y="4"/>
                  </a:cubicBezTo>
                  <a:cubicBezTo>
                    <a:pt x="0" y="4"/>
                    <a:pt x="42" y="89"/>
                    <a:pt x="85" y="194"/>
                  </a:cubicBezTo>
                  <a:cubicBezTo>
                    <a:pt x="148" y="300"/>
                    <a:pt x="169" y="385"/>
                    <a:pt x="190" y="385"/>
                  </a:cubicBezTo>
                  <a:cubicBezTo>
                    <a:pt x="211" y="385"/>
                    <a:pt x="232" y="279"/>
                    <a:pt x="190" y="152"/>
                  </a:cubicBezTo>
                  <a:cubicBezTo>
                    <a:pt x="153" y="60"/>
                    <a:pt x="53" y="0"/>
                    <a:pt x="1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5"/>
            <p:cNvSpPr/>
            <p:nvPr/>
          </p:nvSpPr>
          <p:spPr>
            <a:xfrm>
              <a:off x="3178625" y="5088050"/>
              <a:ext cx="6900" cy="6100"/>
            </a:xfrm>
            <a:custGeom>
              <a:avLst/>
              <a:gdLst/>
              <a:ahLst/>
              <a:cxnLst/>
              <a:rect l="l" t="t" r="r" b="b"/>
              <a:pathLst>
                <a:path w="276" h="244" extrusionOk="0">
                  <a:moveTo>
                    <a:pt x="16" y="0"/>
                  </a:moveTo>
                  <a:cubicBezTo>
                    <a:pt x="10" y="0"/>
                    <a:pt x="5" y="2"/>
                    <a:pt x="1" y="6"/>
                  </a:cubicBezTo>
                  <a:cubicBezTo>
                    <a:pt x="1" y="6"/>
                    <a:pt x="22" y="90"/>
                    <a:pt x="106" y="154"/>
                  </a:cubicBezTo>
                  <a:cubicBezTo>
                    <a:pt x="159" y="206"/>
                    <a:pt x="225" y="244"/>
                    <a:pt x="259" y="244"/>
                  </a:cubicBezTo>
                  <a:cubicBezTo>
                    <a:pt x="266" y="244"/>
                    <a:pt x="272" y="242"/>
                    <a:pt x="275" y="238"/>
                  </a:cubicBezTo>
                  <a:cubicBezTo>
                    <a:pt x="275" y="238"/>
                    <a:pt x="233" y="154"/>
                    <a:pt x="149" y="90"/>
                  </a:cubicBezTo>
                  <a:cubicBezTo>
                    <a:pt x="97" y="38"/>
                    <a:pt x="44" y="0"/>
                    <a:pt x="1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3159250" y="5079800"/>
              <a:ext cx="10950" cy="4275"/>
            </a:xfrm>
            <a:custGeom>
              <a:avLst/>
              <a:gdLst/>
              <a:ahLst/>
              <a:cxnLst/>
              <a:rect l="l" t="t" r="r" b="b"/>
              <a:pathLst>
                <a:path w="438" h="171" extrusionOk="0">
                  <a:moveTo>
                    <a:pt x="134" y="1"/>
                  </a:moveTo>
                  <a:cubicBezTo>
                    <a:pt x="57" y="1"/>
                    <a:pt x="1" y="25"/>
                    <a:pt x="15" y="40"/>
                  </a:cubicBezTo>
                  <a:cubicBezTo>
                    <a:pt x="15" y="61"/>
                    <a:pt x="100" y="61"/>
                    <a:pt x="205" y="103"/>
                  </a:cubicBezTo>
                  <a:cubicBezTo>
                    <a:pt x="315" y="122"/>
                    <a:pt x="377" y="171"/>
                    <a:pt x="405" y="171"/>
                  </a:cubicBezTo>
                  <a:cubicBezTo>
                    <a:pt x="410" y="171"/>
                    <a:pt x="414" y="170"/>
                    <a:pt x="417" y="167"/>
                  </a:cubicBezTo>
                  <a:cubicBezTo>
                    <a:pt x="438" y="146"/>
                    <a:pt x="374" y="61"/>
                    <a:pt x="248" y="19"/>
                  </a:cubicBezTo>
                  <a:cubicBezTo>
                    <a:pt x="208" y="6"/>
                    <a:pt x="169" y="1"/>
                    <a:pt x="13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3145900" y="5077225"/>
              <a:ext cx="5300" cy="2925"/>
            </a:xfrm>
            <a:custGeom>
              <a:avLst/>
              <a:gdLst/>
              <a:ahLst/>
              <a:cxnLst/>
              <a:rect l="l" t="t" r="r" b="b"/>
              <a:pathLst>
                <a:path w="212" h="117" extrusionOk="0">
                  <a:moveTo>
                    <a:pt x="45" y="0"/>
                  </a:moveTo>
                  <a:cubicBezTo>
                    <a:pt x="27" y="0"/>
                    <a:pt x="11" y="6"/>
                    <a:pt x="0" y="16"/>
                  </a:cubicBezTo>
                  <a:cubicBezTo>
                    <a:pt x="0" y="37"/>
                    <a:pt x="21" y="80"/>
                    <a:pt x="85" y="101"/>
                  </a:cubicBezTo>
                  <a:cubicBezTo>
                    <a:pt x="116" y="111"/>
                    <a:pt x="148" y="117"/>
                    <a:pt x="172" y="117"/>
                  </a:cubicBezTo>
                  <a:cubicBezTo>
                    <a:pt x="196" y="117"/>
                    <a:pt x="211" y="111"/>
                    <a:pt x="211" y="101"/>
                  </a:cubicBezTo>
                  <a:cubicBezTo>
                    <a:pt x="211" y="59"/>
                    <a:pt x="169" y="37"/>
                    <a:pt x="106" y="16"/>
                  </a:cubicBezTo>
                  <a:cubicBezTo>
                    <a:pt x="85" y="6"/>
                    <a:pt x="64" y="0"/>
                    <a:pt x="4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3397275" y="1854350"/>
              <a:ext cx="448375" cy="959325"/>
            </a:xfrm>
            <a:custGeom>
              <a:avLst/>
              <a:gdLst/>
              <a:ahLst/>
              <a:cxnLst/>
              <a:rect l="l" t="t" r="r" b="b"/>
              <a:pathLst>
                <a:path w="17935" h="38373" extrusionOk="0">
                  <a:moveTo>
                    <a:pt x="11713" y="1"/>
                  </a:moveTo>
                  <a:cubicBezTo>
                    <a:pt x="11696" y="1"/>
                    <a:pt x="11678" y="4"/>
                    <a:pt x="11661" y="12"/>
                  </a:cubicBezTo>
                  <a:cubicBezTo>
                    <a:pt x="10985" y="286"/>
                    <a:pt x="12062" y="3159"/>
                    <a:pt x="12146" y="3391"/>
                  </a:cubicBezTo>
                  <a:cubicBezTo>
                    <a:pt x="12198" y="3547"/>
                    <a:pt x="12075" y="3647"/>
                    <a:pt x="11962" y="3647"/>
                  </a:cubicBezTo>
                  <a:cubicBezTo>
                    <a:pt x="11891" y="3647"/>
                    <a:pt x="11825" y="3608"/>
                    <a:pt x="11808" y="3518"/>
                  </a:cubicBezTo>
                  <a:cubicBezTo>
                    <a:pt x="11727" y="3213"/>
                    <a:pt x="10879" y="19"/>
                    <a:pt x="10232" y="19"/>
                  </a:cubicBezTo>
                  <a:cubicBezTo>
                    <a:pt x="10208" y="19"/>
                    <a:pt x="10184" y="24"/>
                    <a:pt x="10161" y="33"/>
                  </a:cubicBezTo>
                  <a:cubicBezTo>
                    <a:pt x="9781" y="181"/>
                    <a:pt x="10119" y="814"/>
                    <a:pt x="10119" y="814"/>
                  </a:cubicBezTo>
                  <a:cubicBezTo>
                    <a:pt x="10119" y="814"/>
                    <a:pt x="11217" y="3962"/>
                    <a:pt x="10900" y="4067"/>
                  </a:cubicBezTo>
                  <a:cubicBezTo>
                    <a:pt x="10889" y="4072"/>
                    <a:pt x="10877" y="4074"/>
                    <a:pt x="10865" y="4074"/>
                  </a:cubicBezTo>
                  <a:cubicBezTo>
                    <a:pt x="10516" y="4074"/>
                    <a:pt x="9859" y="2335"/>
                    <a:pt x="9675" y="1723"/>
                  </a:cubicBezTo>
                  <a:cubicBezTo>
                    <a:pt x="9546" y="1306"/>
                    <a:pt x="9329" y="1095"/>
                    <a:pt x="9137" y="1095"/>
                  </a:cubicBezTo>
                  <a:cubicBezTo>
                    <a:pt x="9046" y="1095"/>
                    <a:pt x="8961" y="1142"/>
                    <a:pt x="8893" y="1237"/>
                  </a:cubicBezTo>
                  <a:cubicBezTo>
                    <a:pt x="8767" y="1448"/>
                    <a:pt x="9295" y="3391"/>
                    <a:pt x="9506" y="4025"/>
                  </a:cubicBezTo>
                  <a:cubicBezTo>
                    <a:pt x="9686" y="4564"/>
                    <a:pt x="10141" y="5868"/>
                    <a:pt x="9661" y="5868"/>
                  </a:cubicBezTo>
                  <a:cubicBezTo>
                    <a:pt x="9577" y="5868"/>
                    <a:pt x="9464" y="5828"/>
                    <a:pt x="9316" y="5736"/>
                  </a:cubicBezTo>
                  <a:cubicBezTo>
                    <a:pt x="8583" y="5274"/>
                    <a:pt x="7850" y="5089"/>
                    <a:pt x="7417" y="5089"/>
                  </a:cubicBezTo>
                  <a:cubicBezTo>
                    <a:pt x="7275" y="5089"/>
                    <a:pt x="7165" y="5108"/>
                    <a:pt x="7098" y="5145"/>
                  </a:cubicBezTo>
                  <a:cubicBezTo>
                    <a:pt x="6802" y="5293"/>
                    <a:pt x="6929" y="5757"/>
                    <a:pt x="7288" y="5800"/>
                  </a:cubicBezTo>
                  <a:cubicBezTo>
                    <a:pt x="7647" y="5884"/>
                    <a:pt x="8027" y="6032"/>
                    <a:pt x="8365" y="6222"/>
                  </a:cubicBezTo>
                  <a:cubicBezTo>
                    <a:pt x="8640" y="6370"/>
                    <a:pt x="8893" y="6560"/>
                    <a:pt x="9105" y="6771"/>
                  </a:cubicBezTo>
                  <a:cubicBezTo>
                    <a:pt x="9295" y="6961"/>
                    <a:pt x="9464" y="7151"/>
                    <a:pt x="9590" y="7320"/>
                  </a:cubicBezTo>
                  <a:lnTo>
                    <a:pt x="9844" y="7616"/>
                  </a:lnTo>
                  <a:lnTo>
                    <a:pt x="11280" y="22509"/>
                  </a:lnTo>
                  <a:lnTo>
                    <a:pt x="0" y="33958"/>
                  </a:lnTo>
                  <a:lnTo>
                    <a:pt x="6823" y="38373"/>
                  </a:lnTo>
                  <a:lnTo>
                    <a:pt x="17934" y="23670"/>
                  </a:lnTo>
                  <a:lnTo>
                    <a:pt x="14386" y="5863"/>
                  </a:lnTo>
                  <a:cubicBezTo>
                    <a:pt x="14238" y="4701"/>
                    <a:pt x="14026" y="3539"/>
                    <a:pt x="13752" y="2399"/>
                  </a:cubicBezTo>
                  <a:cubicBezTo>
                    <a:pt x="13472" y="1036"/>
                    <a:pt x="13323" y="815"/>
                    <a:pt x="13172" y="815"/>
                  </a:cubicBezTo>
                  <a:cubicBezTo>
                    <a:pt x="13140" y="815"/>
                    <a:pt x="13109" y="824"/>
                    <a:pt x="13076" y="835"/>
                  </a:cubicBezTo>
                  <a:cubicBezTo>
                    <a:pt x="12610" y="1010"/>
                    <a:pt x="13411" y="3343"/>
                    <a:pt x="13101" y="3343"/>
                  </a:cubicBezTo>
                  <a:cubicBezTo>
                    <a:pt x="13074" y="3343"/>
                    <a:pt x="13038" y="3325"/>
                    <a:pt x="12991" y="3286"/>
                  </a:cubicBezTo>
                  <a:cubicBezTo>
                    <a:pt x="12461" y="2837"/>
                    <a:pt x="12206" y="1"/>
                    <a:pt x="11713"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5"/>
            <p:cNvSpPr/>
            <p:nvPr/>
          </p:nvSpPr>
          <p:spPr>
            <a:xfrm>
              <a:off x="2976900" y="1869425"/>
              <a:ext cx="410875" cy="974350"/>
            </a:xfrm>
            <a:custGeom>
              <a:avLst/>
              <a:gdLst/>
              <a:ahLst/>
              <a:cxnLst/>
              <a:rect l="l" t="t" r="r" b="b"/>
              <a:pathLst>
                <a:path w="16435" h="38974" extrusionOk="0">
                  <a:moveTo>
                    <a:pt x="12521" y="0"/>
                  </a:moveTo>
                  <a:cubicBezTo>
                    <a:pt x="12049" y="0"/>
                    <a:pt x="11293" y="2679"/>
                    <a:pt x="10689" y="3021"/>
                  </a:cubicBezTo>
                  <a:cubicBezTo>
                    <a:pt x="10647" y="3044"/>
                    <a:pt x="10615" y="3056"/>
                    <a:pt x="10590" y="3056"/>
                  </a:cubicBezTo>
                  <a:cubicBezTo>
                    <a:pt x="10239" y="3056"/>
                    <a:pt x="11482" y="828"/>
                    <a:pt x="11048" y="591"/>
                  </a:cubicBezTo>
                  <a:cubicBezTo>
                    <a:pt x="11011" y="568"/>
                    <a:pt x="10974" y="548"/>
                    <a:pt x="10933" y="548"/>
                  </a:cubicBezTo>
                  <a:cubicBezTo>
                    <a:pt x="10790" y="548"/>
                    <a:pt x="10595" y="796"/>
                    <a:pt x="10119" y="2028"/>
                  </a:cubicBezTo>
                  <a:cubicBezTo>
                    <a:pt x="9633" y="3105"/>
                    <a:pt x="9211" y="4204"/>
                    <a:pt x="8851" y="5302"/>
                  </a:cubicBezTo>
                  <a:lnTo>
                    <a:pt x="1" y="21906"/>
                  </a:lnTo>
                  <a:lnTo>
                    <a:pt x="3845" y="38974"/>
                  </a:lnTo>
                  <a:lnTo>
                    <a:pt x="12443" y="35763"/>
                  </a:lnTo>
                  <a:lnTo>
                    <a:pt x="6908" y="22877"/>
                  </a:lnTo>
                  <a:lnTo>
                    <a:pt x="13013" y="7837"/>
                  </a:lnTo>
                  <a:lnTo>
                    <a:pt x="13309" y="7584"/>
                  </a:lnTo>
                  <a:cubicBezTo>
                    <a:pt x="13478" y="7457"/>
                    <a:pt x="13668" y="7309"/>
                    <a:pt x="13879" y="7161"/>
                  </a:cubicBezTo>
                  <a:cubicBezTo>
                    <a:pt x="14154" y="6971"/>
                    <a:pt x="14428" y="6823"/>
                    <a:pt x="14745" y="6739"/>
                  </a:cubicBezTo>
                  <a:cubicBezTo>
                    <a:pt x="15104" y="6612"/>
                    <a:pt x="15484" y="6527"/>
                    <a:pt x="15886" y="6506"/>
                  </a:cubicBezTo>
                  <a:cubicBezTo>
                    <a:pt x="16245" y="6506"/>
                    <a:pt x="16435" y="6105"/>
                    <a:pt x="16181" y="5894"/>
                  </a:cubicBezTo>
                  <a:cubicBezTo>
                    <a:pt x="16066" y="5807"/>
                    <a:pt x="15801" y="5747"/>
                    <a:pt x="15445" y="5747"/>
                  </a:cubicBezTo>
                  <a:cubicBezTo>
                    <a:pt x="15020" y="5747"/>
                    <a:pt x="14465" y="5833"/>
                    <a:pt x="13879" y="6063"/>
                  </a:cubicBezTo>
                  <a:cubicBezTo>
                    <a:pt x="13751" y="6116"/>
                    <a:pt x="13651" y="6141"/>
                    <a:pt x="13575" y="6141"/>
                  </a:cubicBezTo>
                  <a:cubicBezTo>
                    <a:pt x="13025" y="6141"/>
                    <a:pt x="13727" y="4871"/>
                    <a:pt x="14006" y="4352"/>
                  </a:cubicBezTo>
                  <a:cubicBezTo>
                    <a:pt x="14323" y="3781"/>
                    <a:pt x="15210" y="1965"/>
                    <a:pt x="15104" y="1732"/>
                  </a:cubicBezTo>
                  <a:cubicBezTo>
                    <a:pt x="15039" y="1602"/>
                    <a:pt x="14943" y="1534"/>
                    <a:pt x="14831" y="1534"/>
                  </a:cubicBezTo>
                  <a:cubicBezTo>
                    <a:pt x="14652" y="1534"/>
                    <a:pt x="14433" y="1707"/>
                    <a:pt x="14238" y="2070"/>
                  </a:cubicBezTo>
                  <a:cubicBezTo>
                    <a:pt x="13956" y="2633"/>
                    <a:pt x="13004" y="4173"/>
                    <a:pt x="12677" y="4173"/>
                  </a:cubicBezTo>
                  <a:cubicBezTo>
                    <a:pt x="12661" y="4173"/>
                    <a:pt x="12646" y="4170"/>
                    <a:pt x="12633" y="4161"/>
                  </a:cubicBezTo>
                  <a:cubicBezTo>
                    <a:pt x="12337" y="3992"/>
                    <a:pt x="13963" y="1098"/>
                    <a:pt x="13963" y="1098"/>
                  </a:cubicBezTo>
                  <a:cubicBezTo>
                    <a:pt x="13963" y="1098"/>
                    <a:pt x="14407" y="528"/>
                    <a:pt x="14069" y="317"/>
                  </a:cubicBezTo>
                  <a:cubicBezTo>
                    <a:pt x="14036" y="298"/>
                    <a:pt x="14001" y="289"/>
                    <a:pt x="13964" y="289"/>
                  </a:cubicBezTo>
                  <a:cubicBezTo>
                    <a:pt x="13301" y="289"/>
                    <a:pt x="11950" y="3164"/>
                    <a:pt x="11830" y="3464"/>
                  </a:cubicBezTo>
                  <a:cubicBezTo>
                    <a:pt x="11796" y="3532"/>
                    <a:pt x="11740" y="3561"/>
                    <a:pt x="11684" y="3561"/>
                  </a:cubicBezTo>
                  <a:cubicBezTo>
                    <a:pt x="11565" y="3561"/>
                    <a:pt x="11441" y="3432"/>
                    <a:pt x="11513" y="3274"/>
                  </a:cubicBezTo>
                  <a:cubicBezTo>
                    <a:pt x="11640" y="3042"/>
                    <a:pt x="13203" y="422"/>
                    <a:pt x="12590" y="21"/>
                  </a:cubicBezTo>
                  <a:cubicBezTo>
                    <a:pt x="12568" y="7"/>
                    <a:pt x="12545" y="0"/>
                    <a:pt x="1252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5"/>
            <p:cNvSpPr/>
            <p:nvPr/>
          </p:nvSpPr>
          <p:spPr>
            <a:xfrm>
              <a:off x="2265550" y="3451600"/>
              <a:ext cx="1227325" cy="1623400"/>
            </a:xfrm>
            <a:custGeom>
              <a:avLst/>
              <a:gdLst/>
              <a:ahLst/>
              <a:cxnLst/>
              <a:rect l="l" t="t" r="r" b="b"/>
              <a:pathLst>
                <a:path w="49093" h="64936" extrusionOk="0">
                  <a:moveTo>
                    <a:pt x="25899" y="0"/>
                  </a:moveTo>
                  <a:lnTo>
                    <a:pt x="20343" y="28708"/>
                  </a:lnTo>
                  <a:lnTo>
                    <a:pt x="1" y="52895"/>
                  </a:lnTo>
                  <a:lnTo>
                    <a:pt x="7288" y="59929"/>
                  </a:lnTo>
                  <a:lnTo>
                    <a:pt x="29659" y="34602"/>
                  </a:lnTo>
                  <a:lnTo>
                    <a:pt x="36228" y="10056"/>
                  </a:lnTo>
                  <a:lnTo>
                    <a:pt x="36566" y="10499"/>
                  </a:lnTo>
                  <a:lnTo>
                    <a:pt x="38172" y="34496"/>
                  </a:lnTo>
                  <a:lnTo>
                    <a:pt x="33778" y="64429"/>
                  </a:lnTo>
                  <a:lnTo>
                    <a:pt x="45142" y="64936"/>
                  </a:lnTo>
                  <a:lnTo>
                    <a:pt x="49093" y="34876"/>
                  </a:lnTo>
                  <a:cubicBezTo>
                    <a:pt x="48860" y="34876"/>
                    <a:pt x="48184" y="1902"/>
                    <a:pt x="48184" y="1902"/>
                  </a:cubicBezTo>
                  <a:lnTo>
                    <a:pt x="33778" y="613"/>
                  </a:lnTo>
                  <a:lnTo>
                    <a:pt x="33778" y="676"/>
                  </a:lnTo>
                  <a:lnTo>
                    <a:pt x="25899"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5"/>
            <p:cNvSpPr/>
            <p:nvPr/>
          </p:nvSpPr>
          <p:spPr>
            <a:xfrm>
              <a:off x="3113675" y="3624200"/>
              <a:ext cx="99300" cy="576800"/>
            </a:xfrm>
            <a:custGeom>
              <a:avLst/>
              <a:gdLst/>
              <a:ahLst/>
              <a:cxnLst/>
              <a:rect l="l" t="t" r="r" b="b"/>
              <a:pathLst>
                <a:path w="3972" h="23072" extrusionOk="0">
                  <a:moveTo>
                    <a:pt x="3" y="1"/>
                  </a:moveTo>
                  <a:cubicBezTo>
                    <a:pt x="1" y="1"/>
                    <a:pt x="1" y="2"/>
                    <a:pt x="1" y="4"/>
                  </a:cubicBezTo>
                  <a:cubicBezTo>
                    <a:pt x="43" y="89"/>
                    <a:pt x="106" y="173"/>
                    <a:pt x="170" y="236"/>
                  </a:cubicBezTo>
                  <a:lnTo>
                    <a:pt x="677" y="891"/>
                  </a:lnTo>
                  <a:lnTo>
                    <a:pt x="2599" y="3257"/>
                  </a:lnTo>
                  <a:lnTo>
                    <a:pt x="2599" y="3215"/>
                  </a:lnTo>
                  <a:cubicBezTo>
                    <a:pt x="2726" y="5306"/>
                    <a:pt x="2895" y="8052"/>
                    <a:pt x="3085" y="11052"/>
                  </a:cubicBezTo>
                  <a:cubicBezTo>
                    <a:pt x="3317" y="14368"/>
                    <a:pt x="3507" y="17347"/>
                    <a:pt x="3676" y="19544"/>
                  </a:cubicBezTo>
                  <a:cubicBezTo>
                    <a:pt x="3761" y="20621"/>
                    <a:pt x="3824" y="21487"/>
                    <a:pt x="3887" y="22121"/>
                  </a:cubicBezTo>
                  <a:cubicBezTo>
                    <a:pt x="3909" y="22395"/>
                    <a:pt x="3930" y="22628"/>
                    <a:pt x="3951" y="22818"/>
                  </a:cubicBezTo>
                  <a:cubicBezTo>
                    <a:pt x="3951" y="22902"/>
                    <a:pt x="3951" y="22987"/>
                    <a:pt x="3972" y="23071"/>
                  </a:cubicBezTo>
                  <a:cubicBezTo>
                    <a:pt x="3972" y="22987"/>
                    <a:pt x="3972" y="22902"/>
                    <a:pt x="3972" y="22818"/>
                  </a:cubicBezTo>
                  <a:cubicBezTo>
                    <a:pt x="3972" y="22628"/>
                    <a:pt x="3972" y="22395"/>
                    <a:pt x="3930" y="22121"/>
                  </a:cubicBezTo>
                  <a:cubicBezTo>
                    <a:pt x="3909" y="21487"/>
                    <a:pt x="3866" y="20600"/>
                    <a:pt x="3803" y="19544"/>
                  </a:cubicBezTo>
                  <a:cubicBezTo>
                    <a:pt x="3676" y="17347"/>
                    <a:pt x="3486" y="14347"/>
                    <a:pt x="3275" y="11052"/>
                  </a:cubicBezTo>
                  <a:cubicBezTo>
                    <a:pt x="3064" y="8052"/>
                    <a:pt x="2873" y="5306"/>
                    <a:pt x="2726" y="3215"/>
                  </a:cubicBezTo>
                  <a:lnTo>
                    <a:pt x="2726" y="3194"/>
                  </a:lnTo>
                  <a:lnTo>
                    <a:pt x="761" y="849"/>
                  </a:lnTo>
                  <a:lnTo>
                    <a:pt x="212" y="215"/>
                  </a:lnTo>
                  <a:cubicBezTo>
                    <a:pt x="98" y="83"/>
                    <a:pt x="18" y="1"/>
                    <a:pt x="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5"/>
            <p:cNvSpPr/>
            <p:nvPr/>
          </p:nvSpPr>
          <p:spPr>
            <a:xfrm>
              <a:off x="3106800" y="3466925"/>
              <a:ext cx="7425" cy="137325"/>
            </a:xfrm>
            <a:custGeom>
              <a:avLst/>
              <a:gdLst/>
              <a:ahLst/>
              <a:cxnLst/>
              <a:rect l="l" t="t" r="r" b="b"/>
              <a:pathLst>
                <a:path w="297" h="5493" extrusionOk="0">
                  <a:moveTo>
                    <a:pt x="149" y="0"/>
                  </a:moveTo>
                  <a:cubicBezTo>
                    <a:pt x="43" y="908"/>
                    <a:pt x="1" y="1817"/>
                    <a:pt x="43" y="2746"/>
                  </a:cubicBezTo>
                  <a:cubicBezTo>
                    <a:pt x="1" y="3655"/>
                    <a:pt x="43" y="4584"/>
                    <a:pt x="149" y="5492"/>
                  </a:cubicBezTo>
                  <a:cubicBezTo>
                    <a:pt x="297" y="3655"/>
                    <a:pt x="297" y="1817"/>
                    <a:pt x="14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3220350" y="3513400"/>
              <a:ext cx="135225" cy="155275"/>
            </a:xfrm>
            <a:custGeom>
              <a:avLst/>
              <a:gdLst/>
              <a:ahLst/>
              <a:cxnLst/>
              <a:rect l="l" t="t" r="r" b="b"/>
              <a:pathLst>
                <a:path w="5409" h="6211" extrusionOk="0">
                  <a:moveTo>
                    <a:pt x="1" y="0"/>
                  </a:moveTo>
                  <a:lnTo>
                    <a:pt x="1" y="106"/>
                  </a:lnTo>
                  <a:lnTo>
                    <a:pt x="1" y="4668"/>
                  </a:lnTo>
                  <a:lnTo>
                    <a:pt x="1" y="4732"/>
                  </a:lnTo>
                  <a:lnTo>
                    <a:pt x="64" y="4774"/>
                  </a:lnTo>
                  <a:lnTo>
                    <a:pt x="149" y="4816"/>
                  </a:lnTo>
                  <a:lnTo>
                    <a:pt x="2873" y="6168"/>
                  </a:lnTo>
                  <a:lnTo>
                    <a:pt x="2937" y="6210"/>
                  </a:lnTo>
                  <a:lnTo>
                    <a:pt x="2979" y="6168"/>
                  </a:lnTo>
                  <a:lnTo>
                    <a:pt x="5366" y="4774"/>
                  </a:lnTo>
                  <a:lnTo>
                    <a:pt x="5408" y="4732"/>
                  </a:lnTo>
                  <a:lnTo>
                    <a:pt x="5408" y="4690"/>
                  </a:lnTo>
                  <a:cubicBezTo>
                    <a:pt x="5408" y="3464"/>
                    <a:pt x="5366" y="2450"/>
                    <a:pt x="5366" y="1690"/>
                  </a:cubicBezTo>
                  <a:lnTo>
                    <a:pt x="5345" y="887"/>
                  </a:lnTo>
                  <a:cubicBezTo>
                    <a:pt x="5345" y="803"/>
                    <a:pt x="5345" y="718"/>
                    <a:pt x="5345" y="613"/>
                  </a:cubicBezTo>
                  <a:cubicBezTo>
                    <a:pt x="5324" y="718"/>
                    <a:pt x="5324" y="824"/>
                    <a:pt x="5324" y="929"/>
                  </a:cubicBezTo>
                  <a:lnTo>
                    <a:pt x="5324" y="1753"/>
                  </a:lnTo>
                  <a:cubicBezTo>
                    <a:pt x="5324" y="2483"/>
                    <a:pt x="5283" y="3459"/>
                    <a:pt x="5261" y="4641"/>
                  </a:cubicBezTo>
                  <a:lnTo>
                    <a:pt x="5261" y="4641"/>
                  </a:lnTo>
                  <a:lnTo>
                    <a:pt x="2965" y="5950"/>
                  </a:lnTo>
                  <a:lnTo>
                    <a:pt x="2965" y="5950"/>
                  </a:lnTo>
                  <a:lnTo>
                    <a:pt x="275" y="4626"/>
                  </a:lnTo>
                  <a:lnTo>
                    <a:pt x="254" y="4616"/>
                  </a:lnTo>
                  <a:lnTo>
                    <a:pt x="254" y="4616"/>
                  </a:lnTo>
                  <a:lnTo>
                    <a:pt x="254" y="221"/>
                  </a:lnTo>
                  <a:lnTo>
                    <a:pt x="254" y="221"/>
                  </a:lnTo>
                  <a:cubicBezTo>
                    <a:pt x="1749" y="364"/>
                    <a:pt x="3000" y="466"/>
                    <a:pt x="3887" y="528"/>
                  </a:cubicBezTo>
                  <a:lnTo>
                    <a:pt x="4965" y="613"/>
                  </a:lnTo>
                  <a:lnTo>
                    <a:pt x="5324" y="613"/>
                  </a:lnTo>
                  <a:cubicBezTo>
                    <a:pt x="5197" y="591"/>
                    <a:pt x="5070" y="570"/>
                    <a:pt x="4965" y="549"/>
                  </a:cubicBezTo>
                  <a:lnTo>
                    <a:pt x="3909" y="422"/>
                  </a:lnTo>
                  <a:cubicBezTo>
                    <a:pt x="3000" y="317"/>
                    <a:pt x="1691" y="169"/>
                    <a:pt x="10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5"/>
            <p:cNvSpPr/>
            <p:nvPr/>
          </p:nvSpPr>
          <p:spPr>
            <a:xfrm>
              <a:off x="2943625" y="3486450"/>
              <a:ext cx="135225" cy="154750"/>
            </a:xfrm>
            <a:custGeom>
              <a:avLst/>
              <a:gdLst/>
              <a:ahLst/>
              <a:cxnLst/>
              <a:rect l="l" t="t" r="r" b="b"/>
              <a:pathLst>
                <a:path w="5409" h="6190" extrusionOk="0">
                  <a:moveTo>
                    <a:pt x="1" y="1"/>
                  </a:moveTo>
                  <a:lnTo>
                    <a:pt x="1" y="106"/>
                  </a:lnTo>
                  <a:lnTo>
                    <a:pt x="1" y="4669"/>
                  </a:lnTo>
                  <a:lnTo>
                    <a:pt x="1" y="4732"/>
                  </a:lnTo>
                  <a:lnTo>
                    <a:pt x="64" y="4775"/>
                  </a:lnTo>
                  <a:lnTo>
                    <a:pt x="127" y="4817"/>
                  </a:lnTo>
                  <a:lnTo>
                    <a:pt x="2895" y="6169"/>
                  </a:lnTo>
                  <a:lnTo>
                    <a:pt x="2937" y="6190"/>
                  </a:lnTo>
                  <a:lnTo>
                    <a:pt x="2979" y="6169"/>
                  </a:lnTo>
                  <a:lnTo>
                    <a:pt x="5366" y="4754"/>
                  </a:lnTo>
                  <a:lnTo>
                    <a:pt x="5408" y="4732"/>
                  </a:lnTo>
                  <a:lnTo>
                    <a:pt x="5408" y="4690"/>
                  </a:lnTo>
                  <a:cubicBezTo>
                    <a:pt x="5408" y="3465"/>
                    <a:pt x="5366" y="2451"/>
                    <a:pt x="5366" y="1691"/>
                  </a:cubicBezTo>
                  <a:lnTo>
                    <a:pt x="5366" y="888"/>
                  </a:lnTo>
                  <a:cubicBezTo>
                    <a:pt x="5366" y="803"/>
                    <a:pt x="5366" y="698"/>
                    <a:pt x="5366" y="613"/>
                  </a:cubicBezTo>
                  <a:cubicBezTo>
                    <a:pt x="5345" y="719"/>
                    <a:pt x="5345" y="825"/>
                    <a:pt x="5345" y="930"/>
                  </a:cubicBezTo>
                  <a:lnTo>
                    <a:pt x="5345" y="1754"/>
                  </a:lnTo>
                  <a:cubicBezTo>
                    <a:pt x="5345" y="2464"/>
                    <a:pt x="5324" y="3463"/>
                    <a:pt x="5304" y="4629"/>
                  </a:cubicBezTo>
                  <a:lnTo>
                    <a:pt x="5304" y="4629"/>
                  </a:lnTo>
                  <a:lnTo>
                    <a:pt x="2956" y="5968"/>
                  </a:lnTo>
                  <a:lnTo>
                    <a:pt x="2956" y="5968"/>
                  </a:lnTo>
                  <a:lnTo>
                    <a:pt x="233" y="4627"/>
                  </a:lnTo>
                  <a:lnTo>
                    <a:pt x="212" y="4616"/>
                  </a:lnTo>
                  <a:lnTo>
                    <a:pt x="212" y="4616"/>
                  </a:lnTo>
                  <a:lnTo>
                    <a:pt x="212" y="222"/>
                  </a:lnTo>
                  <a:lnTo>
                    <a:pt x="212" y="222"/>
                  </a:lnTo>
                  <a:cubicBezTo>
                    <a:pt x="1707" y="365"/>
                    <a:pt x="2958" y="467"/>
                    <a:pt x="3866" y="529"/>
                  </a:cubicBezTo>
                  <a:lnTo>
                    <a:pt x="4944" y="613"/>
                  </a:lnTo>
                  <a:lnTo>
                    <a:pt x="5303" y="613"/>
                  </a:lnTo>
                  <a:cubicBezTo>
                    <a:pt x="5176" y="592"/>
                    <a:pt x="5070" y="571"/>
                    <a:pt x="4944" y="550"/>
                  </a:cubicBezTo>
                  <a:lnTo>
                    <a:pt x="3909" y="423"/>
                  </a:lnTo>
                  <a:cubicBezTo>
                    <a:pt x="2979" y="318"/>
                    <a:pt x="1669" y="170"/>
                    <a:pt x="10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5"/>
            <p:cNvSpPr/>
            <p:nvPr/>
          </p:nvSpPr>
          <p:spPr>
            <a:xfrm>
              <a:off x="3220350" y="3543500"/>
              <a:ext cx="132575" cy="7925"/>
            </a:xfrm>
            <a:custGeom>
              <a:avLst/>
              <a:gdLst/>
              <a:ahLst/>
              <a:cxnLst/>
              <a:rect l="l" t="t" r="r" b="b"/>
              <a:pathLst>
                <a:path w="5303" h="317" extrusionOk="0">
                  <a:moveTo>
                    <a:pt x="1331" y="0"/>
                  </a:moveTo>
                  <a:cubicBezTo>
                    <a:pt x="888" y="0"/>
                    <a:pt x="444" y="21"/>
                    <a:pt x="1" y="63"/>
                  </a:cubicBezTo>
                  <a:cubicBezTo>
                    <a:pt x="1372" y="229"/>
                    <a:pt x="2757" y="316"/>
                    <a:pt x="4144" y="316"/>
                  </a:cubicBezTo>
                  <a:cubicBezTo>
                    <a:pt x="4530" y="316"/>
                    <a:pt x="4917" y="310"/>
                    <a:pt x="5303" y="296"/>
                  </a:cubicBezTo>
                  <a:cubicBezTo>
                    <a:pt x="4437" y="148"/>
                    <a:pt x="3549" y="63"/>
                    <a:pt x="2662" y="63"/>
                  </a:cubicBezTo>
                  <a:cubicBezTo>
                    <a:pt x="2219" y="21"/>
                    <a:pt x="1775" y="0"/>
                    <a:pt x="133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2945750" y="3519225"/>
              <a:ext cx="130450" cy="10550"/>
            </a:xfrm>
            <a:custGeom>
              <a:avLst/>
              <a:gdLst/>
              <a:ahLst/>
              <a:cxnLst/>
              <a:rect l="l" t="t" r="r" b="b"/>
              <a:pathLst>
                <a:path w="5218" h="422" extrusionOk="0">
                  <a:moveTo>
                    <a:pt x="828" y="0"/>
                  </a:moveTo>
                  <a:cubicBezTo>
                    <a:pt x="551" y="0"/>
                    <a:pt x="274" y="7"/>
                    <a:pt x="0" y="20"/>
                  </a:cubicBezTo>
                  <a:cubicBezTo>
                    <a:pt x="1732" y="295"/>
                    <a:pt x="3465" y="422"/>
                    <a:pt x="5218" y="422"/>
                  </a:cubicBezTo>
                  <a:cubicBezTo>
                    <a:pt x="4352" y="232"/>
                    <a:pt x="3486" y="126"/>
                    <a:pt x="2620" y="105"/>
                  </a:cubicBezTo>
                  <a:cubicBezTo>
                    <a:pt x="2028" y="33"/>
                    <a:pt x="1426" y="0"/>
                    <a:pt x="82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5"/>
            <p:cNvSpPr/>
            <p:nvPr/>
          </p:nvSpPr>
          <p:spPr>
            <a:xfrm>
              <a:off x="3242525" y="4307650"/>
              <a:ext cx="129425" cy="15875"/>
            </a:xfrm>
            <a:custGeom>
              <a:avLst/>
              <a:gdLst/>
              <a:ahLst/>
              <a:cxnLst/>
              <a:rect l="l" t="t" r="r" b="b"/>
              <a:pathLst>
                <a:path w="5177" h="635" extrusionOk="0">
                  <a:moveTo>
                    <a:pt x="1" y="0"/>
                  </a:moveTo>
                  <a:lnTo>
                    <a:pt x="1" y="0"/>
                  </a:lnTo>
                  <a:cubicBezTo>
                    <a:pt x="1712" y="360"/>
                    <a:pt x="3423" y="571"/>
                    <a:pt x="5176" y="634"/>
                  </a:cubicBezTo>
                  <a:cubicBezTo>
                    <a:pt x="3465" y="275"/>
                    <a:pt x="1733" y="64"/>
                    <a:pt x="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5"/>
            <p:cNvSpPr/>
            <p:nvPr/>
          </p:nvSpPr>
          <p:spPr>
            <a:xfrm>
              <a:off x="2792075" y="4184600"/>
              <a:ext cx="128350" cy="71400"/>
            </a:xfrm>
            <a:custGeom>
              <a:avLst/>
              <a:gdLst/>
              <a:ahLst/>
              <a:cxnLst/>
              <a:rect l="l" t="t" r="r" b="b"/>
              <a:pathLst>
                <a:path w="5134" h="2856" extrusionOk="0">
                  <a:moveTo>
                    <a:pt x="0" y="1"/>
                  </a:moveTo>
                  <a:cubicBezTo>
                    <a:pt x="0" y="64"/>
                    <a:pt x="1225" y="508"/>
                    <a:pt x="2641" y="1289"/>
                  </a:cubicBezTo>
                  <a:cubicBezTo>
                    <a:pt x="4006" y="2043"/>
                    <a:pt x="5017" y="2856"/>
                    <a:pt x="5125" y="2856"/>
                  </a:cubicBezTo>
                  <a:cubicBezTo>
                    <a:pt x="5129" y="2856"/>
                    <a:pt x="5132" y="2855"/>
                    <a:pt x="5133" y="2852"/>
                  </a:cubicBezTo>
                  <a:cubicBezTo>
                    <a:pt x="4964" y="2620"/>
                    <a:pt x="4753" y="2430"/>
                    <a:pt x="4500" y="2261"/>
                  </a:cubicBezTo>
                  <a:cubicBezTo>
                    <a:pt x="3950" y="1817"/>
                    <a:pt x="3380" y="1437"/>
                    <a:pt x="2746" y="1099"/>
                  </a:cubicBezTo>
                  <a:cubicBezTo>
                    <a:pt x="2134" y="761"/>
                    <a:pt x="1500" y="465"/>
                    <a:pt x="845" y="233"/>
                  </a:cubicBezTo>
                  <a:cubicBezTo>
                    <a:pt x="570" y="106"/>
                    <a:pt x="296" y="43"/>
                    <a:pt x="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5"/>
            <p:cNvSpPr/>
            <p:nvPr/>
          </p:nvSpPr>
          <p:spPr>
            <a:xfrm>
              <a:off x="3397275" y="1327425"/>
              <a:ext cx="1161300" cy="679850"/>
            </a:xfrm>
            <a:custGeom>
              <a:avLst/>
              <a:gdLst/>
              <a:ahLst/>
              <a:cxnLst/>
              <a:rect l="l" t="t" r="r" b="b"/>
              <a:pathLst>
                <a:path w="46452" h="27194" extrusionOk="0">
                  <a:moveTo>
                    <a:pt x="110" y="14679"/>
                  </a:moveTo>
                  <a:lnTo>
                    <a:pt x="85" y="14730"/>
                  </a:lnTo>
                  <a:cubicBezTo>
                    <a:pt x="43" y="14793"/>
                    <a:pt x="22" y="14835"/>
                    <a:pt x="1" y="14898"/>
                  </a:cubicBezTo>
                  <a:lnTo>
                    <a:pt x="1" y="14898"/>
                  </a:lnTo>
                  <a:cubicBezTo>
                    <a:pt x="22" y="14835"/>
                    <a:pt x="43" y="14793"/>
                    <a:pt x="85" y="14751"/>
                  </a:cubicBezTo>
                  <a:cubicBezTo>
                    <a:pt x="92" y="14728"/>
                    <a:pt x="101" y="14704"/>
                    <a:pt x="110" y="14679"/>
                  </a:cubicBezTo>
                  <a:close/>
                  <a:moveTo>
                    <a:pt x="22148" y="1"/>
                  </a:moveTo>
                  <a:cubicBezTo>
                    <a:pt x="21962" y="1"/>
                    <a:pt x="21775" y="3"/>
                    <a:pt x="21589" y="7"/>
                  </a:cubicBezTo>
                  <a:cubicBezTo>
                    <a:pt x="19413" y="49"/>
                    <a:pt x="17237" y="387"/>
                    <a:pt x="15167" y="1063"/>
                  </a:cubicBezTo>
                  <a:cubicBezTo>
                    <a:pt x="11661" y="2183"/>
                    <a:pt x="8429" y="4084"/>
                    <a:pt x="5746" y="6619"/>
                  </a:cubicBezTo>
                  <a:cubicBezTo>
                    <a:pt x="4711" y="7590"/>
                    <a:pt x="3781" y="8647"/>
                    <a:pt x="2915" y="9766"/>
                  </a:cubicBezTo>
                  <a:cubicBezTo>
                    <a:pt x="2556" y="10273"/>
                    <a:pt x="2218" y="10759"/>
                    <a:pt x="1922" y="11203"/>
                  </a:cubicBezTo>
                  <a:cubicBezTo>
                    <a:pt x="1627" y="11646"/>
                    <a:pt x="1394" y="12047"/>
                    <a:pt x="1183" y="12449"/>
                  </a:cubicBezTo>
                  <a:lnTo>
                    <a:pt x="634" y="13484"/>
                  </a:lnTo>
                  <a:cubicBezTo>
                    <a:pt x="486" y="13780"/>
                    <a:pt x="380" y="14054"/>
                    <a:pt x="296" y="14265"/>
                  </a:cubicBezTo>
                  <a:cubicBezTo>
                    <a:pt x="210" y="14438"/>
                    <a:pt x="152" y="14568"/>
                    <a:pt x="110" y="14679"/>
                  </a:cubicBezTo>
                  <a:lnTo>
                    <a:pt x="110" y="14679"/>
                  </a:lnTo>
                  <a:lnTo>
                    <a:pt x="317" y="14265"/>
                  </a:lnTo>
                  <a:cubicBezTo>
                    <a:pt x="402" y="14054"/>
                    <a:pt x="528" y="13801"/>
                    <a:pt x="676" y="13505"/>
                  </a:cubicBezTo>
                  <a:lnTo>
                    <a:pt x="1225" y="12470"/>
                  </a:lnTo>
                  <a:cubicBezTo>
                    <a:pt x="1437" y="12111"/>
                    <a:pt x="1711" y="11688"/>
                    <a:pt x="1986" y="11245"/>
                  </a:cubicBezTo>
                  <a:cubicBezTo>
                    <a:pt x="2260" y="10780"/>
                    <a:pt x="2620" y="10336"/>
                    <a:pt x="3000" y="9829"/>
                  </a:cubicBezTo>
                  <a:cubicBezTo>
                    <a:pt x="3845" y="8731"/>
                    <a:pt x="4795" y="7675"/>
                    <a:pt x="5830" y="6724"/>
                  </a:cubicBezTo>
                  <a:cubicBezTo>
                    <a:pt x="8513" y="4232"/>
                    <a:pt x="11703" y="2352"/>
                    <a:pt x="15209" y="1253"/>
                  </a:cubicBezTo>
                  <a:cubicBezTo>
                    <a:pt x="17258" y="598"/>
                    <a:pt x="19413" y="260"/>
                    <a:pt x="21568" y="218"/>
                  </a:cubicBezTo>
                  <a:cubicBezTo>
                    <a:pt x="21753" y="214"/>
                    <a:pt x="21937" y="212"/>
                    <a:pt x="22122" y="212"/>
                  </a:cubicBezTo>
                  <a:cubicBezTo>
                    <a:pt x="26579" y="212"/>
                    <a:pt x="30958" y="1433"/>
                    <a:pt x="34791" y="3746"/>
                  </a:cubicBezTo>
                  <a:cubicBezTo>
                    <a:pt x="36650" y="4844"/>
                    <a:pt x="38340" y="6217"/>
                    <a:pt x="39798" y="7802"/>
                  </a:cubicBezTo>
                  <a:cubicBezTo>
                    <a:pt x="42290" y="10505"/>
                    <a:pt x="44149" y="13716"/>
                    <a:pt x="45226" y="17202"/>
                  </a:cubicBezTo>
                  <a:cubicBezTo>
                    <a:pt x="45628" y="18554"/>
                    <a:pt x="45945" y="19927"/>
                    <a:pt x="46135" y="21321"/>
                  </a:cubicBezTo>
                  <a:cubicBezTo>
                    <a:pt x="46219" y="21934"/>
                    <a:pt x="46262" y="22504"/>
                    <a:pt x="46304" y="23032"/>
                  </a:cubicBezTo>
                  <a:cubicBezTo>
                    <a:pt x="46346" y="23539"/>
                    <a:pt x="46346" y="24046"/>
                    <a:pt x="46346" y="24468"/>
                  </a:cubicBezTo>
                  <a:cubicBezTo>
                    <a:pt x="46346" y="24912"/>
                    <a:pt x="46346" y="25292"/>
                    <a:pt x="46325" y="25630"/>
                  </a:cubicBezTo>
                  <a:cubicBezTo>
                    <a:pt x="46304" y="25968"/>
                    <a:pt x="46283" y="26264"/>
                    <a:pt x="46262" y="26496"/>
                  </a:cubicBezTo>
                  <a:cubicBezTo>
                    <a:pt x="46262" y="26729"/>
                    <a:pt x="46240" y="26877"/>
                    <a:pt x="46219" y="27003"/>
                  </a:cubicBezTo>
                  <a:cubicBezTo>
                    <a:pt x="46219" y="27067"/>
                    <a:pt x="46219" y="27130"/>
                    <a:pt x="46219" y="27193"/>
                  </a:cubicBezTo>
                  <a:cubicBezTo>
                    <a:pt x="46240" y="27130"/>
                    <a:pt x="46262" y="27067"/>
                    <a:pt x="46262" y="27024"/>
                  </a:cubicBezTo>
                  <a:cubicBezTo>
                    <a:pt x="46262" y="26877"/>
                    <a:pt x="46283" y="26708"/>
                    <a:pt x="46304" y="26496"/>
                  </a:cubicBezTo>
                  <a:cubicBezTo>
                    <a:pt x="46325" y="26285"/>
                    <a:pt x="46367" y="25989"/>
                    <a:pt x="46388" y="25630"/>
                  </a:cubicBezTo>
                  <a:cubicBezTo>
                    <a:pt x="46409" y="25292"/>
                    <a:pt x="46431" y="24912"/>
                    <a:pt x="46431" y="24468"/>
                  </a:cubicBezTo>
                  <a:cubicBezTo>
                    <a:pt x="46452" y="24046"/>
                    <a:pt x="46431" y="23560"/>
                    <a:pt x="46409" y="23011"/>
                  </a:cubicBezTo>
                  <a:cubicBezTo>
                    <a:pt x="46388" y="22483"/>
                    <a:pt x="46325" y="21912"/>
                    <a:pt x="46262" y="21300"/>
                  </a:cubicBezTo>
                  <a:cubicBezTo>
                    <a:pt x="46093" y="19906"/>
                    <a:pt x="45797" y="18511"/>
                    <a:pt x="45417" y="17159"/>
                  </a:cubicBezTo>
                  <a:cubicBezTo>
                    <a:pt x="44339" y="13632"/>
                    <a:pt x="42480" y="10379"/>
                    <a:pt x="39988" y="7654"/>
                  </a:cubicBezTo>
                  <a:cubicBezTo>
                    <a:pt x="38509" y="6048"/>
                    <a:pt x="36819" y="4675"/>
                    <a:pt x="34939" y="3556"/>
                  </a:cubicBezTo>
                  <a:cubicBezTo>
                    <a:pt x="31085" y="1223"/>
                    <a:pt x="26647" y="1"/>
                    <a:pt x="2214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5"/>
            <p:cNvSpPr/>
            <p:nvPr/>
          </p:nvSpPr>
          <p:spPr>
            <a:xfrm>
              <a:off x="3518200" y="1428775"/>
              <a:ext cx="703975" cy="241575"/>
            </a:xfrm>
            <a:custGeom>
              <a:avLst/>
              <a:gdLst/>
              <a:ahLst/>
              <a:cxnLst/>
              <a:rect l="l" t="t" r="r" b="b"/>
              <a:pathLst>
                <a:path w="28159" h="9663" extrusionOk="0">
                  <a:moveTo>
                    <a:pt x="17492" y="0"/>
                  </a:moveTo>
                  <a:cubicBezTo>
                    <a:pt x="12117" y="0"/>
                    <a:pt x="6848" y="2093"/>
                    <a:pt x="2895" y="5987"/>
                  </a:cubicBezTo>
                  <a:cubicBezTo>
                    <a:pt x="2092" y="6789"/>
                    <a:pt x="1331" y="7677"/>
                    <a:pt x="677" y="8606"/>
                  </a:cubicBezTo>
                  <a:cubicBezTo>
                    <a:pt x="423" y="8923"/>
                    <a:pt x="275" y="9198"/>
                    <a:pt x="170" y="9388"/>
                  </a:cubicBezTo>
                  <a:cubicBezTo>
                    <a:pt x="106" y="9472"/>
                    <a:pt x="43" y="9557"/>
                    <a:pt x="1" y="9662"/>
                  </a:cubicBezTo>
                  <a:cubicBezTo>
                    <a:pt x="64" y="9578"/>
                    <a:pt x="148" y="9493"/>
                    <a:pt x="191" y="9409"/>
                  </a:cubicBezTo>
                  <a:cubicBezTo>
                    <a:pt x="317" y="9240"/>
                    <a:pt x="486" y="8986"/>
                    <a:pt x="740" y="8648"/>
                  </a:cubicBezTo>
                  <a:cubicBezTo>
                    <a:pt x="1437" y="7740"/>
                    <a:pt x="2197" y="6874"/>
                    <a:pt x="3021" y="6092"/>
                  </a:cubicBezTo>
                  <a:cubicBezTo>
                    <a:pt x="4225" y="4909"/>
                    <a:pt x="5577" y="3895"/>
                    <a:pt x="7035" y="3050"/>
                  </a:cubicBezTo>
                  <a:cubicBezTo>
                    <a:pt x="10186" y="1167"/>
                    <a:pt x="13782" y="189"/>
                    <a:pt x="17445" y="189"/>
                  </a:cubicBezTo>
                  <a:cubicBezTo>
                    <a:pt x="17931" y="189"/>
                    <a:pt x="18419" y="206"/>
                    <a:pt x="18906" y="241"/>
                  </a:cubicBezTo>
                  <a:cubicBezTo>
                    <a:pt x="20596" y="347"/>
                    <a:pt x="22244" y="663"/>
                    <a:pt x="23871" y="1170"/>
                  </a:cubicBezTo>
                  <a:cubicBezTo>
                    <a:pt x="24948" y="1508"/>
                    <a:pt x="26004" y="1931"/>
                    <a:pt x="27039" y="2438"/>
                  </a:cubicBezTo>
                  <a:cubicBezTo>
                    <a:pt x="27398" y="2607"/>
                    <a:pt x="27673" y="2776"/>
                    <a:pt x="27863" y="2881"/>
                  </a:cubicBezTo>
                  <a:cubicBezTo>
                    <a:pt x="27947" y="2924"/>
                    <a:pt x="28053" y="2966"/>
                    <a:pt x="28159" y="3008"/>
                  </a:cubicBezTo>
                  <a:cubicBezTo>
                    <a:pt x="28074" y="2945"/>
                    <a:pt x="27969" y="2881"/>
                    <a:pt x="27884" y="2839"/>
                  </a:cubicBezTo>
                  <a:cubicBezTo>
                    <a:pt x="27694" y="2734"/>
                    <a:pt x="27441" y="2543"/>
                    <a:pt x="27060" y="2374"/>
                  </a:cubicBezTo>
                  <a:cubicBezTo>
                    <a:pt x="26067" y="1825"/>
                    <a:pt x="25011" y="1382"/>
                    <a:pt x="23913" y="1023"/>
                  </a:cubicBezTo>
                  <a:cubicBezTo>
                    <a:pt x="21807" y="335"/>
                    <a:pt x="19641" y="0"/>
                    <a:pt x="17492"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5"/>
            <p:cNvSpPr/>
            <p:nvPr/>
          </p:nvSpPr>
          <p:spPr>
            <a:xfrm>
              <a:off x="2893450" y="2416525"/>
              <a:ext cx="755750" cy="1082100"/>
            </a:xfrm>
            <a:custGeom>
              <a:avLst/>
              <a:gdLst/>
              <a:ahLst/>
              <a:cxnLst/>
              <a:rect l="l" t="t" r="r" b="b"/>
              <a:pathLst>
                <a:path w="30230" h="43284" extrusionOk="0">
                  <a:moveTo>
                    <a:pt x="3339" y="0"/>
                  </a:moveTo>
                  <a:cubicBezTo>
                    <a:pt x="3339" y="0"/>
                    <a:pt x="1" y="4901"/>
                    <a:pt x="1120" y="10943"/>
                  </a:cubicBezTo>
                  <a:cubicBezTo>
                    <a:pt x="1923" y="15210"/>
                    <a:pt x="1754" y="16224"/>
                    <a:pt x="3339" y="20343"/>
                  </a:cubicBezTo>
                  <a:lnTo>
                    <a:pt x="5324" y="30673"/>
                  </a:lnTo>
                  <a:cubicBezTo>
                    <a:pt x="1184" y="36439"/>
                    <a:pt x="804" y="41382"/>
                    <a:pt x="804" y="41382"/>
                  </a:cubicBezTo>
                  <a:lnTo>
                    <a:pt x="23089" y="43284"/>
                  </a:lnTo>
                  <a:cubicBezTo>
                    <a:pt x="22646" y="39798"/>
                    <a:pt x="20512" y="32236"/>
                    <a:pt x="20512" y="32236"/>
                  </a:cubicBezTo>
                  <a:lnTo>
                    <a:pt x="23744" y="21188"/>
                  </a:lnTo>
                  <a:lnTo>
                    <a:pt x="30229" y="12780"/>
                  </a:lnTo>
                  <a:lnTo>
                    <a:pt x="23808" y="6971"/>
                  </a:lnTo>
                  <a:lnTo>
                    <a:pt x="23808" y="6971"/>
                  </a:lnTo>
                  <a:cubicBezTo>
                    <a:pt x="23934" y="7309"/>
                    <a:pt x="17787" y="10858"/>
                    <a:pt x="17787" y="10858"/>
                  </a:cubicBezTo>
                  <a:lnTo>
                    <a:pt x="8936" y="10943"/>
                  </a:lnTo>
                  <a:cubicBezTo>
                    <a:pt x="8514" y="10985"/>
                    <a:pt x="8070" y="11069"/>
                    <a:pt x="7648" y="11196"/>
                  </a:cubicBezTo>
                  <a:lnTo>
                    <a:pt x="3339"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5"/>
            <p:cNvSpPr/>
            <p:nvPr/>
          </p:nvSpPr>
          <p:spPr>
            <a:xfrm>
              <a:off x="3344450" y="2728625"/>
              <a:ext cx="152125" cy="211800"/>
            </a:xfrm>
            <a:custGeom>
              <a:avLst/>
              <a:gdLst/>
              <a:ahLst/>
              <a:cxnLst/>
              <a:rect l="l" t="t" r="r" b="b"/>
              <a:pathLst>
                <a:path w="6085" h="8472" extrusionOk="0">
                  <a:moveTo>
                    <a:pt x="1458" y="1"/>
                  </a:moveTo>
                  <a:cubicBezTo>
                    <a:pt x="1332" y="106"/>
                    <a:pt x="1226" y="233"/>
                    <a:pt x="1120" y="381"/>
                  </a:cubicBezTo>
                  <a:cubicBezTo>
                    <a:pt x="867" y="761"/>
                    <a:pt x="634" y="1163"/>
                    <a:pt x="465" y="1606"/>
                  </a:cubicBezTo>
                  <a:cubicBezTo>
                    <a:pt x="212" y="2240"/>
                    <a:pt x="64" y="2916"/>
                    <a:pt x="43" y="3613"/>
                  </a:cubicBezTo>
                  <a:cubicBezTo>
                    <a:pt x="1" y="4458"/>
                    <a:pt x="170" y="5303"/>
                    <a:pt x="550" y="6084"/>
                  </a:cubicBezTo>
                  <a:cubicBezTo>
                    <a:pt x="930" y="6845"/>
                    <a:pt x="1522" y="7500"/>
                    <a:pt x="2261" y="7922"/>
                  </a:cubicBezTo>
                  <a:cubicBezTo>
                    <a:pt x="2874" y="8281"/>
                    <a:pt x="3571" y="8471"/>
                    <a:pt x="4268" y="8471"/>
                  </a:cubicBezTo>
                  <a:cubicBezTo>
                    <a:pt x="4733" y="8471"/>
                    <a:pt x="5197" y="8387"/>
                    <a:pt x="5620" y="8197"/>
                  </a:cubicBezTo>
                  <a:cubicBezTo>
                    <a:pt x="5746" y="8155"/>
                    <a:pt x="5852" y="8091"/>
                    <a:pt x="5958" y="8028"/>
                  </a:cubicBezTo>
                  <a:cubicBezTo>
                    <a:pt x="6042" y="7986"/>
                    <a:pt x="6084" y="7964"/>
                    <a:pt x="6063" y="7964"/>
                  </a:cubicBezTo>
                  <a:cubicBezTo>
                    <a:pt x="5534" y="8180"/>
                    <a:pt x="4969" y="8305"/>
                    <a:pt x="4400" y="8305"/>
                  </a:cubicBezTo>
                  <a:cubicBezTo>
                    <a:pt x="4356" y="8305"/>
                    <a:pt x="4312" y="8304"/>
                    <a:pt x="4268" y="8302"/>
                  </a:cubicBezTo>
                  <a:cubicBezTo>
                    <a:pt x="3592" y="8281"/>
                    <a:pt x="2958" y="8091"/>
                    <a:pt x="2367" y="7753"/>
                  </a:cubicBezTo>
                  <a:cubicBezTo>
                    <a:pt x="1670" y="7331"/>
                    <a:pt x="1120" y="6718"/>
                    <a:pt x="761" y="5979"/>
                  </a:cubicBezTo>
                  <a:cubicBezTo>
                    <a:pt x="402" y="5239"/>
                    <a:pt x="212" y="4437"/>
                    <a:pt x="233" y="3613"/>
                  </a:cubicBezTo>
                  <a:cubicBezTo>
                    <a:pt x="254" y="2937"/>
                    <a:pt x="381" y="2282"/>
                    <a:pt x="613" y="1648"/>
                  </a:cubicBezTo>
                  <a:cubicBezTo>
                    <a:pt x="867" y="1078"/>
                    <a:pt x="1141" y="529"/>
                    <a:pt x="145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5"/>
            <p:cNvSpPr/>
            <p:nvPr/>
          </p:nvSpPr>
          <p:spPr>
            <a:xfrm>
              <a:off x="2974250" y="2727500"/>
              <a:ext cx="37525" cy="189225"/>
            </a:xfrm>
            <a:custGeom>
              <a:avLst/>
              <a:gdLst/>
              <a:ahLst/>
              <a:cxnLst/>
              <a:rect l="l" t="t" r="r" b="b"/>
              <a:pathLst>
                <a:path w="1501" h="7569" extrusionOk="0">
                  <a:moveTo>
                    <a:pt x="1469" y="1"/>
                  </a:moveTo>
                  <a:cubicBezTo>
                    <a:pt x="1429" y="1"/>
                    <a:pt x="1384" y="101"/>
                    <a:pt x="1268" y="236"/>
                  </a:cubicBezTo>
                  <a:cubicBezTo>
                    <a:pt x="1099" y="468"/>
                    <a:pt x="951" y="722"/>
                    <a:pt x="846" y="975"/>
                  </a:cubicBezTo>
                  <a:cubicBezTo>
                    <a:pt x="402" y="1820"/>
                    <a:pt x="149" y="2750"/>
                    <a:pt x="64" y="3700"/>
                  </a:cubicBezTo>
                  <a:cubicBezTo>
                    <a:pt x="1" y="4651"/>
                    <a:pt x="107" y="5601"/>
                    <a:pt x="402" y="6510"/>
                  </a:cubicBezTo>
                  <a:cubicBezTo>
                    <a:pt x="487" y="6784"/>
                    <a:pt x="592" y="7059"/>
                    <a:pt x="719" y="7312"/>
                  </a:cubicBezTo>
                  <a:cubicBezTo>
                    <a:pt x="796" y="7467"/>
                    <a:pt x="856" y="7569"/>
                    <a:pt x="866" y="7569"/>
                  </a:cubicBezTo>
                  <a:cubicBezTo>
                    <a:pt x="867" y="7569"/>
                    <a:pt x="867" y="7568"/>
                    <a:pt x="867" y="7566"/>
                  </a:cubicBezTo>
                  <a:cubicBezTo>
                    <a:pt x="909" y="7566"/>
                    <a:pt x="719" y="7143"/>
                    <a:pt x="529" y="6467"/>
                  </a:cubicBezTo>
                  <a:cubicBezTo>
                    <a:pt x="43" y="4651"/>
                    <a:pt x="191" y="2750"/>
                    <a:pt x="951" y="1039"/>
                  </a:cubicBezTo>
                  <a:cubicBezTo>
                    <a:pt x="1247" y="384"/>
                    <a:pt x="1501" y="25"/>
                    <a:pt x="1480" y="4"/>
                  </a:cubicBezTo>
                  <a:cubicBezTo>
                    <a:pt x="1476" y="2"/>
                    <a:pt x="1472" y="1"/>
                    <a:pt x="146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5"/>
            <p:cNvSpPr/>
            <p:nvPr/>
          </p:nvSpPr>
          <p:spPr>
            <a:xfrm>
              <a:off x="3066150" y="3142650"/>
              <a:ext cx="213900" cy="81325"/>
            </a:xfrm>
            <a:custGeom>
              <a:avLst/>
              <a:gdLst/>
              <a:ahLst/>
              <a:cxnLst/>
              <a:rect l="l" t="t" r="r" b="b"/>
              <a:pathLst>
                <a:path w="8556" h="3253" extrusionOk="0">
                  <a:moveTo>
                    <a:pt x="6713" y="1"/>
                  </a:moveTo>
                  <a:cubicBezTo>
                    <a:pt x="6226" y="1"/>
                    <a:pt x="5713" y="135"/>
                    <a:pt x="5260" y="318"/>
                  </a:cubicBezTo>
                  <a:cubicBezTo>
                    <a:pt x="4390" y="691"/>
                    <a:pt x="3561" y="1206"/>
                    <a:pt x="2613" y="1206"/>
                  </a:cubicBezTo>
                  <a:cubicBezTo>
                    <a:pt x="2594" y="1206"/>
                    <a:pt x="2575" y="1205"/>
                    <a:pt x="2556" y="1205"/>
                  </a:cubicBezTo>
                  <a:cubicBezTo>
                    <a:pt x="2049" y="1163"/>
                    <a:pt x="1564" y="1057"/>
                    <a:pt x="1078" y="909"/>
                  </a:cubicBezTo>
                  <a:cubicBezTo>
                    <a:pt x="964" y="861"/>
                    <a:pt x="844" y="837"/>
                    <a:pt x="725" y="837"/>
                  </a:cubicBezTo>
                  <a:cubicBezTo>
                    <a:pt x="535" y="837"/>
                    <a:pt x="347" y="898"/>
                    <a:pt x="191" y="1015"/>
                  </a:cubicBezTo>
                  <a:cubicBezTo>
                    <a:pt x="0" y="1247"/>
                    <a:pt x="22" y="1585"/>
                    <a:pt x="212" y="1796"/>
                  </a:cubicBezTo>
                  <a:cubicBezTo>
                    <a:pt x="423" y="2008"/>
                    <a:pt x="655" y="2177"/>
                    <a:pt x="930" y="2261"/>
                  </a:cubicBezTo>
                  <a:cubicBezTo>
                    <a:pt x="2407" y="2849"/>
                    <a:pt x="3767" y="3252"/>
                    <a:pt x="5182" y="3252"/>
                  </a:cubicBezTo>
                  <a:cubicBezTo>
                    <a:pt x="5852" y="3252"/>
                    <a:pt x="6534" y="3162"/>
                    <a:pt x="7246" y="2958"/>
                  </a:cubicBezTo>
                  <a:cubicBezTo>
                    <a:pt x="7626" y="2874"/>
                    <a:pt x="7964" y="2663"/>
                    <a:pt x="8175" y="2346"/>
                  </a:cubicBezTo>
                  <a:cubicBezTo>
                    <a:pt x="8556" y="1733"/>
                    <a:pt x="8471" y="952"/>
                    <a:pt x="7964" y="445"/>
                  </a:cubicBezTo>
                  <a:cubicBezTo>
                    <a:pt x="7623" y="124"/>
                    <a:pt x="7180" y="1"/>
                    <a:pt x="6713"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5"/>
            <p:cNvSpPr/>
            <p:nvPr/>
          </p:nvSpPr>
          <p:spPr>
            <a:xfrm>
              <a:off x="2930950" y="2551200"/>
              <a:ext cx="584625" cy="311825"/>
            </a:xfrm>
            <a:custGeom>
              <a:avLst/>
              <a:gdLst/>
              <a:ahLst/>
              <a:cxnLst/>
              <a:rect l="l" t="t" r="r" b="b"/>
              <a:pathLst>
                <a:path w="23385" h="12473" extrusionOk="0">
                  <a:moveTo>
                    <a:pt x="6422" y="0"/>
                  </a:moveTo>
                  <a:cubicBezTo>
                    <a:pt x="4479" y="0"/>
                    <a:pt x="2282" y="380"/>
                    <a:pt x="1120" y="1965"/>
                  </a:cubicBezTo>
                  <a:cubicBezTo>
                    <a:pt x="1" y="3401"/>
                    <a:pt x="191" y="5598"/>
                    <a:pt x="1247" y="7098"/>
                  </a:cubicBezTo>
                  <a:cubicBezTo>
                    <a:pt x="2303" y="8576"/>
                    <a:pt x="4078" y="9464"/>
                    <a:pt x="5894" y="9759"/>
                  </a:cubicBezTo>
                  <a:cubicBezTo>
                    <a:pt x="6760" y="9823"/>
                    <a:pt x="7648" y="9992"/>
                    <a:pt x="8493" y="10266"/>
                  </a:cubicBezTo>
                  <a:cubicBezTo>
                    <a:pt x="10012" y="10874"/>
                    <a:pt x="11220" y="12472"/>
                    <a:pt x="12825" y="12472"/>
                  </a:cubicBezTo>
                  <a:cubicBezTo>
                    <a:pt x="12894" y="12472"/>
                    <a:pt x="12964" y="12469"/>
                    <a:pt x="13034" y="12463"/>
                  </a:cubicBezTo>
                  <a:cubicBezTo>
                    <a:pt x="14914" y="12294"/>
                    <a:pt x="15865" y="9949"/>
                    <a:pt x="17660" y="9337"/>
                  </a:cubicBezTo>
                  <a:cubicBezTo>
                    <a:pt x="18632" y="9020"/>
                    <a:pt x="19709" y="9252"/>
                    <a:pt x="20702" y="8999"/>
                  </a:cubicBezTo>
                  <a:cubicBezTo>
                    <a:pt x="22160" y="8598"/>
                    <a:pt x="23153" y="7161"/>
                    <a:pt x="23300" y="5661"/>
                  </a:cubicBezTo>
                  <a:cubicBezTo>
                    <a:pt x="23385" y="4162"/>
                    <a:pt x="22899" y="2662"/>
                    <a:pt x="21927" y="1500"/>
                  </a:cubicBezTo>
                  <a:lnTo>
                    <a:pt x="17491" y="4394"/>
                  </a:lnTo>
                  <a:cubicBezTo>
                    <a:pt x="17491" y="3739"/>
                    <a:pt x="17217" y="3126"/>
                    <a:pt x="16710" y="2704"/>
                  </a:cubicBezTo>
                  <a:cubicBezTo>
                    <a:pt x="16224" y="2303"/>
                    <a:pt x="15675" y="1965"/>
                    <a:pt x="15083" y="1753"/>
                  </a:cubicBezTo>
                  <a:cubicBezTo>
                    <a:pt x="12337" y="592"/>
                    <a:pt x="9401" y="0"/>
                    <a:pt x="6422" y="0"/>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5"/>
            <p:cNvSpPr/>
            <p:nvPr/>
          </p:nvSpPr>
          <p:spPr>
            <a:xfrm>
              <a:off x="2840650" y="2200675"/>
              <a:ext cx="675475" cy="584000"/>
            </a:xfrm>
            <a:custGeom>
              <a:avLst/>
              <a:gdLst/>
              <a:ahLst/>
              <a:cxnLst/>
              <a:rect l="l" t="t" r="r" b="b"/>
              <a:pathLst>
                <a:path w="27019" h="23360" extrusionOk="0">
                  <a:moveTo>
                    <a:pt x="16457" y="1"/>
                  </a:moveTo>
                  <a:cubicBezTo>
                    <a:pt x="14968" y="1"/>
                    <a:pt x="13443" y="500"/>
                    <a:pt x="12654" y="1452"/>
                  </a:cubicBezTo>
                  <a:lnTo>
                    <a:pt x="12612" y="1516"/>
                  </a:lnTo>
                  <a:cubicBezTo>
                    <a:pt x="12274" y="1811"/>
                    <a:pt x="11957" y="2128"/>
                    <a:pt x="11703" y="2509"/>
                  </a:cubicBezTo>
                  <a:cubicBezTo>
                    <a:pt x="11027" y="3459"/>
                    <a:pt x="10478" y="4579"/>
                    <a:pt x="9485" y="5191"/>
                  </a:cubicBezTo>
                  <a:cubicBezTo>
                    <a:pt x="8788" y="5614"/>
                    <a:pt x="7964" y="5762"/>
                    <a:pt x="7331" y="6247"/>
                  </a:cubicBezTo>
                  <a:cubicBezTo>
                    <a:pt x="6443" y="6945"/>
                    <a:pt x="6190" y="8191"/>
                    <a:pt x="5915" y="9289"/>
                  </a:cubicBezTo>
                  <a:cubicBezTo>
                    <a:pt x="5662" y="10388"/>
                    <a:pt x="5218" y="11634"/>
                    <a:pt x="4162" y="12099"/>
                  </a:cubicBezTo>
                  <a:cubicBezTo>
                    <a:pt x="3338" y="12479"/>
                    <a:pt x="2324" y="12247"/>
                    <a:pt x="1458" y="12585"/>
                  </a:cubicBezTo>
                  <a:cubicBezTo>
                    <a:pt x="719" y="12859"/>
                    <a:pt x="191" y="13535"/>
                    <a:pt x="85" y="14338"/>
                  </a:cubicBezTo>
                  <a:cubicBezTo>
                    <a:pt x="1" y="15141"/>
                    <a:pt x="360" y="15943"/>
                    <a:pt x="1014" y="16408"/>
                  </a:cubicBezTo>
                  <a:cubicBezTo>
                    <a:pt x="1437" y="15986"/>
                    <a:pt x="1944" y="15648"/>
                    <a:pt x="2493" y="15415"/>
                  </a:cubicBezTo>
                  <a:lnTo>
                    <a:pt x="2493" y="15415"/>
                  </a:lnTo>
                  <a:cubicBezTo>
                    <a:pt x="1733" y="17169"/>
                    <a:pt x="2409" y="19175"/>
                    <a:pt x="4056" y="20126"/>
                  </a:cubicBezTo>
                  <a:lnTo>
                    <a:pt x="4986" y="19049"/>
                  </a:lnTo>
                  <a:lnTo>
                    <a:pt x="4986" y="19049"/>
                  </a:lnTo>
                  <a:cubicBezTo>
                    <a:pt x="4584" y="19936"/>
                    <a:pt x="5113" y="21013"/>
                    <a:pt x="5915" y="21520"/>
                  </a:cubicBezTo>
                  <a:cubicBezTo>
                    <a:pt x="6063" y="21605"/>
                    <a:pt x="6232" y="21689"/>
                    <a:pt x="6380" y="21752"/>
                  </a:cubicBezTo>
                  <a:cubicBezTo>
                    <a:pt x="6359" y="21795"/>
                    <a:pt x="6317" y="21858"/>
                    <a:pt x="6274" y="21921"/>
                  </a:cubicBezTo>
                  <a:cubicBezTo>
                    <a:pt x="7246" y="22302"/>
                    <a:pt x="8281" y="22513"/>
                    <a:pt x="9316" y="22534"/>
                  </a:cubicBezTo>
                  <a:cubicBezTo>
                    <a:pt x="9418" y="22542"/>
                    <a:pt x="9520" y="22546"/>
                    <a:pt x="9623" y="22546"/>
                  </a:cubicBezTo>
                  <a:cubicBezTo>
                    <a:pt x="10608" y="22546"/>
                    <a:pt x="11611" y="22176"/>
                    <a:pt x="12147" y="21372"/>
                  </a:cubicBezTo>
                  <a:cubicBezTo>
                    <a:pt x="13034" y="22872"/>
                    <a:pt x="15041" y="23147"/>
                    <a:pt x="16752" y="23295"/>
                  </a:cubicBezTo>
                  <a:cubicBezTo>
                    <a:pt x="17030" y="23338"/>
                    <a:pt x="17311" y="23360"/>
                    <a:pt x="17592" y="23360"/>
                  </a:cubicBezTo>
                  <a:cubicBezTo>
                    <a:pt x="18121" y="23360"/>
                    <a:pt x="18649" y="23285"/>
                    <a:pt x="19160" y="23147"/>
                  </a:cubicBezTo>
                  <a:cubicBezTo>
                    <a:pt x="19920" y="22872"/>
                    <a:pt x="20596" y="22154"/>
                    <a:pt x="20554" y="21351"/>
                  </a:cubicBezTo>
                  <a:lnTo>
                    <a:pt x="20554" y="21351"/>
                  </a:lnTo>
                  <a:cubicBezTo>
                    <a:pt x="21198" y="22220"/>
                    <a:pt x="22198" y="22697"/>
                    <a:pt x="23235" y="22697"/>
                  </a:cubicBezTo>
                  <a:cubicBezTo>
                    <a:pt x="23559" y="22697"/>
                    <a:pt x="23887" y="22651"/>
                    <a:pt x="24209" y="22555"/>
                  </a:cubicBezTo>
                  <a:cubicBezTo>
                    <a:pt x="26004" y="22027"/>
                    <a:pt x="27018" y="20147"/>
                    <a:pt x="26469" y="18352"/>
                  </a:cubicBezTo>
                  <a:cubicBezTo>
                    <a:pt x="26131" y="17253"/>
                    <a:pt x="25265" y="16387"/>
                    <a:pt x="24821" y="15331"/>
                  </a:cubicBezTo>
                  <a:cubicBezTo>
                    <a:pt x="24082" y="13493"/>
                    <a:pt x="24694" y="11402"/>
                    <a:pt x="24694" y="9416"/>
                  </a:cubicBezTo>
                  <a:cubicBezTo>
                    <a:pt x="24652" y="6247"/>
                    <a:pt x="22688" y="1199"/>
                    <a:pt x="19561" y="966"/>
                  </a:cubicBezTo>
                  <a:lnTo>
                    <a:pt x="19561" y="966"/>
                  </a:lnTo>
                  <a:lnTo>
                    <a:pt x="19625" y="1030"/>
                  </a:lnTo>
                  <a:cubicBezTo>
                    <a:pt x="18873" y="336"/>
                    <a:pt x="17677" y="1"/>
                    <a:pt x="16457"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5"/>
            <p:cNvSpPr/>
            <p:nvPr/>
          </p:nvSpPr>
          <p:spPr>
            <a:xfrm>
              <a:off x="2850675" y="2209325"/>
              <a:ext cx="471100" cy="383075"/>
            </a:xfrm>
            <a:custGeom>
              <a:avLst/>
              <a:gdLst/>
              <a:ahLst/>
              <a:cxnLst/>
              <a:rect l="l" t="t" r="r" b="b"/>
              <a:pathLst>
                <a:path w="18844" h="15323" extrusionOk="0">
                  <a:moveTo>
                    <a:pt x="16563" y="0"/>
                  </a:moveTo>
                  <a:cubicBezTo>
                    <a:pt x="16025" y="0"/>
                    <a:pt x="15489" y="97"/>
                    <a:pt x="14978" y="282"/>
                  </a:cubicBezTo>
                  <a:cubicBezTo>
                    <a:pt x="14323" y="515"/>
                    <a:pt x="13753" y="895"/>
                    <a:pt x="13267" y="1360"/>
                  </a:cubicBezTo>
                  <a:cubicBezTo>
                    <a:pt x="12717" y="1930"/>
                    <a:pt x="12295" y="2606"/>
                    <a:pt x="12042" y="3367"/>
                  </a:cubicBezTo>
                  <a:cubicBezTo>
                    <a:pt x="11746" y="4127"/>
                    <a:pt x="11492" y="4951"/>
                    <a:pt x="10880" y="5563"/>
                  </a:cubicBezTo>
                  <a:cubicBezTo>
                    <a:pt x="10584" y="5880"/>
                    <a:pt x="10204" y="6092"/>
                    <a:pt x="9781" y="6176"/>
                  </a:cubicBezTo>
                  <a:cubicBezTo>
                    <a:pt x="9359" y="6261"/>
                    <a:pt x="8873" y="6239"/>
                    <a:pt x="8387" y="6366"/>
                  </a:cubicBezTo>
                  <a:cubicBezTo>
                    <a:pt x="7922" y="6472"/>
                    <a:pt x="7500" y="6746"/>
                    <a:pt x="7204" y="7148"/>
                  </a:cubicBezTo>
                  <a:cubicBezTo>
                    <a:pt x="6908" y="7528"/>
                    <a:pt x="6718" y="7929"/>
                    <a:pt x="6592" y="8394"/>
                  </a:cubicBezTo>
                  <a:cubicBezTo>
                    <a:pt x="6317" y="9239"/>
                    <a:pt x="6254" y="10105"/>
                    <a:pt x="6000" y="10866"/>
                  </a:cubicBezTo>
                  <a:cubicBezTo>
                    <a:pt x="5831" y="11605"/>
                    <a:pt x="5345" y="12239"/>
                    <a:pt x="4669" y="12577"/>
                  </a:cubicBezTo>
                  <a:cubicBezTo>
                    <a:pt x="4057" y="12830"/>
                    <a:pt x="3402" y="12957"/>
                    <a:pt x="2747" y="12999"/>
                  </a:cubicBezTo>
                  <a:cubicBezTo>
                    <a:pt x="2177" y="13062"/>
                    <a:pt x="1627" y="13210"/>
                    <a:pt x="1120" y="13443"/>
                  </a:cubicBezTo>
                  <a:cubicBezTo>
                    <a:pt x="740" y="13612"/>
                    <a:pt x="402" y="13929"/>
                    <a:pt x="191" y="14288"/>
                  </a:cubicBezTo>
                  <a:cubicBezTo>
                    <a:pt x="64" y="14520"/>
                    <a:pt x="1" y="14795"/>
                    <a:pt x="1" y="15069"/>
                  </a:cubicBezTo>
                  <a:cubicBezTo>
                    <a:pt x="22" y="15154"/>
                    <a:pt x="43" y="15238"/>
                    <a:pt x="64" y="15323"/>
                  </a:cubicBezTo>
                  <a:cubicBezTo>
                    <a:pt x="22" y="14964"/>
                    <a:pt x="85" y="14626"/>
                    <a:pt x="275" y="14309"/>
                  </a:cubicBezTo>
                  <a:cubicBezTo>
                    <a:pt x="487" y="13971"/>
                    <a:pt x="804" y="13675"/>
                    <a:pt x="1163" y="13506"/>
                  </a:cubicBezTo>
                  <a:cubicBezTo>
                    <a:pt x="1670" y="13295"/>
                    <a:pt x="2219" y="13189"/>
                    <a:pt x="2768" y="13147"/>
                  </a:cubicBezTo>
                  <a:cubicBezTo>
                    <a:pt x="3444" y="13105"/>
                    <a:pt x="4120" y="12957"/>
                    <a:pt x="4754" y="12725"/>
                  </a:cubicBezTo>
                  <a:cubicBezTo>
                    <a:pt x="5092" y="12556"/>
                    <a:pt x="5409" y="12302"/>
                    <a:pt x="5662" y="12006"/>
                  </a:cubicBezTo>
                  <a:cubicBezTo>
                    <a:pt x="5894" y="11668"/>
                    <a:pt x="6085" y="11309"/>
                    <a:pt x="6211" y="10908"/>
                  </a:cubicBezTo>
                  <a:cubicBezTo>
                    <a:pt x="6465" y="10126"/>
                    <a:pt x="6528" y="9260"/>
                    <a:pt x="6782" y="8436"/>
                  </a:cubicBezTo>
                  <a:cubicBezTo>
                    <a:pt x="6908" y="8014"/>
                    <a:pt x="7120" y="7613"/>
                    <a:pt x="7373" y="7275"/>
                  </a:cubicBezTo>
                  <a:cubicBezTo>
                    <a:pt x="7648" y="6915"/>
                    <a:pt x="8028" y="6662"/>
                    <a:pt x="8450" y="6577"/>
                  </a:cubicBezTo>
                  <a:cubicBezTo>
                    <a:pt x="8873" y="6472"/>
                    <a:pt x="9359" y="6472"/>
                    <a:pt x="9824" y="6387"/>
                  </a:cubicBezTo>
                  <a:cubicBezTo>
                    <a:pt x="10288" y="6303"/>
                    <a:pt x="10711" y="6070"/>
                    <a:pt x="11049" y="5711"/>
                  </a:cubicBezTo>
                  <a:cubicBezTo>
                    <a:pt x="11704" y="5035"/>
                    <a:pt x="11957" y="4190"/>
                    <a:pt x="12232" y="3430"/>
                  </a:cubicBezTo>
                  <a:cubicBezTo>
                    <a:pt x="12464" y="2712"/>
                    <a:pt x="12865" y="2057"/>
                    <a:pt x="13393" y="1508"/>
                  </a:cubicBezTo>
                  <a:cubicBezTo>
                    <a:pt x="14249" y="605"/>
                    <a:pt x="15425" y="117"/>
                    <a:pt x="16637" y="117"/>
                  </a:cubicBezTo>
                  <a:cubicBezTo>
                    <a:pt x="17041" y="117"/>
                    <a:pt x="17449" y="172"/>
                    <a:pt x="17851" y="282"/>
                  </a:cubicBezTo>
                  <a:cubicBezTo>
                    <a:pt x="18189" y="367"/>
                    <a:pt x="18527" y="494"/>
                    <a:pt x="18843" y="620"/>
                  </a:cubicBezTo>
                  <a:cubicBezTo>
                    <a:pt x="18780" y="578"/>
                    <a:pt x="18696" y="515"/>
                    <a:pt x="18611" y="494"/>
                  </a:cubicBezTo>
                  <a:cubicBezTo>
                    <a:pt x="18379" y="367"/>
                    <a:pt x="18125" y="261"/>
                    <a:pt x="17872" y="198"/>
                  </a:cubicBezTo>
                  <a:cubicBezTo>
                    <a:pt x="17444" y="65"/>
                    <a:pt x="17003" y="0"/>
                    <a:pt x="1656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5"/>
            <p:cNvSpPr/>
            <p:nvPr/>
          </p:nvSpPr>
          <p:spPr>
            <a:xfrm>
              <a:off x="2966875" y="2228525"/>
              <a:ext cx="349625" cy="518075"/>
            </a:xfrm>
            <a:custGeom>
              <a:avLst/>
              <a:gdLst/>
              <a:ahLst/>
              <a:cxnLst/>
              <a:rect l="l" t="t" r="r" b="b"/>
              <a:pathLst>
                <a:path w="13985" h="20723" extrusionOk="0">
                  <a:moveTo>
                    <a:pt x="13984" y="0"/>
                  </a:moveTo>
                  <a:cubicBezTo>
                    <a:pt x="13900" y="0"/>
                    <a:pt x="13815" y="0"/>
                    <a:pt x="13710" y="21"/>
                  </a:cubicBezTo>
                  <a:cubicBezTo>
                    <a:pt x="13456" y="85"/>
                    <a:pt x="13203" y="148"/>
                    <a:pt x="12949" y="254"/>
                  </a:cubicBezTo>
                  <a:cubicBezTo>
                    <a:pt x="12020" y="613"/>
                    <a:pt x="11217" y="1226"/>
                    <a:pt x="10604" y="2007"/>
                  </a:cubicBezTo>
                  <a:cubicBezTo>
                    <a:pt x="10182" y="2556"/>
                    <a:pt x="9886" y="3169"/>
                    <a:pt x="9696" y="3845"/>
                  </a:cubicBezTo>
                  <a:cubicBezTo>
                    <a:pt x="9506" y="4542"/>
                    <a:pt x="9443" y="5324"/>
                    <a:pt x="9295" y="6126"/>
                  </a:cubicBezTo>
                  <a:cubicBezTo>
                    <a:pt x="9210" y="6971"/>
                    <a:pt x="8851" y="7753"/>
                    <a:pt x="8302" y="8387"/>
                  </a:cubicBezTo>
                  <a:cubicBezTo>
                    <a:pt x="7710" y="9020"/>
                    <a:pt x="6760" y="9168"/>
                    <a:pt x="5936" y="9717"/>
                  </a:cubicBezTo>
                  <a:cubicBezTo>
                    <a:pt x="5556" y="10013"/>
                    <a:pt x="5239" y="10393"/>
                    <a:pt x="5049" y="10858"/>
                  </a:cubicBezTo>
                  <a:cubicBezTo>
                    <a:pt x="4880" y="11281"/>
                    <a:pt x="4774" y="11724"/>
                    <a:pt x="4732" y="12189"/>
                  </a:cubicBezTo>
                  <a:cubicBezTo>
                    <a:pt x="4690" y="13034"/>
                    <a:pt x="4584" y="13879"/>
                    <a:pt x="4415" y="14724"/>
                  </a:cubicBezTo>
                  <a:cubicBezTo>
                    <a:pt x="4331" y="15104"/>
                    <a:pt x="4162" y="15442"/>
                    <a:pt x="3929" y="15759"/>
                  </a:cubicBezTo>
                  <a:cubicBezTo>
                    <a:pt x="3697" y="16055"/>
                    <a:pt x="3422" y="16287"/>
                    <a:pt x="3105" y="16477"/>
                  </a:cubicBezTo>
                  <a:cubicBezTo>
                    <a:pt x="2514" y="16878"/>
                    <a:pt x="1880" y="17132"/>
                    <a:pt x="1352" y="17470"/>
                  </a:cubicBezTo>
                  <a:cubicBezTo>
                    <a:pt x="866" y="17766"/>
                    <a:pt x="465" y="18188"/>
                    <a:pt x="190" y="18695"/>
                  </a:cubicBezTo>
                  <a:cubicBezTo>
                    <a:pt x="21" y="19096"/>
                    <a:pt x="0" y="19561"/>
                    <a:pt x="148" y="19984"/>
                  </a:cubicBezTo>
                  <a:cubicBezTo>
                    <a:pt x="233" y="20237"/>
                    <a:pt x="402" y="20448"/>
                    <a:pt x="634" y="20617"/>
                  </a:cubicBezTo>
                  <a:cubicBezTo>
                    <a:pt x="718" y="20660"/>
                    <a:pt x="803" y="20702"/>
                    <a:pt x="887" y="20723"/>
                  </a:cubicBezTo>
                  <a:cubicBezTo>
                    <a:pt x="887" y="20723"/>
                    <a:pt x="803" y="20681"/>
                    <a:pt x="655" y="20575"/>
                  </a:cubicBezTo>
                  <a:cubicBezTo>
                    <a:pt x="444" y="20427"/>
                    <a:pt x="296" y="20195"/>
                    <a:pt x="233" y="19963"/>
                  </a:cubicBezTo>
                  <a:cubicBezTo>
                    <a:pt x="106" y="19561"/>
                    <a:pt x="127" y="19139"/>
                    <a:pt x="296" y="18758"/>
                  </a:cubicBezTo>
                  <a:cubicBezTo>
                    <a:pt x="570" y="18294"/>
                    <a:pt x="951" y="17892"/>
                    <a:pt x="1437" y="17618"/>
                  </a:cubicBezTo>
                  <a:cubicBezTo>
                    <a:pt x="1944" y="17301"/>
                    <a:pt x="2577" y="17047"/>
                    <a:pt x="3211" y="16667"/>
                  </a:cubicBezTo>
                  <a:cubicBezTo>
                    <a:pt x="3528" y="16456"/>
                    <a:pt x="3824" y="16202"/>
                    <a:pt x="4056" y="15907"/>
                  </a:cubicBezTo>
                  <a:cubicBezTo>
                    <a:pt x="4309" y="15569"/>
                    <a:pt x="4500" y="15188"/>
                    <a:pt x="4605" y="14787"/>
                  </a:cubicBezTo>
                  <a:cubicBezTo>
                    <a:pt x="4774" y="13942"/>
                    <a:pt x="4901" y="13076"/>
                    <a:pt x="4943" y="12231"/>
                  </a:cubicBezTo>
                  <a:cubicBezTo>
                    <a:pt x="5049" y="11365"/>
                    <a:pt x="5302" y="10436"/>
                    <a:pt x="6084" y="9907"/>
                  </a:cubicBezTo>
                  <a:cubicBezTo>
                    <a:pt x="6844" y="9379"/>
                    <a:pt x="7795" y="9232"/>
                    <a:pt x="8471" y="8534"/>
                  </a:cubicBezTo>
                  <a:cubicBezTo>
                    <a:pt x="9041" y="7858"/>
                    <a:pt x="9400" y="7035"/>
                    <a:pt x="9506" y="6169"/>
                  </a:cubicBezTo>
                  <a:cubicBezTo>
                    <a:pt x="9633" y="5345"/>
                    <a:pt x="9696" y="4584"/>
                    <a:pt x="9886" y="3887"/>
                  </a:cubicBezTo>
                  <a:cubicBezTo>
                    <a:pt x="10055" y="3253"/>
                    <a:pt x="10330" y="2641"/>
                    <a:pt x="10731" y="2113"/>
                  </a:cubicBezTo>
                  <a:cubicBezTo>
                    <a:pt x="11323" y="1331"/>
                    <a:pt x="12083" y="719"/>
                    <a:pt x="12970" y="338"/>
                  </a:cubicBezTo>
                  <a:cubicBezTo>
                    <a:pt x="13604" y="64"/>
                    <a:pt x="13984" y="21"/>
                    <a:pt x="1398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5"/>
            <p:cNvSpPr/>
            <p:nvPr/>
          </p:nvSpPr>
          <p:spPr>
            <a:xfrm>
              <a:off x="3227750" y="2232750"/>
              <a:ext cx="96675" cy="537100"/>
            </a:xfrm>
            <a:custGeom>
              <a:avLst/>
              <a:gdLst/>
              <a:ahLst/>
              <a:cxnLst/>
              <a:rect l="l" t="t" r="r" b="b"/>
              <a:pathLst>
                <a:path w="3867" h="21484" extrusionOk="0">
                  <a:moveTo>
                    <a:pt x="3866" y="0"/>
                  </a:moveTo>
                  <a:lnTo>
                    <a:pt x="3866" y="0"/>
                  </a:lnTo>
                  <a:cubicBezTo>
                    <a:pt x="3803" y="43"/>
                    <a:pt x="3739" y="85"/>
                    <a:pt x="3676" y="148"/>
                  </a:cubicBezTo>
                  <a:cubicBezTo>
                    <a:pt x="3507" y="296"/>
                    <a:pt x="3338" y="465"/>
                    <a:pt x="3232" y="655"/>
                  </a:cubicBezTo>
                  <a:cubicBezTo>
                    <a:pt x="2789" y="1395"/>
                    <a:pt x="2599" y="2239"/>
                    <a:pt x="2683" y="3084"/>
                  </a:cubicBezTo>
                  <a:cubicBezTo>
                    <a:pt x="2725" y="3655"/>
                    <a:pt x="2810" y="4225"/>
                    <a:pt x="2894" y="4795"/>
                  </a:cubicBezTo>
                  <a:cubicBezTo>
                    <a:pt x="3021" y="5429"/>
                    <a:pt x="3063" y="6084"/>
                    <a:pt x="3042" y="6739"/>
                  </a:cubicBezTo>
                  <a:cubicBezTo>
                    <a:pt x="3021" y="7098"/>
                    <a:pt x="2937" y="7436"/>
                    <a:pt x="2831" y="7753"/>
                  </a:cubicBezTo>
                  <a:cubicBezTo>
                    <a:pt x="2683" y="8091"/>
                    <a:pt x="2514" y="8408"/>
                    <a:pt x="2282" y="8703"/>
                  </a:cubicBezTo>
                  <a:cubicBezTo>
                    <a:pt x="1859" y="9295"/>
                    <a:pt x="1268" y="9823"/>
                    <a:pt x="782" y="10478"/>
                  </a:cubicBezTo>
                  <a:cubicBezTo>
                    <a:pt x="275" y="11133"/>
                    <a:pt x="0" y="11914"/>
                    <a:pt x="0" y="12717"/>
                  </a:cubicBezTo>
                  <a:cubicBezTo>
                    <a:pt x="0" y="13477"/>
                    <a:pt x="212" y="14217"/>
                    <a:pt x="592" y="14872"/>
                  </a:cubicBezTo>
                  <a:cubicBezTo>
                    <a:pt x="909" y="15442"/>
                    <a:pt x="1183" y="16033"/>
                    <a:pt x="1373" y="16646"/>
                  </a:cubicBezTo>
                  <a:cubicBezTo>
                    <a:pt x="1521" y="17195"/>
                    <a:pt x="1479" y="17766"/>
                    <a:pt x="1226" y="18273"/>
                  </a:cubicBezTo>
                  <a:cubicBezTo>
                    <a:pt x="1014" y="18758"/>
                    <a:pt x="761" y="19160"/>
                    <a:pt x="613" y="19561"/>
                  </a:cubicBezTo>
                  <a:cubicBezTo>
                    <a:pt x="465" y="19899"/>
                    <a:pt x="402" y="20258"/>
                    <a:pt x="423" y="20638"/>
                  </a:cubicBezTo>
                  <a:cubicBezTo>
                    <a:pt x="423" y="20871"/>
                    <a:pt x="507" y="21082"/>
                    <a:pt x="613" y="21293"/>
                  </a:cubicBezTo>
                  <a:cubicBezTo>
                    <a:pt x="655" y="21357"/>
                    <a:pt x="719" y="21441"/>
                    <a:pt x="782" y="21483"/>
                  </a:cubicBezTo>
                  <a:cubicBezTo>
                    <a:pt x="613" y="21230"/>
                    <a:pt x="507" y="20934"/>
                    <a:pt x="507" y="20638"/>
                  </a:cubicBezTo>
                  <a:cubicBezTo>
                    <a:pt x="507" y="20279"/>
                    <a:pt x="571" y="19941"/>
                    <a:pt x="719" y="19603"/>
                  </a:cubicBezTo>
                  <a:cubicBezTo>
                    <a:pt x="888" y="19223"/>
                    <a:pt x="1162" y="18843"/>
                    <a:pt x="1373" y="18336"/>
                  </a:cubicBezTo>
                  <a:cubicBezTo>
                    <a:pt x="1627" y="17808"/>
                    <a:pt x="1690" y="17195"/>
                    <a:pt x="1564" y="16625"/>
                  </a:cubicBezTo>
                  <a:cubicBezTo>
                    <a:pt x="1352" y="15991"/>
                    <a:pt x="1099" y="15357"/>
                    <a:pt x="761" y="14787"/>
                  </a:cubicBezTo>
                  <a:cubicBezTo>
                    <a:pt x="423" y="14175"/>
                    <a:pt x="212" y="13456"/>
                    <a:pt x="212" y="12759"/>
                  </a:cubicBezTo>
                  <a:cubicBezTo>
                    <a:pt x="233" y="11978"/>
                    <a:pt x="486" y="11238"/>
                    <a:pt x="951" y="10647"/>
                  </a:cubicBezTo>
                  <a:cubicBezTo>
                    <a:pt x="1437" y="10013"/>
                    <a:pt x="2007" y="9464"/>
                    <a:pt x="2472" y="8851"/>
                  </a:cubicBezTo>
                  <a:cubicBezTo>
                    <a:pt x="2704" y="8534"/>
                    <a:pt x="2894" y="8218"/>
                    <a:pt x="3021" y="7858"/>
                  </a:cubicBezTo>
                  <a:cubicBezTo>
                    <a:pt x="3148" y="7499"/>
                    <a:pt x="3211" y="7140"/>
                    <a:pt x="3232" y="6781"/>
                  </a:cubicBezTo>
                  <a:cubicBezTo>
                    <a:pt x="3275" y="6105"/>
                    <a:pt x="3211" y="5450"/>
                    <a:pt x="3084" y="4795"/>
                  </a:cubicBezTo>
                  <a:cubicBezTo>
                    <a:pt x="2979" y="4225"/>
                    <a:pt x="2894" y="3655"/>
                    <a:pt x="2852" y="3084"/>
                  </a:cubicBezTo>
                  <a:cubicBezTo>
                    <a:pt x="2746" y="2261"/>
                    <a:pt x="2894" y="1437"/>
                    <a:pt x="3296" y="697"/>
                  </a:cubicBezTo>
                  <a:cubicBezTo>
                    <a:pt x="3465" y="444"/>
                    <a:pt x="3655" y="212"/>
                    <a:pt x="386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5"/>
            <p:cNvSpPr/>
            <p:nvPr/>
          </p:nvSpPr>
          <p:spPr>
            <a:xfrm>
              <a:off x="3319625" y="2232225"/>
              <a:ext cx="120450" cy="529175"/>
            </a:xfrm>
            <a:custGeom>
              <a:avLst/>
              <a:gdLst/>
              <a:ahLst/>
              <a:cxnLst/>
              <a:rect l="l" t="t" r="r" b="b"/>
              <a:pathLst>
                <a:path w="4818" h="21167" extrusionOk="0">
                  <a:moveTo>
                    <a:pt x="1" y="0"/>
                  </a:moveTo>
                  <a:lnTo>
                    <a:pt x="1" y="0"/>
                  </a:lnTo>
                  <a:cubicBezTo>
                    <a:pt x="276" y="148"/>
                    <a:pt x="529" y="338"/>
                    <a:pt x="761" y="528"/>
                  </a:cubicBezTo>
                  <a:cubicBezTo>
                    <a:pt x="1395" y="1078"/>
                    <a:pt x="1839" y="1796"/>
                    <a:pt x="2050" y="2598"/>
                  </a:cubicBezTo>
                  <a:cubicBezTo>
                    <a:pt x="2346" y="3781"/>
                    <a:pt x="2303" y="5049"/>
                    <a:pt x="1902" y="6211"/>
                  </a:cubicBezTo>
                  <a:cubicBezTo>
                    <a:pt x="1649" y="6929"/>
                    <a:pt x="1501" y="7647"/>
                    <a:pt x="1416" y="8386"/>
                  </a:cubicBezTo>
                  <a:cubicBezTo>
                    <a:pt x="1416" y="9210"/>
                    <a:pt x="1627" y="9992"/>
                    <a:pt x="2008" y="10710"/>
                  </a:cubicBezTo>
                  <a:cubicBezTo>
                    <a:pt x="2388" y="11386"/>
                    <a:pt x="2641" y="12125"/>
                    <a:pt x="2810" y="12886"/>
                  </a:cubicBezTo>
                  <a:cubicBezTo>
                    <a:pt x="2853" y="13604"/>
                    <a:pt x="2705" y="14322"/>
                    <a:pt x="2388" y="14977"/>
                  </a:cubicBezTo>
                  <a:cubicBezTo>
                    <a:pt x="2240" y="15294"/>
                    <a:pt x="2156" y="15632"/>
                    <a:pt x="2092" y="15970"/>
                  </a:cubicBezTo>
                  <a:cubicBezTo>
                    <a:pt x="2029" y="16308"/>
                    <a:pt x="2029" y="16646"/>
                    <a:pt x="2092" y="16963"/>
                  </a:cubicBezTo>
                  <a:cubicBezTo>
                    <a:pt x="2177" y="17575"/>
                    <a:pt x="2451" y="18125"/>
                    <a:pt x="2853" y="18568"/>
                  </a:cubicBezTo>
                  <a:cubicBezTo>
                    <a:pt x="3212" y="18885"/>
                    <a:pt x="3592" y="19181"/>
                    <a:pt x="3993" y="19455"/>
                  </a:cubicBezTo>
                  <a:cubicBezTo>
                    <a:pt x="4268" y="19667"/>
                    <a:pt x="4500" y="19941"/>
                    <a:pt x="4627" y="20258"/>
                  </a:cubicBezTo>
                  <a:cubicBezTo>
                    <a:pt x="4712" y="20469"/>
                    <a:pt x="4733" y="20702"/>
                    <a:pt x="4690" y="20913"/>
                  </a:cubicBezTo>
                  <a:cubicBezTo>
                    <a:pt x="4648" y="21082"/>
                    <a:pt x="4606" y="21145"/>
                    <a:pt x="4627" y="21166"/>
                  </a:cubicBezTo>
                  <a:cubicBezTo>
                    <a:pt x="4669" y="21103"/>
                    <a:pt x="4712" y="21040"/>
                    <a:pt x="4754" y="20955"/>
                  </a:cubicBezTo>
                  <a:cubicBezTo>
                    <a:pt x="4817" y="20723"/>
                    <a:pt x="4817" y="20490"/>
                    <a:pt x="4754" y="20258"/>
                  </a:cubicBezTo>
                  <a:cubicBezTo>
                    <a:pt x="4627" y="19899"/>
                    <a:pt x="4395" y="19603"/>
                    <a:pt x="4099" y="19371"/>
                  </a:cubicBezTo>
                  <a:cubicBezTo>
                    <a:pt x="3698" y="19096"/>
                    <a:pt x="3339" y="18801"/>
                    <a:pt x="3001" y="18484"/>
                  </a:cubicBezTo>
                  <a:cubicBezTo>
                    <a:pt x="2620" y="18040"/>
                    <a:pt x="2388" y="17533"/>
                    <a:pt x="2303" y="16963"/>
                  </a:cubicBezTo>
                  <a:cubicBezTo>
                    <a:pt x="2219" y="16308"/>
                    <a:pt x="2325" y="15653"/>
                    <a:pt x="2599" y="15062"/>
                  </a:cubicBezTo>
                  <a:cubicBezTo>
                    <a:pt x="2937" y="14386"/>
                    <a:pt x="3085" y="13646"/>
                    <a:pt x="3022" y="12886"/>
                  </a:cubicBezTo>
                  <a:cubicBezTo>
                    <a:pt x="2874" y="12104"/>
                    <a:pt x="2599" y="11344"/>
                    <a:pt x="2219" y="10647"/>
                  </a:cubicBezTo>
                  <a:cubicBezTo>
                    <a:pt x="1839" y="9950"/>
                    <a:pt x="1649" y="9189"/>
                    <a:pt x="1649" y="8429"/>
                  </a:cubicBezTo>
                  <a:cubicBezTo>
                    <a:pt x="1712" y="7689"/>
                    <a:pt x="1860" y="6971"/>
                    <a:pt x="2113" y="6274"/>
                  </a:cubicBezTo>
                  <a:cubicBezTo>
                    <a:pt x="2494" y="5070"/>
                    <a:pt x="2536" y="3781"/>
                    <a:pt x="2198" y="2556"/>
                  </a:cubicBezTo>
                  <a:cubicBezTo>
                    <a:pt x="1965" y="1732"/>
                    <a:pt x="1480" y="993"/>
                    <a:pt x="804" y="465"/>
                  </a:cubicBezTo>
                  <a:cubicBezTo>
                    <a:pt x="635" y="317"/>
                    <a:pt x="445" y="190"/>
                    <a:pt x="233" y="85"/>
                  </a:cubicBezTo>
                  <a:cubicBezTo>
                    <a:pt x="149" y="42"/>
                    <a:pt x="85" y="21"/>
                    <a:pt x="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65"/>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UPCOMING GOALS</a:t>
            </a:r>
            <a:endParaRPr/>
          </a:p>
        </p:txBody>
      </p:sp>
      <p:sp>
        <p:nvSpPr>
          <p:cNvPr id="2230" name="Google Shape;2230;p65"/>
          <p:cNvSpPr txBox="1"/>
          <p:nvPr/>
        </p:nvSpPr>
        <p:spPr>
          <a:xfrm>
            <a:off x="847200" y="2542897"/>
            <a:ext cx="1575900" cy="291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accent1"/>
                </a:solidFill>
                <a:latin typeface="Oswald Regular"/>
                <a:ea typeface="Oswald Regular"/>
                <a:cs typeface="Oswald Regular"/>
                <a:sym typeface="Oswald Regular"/>
              </a:rPr>
              <a:t>GOAL 1</a:t>
            </a:r>
            <a:endParaRPr sz="2000">
              <a:solidFill>
                <a:schemeClr val="accent1"/>
              </a:solidFill>
              <a:latin typeface="Oswald Regular"/>
              <a:ea typeface="Oswald Regular"/>
              <a:cs typeface="Oswald Regular"/>
              <a:sym typeface="Oswald Regular"/>
            </a:endParaRPr>
          </a:p>
        </p:txBody>
      </p:sp>
      <p:sp>
        <p:nvSpPr>
          <p:cNvPr id="2231" name="Google Shape;2231;p65"/>
          <p:cNvSpPr txBox="1"/>
          <p:nvPr/>
        </p:nvSpPr>
        <p:spPr>
          <a:xfrm>
            <a:off x="847200" y="2818726"/>
            <a:ext cx="1575900" cy="504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Roboto"/>
                <a:ea typeface="Roboto"/>
                <a:cs typeface="Roboto"/>
                <a:sym typeface="Roboto"/>
              </a:rPr>
              <a:t>Jupiter is the biggest planet</a:t>
            </a:r>
            <a:endParaRPr sz="1600">
              <a:solidFill>
                <a:schemeClr val="dk1"/>
              </a:solidFill>
              <a:latin typeface="Roboto"/>
              <a:ea typeface="Roboto"/>
              <a:cs typeface="Roboto"/>
              <a:sym typeface="Roboto"/>
            </a:endParaRPr>
          </a:p>
        </p:txBody>
      </p:sp>
      <p:sp>
        <p:nvSpPr>
          <p:cNvPr id="2232" name="Google Shape;2232;p65"/>
          <p:cNvSpPr txBox="1"/>
          <p:nvPr/>
        </p:nvSpPr>
        <p:spPr>
          <a:xfrm>
            <a:off x="857250" y="1372475"/>
            <a:ext cx="1555800" cy="291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lt2"/>
                </a:solidFill>
                <a:latin typeface="Oswald Regular"/>
                <a:ea typeface="Oswald Regular"/>
                <a:cs typeface="Oswald Regular"/>
                <a:sym typeface="Oswald Regular"/>
              </a:rPr>
              <a:t>GOAL 2</a:t>
            </a:r>
            <a:endParaRPr sz="2000">
              <a:solidFill>
                <a:schemeClr val="lt2"/>
              </a:solidFill>
              <a:latin typeface="Oswald Regular"/>
              <a:ea typeface="Oswald Regular"/>
              <a:cs typeface="Oswald Regular"/>
              <a:sym typeface="Oswald Regular"/>
            </a:endParaRPr>
          </a:p>
        </p:txBody>
      </p:sp>
      <p:sp>
        <p:nvSpPr>
          <p:cNvPr id="2233" name="Google Shape;2233;p65"/>
          <p:cNvSpPr txBox="1"/>
          <p:nvPr/>
        </p:nvSpPr>
        <p:spPr>
          <a:xfrm>
            <a:off x="857250" y="1654025"/>
            <a:ext cx="1555800" cy="504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Roboto"/>
                <a:ea typeface="Roboto"/>
                <a:cs typeface="Roboto"/>
                <a:sym typeface="Roboto"/>
              </a:rPr>
              <a:t>Mercury is a small planet</a:t>
            </a:r>
            <a:endParaRPr sz="1600">
              <a:solidFill>
                <a:schemeClr val="dk1"/>
              </a:solidFill>
              <a:latin typeface="Roboto"/>
              <a:ea typeface="Roboto"/>
              <a:cs typeface="Roboto"/>
              <a:sym typeface="Roboto"/>
            </a:endParaRPr>
          </a:p>
        </p:txBody>
      </p:sp>
      <p:sp>
        <p:nvSpPr>
          <p:cNvPr id="2234" name="Google Shape;2234;p65"/>
          <p:cNvSpPr txBox="1"/>
          <p:nvPr/>
        </p:nvSpPr>
        <p:spPr>
          <a:xfrm>
            <a:off x="6721875" y="3693998"/>
            <a:ext cx="1555800" cy="291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Oswald Regular"/>
                <a:ea typeface="Oswald Regular"/>
                <a:cs typeface="Oswald Regular"/>
                <a:sym typeface="Oswald Regular"/>
              </a:rPr>
              <a:t>GOAL 5</a:t>
            </a:r>
            <a:endParaRPr sz="2000">
              <a:solidFill>
                <a:schemeClr val="dk1"/>
              </a:solidFill>
              <a:latin typeface="Oswald Regular"/>
              <a:ea typeface="Oswald Regular"/>
              <a:cs typeface="Oswald Regular"/>
              <a:sym typeface="Oswald Regular"/>
            </a:endParaRPr>
          </a:p>
        </p:txBody>
      </p:sp>
      <p:sp>
        <p:nvSpPr>
          <p:cNvPr id="2235" name="Google Shape;2235;p65"/>
          <p:cNvSpPr txBox="1"/>
          <p:nvPr/>
        </p:nvSpPr>
        <p:spPr>
          <a:xfrm>
            <a:off x="6721875" y="3985298"/>
            <a:ext cx="1555800" cy="50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Neptune is the farthest planet</a:t>
            </a:r>
            <a:endParaRPr sz="1600">
              <a:solidFill>
                <a:schemeClr val="dk1"/>
              </a:solidFill>
              <a:latin typeface="Roboto"/>
              <a:ea typeface="Roboto"/>
              <a:cs typeface="Roboto"/>
              <a:sym typeface="Roboto"/>
            </a:endParaRPr>
          </a:p>
        </p:txBody>
      </p:sp>
      <p:sp>
        <p:nvSpPr>
          <p:cNvPr id="2236" name="Google Shape;2236;p65"/>
          <p:cNvSpPr txBox="1"/>
          <p:nvPr/>
        </p:nvSpPr>
        <p:spPr>
          <a:xfrm>
            <a:off x="6721875" y="2542897"/>
            <a:ext cx="1555800" cy="291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5"/>
                </a:solidFill>
                <a:latin typeface="Oswald Regular"/>
                <a:ea typeface="Oswald Regular"/>
                <a:cs typeface="Oswald Regular"/>
                <a:sym typeface="Oswald Regular"/>
              </a:rPr>
              <a:t>GOAL 4</a:t>
            </a:r>
            <a:endParaRPr sz="2000">
              <a:solidFill>
                <a:schemeClr val="accent5"/>
              </a:solidFill>
              <a:latin typeface="Oswald Regular"/>
              <a:ea typeface="Oswald Regular"/>
              <a:cs typeface="Oswald Regular"/>
              <a:sym typeface="Oswald Regular"/>
            </a:endParaRPr>
          </a:p>
        </p:txBody>
      </p:sp>
      <p:sp>
        <p:nvSpPr>
          <p:cNvPr id="2237" name="Google Shape;2237;p65"/>
          <p:cNvSpPr txBox="1"/>
          <p:nvPr/>
        </p:nvSpPr>
        <p:spPr>
          <a:xfrm>
            <a:off x="6721875" y="2818726"/>
            <a:ext cx="1555800" cy="50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Saturn is the ringed one</a:t>
            </a:r>
            <a:endParaRPr sz="1600">
              <a:solidFill>
                <a:schemeClr val="dk1"/>
              </a:solidFill>
              <a:latin typeface="Roboto"/>
              <a:ea typeface="Roboto"/>
              <a:cs typeface="Roboto"/>
              <a:sym typeface="Roboto"/>
            </a:endParaRPr>
          </a:p>
        </p:txBody>
      </p:sp>
      <p:sp>
        <p:nvSpPr>
          <p:cNvPr id="2238" name="Google Shape;2238;p65"/>
          <p:cNvSpPr txBox="1"/>
          <p:nvPr/>
        </p:nvSpPr>
        <p:spPr>
          <a:xfrm>
            <a:off x="6721875" y="1390100"/>
            <a:ext cx="1555800" cy="291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2"/>
                </a:solidFill>
                <a:latin typeface="Oswald Regular"/>
                <a:ea typeface="Oswald Regular"/>
                <a:cs typeface="Oswald Regular"/>
                <a:sym typeface="Oswald Regular"/>
              </a:rPr>
              <a:t>GOAL 3</a:t>
            </a:r>
            <a:endParaRPr sz="2000">
              <a:solidFill>
                <a:schemeClr val="dk2"/>
              </a:solidFill>
              <a:latin typeface="Oswald Regular"/>
              <a:ea typeface="Oswald Regular"/>
              <a:cs typeface="Oswald Regular"/>
              <a:sym typeface="Oswald Regular"/>
            </a:endParaRPr>
          </a:p>
        </p:txBody>
      </p:sp>
      <p:sp>
        <p:nvSpPr>
          <p:cNvPr id="2239" name="Google Shape;2239;p65"/>
          <p:cNvSpPr txBox="1"/>
          <p:nvPr/>
        </p:nvSpPr>
        <p:spPr>
          <a:xfrm>
            <a:off x="6721875" y="1665929"/>
            <a:ext cx="1555800" cy="50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Roboto"/>
                <a:ea typeface="Roboto"/>
                <a:cs typeface="Roboto"/>
                <a:sym typeface="Roboto"/>
              </a:rPr>
              <a:t>Mars is a very cold place</a:t>
            </a:r>
            <a:endParaRPr sz="1600">
              <a:solidFill>
                <a:schemeClr val="dk1"/>
              </a:solidFill>
              <a:latin typeface="Roboto"/>
              <a:ea typeface="Roboto"/>
              <a:cs typeface="Roboto"/>
              <a:sym typeface="Roboto"/>
            </a:endParaRPr>
          </a:p>
        </p:txBody>
      </p:sp>
      <p:cxnSp>
        <p:nvCxnSpPr>
          <p:cNvPr id="2240" name="Google Shape;2240;p65"/>
          <p:cNvCxnSpPr/>
          <p:nvPr/>
        </p:nvCxnSpPr>
        <p:spPr>
          <a:xfrm>
            <a:off x="2581275" y="2695575"/>
            <a:ext cx="743100" cy="0"/>
          </a:xfrm>
          <a:prstGeom prst="straightConnector1">
            <a:avLst/>
          </a:prstGeom>
          <a:noFill/>
          <a:ln w="19050" cap="flat" cmpd="sng">
            <a:solidFill>
              <a:schemeClr val="accent6"/>
            </a:solidFill>
            <a:prstDash val="solid"/>
            <a:round/>
            <a:headEnd type="none" w="med" len="med"/>
            <a:tailEnd type="none" w="med" len="med"/>
          </a:ln>
        </p:spPr>
      </p:cxnSp>
      <p:sp>
        <p:nvSpPr>
          <p:cNvPr id="2241" name="Google Shape;2241;p65"/>
          <p:cNvSpPr/>
          <p:nvPr/>
        </p:nvSpPr>
        <p:spPr>
          <a:xfrm rot="5400000">
            <a:off x="2590467" y="2618192"/>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sp>
        <p:nvSpPr>
          <p:cNvPr id="2242" name="Google Shape;2242;p65"/>
          <p:cNvSpPr/>
          <p:nvPr/>
        </p:nvSpPr>
        <p:spPr>
          <a:xfrm rot="-5400000" flipH="1">
            <a:off x="6426508" y="1465667"/>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cxnSp>
        <p:nvCxnSpPr>
          <p:cNvPr id="2243" name="Google Shape;2243;p65"/>
          <p:cNvCxnSpPr/>
          <p:nvPr/>
        </p:nvCxnSpPr>
        <p:spPr>
          <a:xfrm rot="10800000">
            <a:off x="5676900" y="2695575"/>
            <a:ext cx="895200" cy="0"/>
          </a:xfrm>
          <a:prstGeom prst="straightConnector1">
            <a:avLst/>
          </a:prstGeom>
          <a:noFill/>
          <a:ln w="19050" cap="flat" cmpd="sng">
            <a:solidFill>
              <a:schemeClr val="accent5"/>
            </a:solidFill>
            <a:prstDash val="solid"/>
            <a:round/>
            <a:headEnd type="none" w="med" len="med"/>
            <a:tailEnd type="none" w="med" len="med"/>
          </a:ln>
        </p:spPr>
      </p:cxnSp>
      <p:sp>
        <p:nvSpPr>
          <p:cNvPr id="2244" name="Google Shape;2244;p65"/>
          <p:cNvSpPr/>
          <p:nvPr/>
        </p:nvSpPr>
        <p:spPr>
          <a:xfrm rot="-5400000" flipH="1">
            <a:off x="6426508" y="2618192"/>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cxnSp>
        <p:nvCxnSpPr>
          <p:cNvPr id="2245" name="Google Shape;2245;p65"/>
          <p:cNvCxnSpPr/>
          <p:nvPr/>
        </p:nvCxnSpPr>
        <p:spPr>
          <a:xfrm>
            <a:off x="5668950" y="3322925"/>
            <a:ext cx="836700" cy="512700"/>
          </a:xfrm>
          <a:prstGeom prst="bentConnector3">
            <a:avLst>
              <a:gd name="adj1" fmla="val 56609"/>
            </a:avLst>
          </a:prstGeom>
          <a:noFill/>
          <a:ln w="19050" cap="flat" cmpd="sng">
            <a:solidFill>
              <a:schemeClr val="dk1"/>
            </a:solidFill>
            <a:prstDash val="solid"/>
            <a:round/>
            <a:headEnd type="none" w="med" len="med"/>
            <a:tailEnd type="none" w="med" len="med"/>
          </a:ln>
        </p:spPr>
      </p:cxnSp>
      <p:sp>
        <p:nvSpPr>
          <p:cNvPr id="2246" name="Google Shape;2246;p65"/>
          <p:cNvSpPr/>
          <p:nvPr/>
        </p:nvSpPr>
        <p:spPr>
          <a:xfrm rot="-5400000" flipH="1">
            <a:off x="6426508" y="3748515"/>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cxnSp>
        <p:nvCxnSpPr>
          <p:cNvPr id="2247" name="Google Shape;2247;p65"/>
          <p:cNvCxnSpPr/>
          <p:nvPr/>
        </p:nvCxnSpPr>
        <p:spPr>
          <a:xfrm flipH="1">
            <a:off x="5267175" y="1543050"/>
            <a:ext cx="1162200" cy="219000"/>
          </a:xfrm>
          <a:prstGeom prst="bentConnector3">
            <a:avLst>
              <a:gd name="adj1" fmla="val 25407"/>
            </a:avLst>
          </a:prstGeom>
          <a:noFill/>
          <a:ln w="19050" cap="flat" cmpd="sng">
            <a:solidFill>
              <a:schemeClr val="dk2"/>
            </a:solidFill>
            <a:prstDash val="solid"/>
            <a:round/>
            <a:headEnd type="none" w="med" len="med"/>
            <a:tailEnd type="none" w="med" len="med"/>
          </a:ln>
        </p:spPr>
      </p:cxnSp>
      <p:grpSp>
        <p:nvGrpSpPr>
          <p:cNvPr id="2248" name="Google Shape;2248;p65"/>
          <p:cNvGrpSpPr/>
          <p:nvPr/>
        </p:nvGrpSpPr>
        <p:grpSpPr>
          <a:xfrm>
            <a:off x="2581279" y="1474855"/>
            <a:ext cx="1304921" cy="287195"/>
            <a:chOff x="2794575" y="1474855"/>
            <a:chExt cx="1304921" cy="287195"/>
          </a:xfrm>
        </p:grpSpPr>
        <p:sp>
          <p:nvSpPr>
            <p:cNvPr id="2249" name="Google Shape;2249;p65"/>
            <p:cNvSpPr/>
            <p:nvPr/>
          </p:nvSpPr>
          <p:spPr>
            <a:xfrm rot="5400000">
              <a:off x="2803763" y="1465667"/>
              <a:ext cx="136399" cy="154776"/>
            </a:xfrm>
            <a:custGeom>
              <a:avLst/>
              <a:gdLst/>
              <a:ahLst/>
              <a:cxnLst/>
              <a:rect l="l" t="t" r="r" b="b"/>
              <a:pathLst>
                <a:path w="183703" h="208452" extrusionOk="0">
                  <a:moveTo>
                    <a:pt x="91852" y="1"/>
                  </a:moveTo>
                  <a:cubicBezTo>
                    <a:pt x="89807" y="1"/>
                    <a:pt x="87762" y="534"/>
                    <a:pt x="85928" y="1601"/>
                  </a:cubicBezTo>
                  <a:lnTo>
                    <a:pt x="5934" y="47775"/>
                  </a:lnTo>
                  <a:cubicBezTo>
                    <a:pt x="2265" y="49890"/>
                    <a:pt x="0" y="53801"/>
                    <a:pt x="0" y="58050"/>
                  </a:cubicBezTo>
                  <a:lnTo>
                    <a:pt x="0" y="150397"/>
                  </a:lnTo>
                  <a:cubicBezTo>
                    <a:pt x="0" y="154646"/>
                    <a:pt x="2265" y="158558"/>
                    <a:pt x="5934" y="160673"/>
                  </a:cubicBezTo>
                  <a:lnTo>
                    <a:pt x="85928" y="206865"/>
                  </a:lnTo>
                  <a:cubicBezTo>
                    <a:pt x="87762" y="207922"/>
                    <a:pt x="89807" y="208451"/>
                    <a:pt x="91852" y="208451"/>
                  </a:cubicBezTo>
                  <a:cubicBezTo>
                    <a:pt x="93896" y="208451"/>
                    <a:pt x="95941" y="207922"/>
                    <a:pt x="97775" y="206865"/>
                  </a:cubicBezTo>
                  <a:lnTo>
                    <a:pt x="177769" y="160673"/>
                  </a:lnTo>
                  <a:cubicBezTo>
                    <a:pt x="181438" y="158558"/>
                    <a:pt x="183703" y="154646"/>
                    <a:pt x="183703" y="150397"/>
                  </a:cubicBezTo>
                  <a:lnTo>
                    <a:pt x="183703" y="58050"/>
                  </a:lnTo>
                  <a:cubicBezTo>
                    <a:pt x="183703" y="53801"/>
                    <a:pt x="181438" y="49890"/>
                    <a:pt x="177769" y="47775"/>
                  </a:cubicBezTo>
                  <a:lnTo>
                    <a:pt x="97775" y="1601"/>
                  </a:lnTo>
                  <a:cubicBezTo>
                    <a:pt x="95941" y="534"/>
                    <a:pt x="93896" y="1"/>
                    <a:pt x="9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lt1"/>
                </a:solidFill>
                <a:latin typeface="Oswald Regular"/>
                <a:ea typeface="Oswald Regular"/>
                <a:cs typeface="Oswald Regular"/>
                <a:sym typeface="Oswald Regular"/>
              </a:endParaRPr>
            </a:p>
          </p:txBody>
        </p:sp>
        <p:cxnSp>
          <p:nvCxnSpPr>
            <p:cNvPr id="2250" name="Google Shape;2250;p65"/>
            <p:cNvCxnSpPr/>
            <p:nvPr/>
          </p:nvCxnSpPr>
          <p:spPr>
            <a:xfrm>
              <a:off x="2937296" y="1543050"/>
              <a:ext cx="1162200" cy="219000"/>
            </a:xfrm>
            <a:prstGeom prst="bentConnector3">
              <a:avLst>
                <a:gd name="adj1" fmla="val 25407"/>
              </a:avLst>
            </a:prstGeom>
            <a:noFill/>
            <a:ln w="19050" cap="flat" cmpd="sng">
              <a:solidFill>
                <a:schemeClr val="lt2"/>
              </a:solidFill>
              <a:prstDash val="solid"/>
              <a:round/>
              <a:headEnd type="none" w="med" len="med"/>
              <a:tailEnd type="none" w="med" len="med"/>
            </a:ln>
          </p:spPr>
        </p:cxn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10"/>
        <p:cNvGrpSpPr/>
        <p:nvPr/>
      </p:nvGrpSpPr>
      <p:grpSpPr>
        <a:xfrm>
          <a:off x="0" y="0"/>
          <a:ext cx="0" cy="0"/>
          <a:chOff x="0" y="0"/>
          <a:chExt cx="0" cy="0"/>
        </a:xfrm>
      </p:grpSpPr>
      <p:grpSp>
        <p:nvGrpSpPr>
          <p:cNvPr id="611" name="Google Shape;611;p41"/>
          <p:cNvGrpSpPr/>
          <p:nvPr/>
        </p:nvGrpSpPr>
        <p:grpSpPr>
          <a:xfrm>
            <a:off x="539223" y="1325526"/>
            <a:ext cx="4975488" cy="3281488"/>
            <a:chOff x="563401" y="1400184"/>
            <a:chExt cx="4243125" cy="2798472"/>
          </a:xfrm>
        </p:grpSpPr>
        <p:grpSp>
          <p:nvGrpSpPr>
            <p:cNvPr id="612" name="Google Shape;612;p41"/>
            <p:cNvGrpSpPr/>
            <p:nvPr/>
          </p:nvGrpSpPr>
          <p:grpSpPr>
            <a:xfrm flipH="1">
              <a:off x="563401" y="1400184"/>
              <a:ext cx="4243125" cy="2798472"/>
              <a:chOff x="3969750" y="1234435"/>
              <a:chExt cx="4745694" cy="3129932"/>
            </a:xfrm>
          </p:grpSpPr>
          <p:grpSp>
            <p:nvGrpSpPr>
              <p:cNvPr id="613" name="Google Shape;613;p41"/>
              <p:cNvGrpSpPr/>
              <p:nvPr/>
            </p:nvGrpSpPr>
            <p:grpSpPr>
              <a:xfrm>
                <a:off x="5442249" y="1234435"/>
                <a:ext cx="3265283" cy="3129932"/>
                <a:chOff x="5196863" y="1006163"/>
                <a:chExt cx="3297932" cy="3161228"/>
              </a:xfrm>
            </p:grpSpPr>
            <p:sp>
              <p:nvSpPr>
                <p:cNvPr id="614" name="Google Shape;614;p41"/>
                <p:cNvSpPr/>
                <p:nvPr/>
              </p:nvSpPr>
              <p:spPr>
                <a:xfrm>
                  <a:off x="5196863" y="1425915"/>
                  <a:ext cx="3297932" cy="2741476"/>
                </a:xfrm>
                <a:custGeom>
                  <a:avLst/>
                  <a:gdLst/>
                  <a:ahLst/>
                  <a:cxnLst/>
                  <a:rect l="l" t="t" r="r" b="b"/>
                  <a:pathLst>
                    <a:path w="88989" h="73974" extrusionOk="0">
                      <a:moveTo>
                        <a:pt x="2620" y="0"/>
                      </a:moveTo>
                      <a:cubicBezTo>
                        <a:pt x="1179" y="0"/>
                        <a:pt x="1" y="1167"/>
                        <a:pt x="1" y="2608"/>
                      </a:cubicBezTo>
                      <a:lnTo>
                        <a:pt x="1" y="2619"/>
                      </a:lnTo>
                      <a:lnTo>
                        <a:pt x="1" y="61770"/>
                      </a:lnTo>
                      <a:cubicBezTo>
                        <a:pt x="1" y="63222"/>
                        <a:pt x="1168" y="64389"/>
                        <a:pt x="2608" y="64389"/>
                      </a:cubicBezTo>
                      <a:lnTo>
                        <a:pt x="34767" y="64389"/>
                      </a:lnTo>
                      <a:cubicBezTo>
                        <a:pt x="34767" y="64389"/>
                        <a:pt x="36803" y="70711"/>
                        <a:pt x="30469" y="73973"/>
                      </a:cubicBezTo>
                      <a:lnTo>
                        <a:pt x="60520" y="73973"/>
                      </a:lnTo>
                      <a:cubicBezTo>
                        <a:pt x="60520" y="73973"/>
                        <a:pt x="53365" y="71521"/>
                        <a:pt x="55210" y="64389"/>
                      </a:cubicBezTo>
                      <a:lnTo>
                        <a:pt x="86369" y="64389"/>
                      </a:lnTo>
                      <a:cubicBezTo>
                        <a:pt x="87809" y="64389"/>
                        <a:pt x="88976" y="63210"/>
                        <a:pt x="88976" y="61770"/>
                      </a:cubicBezTo>
                      <a:lnTo>
                        <a:pt x="88976" y="2619"/>
                      </a:lnTo>
                      <a:cubicBezTo>
                        <a:pt x="88988" y="1179"/>
                        <a:pt x="87809" y="0"/>
                        <a:pt x="86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1"/>
                <p:cNvSpPr/>
                <p:nvPr/>
              </p:nvSpPr>
              <p:spPr>
                <a:xfrm>
                  <a:off x="6765100" y="3563146"/>
                  <a:ext cx="155281" cy="115998"/>
                </a:xfrm>
                <a:custGeom>
                  <a:avLst/>
                  <a:gdLst/>
                  <a:ahLst/>
                  <a:cxnLst/>
                  <a:rect l="l" t="t" r="r" b="b"/>
                  <a:pathLst>
                    <a:path w="4190" h="3130" extrusionOk="0">
                      <a:moveTo>
                        <a:pt x="2091" y="1"/>
                      </a:moveTo>
                      <a:cubicBezTo>
                        <a:pt x="890" y="1"/>
                        <a:pt x="0" y="1364"/>
                        <a:pt x="882" y="2625"/>
                      </a:cubicBezTo>
                      <a:cubicBezTo>
                        <a:pt x="929" y="2685"/>
                        <a:pt x="977" y="2732"/>
                        <a:pt x="1024" y="2768"/>
                      </a:cubicBezTo>
                      <a:cubicBezTo>
                        <a:pt x="1385" y="3020"/>
                        <a:pt x="1752" y="3130"/>
                        <a:pt x="2094" y="3130"/>
                      </a:cubicBezTo>
                      <a:cubicBezTo>
                        <a:pt x="3301" y="3130"/>
                        <a:pt x="4189" y="1765"/>
                        <a:pt x="3299" y="494"/>
                      </a:cubicBezTo>
                      <a:cubicBezTo>
                        <a:pt x="3263" y="446"/>
                        <a:pt x="3215" y="399"/>
                        <a:pt x="3156" y="363"/>
                      </a:cubicBezTo>
                      <a:cubicBezTo>
                        <a:pt x="2798" y="110"/>
                        <a:pt x="2432" y="1"/>
                        <a:pt x="2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1"/>
                <p:cNvSpPr/>
                <p:nvPr/>
              </p:nvSpPr>
              <p:spPr>
                <a:xfrm>
                  <a:off x="5248044" y="1466497"/>
                  <a:ext cx="3190681" cy="1945057"/>
                </a:xfrm>
                <a:custGeom>
                  <a:avLst/>
                  <a:gdLst/>
                  <a:ahLst/>
                  <a:cxnLst/>
                  <a:rect l="l" t="t" r="r" b="b"/>
                  <a:pathLst>
                    <a:path w="86095" h="52484" extrusionOk="0">
                      <a:moveTo>
                        <a:pt x="1989" y="0"/>
                      </a:moveTo>
                      <a:cubicBezTo>
                        <a:pt x="894" y="0"/>
                        <a:pt x="1" y="893"/>
                        <a:pt x="1" y="1989"/>
                      </a:cubicBezTo>
                      <a:lnTo>
                        <a:pt x="1" y="52483"/>
                      </a:lnTo>
                      <a:lnTo>
                        <a:pt x="86095" y="52483"/>
                      </a:lnTo>
                      <a:lnTo>
                        <a:pt x="86095" y="1989"/>
                      </a:lnTo>
                      <a:cubicBezTo>
                        <a:pt x="86095" y="893"/>
                        <a:pt x="85202" y="0"/>
                        <a:pt x="84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1"/>
                <p:cNvSpPr/>
                <p:nvPr/>
              </p:nvSpPr>
              <p:spPr>
                <a:xfrm>
                  <a:off x="5249823" y="1466052"/>
                  <a:ext cx="3188902" cy="161545"/>
                </a:xfrm>
                <a:custGeom>
                  <a:avLst/>
                  <a:gdLst/>
                  <a:ahLst/>
                  <a:cxnLst/>
                  <a:rect l="l" t="t" r="r" b="b"/>
                  <a:pathLst>
                    <a:path w="86047" h="4359" extrusionOk="0">
                      <a:moveTo>
                        <a:pt x="1882" y="1"/>
                      </a:moveTo>
                      <a:cubicBezTo>
                        <a:pt x="846" y="1"/>
                        <a:pt x="0" y="846"/>
                        <a:pt x="12" y="1882"/>
                      </a:cubicBezTo>
                      <a:lnTo>
                        <a:pt x="12" y="4358"/>
                      </a:lnTo>
                      <a:lnTo>
                        <a:pt x="86047" y="4358"/>
                      </a:lnTo>
                      <a:lnTo>
                        <a:pt x="86047" y="1548"/>
                      </a:lnTo>
                      <a:cubicBezTo>
                        <a:pt x="86047" y="691"/>
                        <a:pt x="85356" y="1"/>
                        <a:pt x="8449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1"/>
                <p:cNvSpPr/>
                <p:nvPr/>
              </p:nvSpPr>
              <p:spPr>
                <a:xfrm>
                  <a:off x="5329689" y="1527833"/>
                  <a:ext cx="44620" cy="45028"/>
                </a:xfrm>
                <a:custGeom>
                  <a:avLst/>
                  <a:gdLst/>
                  <a:ahLst/>
                  <a:cxnLst/>
                  <a:rect l="l" t="t" r="r" b="b"/>
                  <a:pathLst>
                    <a:path w="1204" h="1215" extrusionOk="0">
                      <a:moveTo>
                        <a:pt x="608" y="0"/>
                      </a:moveTo>
                      <a:cubicBezTo>
                        <a:pt x="274" y="0"/>
                        <a:pt x="1" y="274"/>
                        <a:pt x="1" y="608"/>
                      </a:cubicBezTo>
                      <a:cubicBezTo>
                        <a:pt x="1" y="941"/>
                        <a:pt x="274" y="1215"/>
                        <a:pt x="608" y="1215"/>
                      </a:cubicBezTo>
                      <a:cubicBezTo>
                        <a:pt x="941" y="1215"/>
                        <a:pt x="1203" y="941"/>
                        <a:pt x="1203" y="608"/>
                      </a:cubicBezTo>
                      <a:cubicBezTo>
                        <a:pt x="1203" y="274"/>
                        <a:pt x="94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1"/>
                <p:cNvSpPr/>
                <p:nvPr/>
              </p:nvSpPr>
              <p:spPr>
                <a:xfrm>
                  <a:off x="5396325" y="1527833"/>
                  <a:ext cx="45028" cy="45028"/>
                </a:xfrm>
                <a:custGeom>
                  <a:avLst/>
                  <a:gdLst/>
                  <a:ahLst/>
                  <a:cxnLst/>
                  <a:rect l="l" t="t" r="r" b="b"/>
                  <a:pathLst>
                    <a:path w="1215" h="1215" extrusionOk="0">
                      <a:moveTo>
                        <a:pt x="608" y="0"/>
                      </a:moveTo>
                      <a:cubicBezTo>
                        <a:pt x="274" y="0"/>
                        <a:pt x="0" y="274"/>
                        <a:pt x="0" y="608"/>
                      </a:cubicBezTo>
                      <a:cubicBezTo>
                        <a:pt x="0" y="941"/>
                        <a:pt x="274" y="1215"/>
                        <a:pt x="608" y="1215"/>
                      </a:cubicBezTo>
                      <a:cubicBezTo>
                        <a:pt x="941" y="1215"/>
                        <a:pt x="1215" y="941"/>
                        <a:pt x="1215" y="608"/>
                      </a:cubicBezTo>
                      <a:cubicBezTo>
                        <a:pt x="1215" y="274"/>
                        <a:pt x="94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1"/>
                <p:cNvSpPr/>
                <p:nvPr/>
              </p:nvSpPr>
              <p:spPr>
                <a:xfrm>
                  <a:off x="5459848" y="1527833"/>
                  <a:ext cx="45065" cy="45028"/>
                </a:xfrm>
                <a:custGeom>
                  <a:avLst/>
                  <a:gdLst/>
                  <a:ahLst/>
                  <a:cxnLst/>
                  <a:rect l="l" t="t" r="r" b="b"/>
                  <a:pathLst>
                    <a:path w="1216" h="1215" extrusionOk="0">
                      <a:moveTo>
                        <a:pt x="608" y="0"/>
                      </a:moveTo>
                      <a:cubicBezTo>
                        <a:pt x="275" y="0"/>
                        <a:pt x="1" y="274"/>
                        <a:pt x="1" y="608"/>
                      </a:cubicBezTo>
                      <a:cubicBezTo>
                        <a:pt x="1" y="941"/>
                        <a:pt x="275" y="1215"/>
                        <a:pt x="608" y="1215"/>
                      </a:cubicBezTo>
                      <a:cubicBezTo>
                        <a:pt x="941" y="1215"/>
                        <a:pt x="1215" y="941"/>
                        <a:pt x="1215" y="608"/>
                      </a:cubicBezTo>
                      <a:cubicBezTo>
                        <a:pt x="1215" y="274"/>
                        <a:pt x="94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1"/>
                <p:cNvSpPr/>
                <p:nvPr/>
              </p:nvSpPr>
              <p:spPr>
                <a:xfrm>
                  <a:off x="5869780" y="3810454"/>
                  <a:ext cx="1973297" cy="4002"/>
                </a:xfrm>
                <a:custGeom>
                  <a:avLst/>
                  <a:gdLst/>
                  <a:ahLst/>
                  <a:cxnLst/>
                  <a:rect l="l" t="t" r="r" b="b"/>
                  <a:pathLst>
                    <a:path w="53246" h="108" extrusionOk="0">
                      <a:moveTo>
                        <a:pt x="26623" y="0"/>
                      </a:moveTo>
                      <a:cubicBezTo>
                        <a:pt x="11919" y="0"/>
                        <a:pt x="1" y="24"/>
                        <a:pt x="1" y="60"/>
                      </a:cubicBezTo>
                      <a:cubicBezTo>
                        <a:pt x="1" y="84"/>
                        <a:pt x="11931" y="107"/>
                        <a:pt x="26623" y="107"/>
                      </a:cubicBezTo>
                      <a:cubicBezTo>
                        <a:pt x="41315" y="107"/>
                        <a:pt x="53246" y="84"/>
                        <a:pt x="53246" y="60"/>
                      </a:cubicBezTo>
                      <a:cubicBezTo>
                        <a:pt x="53246" y="24"/>
                        <a:pt x="41327" y="0"/>
                        <a:pt x="266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1"/>
                <p:cNvSpPr/>
                <p:nvPr/>
              </p:nvSpPr>
              <p:spPr>
                <a:xfrm>
                  <a:off x="7453917" y="1291013"/>
                  <a:ext cx="688352" cy="603077"/>
                </a:xfrm>
                <a:custGeom>
                  <a:avLst/>
                  <a:gdLst/>
                  <a:ahLst/>
                  <a:cxnLst/>
                  <a:rect l="l" t="t" r="r" b="b"/>
                  <a:pathLst>
                    <a:path w="18574" h="16273" extrusionOk="0">
                      <a:moveTo>
                        <a:pt x="9277" y="1"/>
                      </a:moveTo>
                      <a:cubicBezTo>
                        <a:pt x="7829" y="1"/>
                        <a:pt x="6363" y="388"/>
                        <a:pt x="5037" y="1199"/>
                      </a:cubicBezTo>
                      <a:cubicBezTo>
                        <a:pt x="1203" y="3545"/>
                        <a:pt x="0" y="8557"/>
                        <a:pt x="2346" y="12391"/>
                      </a:cubicBezTo>
                      <a:lnTo>
                        <a:pt x="619" y="15463"/>
                      </a:lnTo>
                      <a:lnTo>
                        <a:pt x="619" y="15463"/>
                      </a:lnTo>
                      <a:lnTo>
                        <a:pt x="4298" y="14570"/>
                      </a:lnTo>
                      <a:cubicBezTo>
                        <a:pt x="5713" y="15667"/>
                        <a:pt x="7455" y="16273"/>
                        <a:pt x="9247" y="16273"/>
                      </a:cubicBezTo>
                      <a:cubicBezTo>
                        <a:pt x="9264" y="16273"/>
                        <a:pt x="9282" y="16273"/>
                        <a:pt x="9299" y="16273"/>
                      </a:cubicBezTo>
                      <a:cubicBezTo>
                        <a:pt x="10787" y="16273"/>
                        <a:pt x="12252" y="15856"/>
                        <a:pt x="13526" y="15082"/>
                      </a:cubicBezTo>
                      <a:cubicBezTo>
                        <a:pt x="17360" y="12736"/>
                        <a:pt x="18574" y="7724"/>
                        <a:pt x="16217" y="3890"/>
                      </a:cubicBezTo>
                      <a:cubicBezTo>
                        <a:pt x="14683" y="1383"/>
                        <a:pt x="12013" y="1"/>
                        <a:pt x="927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1"/>
                <p:cNvSpPr/>
                <p:nvPr/>
              </p:nvSpPr>
              <p:spPr>
                <a:xfrm>
                  <a:off x="7476413" y="1284268"/>
                  <a:ext cx="627908" cy="610860"/>
                </a:xfrm>
                <a:custGeom>
                  <a:avLst/>
                  <a:gdLst/>
                  <a:ahLst/>
                  <a:cxnLst/>
                  <a:rect l="l" t="t" r="r" b="b"/>
                  <a:pathLst>
                    <a:path w="16943" h="16483" extrusionOk="0">
                      <a:moveTo>
                        <a:pt x="113" y="15448"/>
                      </a:moveTo>
                      <a:lnTo>
                        <a:pt x="0" y="15645"/>
                      </a:lnTo>
                      <a:cubicBezTo>
                        <a:pt x="20" y="15613"/>
                        <a:pt x="57" y="15548"/>
                        <a:pt x="113" y="15448"/>
                      </a:cubicBezTo>
                      <a:close/>
                      <a:moveTo>
                        <a:pt x="0" y="15645"/>
                      </a:moveTo>
                      <a:lnTo>
                        <a:pt x="0" y="15645"/>
                      </a:lnTo>
                      <a:cubicBezTo>
                        <a:pt x="0" y="15645"/>
                        <a:pt x="0" y="15645"/>
                        <a:pt x="0" y="15645"/>
                      </a:cubicBezTo>
                      <a:close/>
                      <a:moveTo>
                        <a:pt x="8643" y="0"/>
                      </a:moveTo>
                      <a:cubicBezTo>
                        <a:pt x="8433" y="0"/>
                        <a:pt x="8223" y="8"/>
                        <a:pt x="8013" y="24"/>
                      </a:cubicBezTo>
                      <a:cubicBezTo>
                        <a:pt x="6835" y="107"/>
                        <a:pt x="5692" y="464"/>
                        <a:pt x="4668" y="1048"/>
                      </a:cubicBezTo>
                      <a:cubicBezTo>
                        <a:pt x="2810" y="2108"/>
                        <a:pt x="1429" y="3822"/>
                        <a:pt x="810" y="5870"/>
                      </a:cubicBezTo>
                      <a:cubicBezTo>
                        <a:pt x="560" y="6727"/>
                        <a:pt x="441" y="7632"/>
                        <a:pt x="465" y="8525"/>
                      </a:cubicBezTo>
                      <a:cubicBezTo>
                        <a:pt x="512" y="9961"/>
                        <a:pt x="938" y="11350"/>
                        <a:pt x="1696" y="12574"/>
                      </a:cubicBezTo>
                      <a:lnTo>
                        <a:pt x="1696" y="12574"/>
                      </a:lnTo>
                      <a:cubicBezTo>
                        <a:pt x="838" y="14131"/>
                        <a:pt x="332" y="15057"/>
                        <a:pt x="113" y="15448"/>
                      </a:cubicBezTo>
                      <a:lnTo>
                        <a:pt x="113" y="15448"/>
                      </a:lnTo>
                      <a:lnTo>
                        <a:pt x="1751" y="12585"/>
                      </a:lnTo>
                      <a:cubicBezTo>
                        <a:pt x="1751" y="12573"/>
                        <a:pt x="1751" y="12561"/>
                        <a:pt x="1751" y="12561"/>
                      </a:cubicBezTo>
                      <a:cubicBezTo>
                        <a:pt x="1001" y="11347"/>
                        <a:pt x="596" y="9954"/>
                        <a:pt x="548" y="8525"/>
                      </a:cubicBezTo>
                      <a:cubicBezTo>
                        <a:pt x="524" y="7632"/>
                        <a:pt x="643" y="6751"/>
                        <a:pt x="893" y="5894"/>
                      </a:cubicBezTo>
                      <a:cubicBezTo>
                        <a:pt x="1513" y="3882"/>
                        <a:pt x="2870" y="2179"/>
                        <a:pt x="4703" y="1143"/>
                      </a:cubicBezTo>
                      <a:cubicBezTo>
                        <a:pt x="5715" y="560"/>
                        <a:pt x="6847" y="214"/>
                        <a:pt x="8013" y="131"/>
                      </a:cubicBezTo>
                      <a:cubicBezTo>
                        <a:pt x="8221" y="115"/>
                        <a:pt x="8429" y="107"/>
                        <a:pt x="8636" y="107"/>
                      </a:cubicBezTo>
                      <a:cubicBezTo>
                        <a:pt x="9665" y="107"/>
                        <a:pt x="10682" y="302"/>
                        <a:pt x="11633" y="679"/>
                      </a:cubicBezTo>
                      <a:cubicBezTo>
                        <a:pt x="11788" y="738"/>
                        <a:pt x="11930" y="798"/>
                        <a:pt x="12073" y="869"/>
                      </a:cubicBezTo>
                      <a:lnTo>
                        <a:pt x="12502" y="1072"/>
                      </a:lnTo>
                      <a:lnTo>
                        <a:pt x="12907" y="1322"/>
                      </a:lnTo>
                      <a:cubicBezTo>
                        <a:pt x="13050" y="1405"/>
                        <a:pt x="13193" y="1488"/>
                        <a:pt x="13324" y="1596"/>
                      </a:cubicBezTo>
                      <a:lnTo>
                        <a:pt x="13705" y="1881"/>
                      </a:lnTo>
                      <a:cubicBezTo>
                        <a:pt x="13835" y="1977"/>
                        <a:pt x="13955" y="2084"/>
                        <a:pt x="14074" y="2203"/>
                      </a:cubicBezTo>
                      <a:cubicBezTo>
                        <a:pt x="14193" y="2310"/>
                        <a:pt x="14324" y="2417"/>
                        <a:pt x="14431" y="2536"/>
                      </a:cubicBezTo>
                      <a:lnTo>
                        <a:pt x="14764" y="2893"/>
                      </a:lnTo>
                      <a:cubicBezTo>
                        <a:pt x="15598" y="3846"/>
                        <a:pt x="16193" y="4989"/>
                        <a:pt x="16491" y="6215"/>
                      </a:cubicBezTo>
                      <a:cubicBezTo>
                        <a:pt x="16800" y="7394"/>
                        <a:pt x="16836" y="8620"/>
                        <a:pt x="16610" y="9811"/>
                      </a:cubicBezTo>
                      <a:cubicBezTo>
                        <a:pt x="16395" y="10942"/>
                        <a:pt x="15943" y="12014"/>
                        <a:pt x="15276" y="12954"/>
                      </a:cubicBezTo>
                      <a:cubicBezTo>
                        <a:pt x="14086" y="14657"/>
                        <a:pt x="12288" y="15835"/>
                        <a:pt x="10252" y="16252"/>
                      </a:cubicBezTo>
                      <a:lnTo>
                        <a:pt x="9573" y="16359"/>
                      </a:lnTo>
                      <a:cubicBezTo>
                        <a:pt x="9347" y="16383"/>
                        <a:pt x="9121" y="16395"/>
                        <a:pt x="8894" y="16407"/>
                      </a:cubicBezTo>
                      <a:cubicBezTo>
                        <a:pt x="8784" y="16413"/>
                        <a:pt x="8673" y="16416"/>
                        <a:pt x="8562" y="16416"/>
                      </a:cubicBezTo>
                      <a:cubicBezTo>
                        <a:pt x="8244" y="16416"/>
                        <a:pt x="7926" y="16392"/>
                        <a:pt x="7609" y="16347"/>
                      </a:cubicBezTo>
                      <a:cubicBezTo>
                        <a:pt x="6847" y="16252"/>
                        <a:pt x="6096" y="16050"/>
                        <a:pt x="5382" y="15728"/>
                      </a:cubicBezTo>
                      <a:cubicBezTo>
                        <a:pt x="4790" y="15468"/>
                        <a:pt x="4234" y="15137"/>
                        <a:pt x="3724" y="14747"/>
                      </a:cubicBezTo>
                      <a:lnTo>
                        <a:pt x="3724" y="14747"/>
                      </a:lnTo>
                      <a:cubicBezTo>
                        <a:pt x="3724" y="14741"/>
                        <a:pt x="3721" y="14734"/>
                        <a:pt x="3715" y="14728"/>
                      </a:cubicBezTo>
                      <a:lnTo>
                        <a:pt x="3709" y="14735"/>
                      </a:lnTo>
                      <a:lnTo>
                        <a:pt x="3709" y="14735"/>
                      </a:lnTo>
                      <a:cubicBezTo>
                        <a:pt x="3705" y="14732"/>
                        <a:pt x="3701" y="14731"/>
                        <a:pt x="3697" y="14731"/>
                      </a:cubicBezTo>
                      <a:cubicBezTo>
                        <a:pt x="3695" y="14731"/>
                        <a:pt x="3693" y="14732"/>
                        <a:pt x="3690" y="14733"/>
                      </a:cubicBezTo>
                      <a:lnTo>
                        <a:pt x="3690" y="14733"/>
                      </a:lnTo>
                      <a:lnTo>
                        <a:pt x="3691" y="14728"/>
                      </a:lnTo>
                      <a:lnTo>
                        <a:pt x="12" y="15645"/>
                      </a:lnTo>
                      <a:lnTo>
                        <a:pt x="12" y="15645"/>
                      </a:lnTo>
                      <a:lnTo>
                        <a:pt x="3675" y="14771"/>
                      </a:lnTo>
                      <a:lnTo>
                        <a:pt x="3675" y="14771"/>
                      </a:lnTo>
                      <a:cubicBezTo>
                        <a:pt x="3676" y="14772"/>
                        <a:pt x="3678" y="14774"/>
                        <a:pt x="3679" y="14776"/>
                      </a:cubicBezTo>
                      <a:lnTo>
                        <a:pt x="3681" y="14769"/>
                      </a:lnTo>
                      <a:lnTo>
                        <a:pt x="3681" y="14769"/>
                      </a:lnTo>
                      <a:lnTo>
                        <a:pt x="3685" y="14768"/>
                      </a:lnTo>
                      <a:lnTo>
                        <a:pt x="3685" y="14768"/>
                      </a:lnTo>
                      <a:cubicBezTo>
                        <a:pt x="4207" y="15171"/>
                        <a:pt x="4765" y="15503"/>
                        <a:pt x="5358" y="15776"/>
                      </a:cubicBezTo>
                      <a:cubicBezTo>
                        <a:pt x="6073" y="16097"/>
                        <a:pt x="6835" y="16312"/>
                        <a:pt x="7609" y="16419"/>
                      </a:cubicBezTo>
                      <a:cubicBezTo>
                        <a:pt x="7941" y="16465"/>
                        <a:pt x="8273" y="16483"/>
                        <a:pt x="8611" y="16483"/>
                      </a:cubicBezTo>
                      <a:cubicBezTo>
                        <a:pt x="8709" y="16483"/>
                        <a:pt x="8807" y="16481"/>
                        <a:pt x="8906" y="16478"/>
                      </a:cubicBezTo>
                      <a:cubicBezTo>
                        <a:pt x="9121" y="16466"/>
                        <a:pt x="9347" y="16455"/>
                        <a:pt x="9585" y="16431"/>
                      </a:cubicBezTo>
                      <a:lnTo>
                        <a:pt x="10276" y="16324"/>
                      </a:lnTo>
                      <a:cubicBezTo>
                        <a:pt x="12323" y="15907"/>
                        <a:pt x="14145" y="14716"/>
                        <a:pt x="15359" y="13002"/>
                      </a:cubicBezTo>
                      <a:cubicBezTo>
                        <a:pt x="16026" y="12049"/>
                        <a:pt x="16491" y="10966"/>
                        <a:pt x="16717" y="9823"/>
                      </a:cubicBezTo>
                      <a:cubicBezTo>
                        <a:pt x="16943" y="8620"/>
                        <a:pt x="16895" y="7370"/>
                        <a:pt x="16598" y="6179"/>
                      </a:cubicBezTo>
                      <a:cubicBezTo>
                        <a:pt x="16288" y="4941"/>
                        <a:pt x="15681" y="3786"/>
                        <a:pt x="14836" y="2822"/>
                      </a:cubicBezTo>
                      <a:lnTo>
                        <a:pt x="14502" y="2453"/>
                      </a:lnTo>
                      <a:cubicBezTo>
                        <a:pt x="14395" y="2322"/>
                        <a:pt x="14276" y="2227"/>
                        <a:pt x="14145" y="2108"/>
                      </a:cubicBezTo>
                      <a:cubicBezTo>
                        <a:pt x="14014" y="1988"/>
                        <a:pt x="13907" y="1881"/>
                        <a:pt x="13776" y="1786"/>
                      </a:cubicBezTo>
                      <a:lnTo>
                        <a:pt x="13383" y="1488"/>
                      </a:lnTo>
                      <a:cubicBezTo>
                        <a:pt x="13252" y="1393"/>
                        <a:pt x="13109" y="1310"/>
                        <a:pt x="12966" y="1226"/>
                      </a:cubicBezTo>
                      <a:lnTo>
                        <a:pt x="12562" y="976"/>
                      </a:lnTo>
                      <a:lnTo>
                        <a:pt x="12121" y="762"/>
                      </a:lnTo>
                      <a:cubicBezTo>
                        <a:pt x="11978" y="691"/>
                        <a:pt x="11835" y="631"/>
                        <a:pt x="11680" y="572"/>
                      </a:cubicBezTo>
                      <a:cubicBezTo>
                        <a:pt x="10719" y="195"/>
                        <a:pt x="9684" y="0"/>
                        <a:pt x="8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1"/>
                <p:cNvSpPr/>
                <p:nvPr/>
              </p:nvSpPr>
              <p:spPr>
                <a:xfrm>
                  <a:off x="7671021" y="1507523"/>
                  <a:ext cx="253305" cy="159321"/>
                </a:xfrm>
                <a:custGeom>
                  <a:avLst/>
                  <a:gdLst/>
                  <a:ahLst/>
                  <a:cxnLst/>
                  <a:rect l="l" t="t" r="r" b="b"/>
                  <a:pathLst>
                    <a:path w="6835" h="4299" extrusionOk="0">
                      <a:moveTo>
                        <a:pt x="6834" y="1"/>
                      </a:moveTo>
                      <a:lnTo>
                        <a:pt x="6834" y="1"/>
                      </a:lnTo>
                      <a:cubicBezTo>
                        <a:pt x="6739" y="84"/>
                        <a:pt x="6644" y="167"/>
                        <a:pt x="6549" y="251"/>
                      </a:cubicBezTo>
                      <a:lnTo>
                        <a:pt x="5810" y="917"/>
                      </a:lnTo>
                      <a:cubicBezTo>
                        <a:pt x="5191" y="1489"/>
                        <a:pt x="4334" y="2263"/>
                        <a:pt x="3405" y="3132"/>
                      </a:cubicBezTo>
                      <a:lnTo>
                        <a:pt x="3297" y="3232"/>
                      </a:lnTo>
                      <a:lnTo>
                        <a:pt x="3297" y="3232"/>
                      </a:lnTo>
                      <a:lnTo>
                        <a:pt x="2179" y="2287"/>
                      </a:lnTo>
                      <a:lnTo>
                        <a:pt x="2143" y="2263"/>
                      </a:lnTo>
                      <a:lnTo>
                        <a:pt x="2107" y="2287"/>
                      </a:lnTo>
                      <a:lnTo>
                        <a:pt x="572" y="3727"/>
                      </a:lnTo>
                      <a:cubicBezTo>
                        <a:pt x="405" y="3894"/>
                        <a:pt x="262" y="4037"/>
                        <a:pt x="143" y="4144"/>
                      </a:cubicBezTo>
                      <a:cubicBezTo>
                        <a:pt x="83" y="4192"/>
                        <a:pt x="36" y="4239"/>
                        <a:pt x="0" y="4299"/>
                      </a:cubicBezTo>
                      <a:cubicBezTo>
                        <a:pt x="60" y="4263"/>
                        <a:pt x="119" y="4215"/>
                        <a:pt x="167" y="4168"/>
                      </a:cubicBezTo>
                      <a:lnTo>
                        <a:pt x="619" y="3763"/>
                      </a:lnTo>
                      <a:lnTo>
                        <a:pt x="2150" y="2373"/>
                      </a:lnTo>
                      <a:lnTo>
                        <a:pt x="3262" y="3334"/>
                      </a:lnTo>
                      <a:lnTo>
                        <a:pt x="3298" y="3370"/>
                      </a:lnTo>
                      <a:lnTo>
                        <a:pt x="3334" y="3334"/>
                      </a:lnTo>
                      <a:lnTo>
                        <a:pt x="3477" y="3203"/>
                      </a:lnTo>
                      <a:cubicBezTo>
                        <a:pt x="4417" y="2334"/>
                        <a:pt x="5251" y="1537"/>
                        <a:pt x="5870" y="965"/>
                      </a:cubicBezTo>
                      <a:lnTo>
                        <a:pt x="6584" y="263"/>
                      </a:lnTo>
                      <a:cubicBezTo>
                        <a:pt x="6679" y="191"/>
                        <a:pt x="6763" y="96"/>
                        <a:pt x="6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1"/>
                <p:cNvSpPr/>
                <p:nvPr/>
              </p:nvSpPr>
              <p:spPr>
                <a:xfrm>
                  <a:off x="7848395" y="1505337"/>
                  <a:ext cx="81236" cy="72378"/>
                </a:xfrm>
                <a:custGeom>
                  <a:avLst/>
                  <a:gdLst/>
                  <a:ahLst/>
                  <a:cxnLst/>
                  <a:rect l="l" t="t" r="r" b="b"/>
                  <a:pathLst>
                    <a:path w="2192" h="1953" extrusionOk="0">
                      <a:moveTo>
                        <a:pt x="1989" y="0"/>
                      </a:moveTo>
                      <a:cubicBezTo>
                        <a:pt x="1441" y="24"/>
                        <a:pt x="941" y="48"/>
                        <a:pt x="584" y="72"/>
                      </a:cubicBezTo>
                      <a:cubicBezTo>
                        <a:pt x="393" y="72"/>
                        <a:pt x="191" y="95"/>
                        <a:pt x="0" y="143"/>
                      </a:cubicBezTo>
                      <a:cubicBezTo>
                        <a:pt x="112" y="157"/>
                        <a:pt x="228" y="163"/>
                        <a:pt x="343" y="163"/>
                      </a:cubicBezTo>
                      <a:cubicBezTo>
                        <a:pt x="424" y="163"/>
                        <a:pt x="505" y="160"/>
                        <a:pt x="584" y="155"/>
                      </a:cubicBezTo>
                      <a:cubicBezTo>
                        <a:pt x="941" y="155"/>
                        <a:pt x="1441" y="131"/>
                        <a:pt x="1989" y="107"/>
                      </a:cubicBezTo>
                      <a:lnTo>
                        <a:pt x="2027" y="107"/>
                      </a:lnTo>
                      <a:cubicBezTo>
                        <a:pt x="2050" y="612"/>
                        <a:pt x="2073" y="1070"/>
                        <a:pt x="2108" y="1405"/>
                      </a:cubicBezTo>
                      <a:cubicBezTo>
                        <a:pt x="2108" y="1596"/>
                        <a:pt x="2132" y="1774"/>
                        <a:pt x="2167" y="1953"/>
                      </a:cubicBezTo>
                      <a:cubicBezTo>
                        <a:pt x="2191" y="1774"/>
                        <a:pt x="2191" y="1584"/>
                        <a:pt x="2179" y="1405"/>
                      </a:cubicBezTo>
                      <a:cubicBezTo>
                        <a:pt x="2167" y="1060"/>
                        <a:pt x="2155" y="584"/>
                        <a:pt x="2132" y="60"/>
                      </a:cubicBezTo>
                      <a:lnTo>
                        <a:pt x="21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1"/>
                <p:cNvSpPr/>
                <p:nvPr/>
              </p:nvSpPr>
              <p:spPr>
                <a:xfrm>
                  <a:off x="6828660" y="1015687"/>
                  <a:ext cx="501274" cy="1099088"/>
                </a:xfrm>
                <a:custGeom>
                  <a:avLst/>
                  <a:gdLst/>
                  <a:ahLst/>
                  <a:cxnLst/>
                  <a:rect l="l" t="t" r="r" b="b"/>
                  <a:pathLst>
                    <a:path w="13526" h="29657" extrusionOk="0">
                      <a:moveTo>
                        <a:pt x="1487" y="1"/>
                      </a:moveTo>
                      <a:cubicBezTo>
                        <a:pt x="988" y="1"/>
                        <a:pt x="490" y="53"/>
                        <a:pt x="0" y="163"/>
                      </a:cubicBezTo>
                      <a:lnTo>
                        <a:pt x="9525" y="29536"/>
                      </a:lnTo>
                      <a:cubicBezTo>
                        <a:pt x="9969" y="29596"/>
                        <a:pt x="10423" y="29656"/>
                        <a:pt x="10874" y="29656"/>
                      </a:cubicBezTo>
                      <a:cubicBezTo>
                        <a:pt x="11137" y="29656"/>
                        <a:pt x="11398" y="29636"/>
                        <a:pt x="11656" y="29583"/>
                      </a:cubicBezTo>
                      <a:cubicBezTo>
                        <a:pt x="12359" y="29452"/>
                        <a:pt x="13049" y="29036"/>
                        <a:pt x="13323" y="28369"/>
                      </a:cubicBezTo>
                      <a:cubicBezTo>
                        <a:pt x="13478" y="27881"/>
                        <a:pt x="13526" y="27381"/>
                        <a:pt x="13454" y="26881"/>
                      </a:cubicBezTo>
                      <a:cubicBezTo>
                        <a:pt x="13216" y="22880"/>
                        <a:pt x="12823" y="18891"/>
                        <a:pt x="12275" y="14915"/>
                      </a:cubicBezTo>
                      <a:cubicBezTo>
                        <a:pt x="11954" y="12522"/>
                        <a:pt x="11561" y="10117"/>
                        <a:pt x="10739" y="7842"/>
                      </a:cubicBezTo>
                      <a:cubicBezTo>
                        <a:pt x="9906" y="5568"/>
                        <a:pt x="8608" y="3425"/>
                        <a:pt x="6727" y="1925"/>
                      </a:cubicBezTo>
                      <a:cubicBezTo>
                        <a:pt x="5241" y="740"/>
                        <a:pt x="3361" y="1"/>
                        <a:pt x="1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1"/>
                <p:cNvSpPr/>
                <p:nvPr/>
              </p:nvSpPr>
              <p:spPr>
                <a:xfrm>
                  <a:off x="6454900" y="1058530"/>
                  <a:ext cx="385239" cy="1299546"/>
                </a:xfrm>
                <a:custGeom>
                  <a:avLst/>
                  <a:gdLst/>
                  <a:ahLst/>
                  <a:cxnLst/>
                  <a:rect l="l" t="t" r="r" b="b"/>
                  <a:pathLst>
                    <a:path w="10395" h="35066" extrusionOk="0">
                      <a:moveTo>
                        <a:pt x="6507" y="1"/>
                      </a:moveTo>
                      <a:cubicBezTo>
                        <a:pt x="4789" y="1"/>
                        <a:pt x="2854" y="707"/>
                        <a:pt x="1905" y="2091"/>
                      </a:cubicBezTo>
                      <a:cubicBezTo>
                        <a:pt x="1108" y="3269"/>
                        <a:pt x="1298" y="5329"/>
                        <a:pt x="1012" y="6734"/>
                      </a:cubicBezTo>
                      <a:cubicBezTo>
                        <a:pt x="560" y="8984"/>
                        <a:pt x="120" y="11247"/>
                        <a:pt x="60" y="13544"/>
                      </a:cubicBezTo>
                      <a:cubicBezTo>
                        <a:pt x="0" y="16057"/>
                        <a:pt x="405" y="18569"/>
                        <a:pt x="810" y="21057"/>
                      </a:cubicBezTo>
                      <a:cubicBezTo>
                        <a:pt x="1263" y="23808"/>
                        <a:pt x="1715" y="26558"/>
                        <a:pt x="2167" y="29308"/>
                      </a:cubicBezTo>
                      <a:cubicBezTo>
                        <a:pt x="2370" y="30523"/>
                        <a:pt x="2572" y="31785"/>
                        <a:pt x="3156" y="32868"/>
                      </a:cubicBezTo>
                      <a:cubicBezTo>
                        <a:pt x="3727" y="33952"/>
                        <a:pt x="4751" y="34904"/>
                        <a:pt x="5965" y="35047"/>
                      </a:cubicBezTo>
                      <a:cubicBezTo>
                        <a:pt x="6074" y="35060"/>
                        <a:pt x="6183" y="35066"/>
                        <a:pt x="6291" y="35066"/>
                      </a:cubicBezTo>
                      <a:cubicBezTo>
                        <a:pt x="7308" y="35066"/>
                        <a:pt x="8288" y="34525"/>
                        <a:pt x="8966" y="33761"/>
                      </a:cubicBezTo>
                      <a:cubicBezTo>
                        <a:pt x="9716" y="32916"/>
                        <a:pt x="10145" y="31820"/>
                        <a:pt x="10395" y="30725"/>
                      </a:cubicBezTo>
                      <a:lnTo>
                        <a:pt x="6978" y="19"/>
                      </a:lnTo>
                      <a:cubicBezTo>
                        <a:pt x="6823" y="7"/>
                        <a:pt x="6666" y="1"/>
                        <a:pt x="6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1"/>
                <p:cNvSpPr/>
                <p:nvPr/>
              </p:nvSpPr>
              <p:spPr>
                <a:xfrm>
                  <a:off x="6618153" y="1977456"/>
                  <a:ext cx="631021" cy="699433"/>
                </a:xfrm>
                <a:custGeom>
                  <a:avLst/>
                  <a:gdLst/>
                  <a:ahLst/>
                  <a:cxnLst/>
                  <a:rect l="l" t="t" r="r" b="b"/>
                  <a:pathLst>
                    <a:path w="17027" h="18873" extrusionOk="0">
                      <a:moveTo>
                        <a:pt x="17027" y="1"/>
                      </a:moveTo>
                      <a:lnTo>
                        <a:pt x="4180" y="906"/>
                      </a:lnTo>
                      <a:cubicBezTo>
                        <a:pt x="4169" y="905"/>
                        <a:pt x="4157" y="905"/>
                        <a:pt x="4144" y="905"/>
                      </a:cubicBezTo>
                      <a:cubicBezTo>
                        <a:pt x="3501" y="905"/>
                        <a:pt x="1" y="1751"/>
                        <a:pt x="1" y="1751"/>
                      </a:cubicBezTo>
                      <a:lnTo>
                        <a:pt x="4239" y="18325"/>
                      </a:lnTo>
                      <a:lnTo>
                        <a:pt x="11014" y="18872"/>
                      </a:lnTo>
                      <a:lnTo>
                        <a:pt x="17027" y="1"/>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1"/>
                <p:cNvSpPr/>
                <p:nvPr/>
              </p:nvSpPr>
              <p:spPr>
                <a:xfrm>
                  <a:off x="6720108" y="2529924"/>
                  <a:ext cx="441718" cy="881213"/>
                </a:xfrm>
                <a:custGeom>
                  <a:avLst/>
                  <a:gdLst/>
                  <a:ahLst/>
                  <a:cxnLst/>
                  <a:rect l="l" t="t" r="r" b="b"/>
                  <a:pathLst>
                    <a:path w="11919" h="23778" extrusionOk="0">
                      <a:moveTo>
                        <a:pt x="9049" y="0"/>
                      </a:moveTo>
                      <a:cubicBezTo>
                        <a:pt x="8073" y="1203"/>
                        <a:pt x="6739" y="2048"/>
                        <a:pt x="5239" y="2417"/>
                      </a:cubicBezTo>
                      <a:cubicBezTo>
                        <a:pt x="4862" y="2520"/>
                        <a:pt x="4477" y="2571"/>
                        <a:pt x="4095" y="2571"/>
                      </a:cubicBezTo>
                      <a:cubicBezTo>
                        <a:pt x="3631" y="2571"/>
                        <a:pt x="3170" y="2496"/>
                        <a:pt x="2727" y="2346"/>
                      </a:cubicBezTo>
                      <a:cubicBezTo>
                        <a:pt x="1929" y="2036"/>
                        <a:pt x="1250" y="1322"/>
                        <a:pt x="1155" y="465"/>
                      </a:cubicBezTo>
                      <a:lnTo>
                        <a:pt x="0" y="3977"/>
                      </a:lnTo>
                      <a:lnTo>
                        <a:pt x="2060" y="14228"/>
                      </a:lnTo>
                      <a:lnTo>
                        <a:pt x="5394" y="23777"/>
                      </a:lnTo>
                      <a:lnTo>
                        <a:pt x="11918" y="23741"/>
                      </a:lnTo>
                      <a:lnTo>
                        <a:pt x="9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1"/>
                <p:cNvSpPr/>
                <p:nvPr/>
              </p:nvSpPr>
              <p:spPr>
                <a:xfrm>
                  <a:off x="5756373" y="2010996"/>
                  <a:ext cx="1236877" cy="1400572"/>
                </a:xfrm>
                <a:custGeom>
                  <a:avLst/>
                  <a:gdLst/>
                  <a:ahLst/>
                  <a:cxnLst/>
                  <a:rect l="l" t="t" r="r" b="b"/>
                  <a:pathLst>
                    <a:path w="33375" h="37792" extrusionOk="0">
                      <a:moveTo>
                        <a:pt x="24135" y="1"/>
                      </a:moveTo>
                      <a:cubicBezTo>
                        <a:pt x="24135" y="1"/>
                        <a:pt x="16408" y="1941"/>
                        <a:pt x="15562" y="2632"/>
                      </a:cubicBezTo>
                      <a:cubicBezTo>
                        <a:pt x="14717" y="3323"/>
                        <a:pt x="11895" y="12514"/>
                        <a:pt x="11895" y="12514"/>
                      </a:cubicBezTo>
                      <a:lnTo>
                        <a:pt x="8978" y="16038"/>
                      </a:lnTo>
                      <a:lnTo>
                        <a:pt x="6371" y="21944"/>
                      </a:lnTo>
                      <a:lnTo>
                        <a:pt x="5430" y="19896"/>
                      </a:lnTo>
                      <a:lnTo>
                        <a:pt x="1" y="22170"/>
                      </a:lnTo>
                      <a:lnTo>
                        <a:pt x="25" y="29576"/>
                      </a:lnTo>
                      <a:cubicBezTo>
                        <a:pt x="25" y="29576"/>
                        <a:pt x="3858" y="35124"/>
                        <a:pt x="5728" y="35207"/>
                      </a:cubicBezTo>
                      <a:cubicBezTo>
                        <a:pt x="5778" y="35209"/>
                        <a:pt x="5828" y="35210"/>
                        <a:pt x="5878" y="35210"/>
                      </a:cubicBezTo>
                      <a:cubicBezTo>
                        <a:pt x="7687" y="35210"/>
                        <a:pt x="9324" y="33970"/>
                        <a:pt x="10645" y="33136"/>
                      </a:cubicBezTo>
                      <a:cubicBezTo>
                        <a:pt x="12002" y="32278"/>
                        <a:pt x="17765" y="18955"/>
                        <a:pt x="17765" y="18955"/>
                      </a:cubicBezTo>
                      <a:lnTo>
                        <a:pt x="17860" y="20086"/>
                      </a:lnTo>
                      <a:cubicBezTo>
                        <a:pt x="17991" y="21741"/>
                        <a:pt x="18384" y="23361"/>
                        <a:pt x="19003" y="24897"/>
                      </a:cubicBezTo>
                      <a:cubicBezTo>
                        <a:pt x="20920" y="29635"/>
                        <a:pt x="24528" y="37791"/>
                        <a:pt x="24528" y="37791"/>
                      </a:cubicBezTo>
                      <a:lnTo>
                        <a:pt x="33374" y="37755"/>
                      </a:lnTo>
                      <a:lnTo>
                        <a:pt x="30850" y="32302"/>
                      </a:lnTo>
                      <a:lnTo>
                        <a:pt x="28278" y="26492"/>
                      </a:lnTo>
                      <a:lnTo>
                        <a:pt x="26885" y="11883"/>
                      </a:lnTo>
                      <a:lnTo>
                        <a:pt x="24135"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1"/>
                <p:cNvSpPr/>
                <p:nvPr/>
              </p:nvSpPr>
              <p:spPr>
                <a:xfrm>
                  <a:off x="6954853" y="2010996"/>
                  <a:ext cx="817655" cy="1372258"/>
                </a:xfrm>
                <a:custGeom>
                  <a:avLst/>
                  <a:gdLst/>
                  <a:ahLst/>
                  <a:cxnLst/>
                  <a:rect l="l" t="t" r="r" b="b"/>
                  <a:pathLst>
                    <a:path w="22063" h="37028" extrusionOk="0">
                      <a:moveTo>
                        <a:pt x="16062" y="1"/>
                      </a:moveTo>
                      <a:lnTo>
                        <a:pt x="12728" y="7109"/>
                      </a:lnTo>
                      <a:lnTo>
                        <a:pt x="13121" y="24551"/>
                      </a:lnTo>
                      <a:lnTo>
                        <a:pt x="584" y="30445"/>
                      </a:lnTo>
                      <a:lnTo>
                        <a:pt x="0" y="31897"/>
                      </a:lnTo>
                      <a:lnTo>
                        <a:pt x="2501" y="36267"/>
                      </a:lnTo>
                      <a:cubicBezTo>
                        <a:pt x="2774" y="36751"/>
                        <a:pt x="3275" y="37027"/>
                        <a:pt x="3801" y="37027"/>
                      </a:cubicBezTo>
                      <a:cubicBezTo>
                        <a:pt x="3987" y="37027"/>
                        <a:pt x="4175" y="36993"/>
                        <a:pt x="4358" y="36922"/>
                      </a:cubicBezTo>
                      <a:cubicBezTo>
                        <a:pt x="8061" y="35469"/>
                        <a:pt x="19145" y="31064"/>
                        <a:pt x="20800" y="30076"/>
                      </a:cubicBezTo>
                      <a:cubicBezTo>
                        <a:pt x="22063" y="29326"/>
                        <a:pt x="19824" y="4989"/>
                        <a:pt x="19062" y="3275"/>
                      </a:cubicBezTo>
                      <a:cubicBezTo>
                        <a:pt x="17967" y="834"/>
                        <a:pt x="16062" y="1"/>
                        <a:pt x="16062"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1"/>
                <p:cNvSpPr/>
                <p:nvPr/>
              </p:nvSpPr>
              <p:spPr>
                <a:xfrm>
                  <a:off x="6952629" y="1906410"/>
                  <a:ext cx="676049" cy="1503821"/>
                </a:xfrm>
                <a:custGeom>
                  <a:avLst/>
                  <a:gdLst/>
                  <a:ahLst/>
                  <a:cxnLst/>
                  <a:rect l="l" t="t" r="r" b="b"/>
                  <a:pathLst>
                    <a:path w="18242" h="40578" extrusionOk="0">
                      <a:moveTo>
                        <a:pt x="5382" y="1"/>
                      </a:moveTo>
                      <a:cubicBezTo>
                        <a:pt x="5382" y="1"/>
                        <a:pt x="5978" y="1525"/>
                        <a:pt x="5894" y="2787"/>
                      </a:cubicBezTo>
                      <a:cubicBezTo>
                        <a:pt x="5811" y="4049"/>
                        <a:pt x="1" y="26564"/>
                        <a:pt x="1" y="26564"/>
                      </a:cubicBezTo>
                      <a:lnTo>
                        <a:pt x="3299" y="40577"/>
                      </a:lnTo>
                      <a:lnTo>
                        <a:pt x="18241" y="40530"/>
                      </a:lnTo>
                      <a:lnTo>
                        <a:pt x="14657" y="32826"/>
                      </a:lnTo>
                      <a:lnTo>
                        <a:pt x="16086" y="2763"/>
                      </a:lnTo>
                      <a:lnTo>
                        <a:pt x="9014" y="1465"/>
                      </a:lnTo>
                      <a:lnTo>
                        <a:pt x="6990"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1"/>
                <p:cNvSpPr/>
                <p:nvPr/>
              </p:nvSpPr>
              <p:spPr>
                <a:xfrm>
                  <a:off x="7033385" y="1960260"/>
                  <a:ext cx="259049" cy="1150787"/>
                </a:xfrm>
                <a:custGeom>
                  <a:avLst/>
                  <a:gdLst/>
                  <a:ahLst/>
                  <a:cxnLst/>
                  <a:rect l="l" t="t" r="r" b="b"/>
                  <a:pathLst>
                    <a:path w="6990" h="31052" extrusionOk="0">
                      <a:moveTo>
                        <a:pt x="6835" y="0"/>
                      </a:moveTo>
                      <a:cubicBezTo>
                        <a:pt x="6835" y="24"/>
                        <a:pt x="6823" y="36"/>
                        <a:pt x="6823" y="60"/>
                      </a:cubicBezTo>
                      <a:lnTo>
                        <a:pt x="6823" y="191"/>
                      </a:lnTo>
                      <a:cubicBezTo>
                        <a:pt x="6823" y="298"/>
                        <a:pt x="6835" y="465"/>
                        <a:pt x="6835" y="679"/>
                      </a:cubicBezTo>
                      <a:cubicBezTo>
                        <a:pt x="6859" y="1108"/>
                        <a:pt x="6882" y="1751"/>
                        <a:pt x="6882" y="2548"/>
                      </a:cubicBezTo>
                      <a:cubicBezTo>
                        <a:pt x="6906" y="4159"/>
                        <a:pt x="6824" y="6440"/>
                        <a:pt x="6682" y="9171"/>
                      </a:cubicBezTo>
                      <a:lnTo>
                        <a:pt x="6682" y="9171"/>
                      </a:lnTo>
                      <a:lnTo>
                        <a:pt x="4072" y="9299"/>
                      </a:lnTo>
                      <a:lnTo>
                        <a:pt x="3977" y="9299"/>
                      </a:lnTo>
                      <a:lnTo>
                        <a:pt x="4025" y="9383"/>
                      </a:lnTo>
                      <a:cubicBezTo>
                        <a:pt x="4635" y="10356"/>
                        <a:pt x="5476" y="11168"/>
                        <a:pt x="6469" y="11761"/>
                      </a:cubicBezTo>
                      <a:lnTo>
                        <a:pt x="6469" y="11761"/>
                      </a:lnTo>
                      <a:lnTo>
                        <a:pt x="5418" y="14062"/>
                      </a:lnTo>
                      <a:cubicBezTo>
                        <a:pt x="4418" y="16324"/>
                        <a:pt x="3477" y="18479"/>
                        <a:pt x="2715" y="20491"/>
                      </a:cubicBezTo>
                      <a:cubicBezTo>
                        <a:pt x="2037" y="22253"/>
                        <a:pt x="1441" y="24063"/>
                        <a:pt x="953" y="25897"/>
                      </a:cubicBezTo>
                      <a:cubicBezTo>
                        <a:pt x="548" y="27468"/>
                        <a:pt x="322" y="28754"/>
                        <a:pt x="179" y="29659"/>
                      </a:cubicBezTo>
                      <a:cubicBezTo>
                        <a:pt x="108" y="30111"/>
                        <a:pt x="72" y="30469"/>
                        <a:pt x="36" y="30695"/>
                      </a:cubicBezTo>
                      <a:cubicBezTo>
                        <a:pt x="24" y="30802"/>
                        <a:pt x="1" y="30897"/>
                        <a:pt x="1" y="30957"/>
                      </a:cubicBezTo>
                      <a:cubicBezTo>
                        <a:pt x="1" y="30992"/>
                        <a:pt x="1" y="31028"/>
                        <a:pt x="1" y="31052"/>
                      </a:cubicBezTo>
                      <a:cubicBezTo>
                        <a:pt x="12" y="31028"/>
                        <a:pt x="24" y="30992"/>
                        <a:pt x="24" y="30969"/>
                      </a:cubicBezTo>
                      <a:cubicBezTo>
                        <a:pt x="36" y="30897"/>
                        <a:pt x="48" y="30802"/>
                        <a:pt x="72" y="30695"/>
                      </a:cubicBezTo>
                      <a:cubicBezTo>
                        <a:pt x="108" y="30457"/>
                        <a:pt x="155" y="30111"/>
                        <a:pt x="227" y="29659"/>
                      </a:cubicBezTo>
                      <a:cubicBezTo>
                        <a:pt x="382" y="28778"/>
                        <a:pt x="620" y="27480"/>
                        <a:pt x="1048" y="25920"/>
                      </a:cubicBezTo>
                      <a:cubicBezTo>
                        <a:pt x="1536" y="24087"/>
                        <a:pt x="2132" y="22289"/>
                        <a:pt x="2822" y="20527"/>
                      </a:cubicBezTo>
                      <a:cubicBezTo>
                        <a:pt x="3584" y="18527"/>
                        <a:pt x="4525" y="16360"/>
                        <a:pt x="5549" y="14109"/>
                      </a:cubicBezTo>
                      <a:lnTo>
                        <a:pt x="6609" y="11764"/>
                      </a:lnTo>
                      <a:lnTo>
                        <a:pt x="6620" y="11716"/>
                      </a:lnTo>
                      <a:lnTo>
                        <a:pt x="6585" y="11680"/>
                      </a:lnTo>
                      <a:cubicBezTo>
                        <a:pt x="5611" y="11124"/>
                        <a:pt x="4785" y="10343"/>
                        <a:pt x="4170" y="9401"/>
                      </a:cubicBezTo>
                      <a:lnTo>
                        <a:pt x="4170" y="9401"/>
                      </a:lnTo>
                      <a:lnTo>
                        <a:pt x="6739" y="9252"/>
                      </a:lnTo>
                      <a:lnTo>
                        <a:pt x="6787" y="9252"/>
                      </a:lnTo>
                      <a:lnTo>
                        <a:pt x="6787" y="9204"/>
                      </a:lnTo>
                      <a:cubicBezTo>
                        <a:pt x="6918" y="6466"/>
                        <a:pt x="6990" y="4156"/>
                        <a:pt x="6954" y="2537"/>
                      </a:cubicBezTo>
                      <a:cubicBezTo>
                        <a:pt x="6930" y="1739"/>
                        <a:pt x="6906" y="1096"/>
                        <a:pt x="6870" y="667"/>
                      </a:cubicBezTo>
                      <a:cubicBezTo>
                        <a:pt x="6859" y="453"/>
                        <a:pt x="6835" y="298"/>
                        <a:pt x="6835" y="179"/>
                      </a:cubicBezTo>
                      <a:lnTo>
                        <a:pt x="6835" y="48"/>
                      </a:lnTo>
                      <a:lnTo>
                        <a:pt x="68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1"/>
                <p:cNvSpPr/>
                <p:nvPr/>
              </p:nvSpPr>
              <p:spPr>
                <a:xfrm>
                  <a:off x="6544476" y="2042350"/>
                  <a:ext cx="434677" cy="1302585"/>
                </a:xfrm>
                <a:custGeom>
                  <a:avLst/>
                  <a:gdLst/>
                  <a:ahLst/>
                  <a:cxnLst/>
                  <a:rect l="l" t="t" r="r" b="b"/>
                  <a:pathLst>
                    <a:path w="11729" h="35148" extrusionOk="0">
                      <a:moveTo>
                        <a:pt x="286" y="0"/>
                      </a:moveTo>
                      <a:cubicBezTo>
                        <a:pt x="286" y="0"/>
                        <a:pt x="286" y="48"/>
                        <a:pt x="274" y="155"/>
                      </a:cubicBezTo>
                      <a:cubicBezTo>
                        <a:pt x="274" y="262"/>
                        <a:pt x="262" y="417"/>
                        <a:pt x="262" y="607"/>
                      </a:cubicBezTo>
                      <a:cubicBezTo>
                        <a:pt x="250" y="1000"/>
                        <a:pt x="227" y="1584"/>
                        <a:pt x="191" y="2322"/>
                      </a:cubicBezTo>
                      <a:cubicBezTo>
                        <a:pt x="143" y="3798"/>
                        <a:pt x="84" y="5941"/>
                        <a:pt x="0" y="8537"/>
                      </a:cubicBezTo>
                      <a:lnTo>
                        <a:pt x="0" y="8608"/>
                      </a:lnTo>
                      <a:lnTo>
                        <a:pt x="60" y="8584"/>
                      </a:lnTo>
                      <a:cubicBezTo>
                        <a:pt x="262" y="8521"/>
                        <a:pt x="470" y="8490"/>
                        <a:pt x="677" y="8490"/>
                      </a:cubicBezTo>
                      <a:cubicBezTo>
                        <a:pt x="1140" y="8490"/>
                        <a:pt x="1597" y="8645"/>
                        <a:pt x="1964" y="8939"/>
                      </a:cubicBezTo>
                      <a:lnTo>
                        <a:pt x="1964" y="8939"/>
                      </a:lnTo>
                      <a:cubicBezTo>
                        <a:pt x="1300" y="9252"/>
                        <a:pt x="838" y="9921"/>
                        <a:pt x="631" y="10668"/>
                      </a:cubicBezTo>
                      <a:cubicBezTo>
                        <a:pt x="417" y="11442"/>
                        <a:pt x="453" y="12275"/>
                        <a:pt x="512" y="13109"/>
                      </a:cubicBezTo>
                      <a:cubicBezTo>
                        <a:pt x="631" y="14776"/>
                        <a:pt x="810" y="16526"/>
                        <a:pt x="1108" y="18324"/>
                      </a:cubicBezTo>
                      <a:cubicBezTo>
                        <a:pt x="1513" y="20979"/>
                        <a:pt x="2263" y="23574"/>
                        <a:pt x="3346" y="26027"/>
                      </a:cubicBezTo>
                      <a:cubicBezTo>
                        <a:pt x="4239" y="28039"/>
                        <a:pt x="5442" y="29897"/>
                        <a:pt x="6918" y="31528"/>
                      </a:cubicBezTo>
                      <a:cubicBezTo>
                        <a:pt x="7489" y="32147"/>
                        <a:pt x="8097" y="32730"/>
                        <a:pt x="8752" y="33254"/>
                      </a:cubicBezTo>
                      <a:cubicBezTo>
                        <a:pt x="9037" y="33504"/>
                        <a:pt x="9311" y="33707"/>
                        <a:pt x="9573" y="33885"/>
                      </a:cubicBezTo>
                      <a:cubicBezTo>
                        <a:pt x="9835" y="34076"/>
                        <a:pt x="10073" y="34230"/>
                        <a:pt x="10299" y="34373"/>
                      </a:cubicBezTo>
                      <a:cubicBezTo>
                        <a:pt x="10752" y="34635"/>
                        <a:pt x="11097" y="34838"/>
                        <a:pt x="11347" y="34957"/>
                      </a:cubicBezTo>
                      <a:lnTo>
                        <a:pt x="11633" y="35100"/>
                      </a:lnTo>
                      <a:lnTo>
                        <a:pt x="11728" y="35147"/>
                      </a:lnTo>
                      <a:lnTo>
                        <a:pt x="11633" y="35088"/>
                      </a:lnTo>
                      <a:lnTo>
                        <a:pt x="11359" y="34933"/>
                      </a:lnTo>
                      <a:cubicBezTo>
                        <a:pt x="11109" y="34814"/>
                        <a:pt x="10764" y="34600"/>
                        <a:pt x="10323" y="34326"/>
                      </a:cubicBezTo>
                      <a:cubicBezTo>
                        <a:pt x="10109" y="34183"/>
                        <a:pt x="9847" y="34016"/>
                        <a:pt x="9597" y="33838"/>
                      </a:cubicBezTo>
                      <a:cubicBezTo>
                        <a:pt x="9347" y="33659"/>
                        <a:pt x="9061" y="33445"/>
                        <a:pt x="8787" y="33207"/>
                      </a:cubicBezTo>
                      <a:cubicBezTo>
                        <a:pt x="8144" y="32671"/>
                        <a:pt x="7537" y="32087"/>
                        <a:pt x="6966" y="31468"/>
                      </a:cubicBezTo>
                      <a:cubicBezTo>
                        <a:pt x="5513" y="29837"/>
                        <a:pt x="4322" y="27992"/>
                        <a:pt x="3429" y="25991"/>
                      </a:cubicBezTo>
                      <a:cubicBezTo>
                        <a:pt x="2358" y="23527"/>
                        <a:pt x="1620" y="20943"/>
                        <a:pt x="1215" y="18300"/>
                      </a:cubicBezTo>
                      <a:cubicBezTo>
                        <a:pt x="917" y="16514"/>
                        <a:pt x="739" y="14764"/>
                        <a:pt x="620" y="13097"/>
                      </a:cubicBezTo>
                      <a:cubicBezTo>
                        <a:pt x="548" y="12275"/>
                        <a:pt x="512" y="11430"/>
                        <a:pt x="727" y="10692"/>
                      </a:cubicBezTo>
                      <a:cubicBezTo>
                        <a:pt x="941" y="9954"/>
                        <a:pt x="1405" y="9275"/>
                        <a:pt x="2084" y="8989"/>
                      </a:cubicBezTo>
                      <a:lnTo>
                        <a:pt x="2155" y="8965"/>
                      </a:lnTo>
                      <a:lnTo>
                        <a:pt x="2096" y="8906"/>
                      </a:lnTo>
                      <a:cubicBezTo>
                        <a:pt x="1697" y="8565"/>
                        <a:pt x="1195" y="8387"/>
                        <a:pt x="688" y="8387"/>
                      </a:cubicBezTo>
                      <a:cubicBezTo>
                        <a:pt x="490" y="8387"/>
                        <a:pt x="291" y="8415"/>
                        <a:pt x="97" y="8471"/>
                      </a:cubicBezTo>
                      <a:lnTo>
                        <a:pt x="97" y="8471"/>
                      </a:lnTo>
                      <a:cubicBezTo>
                        <a:pt x="156" y="5905"/>
                        <a:pt x="215" y="3797"/>
                        <a:pt x="250" y="2322"/>
                      </a:cubicBezTo>
                      <a:cubicBezTo>
                        <a:pt x="262" y="1584"/>
                        <a:pt x="286" y="1000"/>
                        <a:pt x="286" y="607"/>
                      </a:cubicBezTo>
                      <a:lnTo>
                        <a:pt x="286" y="155"/>
                      </a:lnTo>
                      <a:lnTo>
                        <a:pt x="2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1"/>
                <p:cNvSpPr/>
                <p:nvPr/>
              </p:nvSpPr>
              <p:spPr>
                <a:xfrm>
                  <a:off x="6963674" y="2385201"/>
                  <a:ext cx="759841" cy="1000175"/>
                </a:xfrm>
                <a:custGeom>
                  <a:avLst/>
                  <a:gdLst/>
                  <a:ahLst/>
                  <a:cxnLst/>
                  <a:rect l="l" t="t" r="r" b="b"/>
                  <a:pathLst>
                    <a:path w="20503" h="26988" extrusionOk="0">
                      <a:moveTo>
                        <a:pt x="12395" y="0"/>
                      </a:moveTo>
                      <a:lnTo>
                        <a:pt x="12395" y="0"/>
                      </a:lnTo>
                      <a:cubicBezTo>
                        <a:pt x="12395" y="191"/>
                        <a:pt x="12407" y="453"/>
                        <a:pt x="12419" y="798"/>
                      </a:cubicBezTo>
                      <a:cubicBezTo>
                        <a:pt x="12442" y="1512"/>
                        <a:pt x="12490" y="2536"/>
                        <a:pt x="12538" y="3846"/>
                      </a:cubicBezTo>
                      <a:cubicBezTo>
                        <a:pt x="12656" y="6459"/>
                        <a:pt x="12811" y="10174"/>
                        <a:pt x="12989" y="14614"/>
                      </a:cubicBezTo>
                      <a:lnTo>
                        <a:pt x="12989" y="14614"/>
                      </a:lnTo>
                      <a:lnTo>
                        <a:pt x="1393" y="19729"/>
                      </a:lnTo>
                      <a:lnTo>
                        <a:pt x="262" y="20229"/>
                      </a:lnTo>
                      <a:lnTo>
                        <a:pt x="250" y="20241"/>
                      </a:lnTo>
                      <a:lnTo>
                        <a:pt x="250" y="20253"/>
                      </a:lnTo>
                      <a:cubicBezTo>
                        <a:pt x="167" y="20455"/>
                        <a:pt x="84" y="20657"/>
                        <a:pt x="0" y="20860"/>
                      </a:cubicBezTo>
                      <a:lnTo>
                        <a:pt x="0" y="20872"/>
                      </a:lnTo>
                      <a:lnTo>
                        <a:pt x="0" y="20896"/>
                      </a:lnTo>
                      <a:cubicBezTo>
                        <a:pt x="822" y="22896"/>
                        <a:pt x="1620" y="24825"/>
                        <a:pt x="2370" y="26622"/>
                      </a:cubicBezTo>
                      <a:lnTo>
                        <a:pt x="2370" y="26646"/>
                      </a:lnTo>
                      <a:lnTo>
                        <a:pt x="2382" y="26646"/>
                      </a:lnTo>
                      <a:cubicBezTo>
                        <a:pt x="2691" y="26825"/>
                        <a:pt x="3036" y="26944"/>
                        <a:pt x="3394" y="26980"/>
                      </a:cubicBezTo>
                      <a:cubicBezTo>
                        <a:pt x="3433" y="26985"/>
                        <a:pt x="3473" y="26988"/>
                        <a:pt x="3512" y="26988"/>
                      </a:cubicBezTo>
                      <a:cubicBezTo>
                        <a:pt x="3568" y="26988"/>
                        <a:pt x="3624" y="26982"/>
                        <a:pt x="3679" y="26968"/>
                      </a:cubicBezTo>
                      <a:cubicBezTo>
                        <a:pt x="3763" y="26944"/>
                        <a:pt x="3846" y="26920"/>
                        <a:pt x="3929" y="26884"/>
                      </a:cubicBezTo>
                      <a:lnTo>
                        <a:pt x="4406" y="26706"/>
                      </a:lnTo>
                      <a:lnTo>
                        <a:pt x="6287" y="25980"/>
                      </a:lnTo>
                      <a:lnTo>
                        <a:pt x="9787" y="24622"/>
                      </a:lnTo>
                      <a:cubicBezTo>
                        <a:pt x="11990" y="23753"/>
                        <a:pt x="13931" y="22967"/>
                        <a:pt x="15538" y="22301"/>
                      </a:cubicBezTo>
                      <a:cubicBezTo>
                        <a:pt x="17145" y="21634"/>
                        <a:pt x="18407" y="21086"/>
                        <a:pt x="19265" y="20669"/>
                      </a:cubicBezTo>
                      <a:cubicBezTo>
                        <a:pt x="19598" y="20515"/>
                        <a:pt x="19920" y="20348"/>
                        <a:pt x="20229" y="20157"/>
                      </a:cubicBezTo>
                      <a:cubicBezTo>
                        <a:pt x="20301" y="20110"/>
                        <a:pt x="20384" y="20062"/>
                        <a:pt x="20455" y="19991"/>
                      </a:cubicBezTo>
                      <a:cubicBezTo>
                        <a:pt x="20479" y="19979"/>
                        <a:pt x="20491" y="19943"/>
                        <a:pt x="20503" y="19907"/>
                      </a:cubicBezTo>
                      <a:lnTo>
                        <a:pt x="20503" y="19907"/>
                      </a:lnTo>
                      <a:cubicBezTo>
                        <a:pt x="20491" y="19943"/>
                        <a:pt x="20467" y="19967"/>
                        <a:pt x="20443" y="19991"/>
                      </a:cubicBezTo>
                      <a:cubicBezTo>
                        <a:pt x="20372" y="20050"/>
                        <a:pt x="20301" y="20098"/>
                        <a:pt x="20217" y="20146"/>
                      </a:cubicBezTo>
                      <a:cubicBezTo>
                        <a:pt x="20003" y="20276"/>
                        <a:pt x="19681" y="20431"/>
                        <a:pt x="19253" y="20634"/>
                      </a:cubicBezTo>
                      <a:cubicBezTo>
                        <a:pt x="18396" y="21038"/>
                        <a:pt x="17122" y="21574"/>
                        <a:pt x="15514" y="22241"/>
                      </a:cubicBezTo>
                      <a:cubicBezTo>
                        <a:pt x="13907" y="22896"/>
                        <a:pt x="11954" y="23670"/>
                        <a:pt x="9752" y="24539"/>
                      </a:cubicBezTo>
                      <a:lnTo>
                        <a:pt x="6251" y="25884"/>
                      </a:lnTo>
                      <a:lnTo>
                        <a:pt x="4370" y="26611"/>
                      </a:lnTo>
                      <a:lnTo>
                        <a:pt x="3894" y="26789"/>
                      </a:lnTo>
                      <a:cubicBezTo>
                        <a:pt x="3822" y="26825"/>
                        <a:pt x="3751" y="26849"/>
                        <a:pt x="3667" y="26873"/>
                      </a:cubicBezTo>
                      <a:cubicBezTo>
                        <a:pt x="3584" y="26884"/>
                        <a:pt x="3501" y="26884"/>
                        <a:pt x="3417" y="26884"/>
                      </a:cubicBezTo>
                      <a:cubicBezTo>
                        <a:pt x="3089" y="26837"/>
                        <a:pt x="2760" y="26733"/>
                        <a:pt x="2465" y="26558"/>
                      </a:cubicBezTo>
                      <a:lnTo>
                        <a:pt x="2465" y="26558"/>
                      </a:lnTo>
                      <a:cubicBezTo>
                        <a:pt x="1733" y="24764"/>
                        <a:pt x="943" y="22853"/>
                        <a:pt x="129" y="20872"/>
                      </a:cubicBezTo>
                      <a:lnTo>
                        <a:pt x="129" y="20872"/>
                      </a:lnTo>
                      <a:cubicBezTo>
                        <a:pt x="205" y="20688"/>
                        <a:pt x="281" y="20514"/>
                        <a:pt x="347" y="20330"/>
                      </a:cubicBezTo>
                      <a:lnTo>
                        <a:pt x="347" y="20330"/>
                      </a:lnTo>
                      <a:lnTo>
                        <a:pt x="1441" y="19836"/>
                      </a:lnTo>
                      <a:lnTo>
                        <a:pt x="13050" y="14692"/>
                      </a:lnTo>
                      <a:lnTo>
                        <a:pt x="13085" y="14681"/>
                      </a:lnTo>
                      <a:lnTo>
                        <a:pt x="13085" y="14645"/>
                      </a:lnTo>
                      <a:cubicBezTo>
                        <a:pt x="12883" y="10204"/>
                        <a:pt x="12704" y="6465"/>
                        <a:pt x="12585" y="3846"/>
                      </a:cubicBezTo>
                      <a:cubicBezTo>
                        <a:pt x="12526" y="2548"/>
                        <a:pt x="12478" y="1512"/>
                        <a:pt x="12442" y="810"/>
                      </a:cubicBezTo>
                      <a:cubicBezTo>
                        <a:pt x="12419" y="453"/>
                        <a:pt x="12407" y="191"/>
                        <a:pt x="123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1"/>
                <p:cNvSpPr/>
                <p:nvPr/>
              </p:nvSpPr>
              <p:spPr>
                <a:xfrm>
                  <a:off x="7438463" y="2042758"/>
                  <a:ext cx="101952" cy="240964"/>
                </a:xfrm>
                <a:custGeom>
                  <a:avLst/>
                  <a:gdLst/>
                  <a:ahLst/>
                  <a:cxnLst/>
                  <a:rect l="l" t="t" r="r" b="b"/>
                  <a:pathLst>
                    <a:path w="2751" h="6502" extrusionOk="0">
                      <a:moveTo>
                        <a:pt x="2739" y="1"/>
                      </a:moveTo>
                      <a:lnTo>
                        <a:pt x="2739" y="1"/>
                      </a:lnTo>
                      <a:cubicBezTo>
                        <a:pt x="2656" y="60"/>
                        <a:pt x="2596" y="132"/>
                        <a:pt x="2525" y="203"/>
                      </a:cubicBezTo>
                      <a:cubicBezTo>
                        <a:pt x="2358" y="394"/>
                        <a:pt x="2191" y="584"/>
                        <a:pt x="2036" y="799"/>
                      </a:cubicBezTo>
                      <a:cubicBezTo>
                        <a:pt x="1013" y="2156"/>
                        <a:pt x="346" y="3763"/>
                        <a:pt x="96" y="5442"/>
                      </a:cubicBezTo>
                      <a:cubicBezTo>
                        <a:pt x="48" y="5704"/>
                        <a:pt x="24" y="5954"/>
                        <a:pt x="12" y="6216"/>
                      </a:cubicBezTo>
                      <a:cubicBezTo>
                        <a:pt x="0" y="6311"/>
                        <a:pt x="0" y="6406"/>
                        <a:pt x="12" y="6502"/>
                      </a:cubicBezTo>
                      <a:cubicBezTo>
                        <a:pt x="24" y="6502"/>
                        <a:pt x="60" y="6097"/>
                        <a:pt x="179" y="5466"/>
                      </a:cubicBezTo>
                      <a:cubicBezTo>
                        <a:pt x="322" y="4632"/>
                        <a:pt x="572" y="3823"/>
                        <a:pt x="893" y="3049"/>
                      </a:cubicBezTo>
                      <a:cubicBezTo>
                        <a:pt x="1215" y="2275"/>
                        <a:pt x="1632" y="1537"/>
                        <a:pt x="2108" y="846"/>
                      </a:cubicBezTo>
                      <a:cubicBezTo>
                        <a:pt x="2489" y="311"/>
                        <a:pt x="2751" y="13"/>
                        <a:pt x="2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1"/>
                <p:cNvSpPr/>
                <p:nvPr/>
              </p:nvSpPr>
              <p:spPr>
                <a:xfrm>
                  <a:off x="6323407" y="2116027"/>
                  <a:ext cx="102397" cy="273169"/>
                </a:xfrm>
                <a:custGeom>
                  <a:avLst/>
                  <a:gdLst/>
                  <a:ahLst/>
                  <a:cxnLst/>
                  <a:rect l="l" t="t" r="r" b="b"/>
                  <a:pathLst>
                    <a:path w="2763" h="7371" extrusionOk="0">
                      <a:moveTo>
                        <a:pt x="0" y="0"/>
                      </a:moveTo>
                      <a:cubicBezTo>
                        <a:pt x="48" y="96"/>
                        <a:pt x="108" y="191"/>
                        <a:pt x="167" y="274"/>
                      </a:cubicBezTo>
                      <a:cubicBezTo>
                        <a:pt x="274" y="441"/>
                        <a:pt x="429" y="691"/>
                        <a:pt x="620" y="1000"/>
                      </a:cubicBezTo>
                      <a:cubicBezTo>
                        <a:pt x="1572" y="2608"/>
                        <a:pt x="2227" y="4382"/>
                        <a:pt x="2560" y="6227"/>
                      </a:cubicBezTo>
                      <a:cubicBezTo>
                        <a:pt x="2632" y="6585"/>
                        <a:pt x="2679" y="6870"/>
                        <a:pt x="2703" y="7073"/>
                      </a:cubicBezTo>
                      <a:cubicBezTo>
                        <a:pt x="2715" y="7168"/>
                        <a:pt x="2727" y="7275"/>
                        <a:pt x="2763" y="7370"/>
                      </a:cubicBezTo>
                      <a:cubicBezTo>
                        <a:pt x="2763" y="7275"/>
                        <a:pt x="2763" y="7168"/>
                        <a:pt x="2739" y="7061"/>
                      </a:cubicBezTo>
                      <a:cubicBezTo>
                        <a:pt x="2739" y="6858"/>
                        <a:pt x="2703" y="6573"/>
                        <a:pt x="2644" y="6215"/>
                      </a:cubicBezTo>
                      <a:cubicBezTo>
                        <a:pt x="2358" y="4346"/>
                        <a:pt x="1691" y="2560"/>
                        <a:pt x="679" y="953"/>
                      </a:cubicBezTo>
                      <a:cubicBezTo>
                        <a:pt x="489" y="655"/>
                        <a:pt x="322" y="405"/>
                        <a:pt x="203" y="250"/>
                      </a:cubicBezTo>
                      <a:cubicBezTo>
                        <a:pt x="143" y="167"/>
                        <a:pt x="84" y="8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1"/>
                <p:cNvSpPr/>
                <p:nvPr/>
              </p:nvSpPr>
              <p:spPr>
                <a:xfrm>
                  <a:off x="6873208" y="2559499"/>
                  <a:ext cx="5781" cy="65337"/>
                </a:xfrm>
                <a:custGeom>
                  <a:avLst/>
                  <a:gdLst/>
                  <a:ahLst/>
                  <a:cxnLst/>
                  <a:rect l="l" t="t" r="r" b="b"/>
                  <a:pathLst>
                    <a:path w="156" h="1763" extrusionOk="0">
                      <a:moveTo>
                        <a:pt x="84" y="0"/>
                      </a:moveTo>
                      <a:cubicBezTo>
                        <a:pt x="24" y="286"/>
                        <a:pt x="1" y="584"/>
                        <a:pt x="24" y="881"/>
                      </a:cubicBezTo>
                      <a:cubicBezTo>
                        <a:pt x="1" y="1179"/>
                        <a:pt x="24" y="1477"/>
                        <a:pt x="84" y="1762"/>
                      </a:cubicBezTo>
                      <a:cubicBezTo>
                        <a:pt x="155" y="1179"/>
                        <a:pt x="155" y="584"/>
                        <a:pt x="84" y="0"/>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1"/>
                <p:cNvSpPr/>
                <p:nvPr/>
              </p:nvSpPr>
              <p:spPr>
                <a:xfrm>
                  <a:off x="7035164" y="2029972"/>
                  <a:ext cx="281545" cy="1067847"/>
                </a:xfrm>
                <a:custGeom>
                  <a:avLst/>
                  <a:gdLst/>
                  <a:ahLst/>
                  <a:cxnLst/>
                  <a:rect l="l" t="t" r="r" b="b"/>
                  <a:pathLst>
                    <a:path w="7597" h="28814" extrusionOk="0">
                      <a:moveTo>
                        <a:pt x="6894" y="1"/>
                      </a:moveTo>
                      <a:lnTo>
                        <a:pt x="6703" y="7323"/>
                      </a:lnTo>
                      <a:lnTo>
                        <a:pt x="4048" y="7466"/>
                      </a:lnTo>
                      <a:cubicBezTo>
                        <a:pt x="4048" y="7466"/>
                        <a:pt x="5191" y="9002"/>
                        <a:pt x="5727" y="9323"/>
                      </a:cubicBezTo>
                      <a:cubicBezTo>
                        <a:pt x="6001" y="9478"/>
                        <a:pt x="6251" y="9657"/>
                        <a:pt x="6501" y="9847"/>
                      </a:cubicBezTo>
                      <a:cubicBezTo>
                        <a:pt x="6501" y="9847"/>
                        <a:pt x="2739" y="18646"/>
                        <a:pt x="2155" y="20158"/>
                      </a:cubicBezTo>
                      <a:cubicBezTo>
                        <a:pt x="905" y="23384"/>
                        <a:pt x="0" y="28814"/>
                        <a:pt x="0" y="28814"/>
                      </a:cubicBezTo>
                      <a:cubicBezTo>
                        <a:pt x="3120" y="23396"/>
                        <a:pt x="4929" y="17134"/>
                        <a:pt x="6561" y="11097"/>
                      </a:cubicBezTo>
                      <a:cubicBezTo>
                        <a:pt x="6727" y="10633"/>
                        <a:pt x="6787" y="10145"/>
                        <a:pt x="6751" y="9657"/>
                      </a:cubicBezTo>
                      <a:cubicBezTo>
                        <a:pt x="6632" y="8954"/>
                        <a:pt x="6108" y="8395"/>
                        <a:pt x="5620" y="7883"/>
                      </a:cubicBezTo>
                      <a:lnTo>
                        <a:pt x="5620" y="7883"/>
                      </a:lnTo>
                      <a:lnTo>
                        <a:pt x="7596" y="8145"/>
                      </a:lnTo>
                      <a:cubicBezTo>
                        <a:pt x="7168" y="7061"/>
                        <a:pt x="7239" y="1156"/>
                        <a:pt x="6894"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1"/>
                <p:cNvSpPr/>
                <p:nvPr/>
              </p:nvSpPr>
              <p:spPr>
                <a:xfrm>
                  <a:off x="6524611" y="2265123"/>
                  <a:ext cx="130637" cy="711811"/>
                </a:xfrm>
                <a:custGeom>
                  <a:avLst/>
                  <a:gdLst/>
                  <a:ahLst/>
                  <a:cxnLst/>
                  <a:rect l="l" t="t" r="r" b="b"/>
                  <a:pathLst>
                    <a:path w="3525" h="19207" extrusionOk="0">
                      <a:moveTo>
                        <a:pt x="644" y="1"/>
                      </a:moveTo>
                      <a:cubicBezTo>
                        <a:pt x="644" y="1"/>
                        <a:pt x="644" y="1"/>
                        <a:pt x="644" y="2"/>
                      </a:cubicBezTo>
                      <a:cubicBezTo>
                        <a:pt x="643" y="5"/>
                        <a:pt x="642" y="16"/>
                        <a:pt x="641" y="36"/>
                      </a:cubicBezTo>
                      <a:lnTo>
                        <a:pt x="641" y="36"/>
                      </a:lnTo>
                      <a:cubicBezTo>
                        <a:pt x="643" y="13"/>
                        <a:pt x="644" y="1"/>
                        <a:pt x="644" y="1"/>
                      </a:cubicBezTo>
                      <a:close/>
                      <a:moveTo>
                        <a:pt x="641" y="36"/>
                      </a:moveTo>
                      <a:lnTo>
                        <a:pt x="641" y="36"/>
                      </a:lnTo>
                      <a:cubicBezTo>
                        <a:pt x="607" y="381"/>
                        <a:pt x="305" y="3111"/>
                        <a:pt x="239" y="3288"/>
                      </a:cubicBezTo>
                      <a:lnTo>
                        <a:pt x="1334" y="3050"/>
                      </a:lnTo>
                      <a:lnTo>
                        <a:pt x="1334" y="3050"/>
                      </a:lnTo>
                      <a:cubicBezTo>
                        <a:pt x="786" y="3324"/>
                        <a:pt x="382" y="3812"/>
                        <a:pt x="215" y="4407"/>
                      </a:cubicBezTo>
                      <a:cubicBezTo>
                        <a:pt x="60" y="4990"/>
                        <a:pt x="1" y="5598"/>
                        <a:pt x="36" y="6205"/>
                      </a:cubicBezTo>
                      <a:cubicBezTo>
                        <a:pt x="108" y="10741"/>
                        <a:pt x="1084" y="15385"/>
                        <a:pt x="3525" y="19206"/>
                      </a:cubicBezTo>
                      <a:cubicBezTo>
                        <a:pt x="1929" y="15408"/>
                        <a:pt x="1441" y="11253"/>
                        <a:pt x="1060" y="7157"/>
                      </a:cubicBezTo>
                      <a:cubicBezTo>
                        <a:pt x="977" y="6348"/>
                        <a:pt x="917" y="5550"/>
                        <a:pt x="1144" y="4776"/>
                      </a:cubicBezTo>
                      <a:cubicBezTo>
                        <a:pt x="1370" y="3990"/>
                        <a:pt x="1882" y="3169"/>
                        <a:pt x="2596" y="2907"/>
                      </a:cubicBezTo>
                      <a:cubicBezTo>
                        <a:pt x="2223" y="2598"/>
                        <a:pt x="1750" y="2395"/>
                        <a:pt x="1267" y="2395"/>
                      </a:cubicBezTo>
                      <a:cubicBezTo>
                        <a:pt x="1043" y="2395"/>
                        <a:pt x="816" y="2439"/>
                        <a:pt x="596" y="2538"/>
                      </a:cubicBezTo>
                      <a:cubicBezTo>
                        <a:pt x="595" y="2540"/>
                        <a:pt x="595" y="2541"/>
                        <a:pt x="594" y="2541"/>
                      </a:cubicBezTo>
                      <a:cubicBezTo>
                        <a:pt x="565" y="2541"/>
                        <a:pt x="624" y="343"/>
                        <a:pt x="641" y="36"/>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1"/>
                <p:cNvSpPr/>
                <p:nvPr/>
              </p:nvSpPr>
              <p:spPr>
                <a:xfrm>
                  <a:off x="7066036" y="3213439"/>
                  <a:ext cx="487598" cy="183632"/>
                </a:xfrm>
                <a:custGeom>
                  <a:avLst/>
                  <a:gdLst/>
                  <a:ahLst/>
                  <a:cxnLst/>
                  <a:rect l="l" t="t" r="r" b="b"/>
                  <a:pathLst>
                    <a:path w="13157" h="4955" extrusionOk="0">
                      <a:moveTo>
                        <a:pt x="12728" y="0"/>
                      </a:moveTo>
                      <a:lnTo>
                        <a:pt x="1036" y="4548"/>
                      </a:lnTo>
                      <a:cubicBezTo>
                        <a:pt x="910" y="4592"/>
                        <a:pt x="778" y="4613"/>
                        <a:pt x="647" y="4613"/>
                      </a:cubicBezTo>
                      <a:cubicBezTo>
                        <a:pt x="421" y="4613"/>
                        <a:pt x="197" y="4550"/>
                        <a:pt x="1" y="4429"/>
                      </a:cubicBezTo>
                      <a:lnTo>
                        <a:pt x="1" y="4429"/>
                      </a:lnTo>
                      <a:cubicBezTo>
                        <a:pt x="197" y="4846"/>
                        <a:pt x="752" y="4954"/>
                        <a:pt x="1315" y="4954"/>
                      </a:cubicBezTo>
                      <a:cubicBezTo>
                        <a:pt x="1573" y="4954"/>
                        <a:pt x="1833" y="4932"/>
                        <a:pt x="2060" y="4906"/>
                      </a:cubicBezTo>
                      <a:cubicBezTo>
                        <a:pt x="2787" y="4798"/>
                        <a:pt x="3489" y="4584"/>
                        <a:pt x="4156" y="4298"/>
                      </a:cubicBezTo>
                      <a:cubicBezTo>
                        <a:pt x="7192" y="3131"/>
                        <a:pt x="10121" y="2084"/>
                        <a:pt x="13157" y="917"/>
                      </a:cubicBezTo>
                      <a:lnTo>
                        <a:pt x="12728"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1"/>
                <p:cNvSpPr/>
                <p:nvPr/>
              </p:nvSpPr>
              <p:spPr>
                <a:xfrm>
                  <a:off x="5781982" y="2291103"/>
                  <a:ext cx="197715" cy="163398"/>
                </a:xfrm>
                <a:custGeom>
                  <a:avLst/>
                  <a:gdLst/>
                  <a:ahLst/>
                  <a:cxnLst/>
                  <a:rect l="l" t="t" r="r" b="b"/>
                  <a:pathLst>
                    <a:path w="5335" h="4409" extrusionOk="0">
                      <a:moveTo>
                        <a:pt x="3596" y="0"/>
                      </a:moveTo>
                      <a:cubicBezTo>
                        <a:pt x="2949" y="0"/>
                        <a:pt x="1374" y="491"/>
                        <a:pt x="941" y="1253"/>
                      </a:cubicBezTo>
                      <a:lnTo>
                        <a:pt x="0" y="4408"/>
                      </a:lnTo>
                      <a:cubicBezTo>
                        <a:pt x="0" y="4408"/>
                        <a:pt x="2120" y="2230"/>
                        <a:pt x="3096" y="1872"/>
                      </a:cubicBezTo>
                      <a:cubicBezTo>
                        <a:pt x="4620" y="1325"/>
                        <a:pt x="5334" y="1313"/>
                        <a:pt x="4668" y="491"/>
                      </a:cubicBezTo>
                      <a:cubicBezTo>
                        <a:pt x="4430" y="194"/>
                        <a:pt x="4060" y="15"/>
                        <a:pt x="3679" y="3"/>
                      </a:cubicBezTo>
                      <a:cubicBezTo>
                        <a:pt x="3654" y="1"/>
                        <a:pt x="3626" y="0"/>
                        <a:pt x="3596"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1"/>
                <p:cNvSpPr/>
                <p:nvPr/>
              </p:nvSpPr>
              <p:spPr>
                <a:xfrm>
                  <a:off x="5587819" y="2313266"/>
                  <a:ext cx="229476" cy="314195"/>
                </a:xfrm>
                <a:custGeom>
                  <a:avLst/>
                  <a:gdLst/>
                  <a:ahLst/>
                  <a:cxnLst/>
                  <a:rect l="l" t="t" r="r" b="b"/>
                  <a:pathLst>
                    <a:path w="6192" h="8478" extrusionOk="0">
                      <a:moveTo>
                        <a:pt x="3846" y="0"/>
                      </a:moveTo>
                      <a:lnTo>
                        <a:pt x="1" y="1798"/>
                      </a:lnTo>
                      <a:lnTo>
                        <a:pt x="1025" y="4168"/>
                      </a:lnTo>
                      <a:lnTo>
                        <a:pt x="1072" y="8478"/>
                      </a:lnTo>
                      <a:lnTo>
                        <a:pt x="6192" y="7716"/>
                      </a:lnTo>
                      <a:lnTo>
                        <a:pt x="5454" y="3596"/>
                      </a:lnTo>
                      <a:lnTo>
                        <a:pt x="5966" y="1774"/>
                      </a:lnTo>
                      <a:lnTo>
                        <a:pt x="3846" y="0"/>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1"/>
                <p:cNvSpPr/>
                <p:nvPr/>
              </p:nvSpPr>
              <p:spPr>
                <a:xfrm>
                  <a:off x="5418376" y="2519324"/>
                  <a:ext cx="997692" cy="686611"/>
                </a:xfrm>
                <a:custGeom>
                  <a:avLst/>
                  <a:gdLst/>
                  <a:ahLst/>
                  <a:cxnLst/>
                  <a:rect l="l" t="t" r="r" b="b"/>
                  <a:pathLst>
                    <a:path w="26921" h="18527" extrusionOk="0">
                      <a:moveTo>
                        <a:pt x="26861" y="1"/>
                      </a:moveTo>
                      <a:lnTo>
                        <a:pt x="1" y="84"/>
                      </a:lnTo>
                      <a:lnTo>
                        <a:pt x="60" y="18527"/>
                      </a:lnTo>
                      <a:lnTo>
                        <a:pt x="26921" y="18443"/>
                      </a:lnTo>
                      <a:lnTo>
                        <a:pt x="2686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1"/>
                <p:cNvSpPr/>
                <p:nvPr/>
              </p:nvSpPr>
              <p:spPr>
                <a:xfrm>
                  <a:off x="5417042" y="2517138"/>
                  <a:ext cx="999916" cy="690131"/>
                </a:xfrm>
                <a:custGeom>
                  <a:avLst/>
                  <a:gdLst/>
                  <a:ahLst/>
                  <a:cxnLst/>
                  <a:rect l="l" t="t" r="r" b="b"/>
                  <a:pathLst>
                    <a:path w="26981" h="18622" extrusionOk="0">
                      <a:moveTo>
                        <a:pt x="26921" y="0"/>
                      </a:moveTo>
                      <a:lnTo>
                        <a:pt x="60" y="60"/>
                      </a:lnTo>
                      <a:lnTo>
                        <a:pt x="1" y="60"/>
                      </a:lnTo>
                      <a:lnTo>
                        <a:pt x="1" y="119"/>
                      </a:lnTo>
                      <a:cubicBezTo>
                        <a:pt x="13" y="6703"/>
                        <a:pt x="37" y="12966"/>
                        <a:pt x="60" y="18562"/>
                      </a:cubicBezTo>
                      <a:lnTo>
                        <a:pt x="60" y="18621"/>
                      </a:lnTo>
                      <a:lnTo>
                        <a:pt x="108" y="18621"/>
                      </a:lnTo>
                      <a:lnTo>
                        <a:pt x="19503" y="18538"/>
                      </a:lnTo>
                      <a:lnTo>
                        <a:pt x="25016" y="18502"/>
                      </a:lnTo>
                      <a:lnTo>
                        <a:pt x="26469" y="18491"/>
                      </a:lnTo>
                      <a:lnTo>
                        <a:pt x="19468" y="18491"/>
                      </a:lnTo>
                      <a:lnTo>
                        <a:pt x="168" y="18526"/>
                      </a:lnTo>
                      <a:lnTo>
                        <a:pt x="168" y="18526"/>
                      </a:lnTo>
                      <a:cubicBezTo>
                        <a:pt x="156" y="12959"/>
                        <a:pt x="132" y="6734"/>
                        <a:pt x="120" y="190"/>
                      </a:cubicBezTo>
                      <a:lnTo>
                        <a:pt x="120" y="190"/>
                      </a:lnTo>
                      <a:lnTo>
                        <a:pt x="26874" y="107"/>
                      </a:lnTo>
                      <a:lnTo>
                        <a:pt x="26874" y="107"/>
                      </a:lnTo>
                      <a:cubicBezTo>
                        <a:pt x="26897" y="5694"/>
                        <a:pt x="26921" y="10284"/>
                        <a:pt x="26933" y="13478"/>
                      </a:cubicBezTo>
                      <a:cubicBezTo>
                        <a:pt x="26945" y="15085"/>
                        <a:pt x="26957" y="16335"/>
                        <a:pt x="26957" y="17193"/>
                      </a:cubicBezTo>
                      <a:lnTo>
                        <a:pt x="26957" y="18169"/>
                      </a:lnTo>
                      <a:lnTo>
                        <a:pt x="26957" y="18502"/>
                      </a:lnTo>
                      <a:cubicBezTo>
                        <a:pt x="26957" y="18502"/>
                        <a:pt x="26981" y="18383"/>
                        <a:pt x="26981" y="18157"/>
                      </a:cubicBezTo>
                      <a:lnTo>
                        <a:pt x="26981" y="17193"/>
                      </a:lnTo>
                      <a:lnTo>
                        <a:pt x="26981" y="13490"/>
                      </a:lnTo>
                      <a:cubicBezTo>
                        <a:pt x="26981" y="10275"/>
                        <a:pt x="26969" y="5668"/>
                        <a:pt x="26969" y="48"/>
                      </a:cubicBezTo>
                      <a:lnTo>
                        <a:pt x="2696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1"/>
                <p:cNvSpPr/>
                <p:nvPr/>
              </p:nvSpPr>
              <p:spPr>
                <a:xfrm>
                  <a:off x="5491646" y="2614201"/>
                  <a:ext cx="5300" cy="518062"/>
                </a:xfrm>
                <a:custGeom>
                  <a:avLst/>
                  <a:gdLst/>
                  <a:ahLst/>
                  <a:cxnLst/>
                  <a:rect l="l" t="t" r="r" b="b"/>
                  <a:pathLst>
                    <a:path w="143" h="13979" extrusionOk="0">
                      <a:moveTo>
                        <a:pt x="48" y="1"/>
                      </a:moveTo>
                      <a:cubicBezTo>
                        <a:pt x="12" y="1"/>
                        <a:pt x="0" y="3132"/>
                        <a:pt x="12" y="6989"/>
                      </a:cubicBezTo>
                      <a:cubicBezTo>
                        <a:pt x="24" y="10859"/>
                        <a:pt x="60" y="13978"/>
                        <a:pt x="95" y="13978"/>
                      </a:cubicBezTo>
                      <a:cubicBezTo>
                        <a:pt x="131" y="13978"/>
                        <a:pt x="143" y="10859"/>
                        <a:pt x="131" y="6989"/>
                      </a:cubicBezTo>
                      <a:cubicBezTo>
                        <a:pt x="119" y="3132"/>
                        <a:pt x="95" y="1"/>
                        <a:pt x="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1"/>
                <p:cNvSpPr/>
                <p:nvPr/>
              </p:nvSpPr>
              <p:spPr>
                <a:xfrm>
                  <a:off x="5491646" y="3057190"/>
                  <a:ext cx="867056" cy="5077"/>
                </a:xfrm>
                <a:custGeom>
                  <a:avLst/>
                  <a:gdLst/>
                  <a:ahLst/>
                  <a:cxnLst/>
                  <a:rect l="l" t="t" r="r" b="b"/>
                  <a:pathLst>
                    <a:path w="23396" h="137" extrusionOk="0">
                      <a:moveTo>
                        <a:pt x="17923" y="1"/>
                      </a:moveTo>
                      <a:cubicBezTo>
                        <a:pt x="16119" y="1"/>
                        <a:pt x="13982" y="5"/>
                        <a:pt x="11692" y="13"/>
                      </a:cubicBezTo>
                      <a:cubicBezTo>
                        <a:pt x="5239" y="25"/>
                        <a:pt x="0" y="85"/>
                        <a:pt x="0" y="109"/>
                      </a:cubicBezTo>
                      <a:cubicBezTo>
                        <a:pt x="0" y="126"/>
                        <a:pt x="2808" y="137"/>
                        <a:pt x="6844" y="137"/>
                      </a:cubicBezTo>
                      <a:cubicBezTo>
                        <a:pt x="8321" y="137"/>
                        <a:pt x="9963" y="136"/>
                        <a:pt x="11692" y="132"/>
                      </a:cubicBezTo>
                      <a:cubicBezTo>
                        <a:pt x="18157" y="109"/>
                        <a:pt x="23396" y="73"/>
                        <a:pt x="23396" y="37"/>
                      </a:cubicBezTo>
                      <a:cubicBezTo>
                        <a:pt x="23396" y="14"/>
                        <a:pt x="21211" y="1"/>
                        <a:pt x="179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1"/>
                <p:cNvSpPr/>
                <p:nvPr/>
              </p:nvSpPr>
              <p:spPr>
                <a:xfrm>
                  <a:off x="5491646" y="2981326"/>
                  <a:ext cx="867056" cy="5151"/>
                </a:xfrm>
                <a:custGeom>
                  <a:avLst/>
                  <a:gdLst/>
                  <a:ahLst/>
                  <a:cxnLst/>
                  <a:rect l="l" t="t" r="r" b="b"/>
                  <a:pathLst>
                    <a:path w="23396" h="139" extrusionOk="0">
                      <a:moveTo>
                        <a:pt x="17931" y="0"/>
                      </a:moveTo>
                      <a:cubicBezTo>
                        <a:pt x="16129" y="0"/>
                        <a:pt x="13994" y="4"/>
                        <a:pt x="11704" y="12"/>
                      </a:cubicBezTo>
                      <a:cubicBezTo>
                        <a:pt x="5239" y="24"/>
                        <a:pt x="0" y="60"/>
                        <a:pt x="0" y="96"/>
                      </a:cubicBezTo>
                      <a:cubicBezTo>
                        <a:pt x="0" y="127"/>
                        <a:pt x="2328" y="138"/>
                        <a:pt x="5793" y="138"/>
                      </a:cubicBezTo>
                      <a:cubicBezTo>
                        <a:pt x="7525" y="138"/>
                        <a:pt x="9541" y="135"/>
                        <a:pt x="11692" y="131"/>
                      </a:cubicBezTo>
                      <a:cubicBezTo>
                        <a:pt x="18157" y="108"/>
                        <a:pt x="23396" y="60"/>
                        <a:pt x="23396" y="36"/>
                      </a:cubicBezTo>
                      <a:cubicBezTo>
                        <a:pt x="23396" y="13"/>
                        <a:pt x="21216" y="0"/>
                        <a:pt x="1793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1"/>
                <p:cNvSpPr/>
                <p:nvPr/>
              </p:nvSpPr>
              <p:spPr>
                <a:xfrm>
                  <a:off x="5491201" y="2905426"/>
                  <a:ext cx="867056" cy="4818"/>
                </a:xfrm>
                <a:custGeom>
                  <a:avLst/>
                  <a:gdLst/>
                  <a:ahLst/>
                  <a:cxnLst/>
                  <a:rect l="l" t="t" r="r" b="b"/>
                  <a:pathLst>
                    <a:path w="23396" h="130" extrusionOk="0">
                      <a:moveTo>
                        <a:pt x="17926" y="0"/>
                      </a:moveTo>
                      <a:cubicBezTo>
                        <a:pt x="16124" y="0"/>
                        <a:pt x="13990" y="4"/>
                        <a:pt x="11704" y="13"/>
                      </a:cubicBezTo>
                      <a:cubicBezTo>
                        <a:pt x="5239" y="24"/>
                        <a:pt x="0" y="72"/>
                        <a:pt x="0" y="96"/>
                      </a:cubicBezTo>
                      <a:cubicBezTo>
                        <a:pt x="0" y="113"/>
                        <a:pt x="2620" y="130"/>
                        <a:pt x="6440" y="130"/>
                      </a:cubicBezTo>
                      <a:cubicBezTo>
                        <a:pt x="8022" y="130"/>
                        <a:pt x="9810" y="127"/>
                        <a:pt x="11704" y="120"/>
                      </a:cubicBezTo>
                      <a:cubicBezTo>
                        <a:pt x="18157" y="108"/>
                        <a:pt x="23396" y="60"/>
                        <a:pt x="23396" y="36"/>
                      </a:cubicBezTo>
                      <a:cubicBezTo>
                        <a:pt x="23396" y="13"/>
                        <a:pt x="21211" y="0"/>
                        <a:pt x="1792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1"/>
                <p:cNvSpPr/>
                <p:nvPr/>
              </p:nvSpPr>
              <p:spPr>
                <a:xfrm>
                  <a:off x="5490757" y="2829376"/>
                  <a:ext cx="867500" cy="4966"/>
                </a:xfrm>
                <a:custGeom>
                  <a:avLst/>
                  <a:gdLst/>
                  <a:ahLst/>
                  <a:cxnLst/>
                  <a:rect l="l" t="t" r="r" b="b"/>
                  <a:pathLst>
                    <a:path w="23408" h="134" extrusionOk="0">
                      <a:moveTo>
                        <a:pt x="16560" y="0"/>
                      </a:moveTo>
                      <a:cubicBezTo>
                        <a:pt x="15081" y="0"/>
                        <a:pt x="13436" y="2"/>
                        <a:pt x="11704" y="5"/>
                      </a:cubicBezTo>
                      <a:cubicBezTo>
                        <a:pt x="5239" y="29"/>
                        <a:pt x="0" y="76"/>
                        <a:pt x="0" y="100"/>
                      </a:cubicBezTo>
                      <a:cubicBezTo>
                        <a:pt x="0" y="117"/>
                        <a:pt x="2620" y="134"/>
                        <a:pt x="6440" y="134"/>
                      </a:cubicBezTo>
                      <a:cubicBezTo>
                        <a:pt x="8022" y="134"/>
                        <a:pt x="9811" y="131"/>
                        <a:pt x="11704" y="124"/>
                      </a:cubicBezTo>
                      <a:cubicBezTo>
                        <a:pt x="18169" y="112"/>
                        <a:pt x="23408" y="64"/>
                        <a:pt x="23408" y="29"/>
                      </a:cubicBezTo>
                      <a:cubicBezTo>
                        <a:pt x="23408" y="11"/>
                        <a:pt x="20601" y="0"/>
                        <a:pt x="1656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1"/>
                <p:cNvSpPr/>
                <p:nvPr/>
              </p:nvSpPr>
              <p:spPr>
                <a:xfrm>
                  <a:off x="5490757" y="2753179"/>
                  <a:ext cx="867093" cy="5077"/>
                </a:xfrm>
                <a:custGeom>
                  <a:avLst/>
                  <a:gdLst/>
                  <a:ahLst/>
                  <a:cxnLst/>
                  <a:rect l="l" t="t" r="r" b="b"/>
                  <a:pathLst>
                    <a:path w="23397" h="137" extrusionOk="0">
                      <a:moveTo>
                        <a:pt x="17931" y="0"/>
                      </a:moveTo>
                      <a:cubicBezTo>
                        <a:pt x="16129" y="0"/>
                        <a:pt x="13994" y="4"/>
                        <a:pt x="11704" y="13"/>
                      </a:cubicBezTo>
                      <a:cubicBezTo>
                        <a:pt x="5239" y="37"/>
                        <a:pt x="0" y="84"/>
                        <a:pt x="0" y="108"/>
                      </a:cubicBezTo>
                      <a:cubicBezTo>
                        <a:pt x="0" y="126"/>
                        <a:pt x="2808" y="137"/>
                        <a:pt x="6849" y="137"/>
                      </a:cubicBezTo>
                      <a:cubicBezTo>
                        <a:pt x="8328" y="137"/>
                        <a:pt x="9972" y="135"/>
                        <a:pt x="11704" y="132"/>
                      </a:cubicBezTo>
                      <a:cubicBezTo>
                        <a:pt x="18157" y="108"/>
                        <a:pt x="23396" y="72"/>
                        <a:pt x="23396" y="37"/>
                      </a:cubicBezTo>
                      <a:cubicBezTo>
                        <a:pt x="23396" y="14"/>
                        <a:pt x="21217" y="0"/>
                        <a:pt x="1793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1"/>
                <p:cNvSpPr/>
                <p:nvPr/>
              </p:nvSpPr>
              <p:spPr>
                <a:xfrm>
                  <a:off x="5490312" y="2677278"/>
                  <a:ext cx="867538" cy="5077"/>
                </a:xfrm>
                <a:custGeom>
                  <a:avLst/>
                  <a:gdLst/>
                  <a:ahLst/>
                  <a:cxnLst/>
                  <a:rect l="l" t="t" r="r" b="b"/>
                  <a:pathLst>
                    <a:path w="23409" h="137" extrusionOk="0">
                      <a:moveTo>
                        <a:pt x="17935" y="1"/>
                      </a:moveTo>
                      <a:cubicBezTo>
                        <a:pt x="16131" y="1"/>
                        <a:pt x="13994" y="5"/>
                        <a:pt x="11704" y="13"/>
                      </a:cubicBezTo>
                      <a:cubicBezTo>
                        <a:pt x="5239" y="25"/>
                        <a:pt x="0" y="84"/>
                        <a:pt x="0" y="108"/>
                      </a:cubicBezTo>
                      <a:cubicBezTo>
                        <a:pt x="0" y="126"/>
                        <a:pt x="2808" y="137"/>
                        <a:pt x="6849" y="137"/>
                      </a:cubicBezTo>
                      <a:cubicBezTo>
                        <a:pt x="8328" y="137"/>
                        <a:pt x="9972" y="135"/>
                        <a:pt x="11704" y="132"/>
                      </a:cubicBezTo>
                      <a:cubicBezTo>
                        <a:pt x="18169" y="108"/>
                        <a:pt x="23408" y="73"/>
                        <a:pt x="23408" y="37"/>
                      </a:cubicBezTo>
                      <a:cubicBezTo>
                        <a:pt x="23408" y="14"/>
                        <a:pt x="21224" y="1"/>
                        <a:pt x="1793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1"/>
                <p:cNvSpPr/>
                <p:nvPr/>
              </p:nvSpPr>
              <p:spPr>
                <a:xfrm>
                  <a:off x="5490312" y="2601377"/>
                  <a:ext cx="867093" cy="5077"/>
                </a:xfrm>
                <a:custGeom>
                  <a:avLst/>
                  <a:gdLst/>
                  <a:ahLst/>
                  <a:cxnLst/>
                  <a:rect l="l" t="t" r="r" b="b"/>
                  <a:pathLst>
                    <a:path w="23397" h="137" extrusionOk="0">
                      <a:moveTo>
                        <a:pt x="17923" y="1"/>
                      </a:moveTo>
                      <a:cubicBezTo>
                        <a:pt x="16119" y="1"/>
                        <a:pt x="13983" y="5"/>
                        <a:pt x="11692" y="13"/>
                      </a:cubicBezTo>
                      <a:cubicBezTo>
                        <a:pt x="5239" y="25"/>
                        <a:pt x="0" y="73"/>
                        <a:pt x="0" y="96"/>
                      </a:cubicBezTo>
                      <a:cubicBezTo>
                        <a:pt x="0" y="123"/>
                        <a:pt x="2947" y="137"/>
                        <a:pt x="7148" y="137"/>
                      </a:cubicBezTo>
                      <a:cubicBezTo>
                        <a:pt x="8548" y="137"/>
                        <a:pt x="10088" y="135"/>
                        <a:pt x="11704" y="132"/>
                      </a:cubicBezTo>
                      <a:cubicBezTo>
                        <a:pt x="18157" y="108"/>
                        <a:pt x="23396" y="61"/>
                        <a:pt x="23396" y="37"/>
                      </a:cubicBezTo>
                      <a:cubicBezTo>
                        <a:pt x="23396" y="14"/>
                        <a:pt x="21212" y="1"/>
                        <a:pt x="179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1"/>
                <p:cNvSpPr/>
                <p:nvPr/>
              </p:nvSpPr>
              <p:spPr>
                <a:xfrm>
                  <a:off x="5496501" y="3128681"/>
                  <a:ext cx="762510" cy="5077"/>
                </a:xfrm>
                <a:custGeom>
                  <a:avLst/>
                  <a:gdLst/>
                  <a:ahLst/>
                  <a:cxnLst/>
                  <a:rect l="l" t="t" r="r" b="b"/>
                  <a:pathLst>
                    <a:path w="20575" h="137" extrusionOk="0">
                      <a:moveTo>
                        <a:pt x="15762" y="1"/>
                      </a:moveTo>
                      <a:cubicBezTo>
                        <a:pt x="14176" y="1"/>
                        <a:pt x="12299" y="5"/>
                        <a:pt x="10287" y="13"/>
                      </a:cubicBezTo>
                      <a:cubicBezTo>
                        <a:pt x="4608" y="25"/>
                        <a:pt x="0" y="73"/>
                        <a:pt x="0" y="96"/>
                      </a:cubicBezTo>
                      <a:cubicBezTo>
                        <a:pt x="0" y="123"/>
                        <a:pt x="2592" y="137"/>
                        <a:pt x="6284" y="137"/>
                      </a:cubicBezTo>
                      <a:cubicBezTo>
                        <a:pt x="7514" y="137"/>
                        <a:pt x="8867" y="135"/>
                        <a:pt x="10287" y="132"/>
                      </a:cubicBezTo>
                      <a:cubicBezTo>
                        <a:pt x="15966" y="108"/>
                        <a:pt x="20574" y="73"/>
                        <a:pt x="20574" y="37"/>
                      </a:cubicBezTo>
                      <a:cubicBezTo>
                        <a:pt x="20574" y="14"/>
                        <a:pt x="18653" y="1"/>
                        <a:pt x="157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a:off x="5815967" y="2168098"/>
                  <a:ext cx="44583" cy="446573"/>
                </a:xfrm>
                <a:custGeom>
                  <a:avLst/>
                  <a:gdLst/>
                  <a:ahLst/>
                  <a:cxnLst/>
                  <a:rect l="l" t="t" r="r" b="b"/>
                  <a:pathLst>
                    <a:path w="1203" h="12050" extrusionOk="0">
                      <a:moveTo>
                        <a:pt x="0" y="0"/>
                      </a:moveTo>
                      <a:lnTo>
                        <a:pt x="48" y="10942"/>
                      </a:lnTo>
                      <a:lnTo>
                        <a:pt x="679" y="12049"/>
                      </a:lnTo>
                      <a:lnTo>
                        <a:pt x="1203" y="10942"/>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1"/>
                <p:cNvSpPr/>
                <p:nvPr/>
              </p:nvSpPr>
              <p:spPr>
                <a:xfrm>
                  <a:off x="5573699" y="2132334"/>
                  <a:ext cx="300520" cy="322644"/>
                </a:xfrm>
                <a:custGeom>
                  <a:avLst/>
                  <a:gdLst/>
                  <a:ahLst/>
                  <a:cxnLst/>
                  <a:rect l="l" t="t" r="r" b="b"/>
                  <a:pathLst>
                    <a:path w="8109" h="8706" extrusionOk="0">
                      <a:moveTo>
                        <a:pt x="6216" y="1"/>
                      </a:moveTo>
                      <a:cubicBezTo>
                        <a:pt x="5668" y="1"/>
                        <a:pt x="4847" y="1001"/>
                        <a:pt x="4847" y="1001"/>
                      </a:cubicBezTo>
                      <a:cubicBezTo>
                        <a:pt x="4847" y="1001"/>
                        <a:pt x="3847" y="477"/>
                        <a:pt x="3320" y="477"/>
                      </a:cubicBezTo>
                      <a:cubicBezTo>
                        <a:pt x="3258" y="477"/>
                        <a:pt x="3202" y="485"/>
                        <a:pt x="3156" y="501"/>
                      </a:cubicBezTo>
                      <a:cubicBezTo>
                        <a:pt x="2715" y="668"/>
                        <a:pt x="2072" y="1775"/>
                        <a:pt x="2072" y="1775"/>
                      </a:cubicBezTo>
                      <a:cubicBezTo>
                        <a:pt x="1715" y="1882"/>
                        <a:pt x="1394" y="2049"/>
                        <a:pt x="1108" y="2275"/>
                      </a:cubicBezTo>
                      <a:cubicBezTo>
                        <a:pt x="810" y="2549"/>
                        <a:pt x="763" y="3430"/>
                        <a:pt x="763" y="3430"/>
                      </a:cubicBezTo>
                      <a:cubicBezTo>
                        <a:pt x="763" y="3430"/>
                        <a:pt x="1" y="3537"/>
                        <a:pt x="1" y="3978"/>
                      </a:cubicBezTo>
                      <a:cubicBezTo>
                        <a:pt x="1" y="4430"/>
                        <a:pt x="1" y="6240"/>
                        <a:pt x="382" y="6680"/>
                      </a:cubicBezTo>
                      <a:cubicBezTo>
                        <a:pt x="768" y="7113"/>
                        <a:pt x="2831" y="8706"/>
                        <a:pt x="3603" y="8706"/>
                      </a:cubicBezTo>
                      <a:cubicBezTo>
                        <a:pt x="3617" y="8706"/>
                        <a:pt x="3631" y="8705"/>
                        <a:pt x="3644" y="8704"/>
                      </a:cubicBezTo>
                      <a:cubicBezTo>
                        <a:pt x="4382" y="8657"/>
                        <a:pt x="4382" y="7609"/>
                        <a:pt x="4215" y="7383"/>
                      </a:cubicBezTo>
                      <a:lnTo>
                        <a:pt x="4215" y="7383"/>
                      </a:lnTo>
                      <a:cubicBezTo>
                        <a:pt x="4216" y="7383"/>
                        <a:pt x="4632" y="7692"/>
                        <a:pt x="5031" y="7692"/>
                      </a:cubicBezTo>
                      <a:cubicBezTo>
                        <a:pt x="5213" y="7692"/>
                        <a:pt x="5391" y="7628"/>
                        <a:pt x="5525" y="7442"/>
                      </a:cubicBezTo>
                      <a:cubicBezTo>
                        <a:pt x="5966" y="6835"/>
                        <a:pt x="5740" y="5955"/>
                        <a:pt x="5739" y="5954"/>
                      </a:cubicBezTo>
                      <a:lnTo>
                        <a:pt x="5739" y="5954"/>
                      </a:lnTo>
                      <a:cubicBezTo>
                        <a:pt x="5740" y="5955"/>
                        <a:pt x="5963" y="6656"/>
                        <a:pt x="6416" y="6656"/>
                      </a:cubicBezTo>
                      <a:cubicBezTo>
                        <a:pt x="6517" y="6656"/>
                        <a:pt x="6628" y="6622"/>
                        <a:pt x="6752" y="6537"/>
                      </a:cubicBezTo>
                      <a:cubicBezTo>
                        <a:pt x="7537" y="6002"/>
                        <a:pt x="6871" y="4872"/>
                        <a:pt x="6871" y="4871"/>
                      </a:cubicBezTo>
                      <a:lnTo>
                        <a:pt x="6871" y="4871"/>
                      </a:lnTo>
                      <a:cubicBezTo>
                        <a:pt x="6871" y="4871"/>
                        <a:pt x="7233" y="5456"/>
                        <a:pt x="7554" y="5456"/>
                      </a:cubicBezTo>
                      <a:cubicBezTo>
                        <a:pt x="7632" y="5456"/>
                        <a:pt x="7708" y="5421"/>
                        <a:pt x="7775" y="5335"/>
                      </a:cubicBezTo>
                      <a:cubicBezTo>
                        <a:pt x="8109" y="4906"/>
                        <a:pt x="7990" y="4180"/>
                        <a:pt x="7775" y="3692"/>
                      </a:cubicBezTo>
                      <a:cubicBezTo>
                        <a:pt x="7549" y="3192"/>
                        <a:pt x="7252" y="989"/>
                        <a:pt x="7252" y="989"/>
                      </a:cubicBezTo>
                      <a:cubicBezTo>
                        <a:pt x="7252" y="989"/>
                        <a:pt x="6763" y="1"/>
                        <a:pt x="6216"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1"/>
                <p:cNvSpPr/>
                <p:nvPr/>
              </p:nvSpPr>
              <p:spPr>
                <a:xfrm>
                  <a:off x="5638111" y="2288546"/>
                  <a:ext cx="68450" cy="98431"/>
                </a:xfrm>
                <a:custGeom>
                  <a:avLst/>
                  <a:gdLst/>
                  <a:ahLst/>
                  <a:cxnLst/>
                  <a:rect l="l" t="t" r="r" b="b"/>
                  <a:pathLst>
                    <a:path w="1847" h="2656" extrusionOk="0">
                      <a:moveTo>
                        <a:pt x="2" y="1"/>
                      </a:moveTo>
                      <a:cubicBezTo>
                        <a:pt x="1" y="1"/>
                        <a:pt x="1" y="1"/>
                        <a:pt x="1" y="1"/>
                      </a:cubicBezTo>
                      <a:cubicBezTo>
                        <a:pt x="37" y="155"/>
                        <a:pt x="108" y="310"/>
                        <a:pt x="180" y="441"/>
                      </a:cubicBezTo>
                      <a:cubicBezTo>
                        <a:pt x="537" y="1120"/>
                        <a:pt x="965" y="1751"/>
                        <a:pt x="1477" y="2334"/>
                      </a:cubicBezTo>
                      <a:cubicBezTo>
                        <a:pt x="1573" y="2453"/>
                        <a:pt x="1692" y="2561"/>
                        <a:pt x="1823" y="2656"/>
                      </a:cubicBezTo>
                      <a:cubicBezTo>
                        <a:pt x="1846" y="2632"/>
                        <a:pt x="1370" y="2084"/>
                        <a:pt x="870" y="1358"/>
                      </a:cubicBezTo>
                      <a:cubicBezTo>
                        <a:pt x="375" y="638"/>
                        <a:pt x="31" y="1"/>
                        <a:pt x="2" y="1"/>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1"/>
                <p:cNvSpPr/>
                <p:nvPr/>
              </p:nvSpPr>
              <p:spPr>
                <a:xfrm>
                  <a:off x="5701226" y="2233844"/>
                  <a:ext cx="85201" cy="115627"/>
                </a:xfrm>
                <a:custGeom>
                  <a:avLst/>
                  <a:gdLst/>
                  <a:ahLst/>
                  <a:cxnLst/>
                  <a:rect l="l" t="t" r="r" b="b"/>
                  <a:pathLst>
                    <a:path w="2299" h="3120" extrusionOk="0">
                      <a:moveTo>
                        <a:pt x="1" y="0"/>
                      </a:moveTo>
                      <a:lnTo>
                        <a:pt x="1" y="0"/>
                      </a:lnTo>
                      <a:cubicBezTo>
                        <a:pt x="346" y="548"/>
                        <a:pt x="703" y="1084"/>
                        <a:pt x="1108" y="1596"/>
                      </a:cubicBezTo>
                      <a:cubicBezTo>
                        <a:pt x="1477" y="2132"/>
                        <a:pt x="1870" y="2644"/>
                        <a:pt x="2298" y="3120"/>
                      </a:cubicBezTo>
                      <a:cubicBezTo>
                        <a:pt x="1965" y="2572"/>
                        <a:pt x="1596" y="2036"/>
                        <a:pt x="1203" y="1524"/>
                      </a:cubicBezTo>
                      <a:cubicBezTo>
                        <a:pt x="834" y="989"/>
                        <a:pt x="429" y="477"/>
                        <a:pt x="1" y="0"/>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1"/>
                <p:cNvSpPr/>
                <p:nvPr/>
              </p:nvSpPr>
              <p:spPr>
                <a:xfrm>
                  <a:off x="5761673" y="2192817"/>
                  <a:ext cx="69302" cy="121816"/>
                </a:xfrm>
                <a:custGeom>
                  <a:avLst/>
                  <a:gdLst/>
                  <a:ahLst/>
                  <a:cxnLst/>
                  <a:rect l="l" t="t" r="r" b="b"/>
                  <a:pathLst>
                    <a:path w="1870" h="3287" extrusionOk="0">
                      <a:moveTo>
                        <a:pt x="1" y="0"/>
                      </a:moveTo>
                      <a:lnTo>
                        <a:pt x="1" y="0"/>
                      </a:lnTo>
                      <a:cubicBezTo>
                        <a:pt x="72" y="167"/>
                        <a:pt x="156" y="333"/>
                        <a:pt x="251" y="488"/>
                      </a:cubicBezTo>
                      <a:lnTo>
                        <a:pt x="918" y="1655"/>
                      </a:lnTo>
                      <a:lnTo>
                        <a:pt x="1572" y="2822"/>
                      </a:lnTo>
                      <a:cubicBezTo>
                        <a:pt x="1656" y="2989"/>
                        <a:pt x="1751" y="3143"/>
                        <a:pt x="1870" y="3286"/>
                      </a:cubicBezTo>
                      <a:cubicBezTo>
                        <a:pt x="1810" y="3108"/>
                        <a:pt x="1739" y="2941"/>
                        <a:pt x="1644" y="2774"/>
                      </a:cubicBezTo>
                      <a:cubicBezTo>
                        <a:pt x="1501" y="2477"/>
                        <a:pt x="1275" y="2048"/>
                        <a:pt x="1025" y="1595"/>
                      </a:cubicBezTo>
                      <a:cubicBezTo>
                        <a:pt x="763" y="1143"/>
                        <a:pt x="513" y="738"/>
                        <a:pt x="322" y="452"/>
                      </a:cubicBezTo>
                      <a:cubicBezTo>
                        <a:pt x="239" y="286"/>
                        <a:pt x="120" y="131"/>
                        <a:pt x="1" y="0"/>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1"/>
                <p:cNvSpPr/>
                <p:nvPr/>
              </p:nvSpPr>
              <p:spPr>
                <a:xfrm>
                  <a:off x="5603274" y="2348548"/>
                  <a:ext cx="190192" cy="105658"/>
                </a:xfrm>
                <a:custGeom>
                  <a:avLst/>
                  <a:gdLst/>
                  <a:ahLst/>
                  <a:cxnLst/>
                  <a:rect l="l" t="t" r="r" b="b"/>
                  <a:pathLst>
                    <a:path w="5132" h="2851" extrusionOk="0">
                      <a:moveTo>
                        <a:pt x="4822" y="1"/>
                      </a:moveTo>
                      <a:cubicBezTo>
                        <a:pt x="4822" y="13"/>
                        <a:pt x="4882" y="84"/>
                        <a:pt x="4941" y="251"/>
                      </a:cubicBezTo>
                      <a:cubicBezTo>
                        <a:pt x="5013" y="489"/>
                        <a:pt x="5013" y="739"/>
                        <a:pt x="4941" y="977"/>
                      </a:cubicBezTo>
                      <a:cubicBezTo>
                        <a:pt x="4882" y="1144"/>
                        <a:pt x="4799" y="1287"/>
                        <a:pt x="4680" y="1418"/>
                      </a:cubicBezTo>
                      <a:cubicBezTo>
                        <a:pt x="4549" y="1561"/>
                        <a:pt x="4370" y="1656"/>
                        <a:pt x="4179" y="1680"/>
                      </a:cubicBezTo>
                      <a:cubicBezTo>
                        <a:pt x="4153" y="1682"/>
                        <a:pt x="4126" y="1683"/>
                        <a:pt x="4099" y="1683"/>
                      </a:cubicBezTo>
                      <a:cubicBezTo>
                        <a:pt x="3784" y="1683"/>
                        <a:pt x="3453" y="1528"/>
                        <a:pt x="3180" y="1288"/>
                      </a:cubicBezTo>
                      <a:lnTo>
                        <a:pt x="3180" y="1288"/>
                      </a:lnTo>
                      <a:cubicBezTo>
                        <a:pt x="3131" y="1232"/>
                        <a:pt x="3077" y="1179"/>
                        <a:pt x="3019" y="1130"/>
                      </a:cubicBezTo>
                      <a:lnTo>
                        <a:pt x="3019" y="1130"/>
                      </a:lnTo>
                      <a:cubicBezTo>
                        <a:pt x="3009" y="1119"/>
                        <a:pt x="2999" y="1108"/>
                        <a:pt x="2989" y="1096"/>
                      </a:cubicBezTo>
                      <a:lnTo>
                        <a:pt x="2984" y="1102"/>
                      </a:lnTo>
                      <a:lnTo>
                        <a:pt x="2984" y="1102"/>
                      </a:lnTo>
                      <a:cubicBezTo>
                        <a:pt x="2981" y="1100"/>
                        <a:pt x="2979" y="1098"/>
                        <a:pt x="2977" y="1096"/>
                      </a:cubicBezTo>
                      <a:lnTo>
                        <a:pt x="2906" y="1168"/>
                      </a:lnTo>
                      <a:cubicBezTo>
                        <a:pt x="2907" y="1170"/>
                        <a:pt x="2909" y="1172"/>
                        <a:pt x="2911" y="1174"/>
                      </a:cubicBezTo>
                      <a:lnTo>
                        <a:pt x="2911" y="1174"/>
                      </a:lnTo>
                      <a:lnTo>
                        <a:pt x="2906" y="1180"/>
                      </a:lnTo>
                      <a:cubicBezTo>
                        <a:pt x="2919" y="1191"/>
                        <a:pt x="2932" y="1203"/>
                        <a:pt x="2946" y="1215"/>
                      </a:cubicBezTo>
                      <a:lnTo>
                        <a:pt x="2946" y="1215"/>
                      </a:lnTo>
                      <a:cubicBezTo>
                        <a:pt x="2985" y="1259"/>
                        <a:pt x="3026" y="1301"/>
                        <a:pt x="3069" y="1341"/>
                      </a:cubicBezTo>
                      <a:lnTo>
                        <a:pt x="3069" y="1341"/>
                      </a:lnTo>
                      <a:cubicBezTo>
                        <a:pt x="3212" y="1507"/>
                        <a:pt x="3320" y="1706"/>
                        <a:pt x="3382" y="1918"/>
                      </a:cubicBezTo>
                      <a:cubicBezTo>
                        <a:pt x="3453" y="2204"/>
                        <a:pt x="3346" y="2501"/>
                        <a:pt x="3096" y="2656"/>
                      </a:cubicBezTo>
                      <a:cubicBezTo>
                        <a:pt x="2959" y="2708"/>
                        <a:pt x="2810" y="2736"/>
                        <a:pt x="2663" y="2736"/>
                      </a:cubicBezTo>
                      <a:cubicBezTo>
                        <a:pt x="2543" y="2736"/>
                        <a:pt x="2423" y="2717"/>
                        <a:pt x="2310" y="2680"/>
                      </a:cubicBezTo>
                      <a:cubicBezTo>
                        <a:pt x="1846" y="2561"/>
                        <a:pt x="1405" y="2370"/>
                        <a:pt x="1001" y="2120"/>
                      </a:cubicBezTo>
                      <a:cubicBezTo>
                        <a:pt x="643" y="1870"/>
                        <a:pt x="310" y="1573"/>
                        <a:pt x="12" y="1251"/>
                      </a:cubicBezTo>
                      <a:lnTo>
                        <a:pt x="12" y="1251"/>
                      </a:lnTo>
                      <a:cubicBezTo>
                        <a:pt x="0" y="1251"/>
                        <a:pt x="24" y="1275"/>
                        <a:pt x="60" y="1334"/>
                      </a:cubicBezTo>
                      <a:cubicBezTo>
                        <a:pt x="96" y="1382"/>
                        <a:pt x="143" y="1454"/>
                        <a:pt x="227" y="1537"/>
                      </a:cubicBezTo>
                      <a:cubicBezTo>
                        <a:pt x="441" y="1787"/>
                        <a:pt x="691" y="2001"/>
                        <a:pt x="953" y="2180"/>
                      </a:cubicBezTo>
                      <a:cubicBezTo>
                        <a:pt x="1358" y="2454"/>
                        <a:pt x="1810" y="2668"/>
                        <a:pt x="2274" y="2787"/>
                      </a:cubicBezTo>
                      <a:cubicBezTo>
                        <a:pt x="2401" y="2829"/>
                        <a:pt x="2533" y="2851"/>
                        <a:pt x="2665" y="2851"/>
                      </a:cubicBezTo>
                      <a:cubicBezTo>
                        <a:pt x="2831" y="2851"/>
                        <a:pt x="2997" y="2817"/>
                        <a:pt x="3156" y="2751"/>
                      </a:cubicBezTo>
                      <a:cubicBezTo>
                        <a:pt x="3298" y="2668"/>
                        <a:pt x="3406" y="2549"/>
                        <a:pt x="3465" y="2382"/>
                      </a:cubicBezTo>
                      <a:cubicBezTo>
                        <a:pt x="3525" y="2227"/>
                        <a:pt x="3537" y="2061"/>
                        <a:pt x="3501" y="1906"/>
                      </a:cubicBezTo>
                      <a:cubicBezTo>
                        <a:pt x="3470" y="1789"/>
                        <a:pt x="3427" y="1676"/>
                        <a:pt x="3372" y="1571"/>
                      </a:cubicBezTo>
                      <a:lnTo>
                        <a:pt x="3372" y="1571"/>
                      </a:lnTo>
                      <a:cubicBezTo>
                        <a:pt x="3414" y="1597"/>
                        <a:pt x="3457" y="1621"/>
                        <a:pt x="3501" y="1644"/>
                      </a:cubicBezTo>
                      <a:cubicBezTo>
                        <a:pt x="3679" y="1733"/>
                        <a:pt x="3873" y="1781"/>
                        <a:pt x="4071" y="1781"/>
                      </a:cubicBezTo>
                      <a:cubicBezTo>
                        <a:pt x="4111" y="1781"/>
                        <a:pt x="4151" y="1779"/>
                        <a:pt x="4191" y="1775"/>
                      </a:cubicBezTo>
                      <a:cubicBezTo>
                        <a:pt x="4406" y="1751"/>
                        <a:pt x="4608" y="1644"/>
                        <a:pt x="4751" y="1477"/>
                      </a:cubicBezTo>
                      <a:cubicBezTo>
                        <a:pt x="5049" y="1144"/>
                        <a:pt x="5132" y="668"/>
                        <a:pt x="4977" y="239"/>
                      </a:cubicBezTo>
                      <a:cubicBezTo>
                        <a:pt x="4953" y="180"/>
                        <a:pt x="4918" y="120"/>
                        <a:pt x="4870" y="60"/>
                      </a:cubicBezTo>
                      <a:cubicBezTo>
                        <a:pt x="4846" y="25"/>
                        <a:pt x="4822" y="1"/>
                        <a:pt x="4822" y="1"/>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1"/>
                <p:cNvSpPr/>
                <p:nvPr/>
              </p:nvSpPr>
              <p:spPr>
                <a:xfrm>
                  <a:off x="5785503" y="2298256"/>
                  <a:ext cx="53441" cy="82607"/>
                </a:xfrm>
                <a:custGeom>
                  <a:avLst/>
                  <a:gdLst/>
                  <a:ahLst/>
                  <a:cxnLst/>
                  <a:rect l="l" t="t" r="r" b="b"/>
                  <a:pathLst>
                    <a:path w="1442" h="2229" extrusionOk="0">
                      <a:moveTo>
                        <a:pt x="1001" y="1"/>
                      </a:moveTo>
                      <a:cubicBezTo>
                        <a:pt x="977" y="13"/>
                        <a:pt x="1084" y="191"/>
                        <a:pt x="1191" y="501"/>
                      </a:cubicBezTo>
                      <a:cubicBezTo>
                        <a:pt x="1251" y="667"/>
                        <a:pt x="1298" y="846"/>
                        <a:pt x="1322" y="1036"/>
                      </a:cubicBezTo>
                      <a:cubicBezTo>
                        <a:pt x="1334" y="1263"/>
                        <a:pt x="1298" y="1477"/>
                        <a:pt x="1215" y="1691"/>
                      </a:cubicBezTo>
                      <a:cubicBezTo>
                        <a:pt x="1156" y="1906"/>
                        <a:pt x="989" y="2060"/>
                        <a:pt x="786" y="2132"/>
                      </a:cubicBezTo>
                      <a:cubicBezTo>
                        <a:pt x="774" y="2133"/>
                        <a:pt x="761" y="2133"/>
                        <a:pt x="748" y="2133"/>
                      </a:cubicBezTo>
                      <a:cubicBezTo>
                        <a:pt x="582" y="2133"/>
                        <a:pt x="422" y="2063"/>
                        <a:pt x="322" y="1941"/>
                      </a:cubicBezTo>
                      <a:cubicBezTo>
                        <a:pt x="227" y="1846"/>
                        <a:pt x="155" y="1751"/>
                        <a:pt x="96" y="1632"/>
                      </a:cubicBezTo>
                      <a:cubicBezTo>
                        <a:pt x="48" y="1560"/>
                        <a:pt x="24" y="1525"/>
                        <a:pt x="13" y="1525"/>
                      </a:cubicBezTo>
                      <a:cubicBezTo>
                        <a:pt x="1" y="1525"/>
                        <a:pt x="24" y="1572"/>
                        <a:pt x="48" y="1656"/>
                      </a:cubicBezTo>
                      <a:cubicBezTo>
                        <a:pt x="96" y="1775"/>
                        <a:pt x="167" y="1894"/>
                        <a:pt x="251" y="2001"/>
                      </a:cubicBezTo>
                      <a:cubicBezTo>
                        <a:pt x="373" y="2146"/>
                        <a:pt x="559" y="2228"/>
                        <a:pt x="748" y="2228"/>
                      </a:cubicBezTo>
                      <a:cubicBezTo>
                        <a:pt x="761" y="2228"/>
                        <a:pt x="774" y="2228"/>
                        <a:pt x="786" y="2227"/>
                      </a:cubicBezTo>
                      <a:cubicBezTo>
                        <a:pt x="1037" y="2156"/>
                        <a:pt x="1239" y="1965"/>
                        <a:pt x="1310" y="1727"/>
                      </a:cubicBezTo>
                      <a:cubicBezTo>
                        <a:pt x="1406" y="1501"/>
                        <a:pt x="1441" y="1251"/>
                        <a:pt x="1418" y="1013"/>
                      </a:cubicBezTo>
                      <a:cubicBezTo>
                        <a:pt x="1394" y="822"/>
                        <a:pt x="1334" y="632"/>
                        <a:pt x="1263" y="453"/>
                      </a:cubicBezTo>
                      <a:cubicBezTo>
                        <a:pt x="1203" y="286"/>
                        <a:pt x="1108" y="132"/>
                        <a:pt x="1001" y="1"/>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1"/>
                <p:cNvSpPr/>
                <p:nvPr/>
              </p:nvSpPr>
              <p:spPr>
                <a:xfrm>
                  <a:off x="5695037" y="2446537"/>
                  <a:ext cx="72860" cy="42397"/>
                </a:xfrm>
                <a:custGeom>
                  <a:avLst/>
                  <a:gdLst/>
                  <a:ahLst/>
                  <a:cxnLst/>
                  <a:rect l="l" t="t" r="r" b="b"/>
                  <a:pathLst>
                    <a:path w="1966" h="1144" extrusionOk="0">
                      <a:moveTo>
                        <a:pt x="1965" y="0"/>
                      </a:moveTo>
                      <a:lnTo>
                        <a:pt x="1965" y="0"/>
                      </a:lnTo>
                      <a:cubicBezTo>
                        <a:pt x="1620" y="143"/>
                        <a:pt x="1275" y="322"/>
                        <a:pt x="953" y="524"/>
                      </a:cubicBezTo>
                      <a:cubicBezTo>
                        <a:pt x="620" y="703"/>
                        <a:pt x="299" y="905"/>
                        <a:pt x="1" y="1143"/>
                      </a:cubicBezTo>
                      <a:cubicBezTo>
                        <a:pt x="358" y="1012"/>
                        <a:pt x="703" y="834"/>
                        <a:pt x="1013" y="631"/>
                      </a:cubicBezTo>
                      <a:cubicBezTo>
                        <a:pt x="1358" y="453"/>
                        <a:pt x="1680" y="250"/>
                        <a:pt x="1965" y="0"/>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1"/>
                <p:cNvSpPr/>
                <p:nvPr/>
              </p:nvSpPr>
              <p:spPr>
                <a:xfrm>
                  <a:off x="6153519" y="3119008"/>
                  <a:ext cx="931948" cy="291736"/>
                </a:xfrm>
                <a:custGeom>
                  <a:avLst/>
                  <a:gdLst/>
                  <a:ahLst/>
                  <a:cxnLst/>
                  <a:rect l="l" t="t" r="r" b="b"/>
                  <a:pathLst>
                    <a:path w="25147" h="7872" extrusionOk="0">
                      <a:moveTo>
                        <a:pt x="3634" y="0"/>
                      </a:moveTo>
                      <a:cubicBezTo>
                        <a:pt x="3545" y="0"/>
                        <a:pt x="2860" y="31"/>
                        <a:pt x="3060" y="1000"/>
                      </a:cubicBezTo>
                      <a:cubicBezTo>
                        <a:pt x="3322" y="2262"/>
                        <a:pt x="6347" y="2262"/>
                        <a:pt x="6347" y="2262"/>
                      </a:cubicBezTo>
                      <a:lnTo>
                        <a:pt x="2334" y="2274"/>
                      </a:lnTo>
                      <a:lnTo>
                        <a:pt x="0" y="2274"/>
                      </a:lnTo>
                      <a:lnTo>
                        <a:pt x="2036" y="3703"/>
                      </a:lnTo>
                      <a:cubicBezTo>
                        <a:pt x="2548" y="4060"/>
                        <a:pt x="3156" y="4251"/>
                        <a:pt x="3787" y="4263"/>
                      </a:cubicBezTo>
                      <a:lnTo>
                        <a:pt x="4608" y="4263"/>
                      </a:lnTo>
                      <a:cubicBezTo>
                        <a:pt x="4394" y="5394"/>
                        <a:pt x="4799" y="6001"/>
                        <a:pt x="5549" y="6322"/>
                      </a:cubicBezTo>
                      <a:cubicBezTo>
                        <a:pt x="4978" y="6870"/>
                        <a:pt x="5239" y="7872"/>
                        <a:pt x="6330" y="7872"/>
                      </a:cubicBezTo>
                      <a:cubicBezTo>
                        <a:pt x="6355" y="7872"/>
                        <a:pt x="6380" y="7871"/>
                        <a:pt x="6406" y="7870"/>
                      </a:cubicBezTo>
                      <a:cubicBezTo>
                        <a:pt x="6593" y="7866"/>
                        <a:pt x="7803" y="7865"/>
                        <a:pt x="9334" y="7865"/>
                      </a:cubicBezTo>
                      <a:cubicBezTo>
                        <a:pt x="12396" y="7865"/>
                        <a:pt x="16741" y="7870"/>
                        <a:pt x="16741" y="7870"/>
                      </a:cubicBezTo>
                      <a:lnTo>
                        <a:pt x="25146" y="6680"/>
                      </a:lnTo>
                      <a:lnTo>
                        <a:pt x="22253" y="988"/>
                      </a:lnTo>
                      <a:lnTo>
                        <a:pt x="14467" y="3251"/>
                      </a:lnTo>
                      <a:lnTo>
                        <a:pt x="11621" y="1310"/>
                      </a:lnTo>
                      <a:cubicBezTo>
                        <a:pt x="11621" y="1310"/>
                        <a:pt x="9025" y="512"/>
                        <a:pt x="8180" y="405"/>
                      </a:cubicBezTo>
                      <a:cubicBezTo>
                        <a:pt x="7785" y="354"/>
                        <a:pt x="7265" y="341"/>
                        <a:pt x="6728" y="341"/>
                      </a:cubicBezTo>
                      <a:cubicBezTo>
                        <a:pt x="6131" y="341"/>
                        <a:pt x="5514" y="357"/>
                        <a:pt x="5025" y="357"/>
                      </a:cubicBezTo>
                      <a:cubicBezTo>
                        <a:pt x="4972" y="361"/>
                        <a:pt x="4919" y="363"/>
                        <a:pt x="4867" y="363"/>
                      </a:cubicBezTo>
                      <a:cubicBezTo>
                        <a:pt x="4434" y="363"/>
                        <a:pt x="4015" y="234"/>
                        <a:pt x="3644" y="0"/>
                      </a:cubicBezTo>
                      <a:cubicBezTo>
                        <a:pt x="3644" y="0"/>
                        <a:pt x="3640" y="0"/>
                        <a:pt x="3634"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1"/>
                <p:cNvSpPr/>
                <p:nvPr/>
              </p:nvSpPr>
              <p:spPr>
                <a:xfrm>
                  <a:off x="6294277" y="3273404"/>
                  <a:ext cx="97097" cy="5114"/>
                </a:xfrm>
                <a:custGeom>
                  <a:avLst/>
                  <a:gdLst/>
                  <a:ahLst/>
                  <a:cxnLst/>
                  <a:rect l="l" t="t" r="r" b="b"/>
                  <a:pathLst>
                    <a:path w="2620" h="138" extrusionOk="0">
                      <a:moveTo>
                        <a:pt x="1778" y="1"/>
                      </a:moveTo>
                      <a:cubicBezTo>
                        <a:pt x="1622" y="1"/>
                        <a:pt x="1466" y="5"/>
                        <a:pt x="1310" y="13"/>
                      </a:cubicBezTo>
                      <a:cubicBezTo>
                        <a:pt x="1220" y="8"/>
                        <a:pt x="1130" y="6"/>
                        <a:pt x="1041" y="6"/>
                      </a:cubicBezTo>
                      <a:cubicBezTo>
                        <a:pt x="690" y="6"/>
                        <a:pt x="342" y="42"/>
                        <a:pt x="1" y="109"/>
                      </a:cubicBezTo>
                      <a:cubicBezTo>
                        <a:pt x="323" y="126"/>
                        <a:pt x="646" y="137"/>
                        <a:pt x="963" y="137"/>
                      </a:cubicBezTo>
                      <a:cubicBezTo>
                        <a:pt x="1080" y="137"/>
                        <a:pt x="1195" y="136"/>
                        <a:pt x="1310" y="132"/>
                      </a:cubicBezTo>
                      <a:cubicBezTo>
                        <a:pt x="1366" y="134"/>
                        <a:pt x="1422" y="135"/>
                        <a:pt x="1478" y="135"/>
                      </a:cubicBezTo>
                      <a:cubicBezTo>
                        <a:pt x="1863" y="135"/>
                        <a:pt x="2246" y="99"/>
                        <a:pt x="2620" y="37"/>
                      </a:cubicBezTo>
                      <a:cubicBezTo>
                        <a:pt x="2343" y="14"/>
                        <a:pt x="2061" y="1"/>
                        <a:pt x="1778" y="1"/>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a:off x="6361802" y="3184754"/>
                  <a:ext cx="116961" cy="17233"/>
                </a:xfrm>
                <a:custGeom>
                  <a:avLst/>
                  <a:gdLst/>
                  <a:ahLst/>
                  <a:cxnLst/>
                  <a:rect l="l" t="t" r="r" b="b"/>
                  <a:pathLst>
                    <a:path w="3156" h="465" extrusionOk="0">
                      <a:moveTo>
                        <a:pt x="3155" y="0"/>
                      </a:moveTo>
                      <a:cubicBezTo>
                        <a:pt x="2620" y="24"/>
                        <a:pt x="2096" y="84"/>
                        <a:pt x="1572" y="179"/>
                      </a:cubicBezTo>
                      <a:cubicBezTo>
                        <a:pt x="1036" y="238"/>
                        <a:pt x="512" y="334"/>
                        <a:pt x="0" y="465"/>
                      </a:cubicBezTo>
                      <a:cubicBezTo>
                        <a:pt x="524" y="453"/>
                        <a:pt x="1048" y="393"/>
                        <a:pt x="1572" y="298"/>
                      </a:cubicBezTo>
                      <a:cubicBezTo>
                        <a:pt x="2108" y="238"/>
                        <a:pt x="2632" y="143"/>
                        <a:pt x="3155" y="0"/>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1"/>
                <p:cNvSpPr/>
                <p:nvPr/>
              </p:nvSpPr>
              <p:spPr>
                <a:xfrm>
                  <a:off x="6409907" y="1190726"/>
                  <a:ext cx="123113" cy="840187"/>
                </a:xfrm>
                <a:custGeom>
                  <a:avLst/>
                  <a:gdLst/>
                  <a:ahLst/>
                  <a:cxnLst/>
                  <a:rect l="l" t="t" r="r" b="b"/>
                  <a:pathLst>
                    <a:path w="3322" h="22671" extrusionOk="0">
                      <a:moveTo>
                        <a:pt x="2858" y="0"/>
                      </a:moveTo>
                      <a:cubicBezTo>
                        <a:pt x="2703" y="24"/>
                        <a:pt x="2941" y="1334"/>
                        <a:pt x="2524" y="3381"/>
                      </a:cubicBezTo>
                      <a:cubicBezTo>
                        <a:pt x="2250" y="4584"/>
                        <a:pt x="1917" y="5763"/>
                        <a:pt x="1500" y="6906"/>
                      </a:cubicBezTo>
                      <a:cubicBezTo>
                        <a:pt x="1048" y="8239"/>
                        <a:pt x="512" y="9704"/>
                        <a:pt x="202" y="11359"/>
                      </a:cubicBezTo>
                      <a:cubicBezTo>
                        <a:pt x="131" y="11763"/>
                        <a:pt x="71" y="12180"/>
                        <a:pt x="36" y="12597"/>
                      </a:cubicBezTo>
                      <a:cubicBezTo>
                        <a:pt x="24" y="12799"/>
                        <a:pt x="12" y="13002"/>
                        <a:pt x="12" y="13204"/>
                      </a:cubicBezTo>
                      <a:cubicBezTo>
                        <a:pt x="12" y="13418"/>
                        <a:pt x="0" y="13609"/>
                        <a:pt x="12" y="13811"/>
                      </a:cubicBezTo>
                      <a:cubicBezTo>
                        <a:pt x="36" y="14573"/>
                        <a:pt x="131" y="15323"/>
                        <a:pt x="298" y="16062"/>
                      </a:cubicBezTo>
                      <a:cubicBezTo>
                        <a:pt x="572" y="17312"/>
                        <a:pt x="988" y="18514"/>
                        <a:pt x="1524" y="19669"/>
                      </a:cubicBezTo>
                      <a:cubicBezTo>
                        <a:pt x="1869" y="20443"/>
                        <a:pt x="2262" y="21193"/>
                        <a:pt x="2691" y="21931"/>
                      </a:cubicBezTo>
                      <a:cubicBezTo>
                        <a:pt x="2987" y="22410"/>
                        <a:pt x="3186" y="22671"/>
                        <a:pt x="3254" y="22671"/>
                      </a:cubicBezTo>
                      <a:cubicBezTo>
                        <a:pt x="3257" y="22671"/>
                        <a:pt x="3260" y="22670"/>
                        <a:pt x="3262" y="22669"/>
                      </a:cubicBezTo>
                      <a:cubicBezTo>
                        <a:pt x="3322" y="22634"/>
                        <a:pt x="3239" y="22312"/>
                        <a:pt x="3036" y="21765"/>
                      </a:cubicBezTo>
                      <a:cubicBezTo>
                        <a:pt x="2846" y="21217"/>
                        <a:pt x="2512" y="20407"/>
                        <a:pt x="2155" y="19419"/>
                      </a:cubicBezTo>
                      <a:cubicBezTo>
                        <a:pt x="1726" y="18276"/>
                        <a:pt x="1405" y="17097"/>
                        <a:pt x="1167" y="15907"/>
                      </a:cubicBezTo>
                      <a:cubicBezTo>
                        <a:pt x="893" y="14454"/>
                        <a:pt x="881" y="12978"/>
                        <a:pt x="1155" y="11525"/>
                      </a:cubicBezTo>
                      <a:cubicBezTo>
                        <a:pt x="1441" y="9989"/>
                        <a:pt x="1941" y="8537"/>
                        <a:pt x="2346" y="7179"/>
                      </a:cubicBezTo>
                      <a:cubicBezTo>
                        <a:pt x="2727" y="5977"/>
                        <a:pt x="3012" y="4739"/>
                        <a:pt x="3179" y="3477"/>
                      </a:cubicBezTo>
                      <a:cubicBezTo>
                        <a:pt x="3298" y="2619"/>
                        <a:pt x="3298" y="1750"/>
                        <a:pt x="3155" y="905"/>
                      </a:cubicBezTo>
                      <a:cubicBezTo>
                        <a:pt x="3048" y="298"/>
                        <a:pt x="2905" y="0"/>
                        <a:pt x="2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1"/>
                <p:cNvSpPr/>
                <p:nvPr/>
              </p:nvSpPr>
              <p:spPr>
                <a:xfrm>
                  <a:off x="6521091" y="1069203"/>
                  <a:ext cx="608525" cy="1181176"/>
                </a:xfrm>
                <a:custGeom>
                  <a:avLst/>
                  <a:gdLst/>
                  <a:ahLst/>
                  <a:cxnLst/>
                  <a:rect l="l" t="t" r="r" b="b"/>
                  <a:pathLst>
                    <a:path w="16420" h="31872" extrusionOk="0">
                      <a:moveTo>
                        <a:pt x="8017" y="0"/>
                      </a:moveTo>
                      <a:cubicBezTo>
                        <a:pt x="7850" y="0"/>
                        <a:pt x="7682" y="6"/>
                        <a:pt x="7513" y="17"/>
                      </a:cubicBezTo>
                      <a:cubicBezTo>
                        <a:pt x="7418" y="17"/>
                        <a:pt x="7311" y="29"/>
                        <a:pt x="7216" y="41"/>
                      </a:cubicBezTo>
                      <a:cubicBezTo>
                        <a:pt x="3072" y="433"/>
                        <a:pt x="0" y="4124"/>
                        <a:pt x="143" y="8244"/>
                      </a:cubicBezTo>
                      <a:cubicBezTo>
                        <a:pt x="274" y="11852"/>
                        <a:pt x="477" y="15495"/>
                        <a:pt x="727" y="16781"/>
                      </a:cubicBezTo>
                      <a:cubicBezTo>
                        <a:pt x="1512" y="20650"/>
                        <a:pt x="4096" y="21722"/>
                        <a:pt x="5108" y="22008"/>
                      </a:cubicBezTo>
                      <a:cubicBezTo>
                        <a:pt x="5404" y="22047"/>
                        <a:pt x="5700" y="22070"/>
                        <a:pt x="6003" y="22070"/>
                      </a:cubicBezTo>
                      <a:cubicBezTo>
                        <a:pt x="6065" y="22070"/>
                        <a:pt x="6128" y="22069"/>
                        <a:pt x="6192" y="22067"/>
                      </a:cubicBezTo>
                      <a:cubicBezTo>
                        <a:pt x="6195" y="22064"/>
                        <a:pt x="6199" y="22062"/>
                        <a:pt x="6202" y="22062"/>
                      </a:cubicBezTo>
                      <a:cubicBezTo>
                        <a:pt x="6209" y="22062"/>
                        <a:pt x="6215" y="22071"/>
                        <a:pt x="6215" y="22079"/>
                      </a:cubicBezTo>
                      <a:lnTo>
                        <a:pt x="6215" y="22091"/>
                      </a:lnTo>
                      <a:lnTo>
                        <a:pt x="6180" y="26710"/>
                      </a:lnTo>
                      <a:cubicBezTo>
                        <a:pt x="6330" y="29629"/>
                        <a:pt x="8351" y="31871"/>
                        <a:pt x="11255" y="31871"/>
                      </a:cubicBezTo>
                      <a:cubicBezTo>
                        <a:pt x="11336" y="31871"/>
                        <a:pt x="11419" y="31869"/>
                        <a:pt x="11502" y="31866"/>
                      </a:cubicBezTo>
                      <a:cubicBezTo>
                        <a:pt x="14526" y="31723"/>
                        <a:pt x="16419" y="29044"/>
                        <a:pt x="16336" y="26032"/>
                      </a:cubicBezTo>
                      <a:lnTo>
                        <a:pt x="15681" y="7208"/>
                      </a:lnTo>
                      <a:cubicBezTo>
                        <a:pt x="15429" y="3127"/>
                        <a:pt x="12038" y="0"/>
                        <a:pt x="8017"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1"/>
                <p:cNvSpPr/>
                <p:nvPr/>
              </p:nvSpPr>
              <p:spPr>
                <a:xfrm>
                  <a:off x="6599623" y="1427212"/>
                  <a:ext cx="46807" cy="44657"/>
                </a:xfrm>
                <a:custGeom>
                  <a:avLst/>
                  <a:gdLst/>
                  <a:ahLst/>
                  <a:cxnLst/>
                  <a:rect l="l" t="t" r="r" b="b"/>
                  <a:pathLst>
                    <a:path w="1263" h="1205" extrusionOk="0">
                      <a:moveTo>
                        <a:pt x="610" y="0"/>
                      </a:moveTo>
                      <a:cubicBezTo>
                        <a:pt x="286" y="0"/>
                        <a:pt x="12" y="258"/>
                        <a:pt x="1" y="596"/>
                      </a:cubicBezTo>
                      <a:cubicBezTo>
                        <a:pt x="12" y="934"/>
                        <a:pt x="275" y="1204"/>
                        <a:pt x="610" y="1204"/>
                      </a:cubicBezTo>
                      <a:cubicBezTo>
                        <a:pt x="617" y="1204"/>
                        <a:pt x="624" y="1204"/>
                        <a:pt x="632" y="1203"/>
                      </a:cubicBezTo>
                      <a:cubicBezTo>
                        <a:pt x="646" y="1204"/>
                        <a:pt x="660" y="1205"/>
                        <a:pt x="674" y="1205"/>
                      </a:cubicBezTo>
                      <a:cubicBezTo>
                        <a:pt x="989" y="1205"/>
                        <a:pt x="1251" y="951"/>
                        <a:pt x="1263" y="620"/>
                      </a:cubicBezTo>
                      <a:cubicBezTo>
                        <a:pt x="1263" y="620"/>
                        <a:pt x="1263" y="620"/>
                        <a:pt x="1263" y="608"/>
                      </a:cubicBezTo>
                      <a:cubicBezTo>
                        <a:pt x="1251" y="275"/>
                        <a:pt x="977" y="1"/>
                        <a:pt x="632" y="1"/>
                      </a:cubicBezTo>
                      <a:cubicBezTo>
                        <a:pt x="624" y="0"/>
                        <a:pt x="617"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1"/>
                <p:cNvSpPr/>
                <p:nvPr/>
              </p:nvSpPr>
              <p:spPr>
                <a:xfrm>
                  <a:off x="6566083" y="1380775"/>
                  <a:ext cx="95355" cy="26980"/>
                </a:xfrm>
                <a:custGeom>
                  <a:avLst/>
                  <a:gdLst/>
                  <a:ahLst/>
                  <a:cxnLst/>
                  <a:rect l="l" t="t" r="r" b="b"/>
                  <a:pathLst>
                    <a:path w="2573" h="728" extrusionOk="0">
                      <a:moveTo>
                        <a:pt x="1347" y="0"/>
                      </a:moveTo>
                      <a:cubicBezTo>
                        <a:pt x="1311" y="0"/>
                        <a:pt x="1275" y="1"/>
                        <a:pt x="1239" y="4"/>
                      </a:cubicBezTo>
                      <a:cubicBezTo>
                        <a:pt x="882" y="16"/>
                        <a:pt x="549" y="135"/>
                        <a:pt x="263" y="361"/>
                      </a:cubicBezTo>
                      <a:cubicBezTo>
                        <a:pt x="60" y="527"/>
                        <a:pt x="1" y="682"/>
                        <a:pt x="37" y="718"/>
                      </a:cubicBezTo>
                      <a:cubicBezTo>
                        <a:pt x="44" y="724"/>
                        <a:pt x="54" y="727"/>
                        <a:pt x="67" y="727"/>
                      </a:cubicBezTo>
                      <a:cubicBezTo>
                        <a:pt x="203" y="727"/>
                        <a:pt x="644" y="417"/>
                        <a:pt x="1263" y="385"/>
                      </a:cubicBezTo>
                      <a:cubicBezTo>
                        <a:pt x="1288" y="384"/>
                        <a:pt x="1312" y="383"/>
                        <a:pt x="1337" y="383"/>
                      </a:cubicBezTo>
                      <a:cubicBezTo>
                        <a:pt x="1902" y="383"/>
                        <a:pt x="2336" y="605"/>
                        <a:pt x="2487" y="605"/>
                      </a:cubicBezTo>
                      <a:cubicBezTo>
                        <a:pt x="2511" y="605"/>
                        <a:pt x="2528" y="599"/>
                        <a:pt x="2537" y="587"/>
                      </a:cubicBezTo>
                      <a:cubicBezTo>
                        <a:pt x="2573" y="551"/>
                        <a:pt x="2477" y="408"/>
                        <a:pt x="2263" y="266"/>
                      </a:cubicBezTo>
                      <a:cubicBezTo>
                        <a:pt x="1985" y="94"/>
                        <a:pt x="1668" y="0"/>
                        <a:pt x="1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1"/>
                <p:cNvSpPr/>
                <p:nvPr/>
              </p:nvSpPr>
              <p:spPr>
                <a:xfrm>
                  <a:off x="6841446" y="1424988"/>
                  <a:ext cx="47251" cy="44657"/>
                </a:xfrm>
                <a:custGeom>
                  <a:avLst/>
                  <a:gdLst/>
                  <a:ahLst/>
                  <a:cxnLst/>
                  <a:rect l="l" t="t" r="r" b="b"/>
                  <a:pathLst>
                    <a:path w="1275" h="1205" extrusionOk="0">
                      <a:moveTo>
                        <a:pt x="610" y="1"/>
                      </a:moveTo>
                      <a:cubicBezTo>
                        <a:pt x="286" y="1"/>
                        <a:pt x="12" y="259"/>
                        <a:pt x="0" y="585"/>
                      </a:cubicBezTo>
                      <a:cubicBezTo>
                        <a:pt x="0" y="585"/>
                        <a:pt x="0" y="597"/>
                        <a:pt x="0" y="597"/>
                      </a:cubicBezTo>
                      <a:cubicBezTo>
                        <a:pt x="12" y="942"/>
                        <a:pt x="298" y="1204"/>
                        <a:pt x="631" y="1204"/>
                      </a:cubicBezTo>
                      <a:cubicBezTo>
                        <a:pt x="639" y="1204"/>
                        <a:pt x="646" y="1204"/>
                        <a:pt x="654" y="1204"/>
                      </a:cubicBezTo>
                      <a:cubicBezTo>
                        <a:pt x="989" y="1204"/>
                        <a:pt x="1263" y="946"/>
                        <a:pt x="1274" y="608"/>
                      </a:cubicBezTo>
                      <a:cubicBezTo>
                        <a:pt x="1262" y="263"/>
                        <a:pt x="977" y="1"/>
                        <a:pt x="631" y="1"/>
                      </a:cubicBezTo>
                      <a:cubicBezTo>
                        <a:pt x="624" y="1"/>
                        <a:pt x="617" y="1"/>
                        <a:pt x="6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1"/>
                <p:cNvSpPr/>
                <p:nvPr/>
              </p:nvSpPr>
              <p:spPr>
                <a:xfrm>
                  <a:off x="6814948" y="1374586"/>
                  <a:ext cx="95355" cy="26980"/>
                </a:xfrm>
                <a:custGeom>
                  <a:avLst/>
                  <a:gdLst/>
                  <a:ahLst/>
                  <a:cxnLst/>
                  <a:rect l="l" t="t" r="r" b="b"/>
                  <a:pathLst>
                    <a:path w="2573" h="728" extrusionOk="0">
                      <a:moveTo>
                        <a:pt x="1347" y="0"/>
                      </a:moveTo>
                      <a:cubicBezTo>
                        <a:pt x="1311" y="0"/>
                        <a:pt x="1275" y="2"/>
                        <a:pt x="1239" y="4"/>
                      </a:cubicBezTo>
                      <a:cubicBezTo>
                        <a:pt x="882" y="16"/>
                        <a:pt x="549" y="135"/>
                        <a:pt x="263" y="361"/>
                      </a:cubicBezTo>
                      <a:cubicBezTo>
                        <a:pt x="60" y="528"/>
                        <a:pt x="1" y="683"/>
                        <a:pt x="37" y="718"/>
                      </a:cubicBezTo>
                      <a:cubicBezTo>
                        <a:pt x="44" y="725"/>
                        <a:pt x="54" y="727"/>
                        <a:pt x="67" y="727"/>
                      </a:cubicBezTo>
                      <a:cubicBezTo>
                        <a:pt x="203" y="727"/>
                        <a:pt x="644" y="417"/>
                        <a:pt x="1263" y="385"/>
                      </a:cubicBezTo>
                      <a:cubicBezTo>
                        <a:pt x="1289" y="384"/>
                        <a:pt x="1314" y="384"/>
                        <a:pt x="1339" y="384"/>
                      </a:cubicBezTo>
                      <a:cubicBezTo>
                        <a:pt x="1910" y="384"/>
                        <a:pt x="2347" y="602"/>
                        <a:pt x="2493" y="602"/>
                      </a:cubicBezTo>
                      <a:cubicBezTo>
                        <a:pt x="2514" y="602"/>
                        <a:pt x="2528" y="597"/>
                        <a:pt x="2537" y="587"/>
                      </a:cubicBezTo>
                      <a:cubicBezTo>
                        <a:pt x="2573" y="552"/>
                        <a:pt x="2489" y="409"/>
                        <a:pt x="2263" y="266"/>
                      </a:cubicBezTo>
                      <a:cubicBezTo>
                        <a:pt x="1985" y="95"/>
                        <a:pt x="1668" y="0"/>
                        <a:pt x="1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1"/>
                <p:cNvSpPr/>
                <p:nvPr/>
              </p:nvSpPr>
              <p:spPr>
                <a:xfrm>
                  <a:off x="6665369" y="1381775"/>
                  <a:ext cx="72860" cy="210946"/>
                </a:xfrm>
                <a:custGeom>
                  <a:avLst/>
                  <a:gdLst/>
                  <a:ahLst/>
                  <a:cxnLst/>
                  <a:rect l="l" t="t" r="r" b="b"/>
                  <a:pathLst>
                    <a:path w="1966" h="5692" extrusionOk="0">
                      <a:moveTo>
                        <a:pt x="1880" y="0"/>
                      </a:moveTo>
                      <a:cubicBezTo>
                        <a:pt x="1801" y="0"/>
                        <a:pt x="1222" y="1515"/>
                        <a:pt x="572" y="3394"/>
                      </a:cubicBezTo>
                      <a:cubicBezTo>
                        <a:pt x="417" y="3858"/>
                        <a:pt x="275" y="4310"/>
                        <a:pt x="120" y="4751"/>
                      </a:cubicBezTo>
                      <a:cubicBezTo>
                        <a:pt x="25" y="4953"/>
                        <a:pt x="1" y="5192"/>
                        <a:pt x="60" y="5418"/>
                      </a:cubicBezTo>
                      <a:cubicBezTo>
                        <a:pt x="120" y="5549"/>
                        <a:pt x="227" y="5632"/>
                        <a:pt x="358" y="5668"/>
                      </a:cubicBezTo>
                      <a:cubicBezTo>
                        <a:pt x="453" y="5680"/>
                        <a:pt x="560" y="5692"/>
                        <a:pt x="656" y="5692"/>
                      </a:cubicBezTo>
                      <a:cubicBezTo>
                        <a:pt x="1358" y="5692"/>
                        <a:pt x="1787" y="5680"/>
                        <a:pt x="1787" y="5644"/>
                      </a:cubicBezTo>
                      <a:cubicBezTo>
                        <a:pt x="1787" y="5608"/>
                        <a:pt x="1370" y="5549"/>
                        <a:pt x="679" y="5501"/>
                      </a:cubicBezTo>
                      <a:cubicBezTo>
                        <a:pt x="501" y="5501"/>
                        <a:pt x="334" y="5465"/>
                        <a:pt x="298" y="5346"/>
                      </a:cubicBezTo>
                      <a:cubicBezTo>
                        <a:pt x="275" y="5168"/>
                        <a:pt x="310" y="4989"/>
                        <a:pt x="394" y="4834"/>
                      </a:cubicBezTo>
                      <a:cubicBezTo>
                        <a:pt x="548" y="4406"/>
                        <a:pt x="691" y="3953"/>
                        <a:pt x="858" y="3489"/>
                      </a:cubicBezTo>
                      <a:cubicBezTo>
                        <a:pt x="1501" y="1596"/>
                        <a:pt x="1965" y="24"/>
                        <a:pt x="1882" y="0"/>
                      </a:cubicBezTo>
                      <a:cubicBezTo>
                        <a:pt x="1881" y="0"/>
                        <a:pt x="1881" y="0"/>
                        <a:pt x="1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1"/>
                <p:cNvSpPr/>
                <p:nvPr/>
              </p:nvSpPr>
              <p:spPr>
                <a:xfrm>
                  <a:off x="6750980" y="1811979"/>
                  <a:ext cx="217579" cy="121372"/>
                </a:xfrm>
                <a:custGeom>
                  <a:avLst/>
                  <a:gdLst/>
                  <a:ahLst/>
                  <a:cxnLst/>
                  <a:rect l="l" t="t" r="r" b="b"/>
                  <a:pathLst>
                    <a:path w="5871" h="3275" extrusionOk="0">
                      <a:moveTo>
                        <a:pt x="5870" y="1"/>
                      </a:moveTo>
                      <a:lnTo>
                        <a:pt x="5870" y="1"/>
                      </a:lnTo>
                      <a:cubicBezTo>
                        <a:pt x="2922" y="1934"/>
                        <a:pt x="455" y="2014"/>
                        <a:pt x="66" y="2014"/>
                      </a:cubicBezTo>
                      <a:cubicBezTo>
                        <a:pt x="31" y="2014"/>
                        <a:pt x="12" y="2013"/>
                        <a:pt x="12" y="2013"/>
                      </a:cubicBezTo>
                      <a:lnTo>
                        <a:pt x="1" y="3263"/>
                      </a:lnTo>
                      <a:cubicBezTo>
                        <a:pt x="164" y="3271"/>
                        <a:pt x="324" y="3275"/>
                        <a:pt x="479" y="3275"/>
                      </a:cubicBezTo>
                      <a:cubicBezTo>
                        <a:pt x="5035" y="3275"/>
                        <a:pt x="5870" y="1"/>
                        <a:pt x="5870" y="1"/>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1"/>
                <p:cNvSpPr/>
                <p:nvPr/>
              </p:nvSpPr>
              <p:spPr>
                <a:xfrm>
                  <a:off x="6742160" y="1631900"/>
                  <a:ext cx="81236" cy="55219"/>
                </a:xfrm>
                <a:custGeom>
                  <a:avLst/>
                  <a:gdLst/>
                  <a:ahLst/>
                  <a:cxnLst/>
                  <a:rect l="l" t="t" r="r" b="b"/>
                  <a:pathLst>
                    <a:path w="2192" h="1490" extrusionOk="0">
                      <a:moveTo>
                        <a:pt x="1095" y="0"/>
                      </a:moveTo>
                      <a:cubicBezTo>
                        <a:pt x="694" y="0"/>
                        <a:pt x="320" y="188"/>
                        <a:pt x="84" y="502"/>
                      </a:cubicBezTo>
                      <a:lnTo>
                        <a:pt x="48" y="526"/>
                      </a:lnTo>
                      <a:cubicBezTo>
                        <a:pt x="0" y="609"/>
                        <a:pt x="0" y="705"/>
                        <a:pt x="48" y="788"/>
                      </a:cubicBezTo>
                      <a:cubicBezTo>
                        <a:pt x="108" y="859"/>
                        <a:pt x="179" y="919"/>
                        <a:pt x="250" y="967"/>
                      </a:cubicBezTo>
                      <a:cubicBezTo>
                        <a:pt x="524" y="1193"/>
                        <a:pt x="822" y="1360"/>
                        <a:pt x="1155" y="1455"/>
                      </a:cubicBezTo>
                      <a:cubicBezTo>
                        <a:pt x="1233" y="1478"/>
                        <a:pt x="1313" y="1489"/>
                        <a:pt x="1393" y="1489"/>
                      </a:cubicBezTo>
                      <a:cubicBezTo>
                        <a:pt x="1641" y="1489"/>
                        <a:pt x="1886" y="1379"/>
                        <a:pt x="2048" y="1181"/>
                      </a:cubicBezTo>
                      <a:cubicBezTo>
                        <a:pt x="2191" y="931"/>
                        <a:pt x="2155" y="609"/>
                        <a:pt x="1965" y="383"/>
                      </a:cubicBezTo>
                      <a:cubicBezTo>
                        <a:pt x="1763" y="157"/>
                        <a:pt x="1465" y="14"/>
                        <a:pt x="1167" y="2"/>
                      </a:cubicBezTo>
                      <a:cubicBezTo>
                        <a:pt x="1143" y="1"/>
                        <a:pt x="1119" y="0"/>
                        <a:pt x="1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1"/>
                <p:cNvSpPr/>
                <p:nvPr/>
              </p:nvSpPr>
              <p:spPr>
                <a:xfrm>
                  <a:off x="6728929" y="1605031"/>
                  <a:ext cx="82977" cy="74639"/>
                </a:xfrm>
                <a:custGeom>
                  <a:avLst/>
                  <a:gdLst/>
                  <a:ahLst/>
                  <a:cxnLst/>
                  <a:rect l="l" t="t" r="r" b="b"/>
                  <a:pathLst>
                    <a:path w="2239" h="2014" extrusionOk="0">
                      <a:moveTo>
                        <a:pt x="2112" y="0"/>
                      </a:moveTo>
                      <a:cubicBezTo>
                        <a:pt x="2111" y="0"/>
                        <a:pt x="2109" y="1"/>
                        <a:pt x="2108" y="1"/>
                      </a:cubicBezTo>
                      <a:cubicBezTo>
                        <a:pt x="1989" y="1"/>
                        <a:pt x="2024" y="727"/>
                        <a:pt x="1405" y="1275"/>
                      </a:cubicBezTo>
                      <a:cubicBezTo>
                        <a:pt x="798" y="1823"/>
                        <a:pt x="0" y="1775"/>
                        <a:pt x="0" y="1882"/>
                      </a:cubicBezTo>
                      <a:cubicBezTo>
                        <a:pt x="0" y="1930"/>
                        <a:pt x="179" y="2013"/>
                        <a:pt x="512" y="2013"/>
                      </a:cubicBezTo>
                      <a:cubicBezTo>
                        <a:pt x="953" y="2001"/>
                        <a:pt x="1358" y="1835"/>
                        <a:pt x="1691" y="1549"/>
                      </a:cubicBezTo>
                      <a:cubicBezTo>
                        <a:pt x="2000" y="1275"/>
                        <a:pt x="2191" y="882"/>
                        <a:pt x="2227" y="477"/>
                      </a:cubicBezTo>
                      <a:cubicBezTo>
                        <a:pt x="2238" y="177"/>
                        <a:pt x="2160" y="0"/>
                        <a:pt x="2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1"/>
                <p:cNvSpPr/>
                <p:nvPr/>
              </p:nvSpPr>
              <p:spPr>
                <a:xfrm>
                  <a:off x="6802162" y="1336524"/>
                  <a:ext cx="118296" cy="31093"/>
                </a:xfrm>
                <a:custGeom>
                  <a:avLst/>
                  <a:gdLst/>
                  <a:ahLst/>
                  <a:cxnLst/>
                  <a:rect l="l" t="t" r="r" b="b"/>
                  <a:pathLst>
                    <a:path w="3192" h="839" extrusionOk="0">
                      <a:moveTo>
                        <a:pt x="1450" y="1"/>
                      </a:moveTo>
                      <a:cubicBezTo>
                        <a:pt x="1105" y="1"/>
                        <a:pt x="758" y="66"/>
                        <a:pt x="429" y="197"/>
                      </a:cubicBezTo>
                      <a:cubicBezTo>
                        <a:pt x="144" y="328"/>
                        <a:pt x="1" y="483"/>
                        <a:pt x="24" y="567"/>
                      </a:cubicBezTo>
                      <a:cubicBezTo>
                        <a:pt x="65" y="668"/>
                        <a:pt x="301" y="677"/>
                        <a:pt x="645" y="677"/>
                      </a:cubicBezTo>
                      <a:cubicBezTo>
                        <a:pt x="723" y="677"/>
                        <a:pt x="807" y="677"/>
                        <a:pt x="896" y="677"/>
                      </a:cubicBezTo>
                      <a:cubicBezTo>
                        <a:pt x="1104" y="677"/>
                        <a:pt x="1338" y="679"/>
                        <a:pt x="1584" y="698"/>
                      </a:cubicBezTo>
                      <a:cubicBezTo>
                        <a:pt x="2148" y="739"/>
                        <a:pt x="2637" y="838"/>
                        <a:pt x="2914" y="838"/>
                      </a:cubicBezTo>
                      <a:cubicBezTo>
                        <a:pt x="3035" y="838"/>
                        <a:pt x="3115" y="820"/>
                        <a:pt x="3144" y="769"/>
                      </a:cubicBezTo>
                      <a:cubicBezTo>
                        <a:pt x="3192" y="686"/>
                        <a:pt x="3072" y="519"/>
                        <a:pt x="2799" y="352"/>
                      </a:cubicBezTo>
                      <a:cubicBezTo>
                        <a:pt x="2381" y="120"/>
                        <a:pt x="1916" y="1"/>
                        <a:pt x="14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1"/>
                <p:cNvSpPr/>
                <p:nvPr/>
              </p:nvSpPr>
              <p:spPr>
                <a:xfrm>
                  <a:off x="6572717" y="1327926"/>
                  <a:ext cx="89166" cy="30167"/>
                </a:xfrm>
                <a:custGeom>
                  <a:avLst/>
                  <a:gdLst/>
                  <a:ahLst/>
                  <a:cxnLst/>
                  <a:rect l="l" t="t" r="r" b="b"/>
                  <a:pathLst>
                    <a:path w="2406" h="814" extrusionOk="0">
                      <a:moveTo>
                        <a:pt x="1287" y="0"/>
                      </a:moveTo>
                      <a:cubicBezTo>
                        <a:pt x="920" y="0"/>
                        <a:pt x="554" y="122"/>
                        <a:pt x="250" y="358"/>
                      </a:cubicBezTo>
                      <a:cubicBezTo>
                        <a:pt x="60" y="525"/>
                        <a:pt x="0" y="680"/>
                        <a:pt x="48" y="751"/>
                      </a:cubicBezTo>
                      <a:cubicBezTo>
                        <a:pt x="87" y="796"/>
                        <a:pt x="154" y="813"/>
                        <a:pt x="244" y="813"/>
                      </a:cubicBezTo>
                      <a:cubicBezTo>
                        <a:pt x="461" y="813"/>
                        <a:pt x="811" y="717"/>
                        <a:pt x="1215" y="691"/>
                      </a:cubicBezTo>
                      <a:cubicBezTo>
                        <a:pt x="1322" y="685"/>
                        <a:pt x="1426" y="683"/>
                        <a:pt x="1526" y="683"/>
                      </a:cubicBezTo>
                      <a:cubicBezTo>
                        <a:pt x="1674" y="683"/>
                        <a:pt x="1811" y="687"/>
                        <a:pt x="1930" y="687"/>
                      </a:cubicBezTo>
                      <a:cubicBezTo>
                        <a:pt x="2150" y="687"/>
                        <a:pt x="2308" y="672"/>
                        <a:pt x="2358" y="584"/>
                      </a:cubicBezTo>
                      <a:cubicBezTo>
                        <a:pt x="2405" y="501"/>
                        <a:pt x="2322" y="358"/>
                        <a:pt x="2108" y="215"/>
                      </a:cubicBezTo>
                      <a:cubicBezTo>
                        <a:pt x="1850" y="71"/>
                        <a:pt x="1568" y="0"/>
                        <a:pt x="12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1"/>
                <p:cNvSpPr/>
                <p:nvPr/>
              </p:nvSpPr>
              <p:spPr>
                <a:xfrm>
                  <a:off x="6476506" y="1727702"/>
                  <a:ext cx="281990" cy="608970"/>
                </a:xfrm>
                <a:custGeom>
                  <a:avLst/>
                  <a:gdLst/>
                  <a:ahLst/>
                  <a:cxnLst/>
                  <a:rect l="l" t="t" r="r" b="b"/>
                  <a:pathLst>
                    <a:path w="7609" h="16432" extrusionOk="0">
                      <a:moveTo>
                        <a:pt x="656" y="1"/>
                      </a:moveTo>
                      <a:cubicBezTo>
                        <a:pt x="1" y="2954"/>
                        <a:pt x="1203" y="6002"/>
                        <a:pt x="2715" y="8621"/>
                      </a:cubicBezTo>
                      <a:cubicBezTo>
                        <a:pt x="3287" y="9609"/>
                        <a:pt x="3906" y="10574"/>
                        <a:pt x="4251" y="11669"/>
                      </a:cubicBezTo>
                      <a:cubicBezTo>
                        <a:pt x="4597" y="12764"/>
                        <a:pt x="4609" y="14015"/>
                        <a:pt x="4001" y="14979"/>
                      </a:cubicBezTo>
                      <a:cubicBezTo>
                        <a:pt x="4105" y="15015"/>
                        <a:pt x="4210" y="15033"/>
                        <a:pt x="4313" y="15033"/>
                      </a:cubicBezTo>
                      <a:cubicBezTo>
                        <a:pt x="4651" y="15033"/>
                        <a:pt x="4968" y="14848"/>
                        <a:pt x="5132" y="14538"/>
                      </a:cubicBezTo>
                      <a:cubicBezTo>
                        <a:pt x="5192" y="15134"/>
                        <a:pt x="5240" y="15741"/>
                        <a:pt x="5299" y="16336"/>
                      </a:cubicBezTo>
                      <a:cubicBezTo>
                        <a:pt x="5450" y="16402"/>
                        <a:pt x="5606" y="16432"/>
                        <a:pt x="5762" y="16432"/>
                      </a:cubicBezTo>
                      <a:cubicBezTo>
                        <a:pt x="6371" y="16432"/>
                        <a:pt x="6979" y="15976"/>
                        <a:pt x="7264" y="15408"/>
                      </a:cubicBezTo>
                      <a:cubicBezTo>
                        <a:pt x="7609" y="14681"/>
                        <a:pt x="7585" y="13836"/>
                        <a:pt x="7549" y="13038"/>
                      </a:cubicBezTo>
                      <a:cubicBezTo>
                        <a:pt x="7442" y="10681"/>
                        <a:pt x="7526" y="7895"/>
                        <a:pt x="7418" y="5537"/>
                      </a:cubicBezTo>
                      <a:lnTo>
                        <a:pt x="3216" y="4680"/>
                      </a:lnTo>
                      <a:lnTo>
                        <a:pt x="6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1"/>
                <p:cNvSpPr/>
                <p:nvPr/>
              </p:nvSpPr>
              <p:spPr>
                <a:xfrm>
                  <a:off x="6677748" y="1006163"/>
                  <a:ext cx="554232" cy="1355951"/>
                </a:xfrm>
                <a:custGeom>
                  <a:avLst/>
                  <a:gdLst/>
                  <a:ahLst/>
                  <a:cxnLst/>
                  <a:rect l="l" t="t" r="r" b="b"/>
                  <a:pathLst>
                    <a:path w="14955" h="36588" extrusionOk="0">
                      <a:moveTo>
                        <a:pt x="4096" y="0"/>
                      </a:moveTo>
                      <a:cubicBezTo>
                        <a:pt x="3168" y="0"/>
                        <a:pt x="2257" y="193"/>
                        <a:pt x="1429" y="634"/>
                      </a:cubicBezTo>
                      <a:cubicBezTo>
                        <a:pt x="703" y="1015"/>
                        <a:pt x="0" y="1765"/>
                        <a:pt x="179" y="2563"/>
                      </a:cubicBezTo>
                      <a:cubicBezTo>
                        <a:pt x="310" y="3206"/>
                        <a:pt x="929" y="3599"/>
                        <a:pt x="1500" y="3920"/>
                      </a:cubicBezTo>
                      <a:lnTo>
                        <a:pt x="6669" y="6863"/>
                      </a:lnTo>
                      <a:lnTo>
                        <a:pt x="6669" y="6863"/>
                      </a:lnTo>
                      <a:cubicBezTo>
                        <a:pt x="8153" y="9887"/>
                        <a:pt x="8332" y="13395"/>
                        <a:pt x="8227" y="16779"/>
                      </a:cubicBezTo>
                      <a:cubicBezTo>
                        <a:pt x="8108" y="20244"/>
                        <a:pt x="7727" y="23732"/>
                        <a:pt x="8299" y="27149"/>
                      </a:cubicBezTo>
                      <a:cubicBezTo>
                        <a:pt x="8525" y="28495"/>
                        <a:pt x="8894" y="29864"/>
                        <a:pt x="8692" y="31198"/>
                      </a:cubicBezTo>
                      <a:cubicBezTo>
                        <a:pt x="8561" y="31995"/>
                        <a:pt x="8251" y="32733"/>
                        <a:pt x="8084" y="33519"/>
                      </a:cubicBezTo>
                      <a:cubicBezTo>
                        <a:pt x="7930" y="34305"/>
                        <a:pt x="7953" y="35186"/>
                        <a:pt x="8442" y="35817"/>
                      </a:cubicBezTo>
                      <a:cubicBezTo>
                        <a:pt x="8836" y="36327"/>
                        <a:pt x="9494" y="36588"/>
                        <a:pt x="10147" y="36588"/>
                      </a:cubicBezTo>
                      <a:cubicBezTo>
                        <a:pt x="10302" y="36588"/>
                        <a:pt x="10457" y="36573"/>
                        <a:pt x="10609" y="36543"/>
                      </a:cubicBezTo>
                      <a:cubicBezTo>
                        <a:pt x="11394" y="36365"/>
                        <a:pt x="12109" y="35936"/>
                        <a:pt x="12645" y="35329"/>
                      </a:cubicBezTo>
                      <a:cubicBezTo>
                        <a:pt x="13847" y="34055"/>
                        <a:pt x="14478" y="32305"/>
                        <a:pt x="14716" y="30566"/>
                      </a:cubicBezTo>
                      <a:cubicBezTo>
                        <a:pt x="14954" y="28816"/>
                        <a:pt x="14823" y="27042"/>
                        <a:pt x="14692" y="25292"/>
                      </a:cubicBezTo>
                      <a:cubicBezTo>
                        <a:pt x="14347" y="20720"/>
                        <a:pt x="14002" y="16148"/>
                        <a:pt x="13668" y="11588"/>
                      </a:cubicBezTo>
                      <a:cubicBezTo>
                        <a:pt x="13514" y="9612"/>
                        <a:pt x="13359" y="7587"/>
                        <a:pt x="12561" y="5778"/>
                      </a:cubicBezTo>
                      <a:cubicBezTo>
                        <a:pt x="11692" y="3885"/>
                        <a:pt x="10251" y="2325"/>
                        <a:pt x="8454" y="1277"/>
                      </a:cubicBezTo>
                      <a:cubicBezTo>
                        <a:pt x="7144" y="505"/>
                        <a:pt x="5598" y="0"/>
                        <a:pt x="4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1"/>
                <p:cNvSpPr/>
                <p:nvPr/>
              </p:nvSpPr>
              <p:spPr>
                <a:xfrm>
                  <a:off x="6895704" y="1231085"/>
                  <a:ext cx="133750" cy="936173"/>
                </a:xfrm>
                <a:custGeom>
                  <a:avLst/>
                  <a:gdLst/>
                  <a:ahLst/>
                  <a:cxnLst/>
                  <a:rect l="l" t="t" r="r" b="b"/>
                  <a:pathLst>
                    <a:path w="3609" h="25261" extrusionOk="0">
                      <a:moveTo>
                        <a:pt x="54" y="0"/>
                      </a:moveTo>
                      <a:cubicBezTo>
                        <a:pt x="46" y="0"/>
                        <a:pt x="41" y="2"/>
                        <a:pt x="37" y="6"/>
                      </a:cubicBezTo>
                      <a:cubicBezTo>
                        <a:pt x="1" y="30"/>
                        <a:pt x="48" y="114"/>
                        <a:pt x="144" y="268"/>
                      </a:cubicBezTo>
                      <a:lnTo>
                        <a:pt x="322" y="530"/>
                      </a:lnTo>
                      <a:cubicBezTo>
                        <a:pt x="382" y="637"/>
                        <a:pt x="465" y="756"/>
                        <a:pt x="548" y="899"/>
                      </a:cubicBezTo>
                      <a:cubicBezTo>
                        <a:pt x="1001" y="1685"/>
                        <a:pt x="1334" y="2542"/>
                        <a:pt x="1525" y="3435"/>
                      </a:cubicBezTo>
                      <a:cubicBezTo>
                        <a:pt x="1775" y="4769"/>
                        <a:pt x="1834" y="6126"/>
                        <a:pt x="1691" y="7472"/>
                      </a:cubicBezTo>
                      <a:cubicBezTo>
                        <a:pt x="1549" y="9008"/>
                        <a:pt x="1168" y="10686"/>
                        <a:pt x="858" y="12484"/>
                      </a:cubicBezTo>
                      <a:cubicBezTo>
                        <a:pt x="537" y="14294"/>
                        <a:pt x="358" y="16092"/>
                        <a:pt x="560" y="17711"/>
                      </a:cubicBezTo>
                      <a:cubicBezTo>
                        <a:pt x="739" y="19140"/>
                        <a:pt x="1108" y="20521"/>
                        <a:pt x="1656" y="21842"/>
                      </a:cubicBezTo>
                      <a:cubicBezTo>
                        <a:pt x="2025" y="22735"/>
                        <a:pt x="2442" y="23593"/>
                        <a:pt x="2930" y="24414"/>
                      </a:cubicBezTo>
                      <a:cubicBezTo>
                        <a:pt x="3262" y="24964"/>
                        <a:pt x="3484" y="25261"/>
                        <a:pt x="3543" y="25261"/>
                      </a:cubicBezTo>
                      <a:cubicBezTo>
                        <a:pt x="3545" y="25261"/>
                        <a:pt x="3547" y="25260"/>
                        <a:pt x="3549" y="25259"/>
                      </a:cubicBezTo>
                      <a:cubicBezTo>
                        <a:pt x="3608" y="25224"/>
                        <a:pt x="3501" y="24878"/>
                        <a:pt x="3263" y="24247"/>
                      </a:cubicBezTo>
                      <a:cubicBezTo>
                        <a:pt x="3025" y="23628"/>
                        <a:pt x="2656" y="22747"/>
                        <a:pt x="2287" y="21628"/>
                      </a:cubicBezTo>
                      <a:cubicBezTo>
                        <a:pt x="1858" y="20330"/>
                        <a:pt x="1561" y="18997"/>
                        <a:pt x="1430" y="17640"/>
                      </a:cubicBezTo>
                      <a:cubicBezTo>
                        <a:pt x="1287" y="16127"/>
                        <a:pt x="1477" y="14437"/>
                        <a:pt x="1787" y="12675"/>
                      </a:cubicBezTo>
                      <a:cubicBezTo>
                        <a:pt x="2108" y="10924"/>
                        <a:pt x="2465" y="9186"/>
                        <a:pt x="2561" y="7567"/>
                      </a:cubicBezTo>
                      <a:cubicBezTo>
                        <a:pt x="2680" y="6126"/>
                        <a:pt x="2549" y="4686"/>
                        <a:pt x="2168" y="3281"/>
                      </a:cubicBezTo>
                      <a:cubicBezTo>
                        <a:pt x="1918" y="2340"/>
                        <a:pt x="1465" y="1459"/>
                        <a:pt x="846" y="697"/>
                      </a:cubicBezTo>
                      <a:cubicBezTo>
                        <a:pt x="727" y="566"/>
                        <a:pt x="620" y="459"/>
                        <a:pt x="537" y="364"/>
                      </a:cubicBezTo>
                      <a:cubicBezTo>
                        <a:pt x="453" y="280"/>
                        <a:pt x="370" y="209"/>
                        <a:pt x="287" y="137"/>
                      </a:cubicBezTo>
                      <a:cubicBezTo>
                        <a:pt x="168" y="48"/>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1"/>
                <p:cNvSpPr/>
                <p:nvPr/>
              </p:nvSpPr>
              <p:spPr>
                <a:xfrm>
                  <a:off x="6733339" y="1055231"/>
                  <a:ext cx="499532" cy="263904"/>
                </a:xfrm>
                <a:custGeom>
                  <a:avLst/>
                  <a:gdLst/>
                  <a:ahLst/>
                  <a:cxnLst/>
                  <a:rect l="l" t="t" r="r" b="b"/>
                  <a:pathLst>
                    <a:path w="13479" h="7121" extrusionOk="0">
                      <a:moveTo>
                        <a:pt x="0" y="1"/>
                      </a:moveTo>
                      <a:cubicBezTo>
                        <a:pt x="36" y="37"/>
                        <a:pt x="72" y="72"/>
                        <a:pt x="107" y="108"/>
                      </a:cubicBezTo>
                      <a:lnTo>
                        <a:pt x="453" y="394"/>
                      </a:lnTo>
                      <a:cubicBezTo>
                        <a:pt x="608" y="513"/>
                        <a:pt x="786" y="668"/>
                        <a:pt x="1012" y="834"/>
                      </a:cubicBezTo>
                      <a:cubicBezTo>
                        <a:pt x="1227" y="1013"/>
                        <a:pt x="1465" y="1203"/>
                        <a:pt x="1751" y="1406"/>
                      </a:cubicBezTo>
                      <a:cubicBezTo>
                        <a:pt x="2310" y="1822"/>
                        <a:pt x="2989" y="2299"/>
                        <a:pt x="3763" y="2799"/>
                      </a:cubicBezTo>
                      <a:cubicBezTo>
                        <a:pt x="4537" y="3299"/>
                        <a:pt x="5418" y="3799"/>
                        <a:pt x="6346" y="4299"/>
                      </a:cubicBezTo>
                      <a:cubicBezTo>
                        <a:pt x="7287" y="4799"/>
                        <a:pt x="8204" y="5216"/>
                        <a:pt x="9061" y="5585"/>
                      </a:cubicBezTo>
                      <a:cubicBezTo>
                        <a:pt x="9906" y="5942"/>
                        <a:pt x="10680" y="6240"/>
                        <a:pt x="11335" y="6466"/>
                      </a:cubicBezTo>
                      <a:cubicBezTo>
                        <a:pt x="11657" y="6585"/>
                        <a:pt x="11966" y="6668"/>
                        <a:pt x="12240" y="6752"/>
                      </a:cubicBezTo>
                      <a:cubicBezTo>
                        <a:pt x="12514" y="6835"/>
                        <a:pt x="12728" y="6906"/>
                        <a:pt x="12919" y="6966"/>
                      </a:cubicBezTo>
                      <a:lnTo>
                        <a:pt x="13347" y="7085"/>
                      </a:lnTo>
                      <a:cubicBezTo>
                        <a:pt x="13383" y="7097"/>
                        <a:pt x="13431" y="7109"/>
                        <a:pt x="13478" y="7121"/>
                      </a:cubicBezTo>
                      <a:cubicBezTo>
                        <a:pt x="13431" y="7097"/>
                        <a:pt x="13383" y="7085"/>
                        <a:pt x="13335" y="7073"/>
                      </a:cubicBezTo>
                      <a:lnTo>
                        <a:pt x="12907" y="6930"/>
                      </a:lnTo>
                      <a:cubicBezTo>
                        <a:pt x="12728" y="6871"/>
                        <a:pt x="12502" y="6799"/>
                        <a:pt x="12240" y="6704"/>
                      </a:cubicBezTo>
                      <a:cubicBezTo>
                        <a:pt x="11966" y="6609"/>
                        <a:pt x="11680" y="6525"/>
                        <a:pt x="11347" y="6394"/>
                      </a:cubicBezTo>
                      <a:cubicBezTo>
                        <a:pt x="10692" y="6168"/>
                        <a:pt x="9930" y="5859"/>
                        <a:pt x="9097" y="5490"/>
                      </a:cubicBezTo>
                      <a:cubicBezTo>
                        <a:pt x="8263" y="5132"/>
                        <a:pt x="7346" y="4704"/>
                        <a:pt x="6406" y="4204"/>
                      </a:cubicBezTo>
                      <a:cubicBezTo>
                        <a:pt x="5465" y="3716"/>
                        <a:pt x="4596" y="3204"/>
                        <a:pt x="3822" y="2715"/>
                      </a:cubicBezTo>
                      <a:cubicBezTo>
                        <a:pt x="3036" y="2227"/>
                        <a:pt x="2358" y="1763"/>
                        <a:pt x="1786" y="1346"/>
                      </a:cubicBezTo>
                      <a:cubicBezTo>
                        <a:pt x="1512" y="1144"/>
                        <a:pt x="1262" y="953"/>
                        <a:pt x="1036" y="787"/>
                      </a:cubicBezTo>
                      <a:cubicBezTo>
                        <a:pt x="822" y="632"/>
                        <a:pt x="631" y="477"/>
                        <a:pt x="477" y="358"/>
                      </a:cubicBezTo>
                      <a:lnTo>
                        <a:pt x="119" y="84"/>
                      </a:lnTo>
                      <a:cubicBezTo>
                        <a:pt x="84" y="48"/>
                        <a:pt x="36"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1"/>
                <p:cNvSpPr/>
                <p:nvPr/>
              </p:nvSpPr>
              <p:spPr>
                <a:xfrm>
                  <a:off x="6724074" y="1094071"/>
                  <a:ext cx="510539" cy="250674"/>
                </a:xfrm>
                <a:custGeom>
                  <a:avLst/>
                  <a:gdLst/>
                  <a:ahLst/>
                  <a:cxnLst/>
                  <a:rect l="l" t="t" r="r" b="b"/>
                  <a:pathLst>
                    <a:path w="13776" h="6764" extrusionOk="0">
                      <a:moveTo>
                        <a:pt x="0" y="1"/>
                      </a:moveTo>
                      <a:lnTo>
                        <a:pt x="0" y="1"/>
                      </a:lnTo>
                      <a:cubicBezTo>
                        <a:pt x="36" y="36"/>
                        <a:pt x="72" y="72"/>
                        <a:pt x="119" y="108"/>
                      </a:cubicBezTo>
                      <a:cubicBezTo>
                        <a:pt x="84" y="72"/>
                        <a:pt x="36" y="36"/>
                        <a:pt x="0" y="1"/>
                      </a:cubicBezTo>
                      <a:close/>
                      <a:moveTo>
                        <a:pt x="119" y="108"/>
                      </a:moveTo>
                      <a:cubicBezTo>
                        <a:pt x="191" y="191"/>
                        <a:pt x="298" y="298"/>
                        <a:pt x="429" y="441"/>
                      </a:cubicBezTo>
                      <a:lnTo>
                        <a:pt x="655" y="667"/>
                      </a:lnTo>
                      <a:cubicBezTo>
                        <a:pt x="750" y="751"/>
                        <a:pt x="846" y="834"/>
                        <a:pt x="941" y="929"/>
                      </a:cubicBezTo>
                      <a:cubicBezTo>
                        <a:pt x="1155" y="1120"/>
                        <a:pt x="1381" y="1346"/>
                        <a:pt x="1655" y="1572"/>
                      </a:cubicBezTo>
                      <a:lnTo>
                        <a:pt x="2084" y="1929"/>
                      </a:lnTo>
                      <a:cubicBezTo>
                        <a:pt x="2239" y="2060"/>
                        <a:pt x="2393" y="2179"/>
                        <a:pt x="2560" y="2298"/>
                      </a:cubicBezTo>
                      <a:cubicBezTo>
                        <a:pt x="2882" y="2560"/>
                        <a:pt x="3251" y="2810"/>
                        <a:pt x="3644" y="3084"/>
                      </a:cubicBezTo>
                      <a:cubicBezTo>
                        <a:pt x="4489" y="3656"/>
                        <a:pt x="5370" y="4168"/>
                        <a:pt x="6287" y="4620"/>
                      </a:cubicBezTo>
                      <a:cubicBezTo>
                        <a:pt x="7192" y="5061"/>
                        <a:pt x="8144" y="5442"/>
                        <a:pt x="9109" y="5775"/>
                      </a:cubicBezTo>
                      <a:cubicBezTo>
                        <a:pt x="9561" y="5906"/>
                        <a:pt x="9978" y="6049"/>
                        <a:pt x="10383" y="6144"/>
                      </a:cubicBezTo>
                      <a:cubicBezTo>
                        <a:pt x="10585" y="6204"/>
                        <a:pt x="10775" y="6251"/>
                        <a:pt x="10966" y="6299"/>
                      </a:cubicBezTo>
                      <a:lnTo>
                        <a:pt x="11514" y="6418"/>
                      </a:lnTo>
                      <a:cubicBezTo>
                        <a:pt x="11859" y="6489"/>
                        <a:pt x="12168" y="6537"/>
                        <a:pt x="12454" y="6585"/>
                      </a:cubicBezTo>
                      <a:cubicBezTo>
                        <a:pt x="12585" y="6609"/>
                        <a:pt x="12716" y="6632"/>
                        <a:pt x="12835" y="6644"/>
                      </a:cubicBezTo>
                      <a:lnTo>
                        <a:pt x="13169" y="6680"/>
                      </a:lnTo>
                      <a:lnTo>
                        <a:pt x="13621" y="6728"/>
                      </a:lnTo>
                      <a:lnTo>
                        <a:pt x="13169" y="6668"/>
                      </a:lnTo>
                      <a:lnTo>
                        <a:pt x="12835" y="6620"/>
                      </a:lnTo>
                      <a:lnTo>
                        <a:pt x="12454" y="6549"/>
                      </a:lnTo>
                      <a:cubicBezTo>
                        <a:pt x="12180" y="6501"/>
                        <a:pt x="11859" y="6454"/>
                        <a:pt x="11526" y="6358"/>
                      </a:cubicBezTo>
                      <a:lnTo>
                        <a:pt x="10978" y="6239"/>
                      </a:lnTo>
                      <a:cubicBezTo>
                        <a:pt x="10787" y="6204"/>
                        <a:pt x="10597" y="6144"/>
                        <a:pt x="10394" y="6085"/>
                      </a:cubicBezTo>
                      <a:cubicBezTo>
                        <a:pt x="9990" y="5989"/>
                        <a:pt x="9573" y="5847"/>
                        <a:pt x="9132" y="5704"/>
                      </a:cubicBezTo>
                      <a:cubicBezTo>
                        <a:pt x="8168" y="5382"/>
                        <a:pt x="7227" y="4989"/>
                        <a:pt x="6322" y="4549"/>
                      </a:cubicBezTo>
                      <a:cubicBezTo>
                        <a:pt x="5406" y="4096"/>
                        <a:pt x="4525" y="3596"/>
                        <a:pt x="3679" y="3037"/>
                      </a:cubicBezTo>
                      <a:cubicBezTo>
                        <a:pt x="3298" y="2775"/>
                        <a:pt x="2929" y="2525"/>
                        <a:pt x="2608" y="2263"/>
                      </a:cubicBezTo>
                      <a:cubicBezTo>
                        <a:pt x="2441" y="2144"/>
                        <a:pt x="2274" y="2025"/>
                        <a:pt x="2120" y="1894"/>
                      </a:cubicBezTo>
                      <a:lnTo>
                        <a:pt x="1703" y="1536"/>
                      </a:lnTo>
                      <a:cubicBezTo>
                        <a:pt x="1417" y="1310"/>
                        <a:pt x="1191" y="1084"/>
                        <a:pt x="977" y="905"/>
                      </a:cubicBezTo>
                      <a:lnTo>
                        <a:pt x="679" y="643"/>
                      </a:lnTo>
                      <a:lnTo>
                        <a:pt x="465" y="417"/>
                      </a:lnTo>
                      <a:lnTo>
                        <a:pt x="119" y="108"/>
                      </a:lnTo>
                      <a:close/>
                      <a:moveTo>
                        <a:pt x="13621" y="6728"/>
                      </a:moveTo>
                      <a:cubicBezTo>
                        <a:pt x="13669" y="6739"/>
                        <a:pt x="13716" y="6751"/>
                        <a:pt x="13776" y="6763"/>
                      </a:cubicBezTo>
                      <a:cubicBezTo>
                        <a:pt x="13716" y="6739"/>
                        <a:pt x="13669" y="6739"/>
                        <a:pt x="13621" y="672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1"/>
                <p:cNvSpPr/>
                <p:nvPr/>
              </p:nvSpPr>
              <p:spPr>
                <a:xfrm>
                  <a:off x="7064257" y="1327073"/>
                  <a:ext cx="83459" cy="911194"/>
                </a:xfrm>
                <a:custGeom>
                  <a:avLst/>
                  <a:gdLst/>
                  <a:ahLst/>
                  <a:cxnLst/>
                  <a:rect l="l" t="t" r="r" b="b"/>
                  <a:pathLst>
                    <a:path w="2252" h="24587" extrusionOk="0">
                      <a:moveTo>
                        <a:pt x="1" y="0"/>
                      </a:moveTo>
                      <a:cubicBezTo>
                        <a:pt x="1" y="24"/>
                        <a:pt x="13" y="36"/>
                        <a:pt x="13" y="60"/>
                      </a:cubicBezTo>
                      <a:cubicBezTo>
                        <a:pt x="13" y="36"/>
                        <a:pt x="13" y="12"/>
                        <a:pt x="1" y="0"/>
                      </a:cubicBezTo>
                      <a:close/>
                      <a:moveTo>
                        <a:pt x="13" y="60"/>
                      </a:moveTo>
                      <a:cubicBezTo>
                        <a:pt x="13" y="107"/>
                        <a:pt x="13" y="167"/>
                        <a:pt x="37" y="250"/>
                      </a:cubicBezTo>
                      <a:lnTo>
                        <a:pt x="13" y="60"/>
                      </a:lnTo>
                      <a:close/>
                      <a:moveTo>
                        <a:pt x="37" y="250"/>
                      </a:moveTo>
                      <a:cubicBezTo>
                        <a:pt x="49" y="417"/>
                        <a:pt x="72" y="655"/>
                        <a:pt x="108" y="964"/>
                      </a:cubicBezTo>
                      <a:cubicBezTo>
                        <a:pt x="180" y="1595"/>
                        <a:pt x="275" y="2488"/>
                        <a:pt x="394" y="3596"/>
                      </a:cubicBezTo>
                      <a:cubicBezTo>
                        <a:pt x="656" y="5822"/>
                        <a:pt x="1013" y="8894"/>
                        <a:pt x="1406" y="12287"/>
                      </a:cubicBezTo>
                      <a:cubicBezTo>
                        <a:pt x="1608" y="13978"/>
                        <a:pt x="1811" y="15585"/>
                        <a:pt x="1954" y="17062"/>
                      </a:cubicBezTo>
                      <a:cubicBezTo>
                        <a:pt x="2096" y="18538"/>
                        <a:pt x="2180" y="19860"/>
                        <a:pt x="2180" y="20979"/>
                      </a:cubicBezTo>
                      <a:cubicBezTo>
                        <a:pt x="2192" y="21860"/>
                        <a:pt x="2156" y="22741"/>
                        <a:pt x="2073" y="23622"/>
                      </a:cubicBezTo>
                      <a:cubicBezTo>
                        <a:pt x="2049" y="23932"/>
                        <a:pt x="2013" y="24182"/>
                        <a:pt x="2001" y="24336"/>
                      </a:cubicBezTo>
                      <a:cubicBezTo>
                        <a:pt x="2001" y="24420"/>
                        <a:pt x="1989" y="24479"/>
                        <a:pt x="1977" y="24527"/>
                      </a:cubicBezTo>
                      <a:cubicBezTo>
                        <a:pt x="1977" y="24574"/>
                        <a:pt x="1977" y="24586"/>
                        <a:pt x="1977" y="24586"/>
                      </a:cubicBezTo>
                      <a:cubicBezTo>
                        <a:pt x="1977" y="24574"/>
                        <a:pt x="1989" y="24551"/>
                        <a:pt x="1989" y="24527"/>
                      </a:cubicBezTo>
                      <a:cubicBezTo>
                        <a:pt x="1989" y="24479"/>
                        <a:pt x="2001" y="24420"/>
                        <a:pt x="2013" y="24336"/>
                      </a:cubicBezTo>
                      <a:cubicBezTo>
                        <a:pt x="2037" y="24182"/>
                        <a:pt x="2085" y="23943"/>
                        <a:pt x="2108" y="23622"/>
                      </a:cubicBezTo>
                      <a:cubicBezTo>
                        <a:pt x="2204" y="22753"/>
                        <a:pt x="2251" y="21860"/>
                        <a:pt x="2239" y="20979"/>
                      </a:cubicBezTo>
                      <a:cubicBezTo>
                        <a:pt x="2239" y="19848"/>
                        <a:pt x="2168" y="18526"/>
                        <a:pt x="2025" y="17050"/>
                      </a:cubicBezTo>
                      <a:cubicBezTo>
                        <a:pt x="1882" y="15585"/>
                        <a:pt x="1692" y="13966"/>
                        <a:pt x="1489" y="12275"/>
                      </a:cubicBezTo>
                      <a:cubicBezTo>
                        <a:pt x="1084" y="8894"/>
                        <a:pt x="727" y="5810"/>
                        <a:pt x="453" y="3584"/>
                      </a:cubicBezTo>
                      <a:cubicBezTo>
                        <a:pt x="322" y="2477"/>
                        <a:pt x="215" y="1584"/>
                        <a:pt x="132" y="964"/>
                      </a:cubicBezTo>
                      <a:cubicBezTo>
                        <a:pt x="96" y="655"/>
                        <a:pt x="61" y="417"/>
                        <a:pt x="37" y="2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1"/>
                <p:cNvSpPr/>
                <p:nvPr/>
              </p:nvSpPr>
              <p:spPr>
                <a:xfrm>
                  <a:off x="7038240" y="1294830"/>
                  <a:ext cx="16788" cy="565276"/>
                </a:xfrm>
                <a:custGeom>
                  <a:avLst/>
                  <a:gdLst/>
                  <a:ahLst/>
                  <a:cxnLst/>
                  <a:rect l="l" t="t" r="r" b="b"/>
                  <a:pathLst>
                    <a:path w="453" h="15253" extrusionOk="0">
                      <a:moveTo>
                        <a:pt x="1" y="1"/>
                      </a:moveTo>
                      <a:cubicBezTo>
                        <a:pt x="1" y="60"/>
                        <a:pt x="1" y="108"/>
                        <a:pt x="1" y="156"/>
                      </a:cubicBezTo>
                      <a:cubicBezTo>
                        <a:pt x="1" y="275"/>
                        <a:pt x="12" y="418"/>
                        <a:pt x="24" y="608"/>
                      </a:cubicBezTo>
                      <a:cubicBezTo>
                        <a:pt x="48" y="1001"/>
                        <a:pt x="84" y="1561"/>
                        <a:pt x="120" y="2239"/>
                      </a:cubicBezTo>
                      <a:cubicBezTo>
                        <a:pt x="191" y="3620"/>
                        <a:pt x="274" y="5513"/>
                        <a:pt x="310" y="7621"/>
                      </a:cubicBezTo>
                      <a:cubicBezTo>
                        <a:pt x="346" y="9728"/>
                        <a:pt x="322" y="11633"/>
                        <a:pt x="298" y="13002"/>
                      </a:cubicBezTo>
                      <a:cubicBezTo>
                        <a:pt x="274" y="13681"/>
                        <a:pt x="262" y="14241"/>
                        <a:pt x="262" y="14646"/>
                      </a:cubicBezTo>
                      <a:lnTo>
                        <a:pt x="262" y="15086"/>
                      </a:lnTo>
                      <a:cubicBezTo>
                        <a:pt x="251" y="15146"/>
                        <a:pt x="251" y="15193"/>
                        <a:pt x="262" y="15253"/>
                      </a:cubicBezTo>
                      <a:cubicBezTo>
                        <a:pt x="274" y="15205"/>
                        <a:pt x="274" y="15146"/>
                        <a:pt x="274" y="15098"/>
                      </a:cubicBezTo>
                      <a:lnTo>
                        <a:pt x="298" y="14646"/>
                      </a:lnTo>
                      <a:cubicBezTo>
                        <a:pt x="322" y="14265"/>
                        <a:pt x="346" y="13705"/>
                        <a:pt x="370" y="13014"/>
                      </a:cubicBezTo>
                      <a:cubicBezTo>
                        <a:pt x="417" y="11633"/>
                        <a:pt x="453" y="9728"/>
                        <a:pt x="417" y="7621"/>
                      </a:cubicBezTo>
                      <a:cubicBezTo>
                        <a:pt x="382" y="5525"/>
                        <a:pt x="286" y="3608"/>
                        <a:pt x="191" y="2239"/>
                      </a:cubicBezTo>
                      <a:cubicBezTo>
                        <a:pt x="143" y="1549"/>
                        <a:pt x="96" y="989"/>
                        <a:pt x="60" y="608"/>
                      </a:cubicBezTo>
                      <a:cubicBezTo>
                        <a:pt x="48" y="418"/>
                        <a:pt x="36" y="275"/>
                        <a:pt x="24" y="156"/>
                      </a:cubicBezTo>
                      <a:cubicBezTo>
                        <a:pt x="24" y="108"/>
                        <a:pt x="12"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Google Shape;691;p41"/>
              <p:cNvSpPr/>
              <p:nvPr/>
            </p:nvSpPr>
            <p:spPr>
              <a:xfrm>
                <a:off x="3969750" y="4358419"/>
                <a:ext cx="4745694" cy="5906"/>
              </a:xfrm>
              <a:custGeom>
                <a:avLst/>
                <a:gdLst/>
                <a:ahLst/>
                <a:cxnLst/>
                <a:rect l="l" t="t" r="r" b="b"/>
                <a:pathLst>
                  <a:path w="96418" h="120" extrusionOk="0">
                    <a:moveTo>
                      <a:pt x="48209" y="0"/>
                    </a:moveTo>
                    <a:cubicBezTo>
                      <a:pt x="21586" y="0"/>
                      <a:pt x="0" y="36"/>
                      <a:pt x="0" y="60"/>
                    </a:cubicBezTo>
                    <a:cubicBezTo>
                      <a:pt x="0" y="95"/>
                      <a:pt x="21586" y="119"/>
                      <a:pt x="48209" y="119"/>
                    </a:cubicBezTo>
                    <a:cubicBezTo>
                      <a:pt x="74831" y="119"/>
                      <a:pt x="96417" y="95"/>
                      <a:pt x="96417" y="60"/>
                    </a:cubicBezTo>
                    <a:cubicBezTo>
                      <a:pt x="96417" y="36"/>
                      <a:pt x="74843" y="0"/>
                      <a:pt x="4820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 name="Google Shape;692;p41"/>
            <p:cNvSpPr/>
            <p:nvPr/>
          </p:nvSpPr>
          <p:spPr>
            <a:xfrm>
              <a:off x="602450" y="3525459"/>
              <a:ext cx="2869200" cy="71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 name="Google Shape;693;p41"/>
          <p:cNvSpPr txBox="1">
            <a:spLocks noGrp="1"/>
          </p:cNvSpPr>
          <p:nvPr>
            <p:ph type="ctrTitle"/>
          </p:nvPr>
        </p:nvSpPr>
        <p:spPr>
          <a:xfrm>
            <a:off x="5304750" y="2925700"/>
            <a:ext cx="3128700" cy="1256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ar-JO" dirty="0" smtClean="0">
                <a:latin typeface="abo2sadam" panose="02000500040000020004" pitchFamily="2" charset="-78"/>
                <a:cs typeface="abo2sadam" panose="02000500040000020004" pitchFamily="2" charset="-78"/>
              </a:rPr>
              <a:t>محاذاة الفقرة</a:t>
            </a:r>
            <a:endParaRPr dirty="0">
              <a:latin typeface="abo2sadam" panose="02000500040000020004" pitchFamily="2" charset="-78"/>
              <a:cs typeface="abo2sadam" panose="02000500040000020004" pitchFamily="2" charset="-78"/>
            </a:endParaRPr>
          </a:p>
        </p:txBody>
      </p:sp>
      <p:sp>
        <p:nvSpPr>
          <p:cNvPr id="695" name="Google Shape;695;p41"/>
          <p:cNvSpPr txBox="1">
            <a:spLocks noGrp="1"/>
          </p:cNvSpPr>
          <p:nvPr>
            <p:ph type="title" idx="2"/>
          </p:nvPr>
        </p:nvSpPr>
        <p:spPr>
          <a:xfrm>
            <a:off x="6725025" y="1471085"/>
            <a:ext cx="1708500" cy="1371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01</a:t>
            </a:r>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54"/>
        <p:cNvGrpSpPr/>
        <p:nvPr/>
      </p:nvGrpSpPr>
      <p:grpSpPr>
        <a:xfrm>
          <a:off x="0" y="0"/>
          <a:ext cx="0" cy="0"/>
          <a:chOff x="0" y="0"/>
          <a:chExt cx="0" cy="0"/>
        </a:xfrm>
      </p:grpSpPr>
      <p:sp>
        <p:nvSpPr>
          <p:cNvPr id="2255" name="Google Shape;2255;p66"/>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APP</a:t>
            </a:r>
            <a:endParaRPr/>
          </a:p>
        </p:txBody>
      </p:sp>
      <p:sp>
        <p:nvSpPr>
          <p:cNvPr id="2256" name="Google Shape;2256;p66"/>
          <p:cNvSpPr txBox="1">
            <a:spLocks noGrp="1"/>
          </p:cNvSpPr>
          <p:nvPr>
            <p:ph type="subTitle" idx="1"/>
          </p:nvPr>
        </p:nvSpPr>
        <p:spPr>
          <a:xfrm>
            <a:off x="1101000" y="1885950"/>
            <a:ext cx="3051900" cy="1419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grpSp>
        <p:nvGrpSpPr>
          <p:cNvPr id="2257" name="Google Shape;2257;p66"/>
          <p:cNvGrpSpPr/>
          <p:nvPr/>
        </p:nvGrpSpPr>
        <p:grpSpPr>
          <a:xfrm>
            <a:off x="5082553" y="1336432"/>
            <a:ext cx="2463353" cy="3201814"/>
            <a:chOff x="5082553" y="1336432"/>
            <a:chExt cx="2463353" cy="3201814"/>
          </a:xfrm>
        </p:grpSpPr>
        <p:sp>
          <p:nvSpPr>
            <p:cNvPr id="2258" name="Google Shape;2258;p66"/>
            <p:cNvSpPr/>
            <p:nvPr/>
          </p:nvSpPr>
          <p:spPr>
            <a:xfrm>
              <a:off x="5082553" y="1336432"/>
              <a:ext cx="2463353" cy="3201814"/>
            </a:xfrm>
            <a:custGeom>
              <a:avLst/>
              <a:gdLst/>
              <a:ahLst/>
              <a:cxnLst/>
              <a:rect l="l" t="t" r="r" b="b"/>
              <a:pathLst>
                <a:path w="159958" h="207910" extrusionOk="0">
                  <a:moveTo>
                    <a:pt x="9238" y="0"/>
                  </a:moveTo>
                  <a:cubicBezTo>
                    <a:pt x="4133" y="0"/>
                    <a:pt x="0" y="4133"/>
                    <a:pt x="0" y="9238"/>
                  </a:cubicBezTo>
                  <a:lnTo>
                    <a:pt x="0" y="198671"/>
                  </a:lnTo>
                  <a:cubicBezTo>
                    <a:pt x="0" y="203776"/>
                    <a:pt x="4133" y="207909"/>
                    <a:pt x="9238" y="207909"/>
                  </a:cubicBezTo>
                  <a:lnTo>
                    <a:pt x="150720" y="207909"/>
                  </a:lnTo>
                  <a:cubicBezTo>
                    <a:pt x="155825" y="207909"/>
                    <a:pt x="159958" y="203776"/>
                    <a:pt x="159958" y="198671"/>
                  </a:cubicBezTo>
                  <a:lnTo>
                    <a:pt x="159958" y="9238"/>
                  </a:lnTo>
                  <a:cubicBezTo>
                    <a:pt x="159958" y="4133"/>
                    <a:pt x="155825" y="0"/>
                    <a:pt x="150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6"/>
            <p:cNvSpPr/>
            <p:nvPr/>
          </p:nvSpPr>
          <p:spPr>
            <a:xfrm>
              <a:off x="5321200" y="1608772"/>
              <a:ext cx="1986046" cy="2657101"/>
            </a:xfrm>
            <a:custGeom>
              <a:avLst/>
              <a:gdLst/>
              <a:ahLst/>
              <a:cxnLst/>
              <a:rect l="l" t="t" r="r" b="b"/>
              <a:pathLst>
                <a:path w="128964" h="172539" extrusionOk="0">
                  <a:moveTo>
                    <a:pt x="0" y="0"/>
                  </a:moveTo>
                  <a:lnTo>
                    <a:pt x="0" y="172539"/>
                  </a:lnTo>
                  <a:lnTo>
                    <a:pt x="128963" y="172539"/>
                  </a:lnTo>
                  <a:lnTo>
                    <a:pt x="128963" y="0"/>
                  </a:lnTo>
                  <a:close/>
                </a:path>
              </a:pathLst>
            </a:custGeom>
            <a:solidFill>
              <a:srgbClr val="EC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6"/>
            <p:cNvSpPr/>
            <p:nvPr/>
          </p:nvSpPr>
          <p:spPr>
            <a:xfrm>
              <a:off x="6272147" y="1422037"/>
              <a:ext cx="73951" cy="63463"/>
            </a:xfrm>
            <a:custGeom>
              <a:avLst/>
              <a:gdLst/>
              <a:ahLst/>
              <a:cxnLst/>
              <a:rect l="l" t="t" r="r" b="b"/>
              <a:pathLst>
                <a:path w="4802" h="4121" extrusionOk="0">
                  <a:moveTo>
                    <a:pt x="2735" y="0"/>
                  </a:moveTo>
                  <a:cubicBezTo>
                    <a:pt x="912" y="0"/>
                    <a:pt x="0" y="2249"/>
                    <a:pt x="1276" y="3525"/>
                  </a:cubicBezTo>
                  <a:cubicBezTo>
                    <a:pt x="1707" y="3936"/>
                    <a:pt x="2225" y="4120"/>
                    <a:pt x="2731" y="4120"/>
                  </a:cubicBezTo>
                  <a:cubicBezTo>
                    <a:pt x="3795" y="4120"/>
                    <a:pt x="4801" y="3303"/>
                    <a:pt x="4801" y="2067"/>
                  </a:cubicBezTo>
                  <a:cubicBezTo>
                    <a:pt x="4801" y="973"/>
                    <a:pt x="3890" y="0"/>
                    <a:pt x="2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6"/>
            <p:cNvSpPr/>
            <p:nvPr/>
          </p:nvSpPr>
          <p:spPr>
            <a:xfrm>
              <a:off x="6240242" y="4336902"/>
              <a:ext cx="129175" cy="110788"/>
            </a:xfrm>
            <a:custGeom>
              <a:avLst/>
              <a:gdLst/>
              <a:ahLst/>
              <a:cxnLst/>
              <a:rect l="l" t="t" r="r" b="b"/>
              <a:pathLst>
                <a:path w="8388" h="7194" extrusionOk="0">
                  <a:moveTo>
                    <a:pt x="4802" y="1"/>
                  </a:moveTo>
                  <a:cubicBezTo>
                    <a:pt x="1581" y="1"/>
                    <a:pt x="1" y="3890"/>
                    <a:pt x="2249" y="6139"/>
                  </a:cubicBezTo>
                  <a:cubicBezTo>
                    <a:pt x="2977" y="6866"/>
                    <a:pt x="3876" y="7193"/>
                    <a:pt x="4760" y="7193"/>
                  </a:cubicBezTo>
                  <a:cubicBezTo>
                    <a:pt x="6608" y="7193"/>
                    <a:pt x="8388" y="5765"/>
                    <a:pt x="8388" y="3586"/>
                  </a:cubicBezTo>
                  <a:cubicBezTo>
                    <a:pt x="8388" y="1581"/>
                    <a:pt x="6808" y="1"/>
                    <a:pt x="4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62" name="Google Shape;2262;p66"/>
          <p:cNvPicPr preferRelativeResize="0"/>
          <p:nvPr/>
        </p:nvPicPr>
        <p:blipFill rotWithShape="1">
          <a:blip r:embed="rId3">
            <a:alphaModFix/>
          </a:blip>
          <a:srcRect t="341" b="2040"/>
          <a:stretch/>
        </p:blipFill>
        <p:spPr>
          <a:xfrm>
            <a:off x="5259875" y="1544225"/>
            <a:ext cx="2120700" cy="2756400"/>
          </a:xfrm>
          <a:prstGeom prst="roundRect">
            <a:avLst>
              <a:gd name="adj" fmla="val 1467"/>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266"/>
        <p:cNvGrpSpPr/>
        <p:nvPr/>
      </p:nvGrpSpPr>
      <p:grpSpPr>
        <a:xfrm>
          <a:off x="0" y="0"/>
          <a:ext cx="0" cy="0"/>
          <a:chOff x="0" y="0"/>
          <a:chExt cx="0" cy="0"/>
        </a:xfrm>
      </p:grpSpPr>
      <p:sp>
        <p:nvSpPr>
          <p:cNvPr id="2267" name="Google Shape;2267;p67"/>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WEB</a:t>
            </a:r>
            <a:endParaRPr/>
          </a:p>
        </p:txBody>
      </p:sp>
      <p:sp>
        <p:nvSpPr>
          <p:cNvPr id="2268" name="Google Shape;2268;p67"/>
          <p:cNvSpPr txBox="1">
            <a:spLocks noGrp="1"/>
          </p:cNvSpPr>
          <p:nvPr>
            <p:ph type="subTitle" idx="1"/>
          </p:nvPr>
        </p:nvSpPr>
        <p:spPr>
          <a:xfrm>
            <a:off x="5253900" y="1885950"/>
            <a:ext cx="3051900" cy="1419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grpSp>
        <p:nvGrpSpPr>
          <p:cNvPr id="2269" name="Google Shape;2269;p67"/>
          <p:cNvGrpSpPr/>
          <p:nvPr/>
        </p:nvGrpSpPr>
        <p:grpSpPr>
          <a:xfrm>
            <a:off x="924308" y="1374017"/>
            <a:ext cx="3785370" cy="3061832"/>
            <a:chOff x="924308" y="1297817"/>
            <a:chExt cx="3785370" cy="3061832"/>
          </a:xfrm>
        </p:grpSpPr>
        <p:sp>
          <p:nvSpPr>
            <p:cNvPr id="2270" name="Google Shape;2270;p67"/>
            <p:cNvSpPr/>
            <p:nvPr/>
          </p:nvSpPr>
          <p:spPr>
            <a:xfrm>
              <a:off x="2144556" y="3930128"/>
              <a:ext cx="1370447" cy="429521"/>
            </a:xfrm>
            <a:custGeom>
              <a:avLst/>
              <a:gdLst/>
              <a:ahLst/>
              <a:cxnLst/>
              <a:rect l="l" t="t" r="r" b="b"/>
              <a:pathLst>
                <a:path w="94481" h="29125" extrusionOk="0">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7"/>
            <p:cNvSpPr/>
            <p:nvPr/>
          </p:nvSpPr>
          <p:spPr>
            <a:xfrm>
              <a:off x="924308" y="3594592"/>
              <a:ext cx="3785370" cy="335550"/>
            </a:xfrm>
            <a:custGeom>
              <a:avLst/>
              <a:gdLst/>
              <a:ahLst/>
              <a:cxnLst/>
              <a:rect l="l" t="t" r="r" b="b"/>
              <a:pathLst>
                <a:path w="260970" h="22753" extrusionOk="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7"/>
            <p:cNvSpPr/>
            <p:nvPr/>
          </p:nvSpPr>
          <p:spPr>
            <a:xfrm>
              <a:off x="924308" y="1297817"/>
              <a:ext cx="3785370" cy="2296790"/>
            </a:xfrm>
            <a:custGeom>
              <a:avLst/>
              <a:gdLst/>
              <a:ahLst/>
              <a:cxnLst/>
              <a:rect l="l" t="t" r="r" b="b"/>
              <a:pathLst>
                <a:path w="260970" h="155741" extrusionOk="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7"/>
            <p:cNvSpPr/>
            <p:nvPr/>
          </p:nvSpPr>
          <p:spPr>
            <a:xfrm>
              <a:off x="2739633" y="3666278"/>
              <a:ext cx="154384" cy="134407"/>
            </a:xfrm>
            <a:custGeom>
              <a:avLst/>
              <a:gdLst/>
              <a:ahLst/>
              <a:cxnLst/>
              <a:rect l="l" t="t" r="r" b="b"/>
              <a:pathLst>
                <a:path w="10627" h="9100" extrusionOk="0">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74" name="Google Shape;2274;p67"/>
          <p:cNvPicPr preferRelativeResize="0"/>
          <p:nvPr/>
        </p:nvPicPr>
        <p:blipFill>
          <a:blip r:embed="rId3">
            <a:alphaModFix/>
          </a:blip>
          <a:stretch>
            <a:fillRect/>
          </a:stretch>
        </p:blipFill>
        <p:spPr>
          <a:xfrm>
            <a:off x="1073919" y="1506100"/>
            <a:ext cx="3486000" cy="2004900"/>
          </a:xfrm>
          <a:prstGeom prst="roundRect">
            <a:avLst>
              <a:gd name="adj" fmla="val 1426"/>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278"/>
        <p:cNvGrpSpPr/>
        <p:nvPr/>
      </p:nvGrpSpPr>
      <p:grpSpPr>
        <a:xfrm>
          <a:off x="0" y="0"/>
          <a:ext cx="0" cy="0"/>
          <a:chOff x="0" y="0"/>
          <a:chExt cx="0" cy="0"/>
        </a:xfrm>
      </p:grpSpPr>
      <p:sp>
        <p:nvSpPr>
          <p:cNvPr id="2279" name="Google Shape;2279;p68"/>
          <p:cNvSpPr txBox="1">
            <a:spLocks noGrp="1"/>
          </p:cNvSpPr>
          <p:nvPr>
            <p:ph type="title"/>
          </p:nvPr>
        </p:nvSpPr>
        <p:spPr>
          <a:xfrm>
            <a:off x="1724425" y="765050"/>
            <a:ext cx="4937700" cy="8448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THANKS!</a:t>
            </a:r>
            <a:endParaRPr/>
          </a:p>
        </p:txBody>
      </p:sp>
      <p:sp>
        <p:nvSpPr>
          <p:cNvPr id="2280" name="Google Shape;2280;p68"/>
          <p:cNvSpPr txBox="1">
            <a:spLocks noGrp="1"/>
          </p:cNvSpPr>
          <p:nvPr>
            <p:ph type="subTitle" idx="1"/>
          </p:nvPr>
        </p:nvSpPr>
        <p:spPr>
          <a:xfrm>
            <a:off x="1724425" y="1709928"/>
            <a:ext cx="3099900" cy="1435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b="1"/>
              <a:t>Do you have any questions?</a:t>
            </a:r>
            <a:r>
              <a:rPr lang="en"/>
              <a:t> </a:t>
            </a:r>
            <a:r>
              <a:rPr lang="en">
                <a:uFill>
                  <a:noFill/>
                </a:uFill>
                <a:hlinkClick r:id="rId3"/>
              </a:rPr>
              <a:t>youremail@freepik.com</a:t>
            </a:r>
            <a:r>
              <a:rPr lang="en"/>
              <a:t/>
            </a:r>
            <a:br>
              <a:rPr lang="en"/>
            </a:br>
            <a:r>
              <a:rPr lang="en"/>
              <a:t>+91  620 421 838</a:t>
            </a:r>
            <a:br>
              <a:rPr lang="en"/>
            </a:br>
            <a:r>
              <a:rPr lang="en"/>
              <a:t>yourcompany.com</a:t>
            </a:r>
            <a:endParaRPr/>
          </a:p>
        </p:txBody>
      </p:sp>
      <p:grpSp>
        <p:nvGrpSpPr>
          <p:cNvPr id="2281" name="Google Shape;2281;p68"/>
          <p:cNvGrpSpPr/>
          <p:nvPr/>
        </p:nvGrpSpPr>
        <p:grpSpPr>
          <a:xfrm>
            <a:off x="1818785" y="3106975"/>
            <a:ext cx="1067780" cy="297015"/>
            <a:chOff x="4038112" y="3221275"/>
            <a:chExt cx="1067780" cy="297015"/>
          </a:xfrm>
        </p:grpSpPr>
        <p:sp>
          <p:nvSpPr>
            <p:cNvPr id="2282" name="Google Shape;2282;p68"/>
            <p:cNvSpPr/>
            <p:nvPr/>
          </p:nvSpPr>
          <p:spPr>
            <a:xfrm>
              <a:off x="4038112" y="3221376"/>
              <a:ext cx="296614" cy="29691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3" name="Google Shape;2283;p68"/>
            <p:cNvGrpSpPr/>
            <p:nvPr/>
          </p:nvGrpSpPr>
          <p:grpSpPr>
            <a:xfrm>
              <a:off x="4423658" y="3221275"/>
              <a:ext cx="296916" cy="296588"/>
              <a:chOff x="3303268" y="3817349"/>
              <a:chExt cx="346056" cy="345674"/>
            </a:xfrm>
          </p:grpSpPr>
          <p:sp>
            <p:nvSpPr>
              <p:cNvPr id="2284" name="Google Shape;2284;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 name="Google Shape;2288;p68"/>
            <p:cNvGrpSpPr/>
            <p:nvPr/>
          </p:nvGrpSpPr>
          <p:grpSpPr>
            <a:xfrm>
              <a:off x="4808977" y="3221275"/>
              <a:ext cx="296916" cy="296588"/>
              <a:chOff x="3752358" y="3817349"/>
              <a:chExt cx="346056" cy="345674"/>
            </a:xfrm>
          </p:grpSpPr>
          <p:sp>
            <p:nvSpPr>
              <p:cNvPr id="2289" name="Google Shape;2289;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93" name="Google Shape;2293;p68"/>
          <p:cNvGrpSpPr/>
          <p:nvPr/>
        </p:nvGrpSpPr>
        <p:grpSpPr>
          <a:xfrm>
            <a:off x="4756525" y="859495"/>
            <a:ext cx="3964528" cy="3747517"/>
            <a:chOff x="4756525" y="859495"/>
            <a:chExt cx="3964528" cy="3747517"/>
          </a:xfrm>
        </p:grpSpPr>
        <p:grpSp>
          <p:nvGrpSpPr>
            <p:cNvPr id="2294" name="Google Shape;2294;p68"/>
            <p:cNvGrpSpPr/>
            <p:nvPr/>
          </p:nvGrpSpPr>
          <p:grpSpPr>
            <a:xfrm>
              <a:off x="5344840" y="859495"/>
              <a:ext cx="3376213" cy="3051348"/>
              <a:chOff x="4768485" y="419202"/>
              <a:chExt cx="4065767" cy="3674552"/>
            </a:xfrm>
          </p:grpSpPr>
          <p:sp>
            <p:nvSpPr>
              <p:cNvPr id="2295" name="Google Shape;2295;p68"/>
              <p:cNvSpPr/>
              <p:nvPr/>
            </p:nvSpPr>
            <p:spPr>
              <a:xfrm>
                <a:off x="7320113" y="1078146"/>
                <a:ext cx="1469795" cy="2206169"/>
              </a:xfrm>
              <a:custGeom>
                <a:avLst/>
                <a:gdLst/>
                <a:ahLst/>
                <a:cxnLst/>
                <a:rect l="l" t="t" r="r" b="b"/>
                <a:pathLst>
                  <a:path w="34339" h="51543" extrusionOk="0">
                    <a:moveTo>
                      <a:pt x="1" y="1"/>
                    </a:moveTo>
                    <a:cubicBezTo>
                      <a:pt x="1" y="1"/>
                      <a:pt x="60" y="36"/>
                      <a:pt x="156" y="84"/>
                    </a:cubicBezTo>
                    <a:lnTo>
                      <a:pt x="608" y="334"/>
                    </a:lnTo>
                    <a:cubicBezTo>
                      <a:pt x="799" y="441"/>
                      <a:pt x="1061" y="548"/>
                      <a:pt x="1346" y="727"/>
                    </a:cubicBezTo>
                    <a:lnTo>
                      <a:pt x="2335" y="1310"/>
                    </a:lnTo>
                    <a:cubicBezTo>
                      <a:pt x="7514" y="4477"/>
                      <a:pt x="11645" y="9109"/>
                      <a:pt x="14229" y="14610"/>
                    </a:cubicBezTo>
                    <a:cubicBezTo>
                      <a:pt x="15122" y="16538"/>
                      <a:pt x="15801" y="18562"/>
                      <a:pt x="16265" y="20634"/>
                    </a:cubicBezTo>
                    <a:cubicBezTo>
                      <a:pt x="16515" y="21729"/>
                      <a:pt x="16705" y="22837"/>
                      <a:pt x="16824" y="23956"/>
                    </a:cubicBezTo>
                    <a:cubicBezTo>
                      <a:pt x="16955" y="25111"/>
                      <a:pt x="17015" y="26266"/>
                      <a:pt x="17015" y="27433"/>
                    </a:cubicBezTo>
                    <a:cubicBezTo>
                      <a:pt x="17015" y="30945"/>
                      <a:pt x="16420" y="34421"/>
                      <a:pt x="15241" y="37731"/>
                    </a:cubicBezTo>
                    <a:lnTo>
                      <a:pt x="15229" y="37779"/>
                    </a:lnTo>
                    <a:lnTo>
                      <a:pt x="15265" y="37803"/>
                    </a:lnTo>
                    <a:lnTo>
                      <a:pt x="28957" y="47685"/>
                    </a:lnTo>
                    <a:lnTo>
                      <a:pt x="32910" y="50531"/>
                    </a:lnTo>
                    <a:cubicBezTo>
                      <a:pt x="33374" y="50864"/>
                      <a:pt x="33731" y="51114"/>
                      <a:pt x="33969" y="51293"/>
                    </a:cubicBezTo>
                    <a:lnTo>
                      <a:pt x="34243" y="51483"/>
                    </a:lnTo>
                    <a:lnTo>
                      <a:pt x="34339" y="51543"/>
                    </a:lnTo>
                    <a:lnTo>
                      <a:pt x="34255" y="51471"/>
                    </a:lnTo>
                    <a:lnTo>
                      <a:pt x="33981" y="51281"/>
                    </a:lnTo>
                    <a:lnTo>
                      <a:pt x="32934" y="50507"/>
                    </a:lnTo>
                    <a:lnTo>
                      <a:pt x="28993" y="47626"/>
                    </a:lnTo>
                    <a:lnTo>
                      <a:pt x="15360" y="37734"/>
                    </a:lnTo>
                    <a:lnTo>
                      <a:pt x="15360" y="37734"/>
                    </a:lnTo>
                    <a:cubicBezTo>
                      <a:pt x="16531" y="34434"/>
                      <a:pt x="17134" y="30945"/>
                      <a:pt x="17134" y="27421"/>
                    </a:cubicBezTo>
                    <a:cubicBezTo>
                      <a:pt x="17146" y="26266"/>
                      <a:pt x="17074" y="25099"/>
                      <a:pt x="16955" y="23944"/>
                    </a:cubicBezTo>
                    <a:cubicBezTo>
                      <a:pt x="16824" y="22825"/>
                      <a:pt x="16634" y="21706"/>
                      <a:pt x="16384" y="20598"/>
                    </a:cubicBezTo>
                    <a:cubicBezTo>
                      <a:pt x="15920" y="18515"/>
                      <a:pt x="15241" y="16491"/>
                      <a:pt x="14336" y="14550"/>
                    </a:cubicBezTo>
                    <a:cubicBezTo>
                      <a:pt x="11752" y="9037"/>
                      <a:pt x="7585" y="4406"/>
                      <a:pt x="2370" y="1251"/>
                    </a:cubicBezTo>
                    <a:lnTo>
                      <a:pt x="1370" y="691"/>
                    </a:lnTo>
                    <a:cubicBezTo>
                      <a:pt x="1084" y="524"/>
                      <a:pt x="822" y="405"/>
                      <a:pt x="632" y="298"/>
                    </a:cubicBezTo>
                    <a:lnTo>
                      <a:pt x="168" y="72"/>
                    </a:lnTo>
                    <a:cubicBezTo>
                      <a:pt x="61" y="2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8"/>
              <p:cNvSpPr/>
              <p:nvPr/>
            </p:nvSpPr>
            <p:spPr>
              <a:xfrm>
                <a:off x="7701312" y="813156"/>
                <a:ext cx="796084" cy="2030850"/>
              </a:xfrm>
              <a:custGeom>
                <a:avLst/>
                <a:gdLst/>
                <a:ahLst/>
                <a:cxnLst/>
                <a:rect l="l" t="t" r="r" b="b"/>
                <a:pathLst>
                  <a:path w="18599" h="47447" extrusionOk="0">
                    <a:moveTo>
                      <a:pt x="1" y="0"/>
                    </a:moveTo>
                    <a:cubicBezTo>
                      <a:pt x="1" y="0"/>
                      <a:pt x="49" y="24"/>
                      <a:pt x="132" y="72"/>
                    </a:cubicBezTo>
                    <a:lnTo>
                      <a:pt x="501" y="250"/>
                    </a:lnTo>
                    <a:lnTo>
                      <a:pt x="1108" y="548"/>
                    </a:lnTo>
                    <a:cubicBezTo>
                      <a:pt x="1346" y="655"/>
                      <a:pt x="1608" y="822"/>
                      <a:pt x="1918" y="989"/>
                    </a:cubicBezTo>
                    <a:cubicBezTo>
                      <a:pt x="3620" y="1941"/>
                      <a:pt x="5216" y="3060"/>
                      <a:pt x="6680" y="4346"/>
                    </a:cubicBezTo>
                    <a:cubicBezTo>
                      <a:pt x="7692" y="5239"/>
                      <a:pt x="8645" y="6192"/>
                      <a:pt x="9538" y="7204"/>
                    </a:cubicBezTo>
                    <a:cubicBezTo>
                      <a:pt x="10538" y="8370"/>
                      <a:pt x="11467" y="9609"/>
                      <a:pt x="12312" y="10906"/>
                    </a:cubicBezTo>
                    <a:cubicBezTo>
                      <a:pt x="14229" y="13883"/>
                      <a:pt x="15681" y="17133"/>
                      <a:pt x="16646" y="20551"/>
                    </a:cubicBezTo>
                    <a:cubicBezTo>
                      <a:pt x="17598" y="23968"/>
                      <a:pt x="18170" y="27480"/>
                      <a:pt x="18325" y="31016"/>
                    </a:cubicBezTo>
                    <a:cubicBezTo>
                      <a:pt x="18479" y="33909"/>
                      <a:pt x="18420" y="36803"/>
                      <a:pt x="18134" y="39684"/>
                    </a:cubicBezTo>
                    <a:cubicBezTo>
                      <a:pt x="17944" y="41625"/>
                      <a:pt x="17574" y="43553"/>
                      <a:pt x="17003" y="45435"/>
                    </a:cubicBezTo>
                    <a:cubicBezTo>
                      <a:pt x="16801" y="46089"/>
                      <a:pt x="16610" y="46589"/>
                      <a:pt x="16479" y="46935"/>
                    </a:cubicBezTo>
                    <a:lnTo>
                      <a:pt x="16324" y="47316"/>
                    </a:lnTo>
                    <a:lnTo>
                      <a:pt x="16277" y="47447"/>
                    </a:lnTo>
                    <a:cubicBezTo>
                      <a:pt x="16277" y="47447"/>
                      <a:pt x="16300" y="47411"/>
                      <a:pt x="16336" y="47316"/>
                    </a:cubicBezTo>
                    <a:lnTo>
                      <a:pt x="16515" y="46935"/>
                    </a:lnTo>
                    <a:cubicBezTo>
                      <a:pt x="16646" y="46589"/>
                      <a:pt x="16848" y="46089"/>
                      <a:pt x="17051" y="45435"/>
                    </a:cubicBezTo>
                    <a:cubicBezTo>
                      <a:pt x="17634" y="43565"/>
                      <a:pt x="18027" y="41648"/>
                      <a:pt x="18217" y="39696"/>
                    </a:cubicBezTo>
                    <a:cubicBezTo>
                      <a:pt x="18515" y="36814"/>
                      <a:pt x="18598" y="33909"/>
                      <a:pt x="18455" y="31016"/>
                    </a:cubicBezTo>
                    <a:cubicBezTo>
                      <a:pt x="18301" y="27468"/>
                      <a:pt x="17729" y="23944"/>
                      <a:pt x="16765" y="20527"/>
                    </a:cubicBezTo>
                    <a:cubicBezTo>
                      <a:pt x="15812" y="17098"/>
                      <a:pt x="14348" y="13835"/>
                      <a:pt x="12419" y="10847"/>
                    </a:cubicBezTo>
                    <a:cubicBezTo>
                      <a:pt x="11574" y="9549"/>
                      <a:pt x="10633" y="8311"/>
                      <a:pt x="9609" y="7144"/>
                    </a:cubicBezTo>
                    <a:cubicBezTo>
                      <a:pt x="8716" y="6120"/>
                      <a:pt x="7764" y="5168"/>
                      <a:pt x="6740" y="4287"/>
                    </a:cubicBezTo>
                    <a:cubicBezTo>
                      <a:pt x="5263" y="3001"/>
                      <a:pt x="3644" y="1882"/>
                      <a:pt x="1930" y="941"/>
                    </a:cubicBezTo>
                    <a:cubicBezTo>
                      <a:pt x="1632" y="786"/>
                      <a:pt x="1358" y="631"/>
                      <a:pt x="1120" y="512"/>
                    </a:cubicBezTo>
                    <a:lnTo>
                      <a:pt x="513" y="227"/>
                    </a:lnTo>
                    <a:lnTo>
                      <a:pt x="132" y="6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8"/>
              <p:cNvSpPr/>
              <p:nvPr/>
            </p:nvSpPr>
            <p:spPr>
              <a:xfrm>
                <a:off x="6215808" y="419202"/>
                <a:ext cx="1178781" cy="369514"/>
              </a:xfrm>
              <a:custGeom>
                <a:avLst/>
                <a:gdLst/>
                <a:ahLst/>
                <a:cxnLst/>
                <a:rect l="l" t="t" r="r" b="b"/>
                <a:pathLst>
                  <a:path w="27540" h="8633" extrusionOk="0">
                    <a:moveTo>
                      <a:pt x="27539" y="1"/>
                    </a:moveTo>
                    <a:cubicBezTo>
                      <a:pt x="27527" y="13"/>
                      <a:pt x="27515" y="13"/>
                      <a:pt x="27515" y="25"/>
                    </a:cubicBezTo>
                    <a:lnTo>
                      <a:pt x="27515" y="25"/>
                    </a:lnTo>
                    <a:cubicBezTo>
                      <a:pt x="27531" y="9"/>
                      <a:pt x="27539" y="1"/>
                      <a:pt x="27539" y="1"/>
                    </a:cubicBezTo>
                    <a:close/>
                    <a:moveTo>
                      <a:pt x="27515" y="25"/>
                    </a:moveTo>
                    <a:cubicBezTo>
                      <a:pt x="27512" y="28"/>
                      <a:pt x="27508" y="32"/>
                      <a:pt x="27504" y="37"/>
                    </a:cubicBezTo>
                    <a:lnTo>
                      <a:pt x="27432" y="156"/>
                    </a:lnTo>
                    <a:lnTo>
                      <a:pt x="27146" y="596"/>
                    </a:lnTo>
                    <a:lnTo>
                      <a:pt x="26063" y="2287"/>
                    </a:lnTo>
                    <a:cubicBezTo>
                      <a:pt x="25162" y="3744"/>
                      <a:pt x="23872" y="5804"/>
                      <a:pt x="22358" y="8206"/>
                    </a:cubicBezTo>
                    <a:lnTo>
                      <a:pt x="22358" y="8206"/>
                    </a:lnTo>
                    <a:cubicBezTo>
                      <a:pt x="20286" y="7652"/>
                      <a:pt x="18168" y="7250"/>
                      <a:pt x="16038" y="7026"/>
                    </a:cubicBezTo>
                    <a:cubicBezTo>
                      <a:pt x="14624" y="6881"/>
                      <a:pt x="13204" y="6807"/>
                      <a:pt x="11783" y="6807"/>
                    </a:cubicBezTo>
                    <a:cubicBezTo>
                      <a:pt x="11098" y="6807"/>
                      <a:pt x="10413" y="6824"/>
                      <a:pt x="9727" y="6859"/>
                    </a:cubicBezTo>
                    <a:cubicBezTo>
                      <a:pt x="8001" y="6954"/>
                      <a:pt x="6298" y="7156"/>
                      <a:pt x="4596" y="7478"/>
                    </a:cubicBezTo>
                    <a:lnTo>
                      <a:pt x="4072" y="7573"/>
                    </a:lnTo>
                    <a:lnTo>
                      <a:pt x="3572" y="7680"/>
                    </a:lnTo>
                    <a:lnTo>
                      <a:pt x="2667" y="7883"/>
                    </a:lnTo>
                    <a:cubicBezTo>
                      <a:pt x="2096" y="8026"/>
                      <a:pt x="1607" y="8145"/>
                      <a:pt x="1215" y="8264"/>
                    </a:cubicBezTo>
                    <a:lnTo>
                      <a:pt x="310" y="8538"/>
                    </a:lnTo>
                    <a:lnTo>
                      <a:pt x="72" y="8609"/>
                    </a:lnTo>
                    <a:cubicBezTo>
                      <a:pt x="48" y="8621"/>
                      <a:pt x="24" y="8621"/>
                      <a:pt x="0" y="8633"/>
                    </a:cubicBezTo>
                    <a:cubicBezTo>
                      <a:pt x="24" y="8633"/>
                      <a:pt x="60" y="8633"/>
                      <a:pt x="83" y="8621"/>
                    </a:cubicBezTo>
                    <a:lnTo>
                      <a:pt x="322" y="8561"/>
                    </a:lnTo>
                    <a:lnTo>
                      <a:pt x="1226" y="8299"/>
                    </a:lnTo>
                    <a:cubicBezTo>
                      <a:pt x="1619" y="8192"/>
                      <a:pt x="2107" y="8085"/>
                      <a:pt x="2679" y="7942"/>
                    </a:cubicBezTo>
                    <a:lnTo>
                      <a:pt x="3596" y="7740"/>
                    </a:lnTo>
                    <a:lnTo>
                      <a:pt x="4084" y="7633"/>
                    </a:lnTo>
                    <a:lnTo>
                      <a:pt x="4620" y="7549"/>
                    </a:lnTo>
                    <a:cubicBezTo>
                      <a:pt x="6310" y="7240"/>
                      <a:pt x="8013" y="7037"/>
                      <a:pt x="9727" y="6954"/>
                    </a:cubicBezTo>
                    <a:cubicBezTo>
                      <a:pt x="10405" y="6920"/>
                      <a:pt x="11081" y="6902"/>
                      <a:pt x="11756" y="6902"/>
                    </a:cubicBezTo>
                    <a:cubicBezTo>
                      <a:pt x="13182" y="6902"/>
                      <a:pt x="14604" y="6979"/>
                      <a:pt x="16026" y="7133"/>
                    </a:cubicBezTo>
                    <a:cubicBezTo>
                      <a:pt x="18169" y="7347"/>
                      <a:pt x="20288" y="7752"/>
                      <a:pt x="22372" y="8311"/>
                    </a:cubicBezTo>
                    <a:lnTo>
                      <a:pt x="22408" y="8311"/>
                    </a:lnTo>
                    <a:lnTo>
                      <a:pt x="22431" y="8276"/>
                    </a:lnTo>
                    <a:cubicBezTo>
                      <a:pt x="23932" y="5847"/>
                      <a:pt x="25218" y="3763"/>
                      <a:pt x="26122" y="2311"/>
                    </a:cubicBezTo>
                    <a:cubicBezTo>
                      <a:pt x="26563" y="1572"/>
                      <a:pt x="26920" y="1001"/>
                      <a:pt x="27170" y="596"/>
                    </a:cubicBezTo>
                    <a:lnTo>
                      <a:pt x="27444" y="144"/>
                    </a:lnTo>
                    <a:lnTo>
                      <a:pt x="27515" y="2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8"/>
              <p:cNvSpPr/>
              <p:nvPr/>
            </p:nvSpPr>
            <p:spPr>
              <a:xfrm>
                <a:off x="4990673" y="808576"/>
                <a:ext cx="629411" cy="878607"/>
              </a:xfrm>
              <a:custGeom>
                <a:avLst/>
                <a:gdLst/>
                <a:ahLst/>
                <a:cxnLst/>
                <a:rect l="l" t="t" r="r" b="b"/>
                <a:pathLst>
                  <a:path w="14705" h="20527" extrusionOk="0">
                    <a:moveTo>
                      <a:pt x="14705" y="0"/>
                    </a:moveTo>
                    <a:lnTo>
                      <a:pt x="14705" y="0"/>
                    </a:lnTo>
                    <a:cubicBezTo>
                      <a:pt x="14705" y="0"/>
                      <a:pt x="14681" y="0"/>
                      <a:pt x="14645" y="36"/>
                    </a:cubicBezTo>
                    <a:lnTo>
                      <a:pt x="14490" y="143"/>
                    </a:lnTo>
                    <a:lnTo>
                      <a:pt x="13871" y="584"/>
                    </a:lnTo>
                    <a:cubicBezTo>
                      <a:pt x="13609" y="774"/>
                      <a:pt x="13276" y="1000"/>
                      <a:pt x="12919" y="1298"/>
                    </a:cubicBezTo>
                    <a:lnTo>
                      <a:pt x="12335" y="1739"/>
                    </a:lnTo>
                    <a:lnTo>
                      <a:pt x="12014" y="1989"/>
                    </a:lnTo>
                    <a:lnTo>
                      <a:pt x="11680" y="2274"/>
                    </a:lnTo>
                    <a:cubicBezTo>
                      <a:pt x="11240" y="2643"/>
                      <a:pt x="10740" y="3048"/>
                      <a:pt x="10240" y="3524"/>
                    </a:cubicBezTo>
                    <a:cubicBezTo>
                      <a:pt x="9990" y="3763"/>
                      <a:pt x="9728" y="3989"/>
                      <a:pt x="9466" y="4251"/>
                    </a:cubicBezTo>
                    <a:lnTo>
                      <a:pt x="8656" y="5048"/>
                    </a:lnTo>
                    <a:cubicBezTo>
                      <a:pt x="7489" y="6251"/>
                      <a:pt x="6406" y="7525"/>
                      <a:pt x="5406" y="8870"/>
                    </a:cubicBezTo>
                    <a:cubicBezTo>
                      <a:pt x="4430" y="10240"/>
                      <a:pt x="3549" y="11668"/>
                      <a:pt x="2775" y="13157"/>
                    </a:cubicBezTo>
                    <a:lnTo>
                      <a:pt x="2263" y="14169"/>
                    </a:lnTo>
                    <a:cubicBezTo>
                      <a:pt x="2108" y="14490"/>
                      <a:pt x="1965" y="14835"/>
                      <a:pt x="1822" y="15145"/>
                    </a:cubicBezTo>
                    <a:cubicBezTo>
                      <a:pt x="1536" y="15764"/>
                      <a:pt x="1322" y="16371"/>
                      <a:pt x="1108" y="16907"/>
                    </a:cubicBezTo>
                    <a:cubicBezTo>
                      <a:pt x="1060" y="17050"/>
                      <a:pt x="1001" y="17181"/>
                      <a:pt x="953" y="17312"/>
                    </a:cubicBezTo>
                    <a:cubicBezTo>
                      <a:pt x="905" y="17443"/>
                      <a:pt x="870" y="17574"/>
                      <a:pt x="822" y="17693"/>
                    </a:cubicBezTo>
                    <a:cubicBezTo>
                      <a:pt x="751" y="17943"/>
                      <a:pt x="667" y="18181"/>
                      <a:pt x="596" y="18395"/>
                    </a:cubicBezTo>
                    <a:cubicBezTo>
                      <a:pt x="441" y="18848"/>
                      <a:pt x="346" y="19229"/>
                      <a:pt x="250" y="19538"/>
                    </a:cubicBezTo>
                    <a:cubicBezTo>
                      <a:pt x="167" y="19860"/>
                      <a:pt x="108" y="20098"/>
                      <a:pt x="60" y="20265"/>
                    </a:cubicBezTo>
                    <a:cubicBezTo>
                      <a:pt x="36" y="20348"/>
                      <a:pt x="24" y="20407"/>
                      <a:pt x="12" y="20455"/>
                    </a:cubicBezTo>
                    <a:lnTo>
                      <a:pt x="0" y="20527"/>
                    </a:lnTo>
                    <a:cubicBezTo>
                      <a:pt x="12" y="20503"/>
                      <a:pt x="24" y="20479"/>
                      <a:pt x="24" y="20455"/>
                    </a:cubicBezTo>
                    <a:lnTo>
                      <a:pt x="84" y="20277"/>
                    </a:lnTo>
                    <a:cubicBezTo>
                      <a:pt x="143" y="20098"/>
                      <a:pt x="215" y="19860"/>
                      <a:pt x="310" y="19550"/>
                    </a:cubicBezTo>
                    <a:cubicBezTo>
                      <a:pt x="405" y="19241"/>
                      <a:pt x="512" y="18860"/>
                      <a:pt x="667" y="18419"/>
                    </a:cubicBezTo>
                    <a:lnTo>
                      <a:pt x="905" y="17717"/>
                    </a:lnTo>
                    <a:cubicBezTo>
                      <a:pt x="953" y="17598"/>
                      <a:pt x="989" y="17467"/>
                      <a:pt x="1036" y="17336"/>
                    </a:cubicBezTo>
                    <a:lnTo>
                      <a:pt x="1191" y="16931"/>
                    </a:lnTo>
                    <a:cubicBezTo>
                      <a:pt x="1417" y="16395"/>
                      <a:pt x="1632" y="15800"/>
                      <a:pt x="1917" y="15169"/>
                    </a:cubicBezTo>
                    <a:cubicBezTo>
                      <a:pt x="2060" y="14859"/>
                      <a:pt x="2191" y="14526"/>
                      <a:pt x="2358" y="14192"/>
                    </a:cubicBezTo>
                    <a:lnTo>
                      <a:pt x="2870" y="13192"/>
                    </a:lnTo>
                    <a:cubicBezTo>
                      <a:pt x="3644" y="11716"/>
                      <a:pt x="4525" y="10299"/>
                      <a:pt x="5501" y="8942"/>
                    </a:cubicBezTo>
                    <a:cubicBezTo>
                      <a:pt x="6501" y="7596"/>
                      <a:pt x="7573" y="6311"/>
                      <a:pt x="8740" y="5108"/>
                    </a:cubicBezTo>
                    <a:cubicBezTo>
                      <a:pt x="9013" y="4834"/>
                      <a:pt x="9275" y="4572"/>
                      <a:pt x="9537" y="4310"/>
                    </a:cubicBezTo>
                    <a:cubicBezTo>
                      <a:pt x="9787" y="4048"/>
                      <a:pt x="10061" y="3822"/>
                      <a:pt x="10311" y="3584"/>
                    </a:cubicBezTo>
                    <a:cubicBezTo>
                      <a:pt x="10811" y="3108"/>
                      <a:pt x="11299" y="2703"/>
                      <a:pt x="11740" y="2322"/>
                    </a:cubicBezTo>
                    <a:lnTo>
                      <a:pt x="12061" y="2048"/>
                    </a:lnTo>
                    <a:lnTo>
                      <a:pt x="12383" y="1798"/>
                    </a:lnTo>
                    <a:lnTo>
                      <a:pt x="12954" y="1334"/>
                    </a:lnTo>
                    <a:cubicBezTo>
                      <a:pt x="13312" y="1036"/>
                      <a:pt x="13633" y="798"/>
                      <a:pt x="13895" y="607"/>
                    </a:cubicBezTo>
                    <a:lnTo>
                      <a:pt x="14502" y="155"/>
                    </a:lnTo>
                    <a:lnTo>
                      <a:pt x="14657" y="36"/>
                    </a:lnTo>
                    <a:lnTo>
                      <a:pt x="147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8"/>
              <p:cNvSpPr/>
              <p:nvPr/>
            </p:nvSpPr>
            <p:spPr>
              <a:xfrm>
                <a:off x="7320113" y="1078146"/>
                <a:ext cx="1469795" cy="2206169"/>
              </a:xfrm>
              <a:custGeom>
                <a:avLst/>
                <a:gdLst/>
                <a:ahLst/>
                <a:cxnLst/>
                <a:rect l="l" t="t" r="r" b="b"/>
                <a:pathLst>
                  <a:path w="34339" h="51543" extrusionOk="0">
                    <a:moveTo>
                      <a:pt x="1" y="1"/>
                    </a:moveTo>
                    <a:cubicBezTo>
                      <a:pt x="1" y="1"/>
                      <a:pt x="60" y="36"/>
                      <a:pt x="156" y="84"/>
                    </a:cubicBezTo>
                    <a:lnTo>
                      <a:pt x="608" y="334"/>
                    </a:lnTo>
                    <a:cubicBezTo>
                      <a:pt x="799" y="441"/>
                      <a:pt x="1061" y="548"/>
                      <a:pt x="1346" y="727"/>
                    </a:cubicBezTo>
                    <a:lnTo>
                      <a:pt x="2335" y="1310"/>
                    </a:lnTo>
                    <a:cubicBezTo>
                      <a:pt x="7514" y="4477"/>
                      <a:pt x="11645" y="9109"/>
                      <a:pt x="14229" y="14610"/>
                    </a:cubicBezTo>
                    <a:cubicBezTo>
                      <a:pt x="15122" y="16538"/>
                      <a:pt x="15801" y="18562"/>
                      <a:pt x="16265" y="20634"/>
                    </a:cubicBezTo>
                    <a:cubicBezTo>
                      <a:pt x="16515" y="21729"/>
                      <a:pt x="16705" y="22837"/>
                      <a:pt x="16824" y="23956"/>
                    </a:cubicBezTo>
                    <a:cubicBezTo>
                      <a:pt x="16955" y="25111"/>
                      <a:pt x="17015" y="26266"/>
                      <a:pt x="17015" y="27433"/>
                    </a:cubicBezTo>
                    <a:cubicBezTo>
                      <a:pt x="17015" y="30945"/>
                      <a:pt x="16420" y="34421"/>
                      <a:pt x="15241" y="37731"/>
                    </a:cubicBezTo>
                    <a:lnTo>
                      <a:pt x="15229" y="37779"/>
                    </a:lnTo>
                    <a:lnTo>
                      <a:pt x="15265" y="37803"/>
                    </a:lnTo>
                    <a:lnTo>
                      <a:pt x="28957" y="47685"/>
                    </a:lnTo>
                    <a:lnTo>
                      <a:pt x="32910" y="50531"/>
                    </a:lnTo>
                    <a:cubicBezTo>
                      <a:pt x="33374" y="50864"/>
                      <a:pt x="33731" y="51114"/>
                      <a:pt x="33969" y="51293"/>
                    </a:cubicBezTo>
                    <a:lnTo>
                      <a:pt x="34243" y="51483"/>
                    </a:lnTo>
                    <a:lnTo>
                      <a:pt x="34339" y="51543"/>
                    </a:lnTo>
                    <a:lnTo>
                      <a:pt x="34255" y="51471"/>
                    </a:lnTo>
                    <a:lnTo>
                      <a:pt x="33981" y="51281"/>
                    </a:lnTo>
                    <a:lnTo>
                      <a:pt x="32934" y="50507"/>
                    </a:lnTo>
                    <a:lnTo>
                      <a:pt x="28993" y="47626"/>
                    </a:lnTo>
                    <a:lnTo>
                      <a:pt x="15360" y="37734"/>
                    </a:lnTo>
                    <a:lnTo>
                      <a:pt x="15360" y="37734"/>
                    </a:lnTo>
                    <a:cubicBezTo>
                      <a:pt x="16531" y="34434"/>
                      <a:pt x="17134" y="30945"/>
                      <a:pt x="17134" y="27421"/>
                    </a:cubicBezTo>
                    <a:cubicBezTo>
                      <a:pt x="17146" y="26266"/>
                      <a:pt x="17074" y="25099"/>
                      <a:pt x="16955" y="23944"/>
                    </a:cubicBezTo>
                    <a:cubicBezTo>
                      <a:pt x="16824" y="22825"/>
                      <a:pt x="16634" y="21706"/>
                      <a:pt x="16384" y="20598"/>
                    </a:cubicBezTo>
                    <a:cubicBezTo>
                      <a:pt x="15920" y="18515"/>
                      <a:pt x="15241" y="16491"/>
                      <a:pt x="14336" y="14550"/>
                    </a:cubicBezTo>
                    <a:cubicBezTo>
                      <a:pt x="11752" y="9037"/>
                      <a:pt x="7585" y="4406"/>
                      <a:pt x="2370" y="1251"/>
                    </a:cubicBezTo>
                    <a:lnTo>
                      <a:pt x="1370" y="691"/>
                    </a:lnTo>
                    <a:cubicBezTo>
                      <a:pt x="1084" y="524"/>
                      <a:pt x="822" y="405"/>
                      <a:pt x="632" y="298"/>
                    </a:cubicBezTo>
                    <a:lnTo>
                      <a:pt x="168" y="72"/>
                    </a:lnTo>
                    <a:cubicBezTo>
                      <a:pt x="61" y="2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8"/>
              <p:cNvSpPr/>
              <p:nvPr/>
            </p:nvSpPr>
            <p:spPr>
              <a:xfrm>
                <a:off x="7701312" y="813156"/>
                <a:ext cx="796084" cy="2030850"/>
              </a:xfrm>
              <a:custGeom>
                <a:avLst/>
                <a:gdLst/>
                <a:ahLst/>
                <a:cxnLst/>
                <a:rect l="l" t="t" r="r" b="b"/>
                <a:pathLst>
                  <a:path w="18599" h="47447" extrusionOk="0">
                    <a:moveTo>
                      <a:pt x="1" y="0"/>
                    </a:moveTo>
                    <a:cubicBezTo>
                      <a:pt x="1" y="0"/>
                      <a:pt x="49" y="24"/>
                      <a:pt x="132" y="72"/>
                    </a:cubicBezTo>
                    <a:lnTo>
                      <a:pt x="501" y="250"/>
                    </a:lnTo>
                    <a:lnTo>
                      <a:pt x="1108" y="548"/>
                    </a:lnTo>
                    <a:cubicBezTo>
                      <a:pt x="1346" y="655"/>
                      <a:pt x="1608" y="822"/>
                      <a:pt x="1918" y="989"/>
                    </a:cubicBezTo>
                    <a:cubicBezTo>
                      <a:pt x="3620" y="1941"/>
                      <a:pt x="5216" y="3060"/>
                      <a:pt x="6680" y="4346"/>
                    </a:cubicBezTo>
                    <a:cubicBezTo>
                      <a:pt x="7692" y="5239"/>
                      <a:pt x="8645" y="6192"/>
                      <a:pt x="9538" y="7204"/>
                    </a:cubicBezTo>
                    <a:cubicBezTo>
                      <a:pt x="10538" y="8370"/>
                      <a:pt x="11467" y="9609"/>
                      <a:pt x="12312" y="10906"/>
                    </a:cubicBezTo>
                    <a:cubicBezTo>
                      <a:pt x="14229" y="13883"/>
                      <a:pt x="15681" y="17133"/>
                      <a:pt x="16646" y="20551"/>
                    </a:cubicBezTo>
                    <a:cubicBezTo>
                      <a:pt x="17598" y="23968"/>
                      <a:pt x="18170" y="27480"/>
                      <a:pt x="18325" y="31016"/>
                    </a:cubicBezTo>
                    <a:cubicBezTo>
                      <a:pt x="18479" y="33909"/>
                      <a:pt x="18420" y="36803"/>
                      <a:pt x="18134" y="39684"/>
                    </a:cubicBezTo>
                    <a:cubicBezTo>
                      <a:pt x="17944" y="41625"/>
                      <a:pt x="17574" y="43553"/>
                      <a:pt x="17003" y="45435"/>
                    </a:cubicBezTo>
                    <a:cubicBezTo>
                      <a:pt x="16801" y="46089"/>
                      <a:pt x="16610" y="46589"/>
                      <a:pt x="16479" y="46935"/>
                    </a:cubicBezTo>
                    <a:lnTo>
                      <a:pt x="16324" y="47316"/>
                    </a:lnTo>
                    <a:lnTo>
                      <a:pt x="16277" y="47447"/>
                    </a:lnTo>
                    <a:cubicBezTo>
                      <a:pt x="16277" y="47447"/>
                      <a:pt x="16300" y="47411"/>
                      <a:pt x="16336" y="47316"/>
                    </a:cubicBezTo>
                    <a:lnTo>
                      <a:pt x="16515" y="46935"/>
                    </a:lnTo>
                    <a:cubicBezTo>
                      <a:pt x="16646" y="46589"/>
                      <a:pt x="16848" y="46089"/>
                      <a:pt x="17051" y="45435"/>
                    </a:cubicBezTo>
                    <a:cubicBezTo>
                      <a:pt x="17634" y="43565"/>
                      <a:pt x="18027" y="41648"/>
                      <a:pt x="18217" y="39696"/>
                    </a:cubicBezTo>
                    <a:cubicBezTo>
                      <a:pt x="18515" y="36814"/>
                      <a:pt x="18598" y="33909"/>
                      <a:pt x="18455" y="31016"/>
                    </a:cubicBezTo>
                    <a:cubicBezTo>
                      <a:pt x="18301" y="27468"/>
                      <a:pt x="17729" y="23944"/>
                      <a:pt x="16765" y="20527"/>
                    </a:cubicBezTo>
                    <a:cubicBezTo>
                      <a:pt x="15812" y="17098"/>
                      <a:pt x="14348" y="13835"/>
                      <a:pt x="12419" y="10847"/>
                    </a:cubicBezTo>
                    <a:cubicBezTo>
                      <a:pt x="11574" y="9549"/>
                      <a:pt x="10633" y="8311"/>
                      <a:pt x="9609" y="7144"/>
                    </a:cubicBezTo>
                    <a:cubicBezTo>
                      <a:pt x="8716" y="6120"/>
                      <a:pt x="7764" y="5168"/>
                      <a:pt x="6740" y="4287"/>
                    </a:cubicBezTo>
                    <a:cubicBezTo>
                      <a:pt x="5263" y="3001"/>
                      <a:pt x="3644" y="1882"/>
                      <a:pt x="1930" y="941"/>
                    </a:cubicBezTo>
                    <a:cubicBezTo>
                      <a:pt x="1632" y="786"/>
                      <a:pt x="1358" y="631"/>
                      <a:pt x="1120" y="512"/>
                    </a:cubicBezTo>
                    <a:lnTo>
                      <a:pt x="513" y="227"/>
                    </a:lnTo>
                    <a:lnTo>
                      <a:pt x="132" y="6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8"/>
              <p:cNvSpPr/>
              <p:nvPr/>
            </p:nvSpPr>
            <p:spPr>
              <a:xfrm>
                <a:off x="6215808" y="419202"/>
                <a:ext cx="1178781" cy="369514"/>
              </a:xfrm>
              <a:custGeom>
                <a:avLst/>
                <a:gdLst/>
                <a:ahLst/>
                <a:cxnLst/>
                <a:rect l="l" t="t" r="r" b="b"/>
                <a:pathLst>
                  <a:path w="27540" h="8633" extrusionOk="0">
                    <a:moveTo>
                      <a:pt x="27539" y="1"/>
                    </a:moveTo>
                    <a:cubicBezTo>
                      <a:pt x="27527" y="13"/>
                      <a:pt x="27515" y="13"/>
                      <a:pt x="27515" y="25"/>
                    </a:cubicBezTo>
                    <a:lnTo>
                      <a:pt x="27515" y="25"/>
                    </a:lnTo>
                    <a:cubicBezTo>
                      <a:pt x="27531" y="9"/>
                      <a:pt x="27539" y="1"/>
                      <a:pt x="27539" y="1"/>
                    </a:cubicBezTo>
                    <a:close/>
                    <a:moveTo>
                      <a:pt x="27515" y="25"/>
                    </a:moveTo>
                    <a:cubicBezTo>
                      <a:pt x="27512" y="28"/>
                      <a:pt x="27508" y="32"/>
                      <a:pt x="27504" y="37"/>
                    </a:cubicBezTo>
                    <a:lnTo>
                      <a:pt x="27432" y="156"/>
                    </a:lnTo>
                    <a:lnTo>
                      <a:pt x="27146" y="596"/>
                    </a:lnTo>
                    <a:lnTo>
                      <a:pt x="26063" y="2287"/>
                    </a:lnTo>
                    <a:cubicBezTo>
                      <a:pt x="25162" y="3744"/>
                      <a:pt x="23872" y="5804"/>
                      <a:pt x="22358" y="8206"/>
                    </a:cubicBezTo>
                    <a:lnTo>
                      <a:pt x="22358" y="8206"/>
                    </a:lnTo>
                    <a:cubicBezTo>
                      <a:pt x="20286" y="7652"/>
                      <a:pt x="18168" y="7250"/>
                      <a:pt x="16038" y="7026"/>
                    </a:cubicBezTo>
                    <a:cubicBezTo>
                      <a:pt x="14624" y="6881"/>
                      <a:pt x="13204" y="6807"/>
                      <a:pt x="11783" y="6807"/>
                    </a:cubicBezTo>
                    <a:cubicBezTo>
                      <a:pt x="11098" y="6807"/>
                      <a:pt x="10413" y="6824"/>
                      <a:pt x="9727" y="6859"/>
                    </a:cubicBezTo>
                    <a:cubicBezTo>
                      <a:pt x="8001" y="6954"/>
                      <a:pt x="6298" y="7156"/>
                      <a:pt x="4596" y="7478"/>
                    </a:cubicBezTo>
                    <a:lnTo>
                      <a:pt x="4072" y="7573"/>
                    </a:lnTo>
                    <a:lnTo>
                      <a:pt x="3572" y="7680"/>
                    </a:lnTo>
                    <a:lnTo>
                      <a:pt x="2667" y="7883"/>
                    </a:lnTo>
                    <a:cubicBezTo>
                      <a:pt x="2096" y="8026"/>
                      <a:pt x="1607" y="8145"/>
                      <a:pt x="1215" y="8264"/>
                    </a:cubicBezTo>
                    <a:lnTo>
                      <a:pt x="310" y="8538"/>
                    </a:lnTo>
                    <a:lnTo>
                      <a:pt x="72" y="8609"/>
                    </a:lnTo>
                    <a:cubicBezTo>
                      <a:pt x="48" y="8621"/>
                      <a:pt x="24" y="8621"/>
                      <a:pt x="0" y="8633"/>
                    </a:cubicBezTo>
                    <a:cubicBezTo>
                      <a:pt x="24" y="8633"/>
                      <a:pt x="60" y="8633"/>
                      <a:pt x="83" y="8621"/>
                    </a:cubicBezTo>
                    <a:lnTo>
                      <a:pt x="322" y="8561"/>
                    </a:lnTo>
                    <a:lnTo>
                      <a:pt x="1226" y="8299"/>
                    </a:lnTo>
                    <a:cubicBezTo>
                      <a:pt x="1619" y="8192"/>
                      <a:pt x="2107" y="8085"/>
                      <a:pt x="2679" y="7942"/>
                    </a:cubicBezTo>
                    <a:lnTo>
                      <a:pt x="3596" y="7740"/>
                    </a:lnTo>
                    <a:lnTo>
                      <a:pt x="4084" y="7633"/>
                    </a:lnTo>
                    <a:lnTo>
                      <a:pt x="4620" y="7549"/>
                    </a:lnTo>
                    <a:cubicBezTo>
                      <a:pt x="6310" y="7240"/>
                      <a:pt x="8013" y="7037"/>
                      <a:pt x="9727" y="6954"/>
                    </a:cubicBezTo>
                    <a:cubicBezTo>
                      <a:pt x="10405" y="6920"/>
                      <a:pt x="11081" y="6902"/>
                      <a:pt x="11756" y="6902"/>
                    </a:cubicBezTo>
                    <a:cubicBezTo>
                      <a:pt x="13182" y="6902"/>
                      <a:pt x="14604" y="6979"/>
                      <a:pt x="16026" y="7133"/>
                    </a:cubicBezTo>
                    <a:cubicBezTo>
                      <a:pt x="18169" y="7347"/>
                      <a:pt x="20288" y="7752"/>
                      <a:pt x="22372" y="8311"/>
                    </a:cubicBezTo>
                    <a:lnTo>
                      <a:pt x="22408" y="8311"/>
                    </a:lnTo>
                    <a:lnTo>
                      <a:pt x="22431" y="8276"/>
                    </a:lnTo>
                    <a:cubicBezTo>
                      <a:pt x="23932" y="5847"/>
                      <a:pt x="25218" y="3763"/>
                      <a:pt x="26122" y="2311"/>
                    </a:cubicBezTo>
                    <a:cubicBezTo>
                      <a:pt x="26563" y="1572"/>
                      <a:pt x="26920" y="1001"/>
                      <a:pt x="27170" y="596"/>
                    </a:cubicBezTo>
                    <a:lnTo>
                      <a:pt x="27444" y="144"/>
                    </a:lnTo>
                    <a:lnTo>
                      <a:pt x="27515" y="2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8"/>
              <p:cNvSpPr/>
              <p:nvPr/>
            </p:nvSpPr>
            <p:spPr>
              <a:xfrm>
                <a:off x="4990673" y="808576"/>
                <a:ext cx="629411" cy="878607"/>
              </a:xfrm>
              <a:custGeom>
                <a:avLst/>
                <a:gdLst/>
                <a:ahLst/>
                <a:cxnLst/>
                <a:rect l="l" t="t" r="r" b="b"/>
                <a:pathLst>
                  <a:path w="14705" h="20527" extrusionOk="0">
                    <a:moveTo>
                      <a:pt x="14705" y="0"/>
                    </a:moveTo>
                    <a:lnTo>
                      <a:pt x="14705" y="0"/>
                    </a:lnTo>
                    <a:cubicBezTo>
                      <a:pt x="14705" y="0"/>
                      <a:pt x="14681" y="0"/>
                      <a:pt x="14645" y="36"/>
                    </a:cubicBezTo>
                    <a:lnTo>
                      <a:pt x="14490" y="143"/>
                    </a:lnTo>
                    <a:lnTo>
                      <a:pt x="13871" y="584"/>
                    </a:lnTo>
                    <a:cubicBezTo>
                      <a:pt x="13609" y="774"/>
                      <a:pt x="13276" y="1000"/>
                      <a:pt x="12919" y="1298"/>
                    </a:cubicBezTo>
                    <a:lnTo>
                      <a:pt x="12335" y="1739"/>
                    </a:lnTo>
                    <a:lnTo>
                      <a:pt x="12014" y="1989"/>
                    </a:lnTo>
                    <a:lnTo>
                      <a:pt x="11680" y="2274"/>
                    </a:lnTo>
                    <a:cubicBezTo>
                      <a:pt x="11240" y="2643"/>
                      <a:pt x="10740" y="3048"/>
                      <a:pt x="10240" y="3524"/>
                    </a:cubicBezTo>
                    <a:cubicBezTo>
                      <a:pt x="9990" y="3763"/>
                      <a:pt x="9728" y="3989"/>
                      <a:pt x="9466" y="4251"/>
                    </a:cubicBezTo>
                    <a:lnTo>
                      <a:pt x="8656" y="5048"/>
                    </a:lnTo>
                    <a:cubicBezTo>
                      <a:pt x="7489" y="6251"/>
                      <a:pt x="6406" y="7525"/>
                      <a:pt x="5406" y="8870"/>
                    </a:cubicBezTo>
                    <a:cubicBezTo>
                      <a:pt x="4430" y="10240"/>
                      <a:pt x="3549" y="11668"/>
                      <a:pt x="2775" y="13157"/>
                    </a:cubicBezTo>
                    <a:lnTo>
                      <a:pt x="2263" y="14169"/>
                    </a:lnTo>
                    <a:cubicBezTo>
                      <a:pt x="2108" y="14490"/>
                      <a:pt x="1965" y="14835"/>
                      <a:pt x="1822" y="15145"/>
                    </a:cubicBezTo>
                    <a:cubicBezTo>
                      <a:pt x="1536" y="15764"/>
                      <a:pt x="1322" y="16371"/>
                      <a:pt x="1108" y="16907"/>
                    </a:cubicBezTo>
                    <a:cubicBezTo>
                      <a:pt x="1060" y="17050"/>
                      <a:pt x="1001" y="17181"/>
                      <a:pt x="953" y="17312"/>
                    </a:cubicBezTo>
                    <a:cubicBezTo>
                      <a:pt x="905" y="17443"/>
                      <a:pt x="870" y="17574"/>
                      <a:pt x="822" y="17693"/>
                    </a:cubicBezTo>
                    <a:cubicBezTo>
                      <a:pt x="751" y="17943"/>
                      <a:pt x="667" y="18181"/>
                      <a:pt x="596" y="18395"/>
                    </a:cubicBezTo>
                    <a:cubicBezTo>
                      <a:pt x="441" y="18848"/>
                      <a:pt x="346" y="19229"/>
                      <a:pt x="250" y="19538"/>
                    </a:cubicBezTo>
                    <a:cubicBezTo>
                      <a:pt x="167" y="19860"/>
                      <a:pt x="108" y="20098"/>
                      <a:pt x="60" y="20265"/>
                    </a:cubicBezTo>
                    <a:cubicBezTo>
                      <a:pt x="36" y="20348"/>
                      <a:pt x="24" y="20407"/>
                      <a:pt x="12" y="20455"/>
                    </a:cubicBezTo>
                    <a:lnTo>
                      <a:pt x="0" y="20527"/>
                    </a:lnTo>
                    <a:cubicBezTo>
                      <a:pt x="12" y="20503"/>
                      <a:pt x="24" y="20479"/>
                      <a:pt x="24" y="20455"/>
                    </a:cubicBezTo>
                    <a:lnTo>
                      <a:pt x="84" y="20277"/>
                    </a:lnTo>
                    <a:cubicBezTo>
                      <a:pt x="143" y="20098"/>
                      <a:pt x="215" y="19860"/>
                      <a:pt x="310" y="19550"/>
                    </a:cubicBezTo>
                    <a:cubicBezTo>
                      <a:pt x="405" y="19241"/>
                      <a:pt x="512" y="18860"/>
                      <a:pt x="667" y="18419"/>
                    </a:cubicBezTo>
                    <a:lnTo>
                      <a:pt x="905" y="17717"/>
                    </a:lnTo>
                    <a:cubicBezTo>
                      <a:pt x="953" y="17598"/>
                      <a:pt x="989" y="17467"/>
                      <a:pt x="1036" y="17336"/>
                    </a:cubicBezTo>
                    <a:lnTo>
                      <a:pt x="1191" y="16931"/>
                    </a:lnTo>
                    <a:cubicBezTo>
                      <a:pt x="1417" y="16395"/>
                      <a:pt x="1632" y="15800"/>
                      <a:pt x="1917" y="15169"/>
                    </a:cubicBezTo>
                    <a:cubicBezTo>
                      <a:pt x="2060" y="14859"/>
                      <a:pt x="2191" y="14526"/>
                      <a:pt x="2358" y="14192"/>
                    </a:cubicBezTo>
                    <a:lnTo>
                      <a:pt x="2870" y="13192"/>
                    </a:lnTo>
                    <a:cubicBezTo>
                      <a:pt x="3644" y="11716"/>
                      <a:pt x="4525" y="10299"/>
                      <a:pt x="5501" y="8942"/>
                    </a:cubicBezTo>
                    <a:cubicBezTo>
                      <a:pt x="6501" y="7596"/>
                      <a:pt x="7573" y="6311"/>
                      <a:pt x="8740" y="5108"/>
                    </a:cubicBezTo>
                    <a:cubicBezTo>
                      <a:pt x="9013" y="4834"/>
                      <a:pt x="9275" y="4572"/>
                      <a:pt x="9537" y="4310"/>
                    </a:cubicBezTo>
                    <a:cubicBezTo>
                      <a:pt x="9787" y="4048"/>
                      <a:pt x="10061" y="3822"/>
                      <a:pt x="10311" y="3584"/>
                    </a:cubicBezTo>
                    <a:cubicBezTo>
                      <a:pt x="10811" y="3108"/>
                      <a:pt x="11299" y="2703"/>
                      <a:pt x="11740" y="2322"/>
                    </a:cubicBezTo>
                    <a:lnTo>
                      <a:pt x="12061" y="2048"/>
                    </a:lnTo>
                    <a:lnTo>
                      <a:pt x="12383" y="1798"/>
                    </a:lnTo>
                    <a:lnTo>
                      <a:pt x="12954" y="1334"/>
                    </a:lnTo>
                    <a:cubicBezTo>
                      <a:pt x="13312" y="1036"/>
                      <a:pt x="13633" y="798"/>
                      <a:pt x="13895" y="607"/>
                    </a:cubicBezTo>
                    <a:lnTo>
                      <a:pt x="14502" y="155"/>
                    </a:lnTo>
                    <a:lnTo>
                      <a:pt x="14657" y="36"/>
                    </a:lnTo>
                    <a:lnTo>
                      <a:pt x="147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8"/>
              <p:cNvSpPr/>
              <p:nvPr/>
            </p:nvSpPr>
            <p:spPr>
              <a:xfrm>
                <a:off x="5924281" y="1519483"/>
                <a:ext cx="81068" cy="81068"/>
              </a:xfrm>
              <a:custGeom>
                <a:avLst/>
                <a:gdLst/>
                <a:ahLst/>
                <a:cxnLst/>
                <a:rect l="l" t="t" r="r" b="b"/>
                <a:pathLst>
                  <a:path w="1894" h="1894" extrusionOk="0">
                    <a:moveTo>
                      <a:pt x="941" y="0"/>
                    </a:moveTo>
                    <a:cubicBezTo>
                      <a:pt x="417" y="0"/>
                      <a:pt x="1" y="429"/>
                      <a:pt x="1" y="953"/>
                    </a:cubicBezTo>
                    <a:cubicBezTo>
                      <a:pt x="1" y="1477"/>
                      <a:pt x="417" y="1893"/>
                      <a:pt x="941" y="1893"/>
                    </a:cubicBezTo>
                    <a:cubicBezTo>
                      <a:pt x="1465" y="1893"/>
                      <a:pt x="1894" y="1477"/>
                      <a:pt x="1894" y="953"/>
                    </a:cubicBezTo>
                    <a:cubicBezTo>
                      <a:pt x="1894" y="429"/>
                      <a:pt x="1465" y="0"/>
                      <a:pt x="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8"/>
              <p:cNvSpPr/>
              <p:nvPr/>
            </p:nvSpPr>
            <p:spPr>
              <a:xfrm>
                <a:off x="6169924" y="748952"/>
                <a:ext cx="81068" cy="81582"/>
              </a:xfrm>
              <a:custGeom>
                <a:avLst/>
                <a:gdLst/>
                <a:ahLst/>
                <a:cxnLst/>
                <a:rect l="l" t="t" r="r" b="b"/>
                <a:pathLst>
                  <a:path w="1894" h="1906" extrusionOk="0">
                    <a:moveTo>
                      <a:pt x="941" y="0"/>
                    </a:moveTo>
                    <a:cubicBezTo>
                      <a:pt x="417" y="0"/>
                      <a:pt x="1" y="429"/>
                      <a:pt x="1" y="953"/>
                    </a:cubicBezTo>
                    <a:cubicBezTo>
                      <a:pt x="1" y="1477"/>
                      <a:pt x="417" y="1905"/>
                      <a:pt x="941" y="1905"/>
                    </a:cubicBezTo>
                    <a:cubicBezTo>
                      <a:pt x="1477" y="1905"/>
                      <a:pt x="1894" y="1477"/>
                      <a:pt x="1894" y="953"/>
                    </a:cubicBezTo>
                    <a:cubicBezTo>
                      <a:pt x="1894" y="429"/>
                      <a:pt x="1477" y="0"/>
                      <a:pt x="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8"/>
              <p:cNvSpPr/>
              <p:nvPr/>
            </p:nvSpPr>
            <p:spPr>
              <a:xfrm>
                <a:off x="4953991" y="1647890"/>
                <a:ext cx="81582" cy="81582"/>
              </a:xfrm>
              <a:custGeom>
                <a:avLst/>
                <a:gdLst/>
                <a:ahLst/>
                <a:cxnLst/>
                <a:rect l="l" t="t" r="r" b="b"/>
                <a:pathLst>
                  <a:path w="1906" h="1906" extrusionOk="0">
                    <a:moveTo>
                      <a:pt x="953" y="1"/>
                    </a:moveTo>
                    <a:cubicBezTo>
                      <a:pt x="429" y="1"/>
                      <a:pt x="0" y="429"/>
                      <a:pt x="0" y="953"/>
                    </a:cubicBezTo>
                    <a:cubicBezTo>
                      <a:pt x="0" y="1477"/>
                      <a:pt x="429" y="1906"/>
                      <a:pt x="953" y="1906"/>
                    </a:cubicBezTo>
                    <a:cubicBezTo>
                      <a:pt x="1477" y="1906"/>
                      <a:pt x="1905" y="1477"/>
                      <a:pt x="1905" y="953"/>
                    </a:cubicBezTo>
                    <a:cubicBezTo>
                      <a:pt x="1905" y="429"/>
                      <a:pt x="147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8"/>
              <p:cNvSpPr/>
              <p:nvPr/>
            </p:nvSpPr>
            <p:spPr>
              <a:xfrm>
                <a:off x="7055123" y="3547765"/>
                <a:ext cx="81068" cy="81068"/>
              </a:xfrm>
              <a:custGeom>
                <a:avLst/>
                <a:gdLst/>
                <a:ahLst/>
                <a:cxnLst/>
                <a:rect l="l" t="t" r="r" b="b"/>
                <a:pathLst>
                  <a:path w="1894" h="1894" extrusionOk="0">
                    <a:moveTo>
                      <a:pt x="953" y="0"/>
                    </a:moveTo>
                    <a:cubicBezTo>
                      <a:pt x="429" y="0"/>
                      <a:pt x="1" y="417"/>
                      <a:pt x="1" y="941"/>
                    </a:cubicBezTo>
                    <a:lnTo>
                      <a:pt x="1" y="953"/>
                    </a:lnTo>
                    <a:cubicBezTo>
                      <a:pt x="1" y="1477"/>
                      <a:pt x="429" y="1893"/>
                      <a:pt x="953" y="1893"/>
                    </a:cubicBezTo>
                    <a:cubicBezTo>
                      <a:pt x="1477" y="1893"/>
                      <a:pt x="1894" y="1465"/>
                      <a:pt x="1894" y="941"/>
                    </a:cubicBezTo>
                    <a:cubicBezTo>
                      <a:pt x="1894" y="417"/>
                      <a:pt x="1477" y="0"/>
                      <a:pt x="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8"/>
              <p:cNvSpPr/>
              <p:nvPr/>
            </p:nvSpPr>
            <p:spPr>
              <a:xfrm>
                <a:off x="7574445" y="3518188"/>
                <a:ext cx="81068" cy="81582"/>
              </a:xfrm>
              <a:custGeom>
                <a:avLst/>
                <a:gdLst/>
                <a:ahLst/>
                <a:cxnLst/>
                <a:rect l="l" t="t" r="r" b="b"/>
                <a:pathLst>
                  <a:path w="1894" h="1906" extrusionOk="0">
                    <a:moveTo>
                      <a:pt x="953" y="1"/>
                    </a:moveTo>
                    <a:cubicBezTo>
                      <a:pt x="429" y="1"/>
                      <a:pt x="0" y="429"/>
                      <a:pt x="0" y="953"/>
                    </a:cubicBezTo>
                    <a:cubicBezTo>
                      <a:pt x="0" y="1477"/>
                      <a:pt x="429" y="1906"/>
                      <a:pt x="953" y="1906"/>
                    </a:cubicBezTo>
                    <a:cubicBezTo>
                      <a:pt x="1477" y="1906"/>
                      <a:pt x="1893" y="1477"/>
                      <a:pt x="1893" y="953"/>
                    </a:cubicBezTo>
                    <a:cubicBezTo>
                      <a:pt x="1893" y="429"/>
                      <a:pt x="147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8"/>
              <p:cNvSpPr/>
              <p:nvPr/>
            </p:nvSpPr>
            <p:spPr>
              <a:xfrm>
                <a:off x="5346875" y="2663037"/>
                <a:ext cx="81068" cy="81111"/>
              </a:xfrm>
              <a:custGeom>
                <a:avLst/>
                <a:gdLst/>
                <a:ahLst/>
                <a:cxnLst/>
                <a:rect l="l" t="t" r="r" b="b"/>
                <a:pathLst>
                  <a:path w="1894" h="1895" extrusionOk="0">
                    <a:moveTo>
                      <a:pt x="942" y="1"/>
                    </a:moveTo>
                    <a:cubicBezTo>
                      <a:pt x="418" y="1"/>
                      <a:pt x="1" y="430"/>
                      <a:pt x="1" y="953"/>
                    </a:cubicBezTo>
                    <a:cubicBezTo>
                      <a:pt x="1" y="1477"/>
                      <a:pt x="418" y="1894"/>
                      <a:pt x="942" y="1894"/>
                    </a:cubicBezTo>
                    <a:cubicBezTo>
                      <a:pt x="1465" y="1894"/>
                      <a:pt x="1894" y="1477"/>
                      <a:pt x="1894" y="953"/>
                    </a:cubicBezTo>
                    <a:cubicBezTo>
                      <a:pt x="1894" y="430"/>
                      <a:pt x="1465" y="1"/>
                      <a:pt x="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8"/>
              <p:cNvSpPr/>
              <p:nvPr/>
            </p:nvSpPr>
            <p:spPr>
              <a:xfrm>
                <a:off x="8393386" y="1668778"/>
                <a:ext cx="81582" cy="81582"/>
              </a:xfrm>
              <a:custGeom>
                <a:avLst/>
                <a:gdLst/>
                <a:ahLst/>
                <a:cxnLst/>
                <a:rect l="l" t="t" r="r" b="b"/>
                <a:pathLst>
                  <a:path w="1906" h="1906" extrusionOk="0">
                    <a:moveTo>
                      <a:pt x="953" y="1"/>
                    </a:moveTo>
                    <a:cubicBezTo>
                      <a:pt x="429" y="1"/>
                      <a:pt x="0" y="430"/>
                      <a:pt x="0" y="953"/>
                    </a:cubicBezTo>
                    <a:cubicBezTo>
                      <a:pt x="0" y="1477"/>
                      <a:pt x="429" y="1906"/>
                      <a:pt x="953" y="1906"/>
                    </a:cubicBezTo>
                    <a:cubicBezTo>
                      <a:pt x="1477" y="1906"/>
                      <a:pt x="1905" y="1477"/>
                      <a:pt x="1905" y="953"/>
                    </a:cubicBezTo>
                    <a:cubicBezTo>
                      <a:pt x="1905" y="430"/>
                      <a:pt x="147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8"/>
              <p:cNvSpPr/>
              <p:nvPr/>
            </p:nvSpPr>
            <p:spPr>
              <a:xfrm>
                <a:off x="6112868" y="1993435"/>
                <a:ext cx="81539" cy="81582"/>
              </a:xfrm>
              <a:custGeom>
                <a:avLst/>
                <a:gdLst/>
                <a:ahLst/>
                <a:cxnLst/>
                <a:rect l="l" t="t" r="r" b="b"/>
                <a:pathLst>
                  <a:path w="1905" h="1906" extrusionOk="0">
                    <a:moveTo>
                      <a:pt x="953" y="0"/>
                    </a:moveTo>
                    <a:cubicBezTo>
                      <a:pt x="429" y="0"/>
                      <a:pt x="0" y="429"/>
                      <a:pt x="0" y="953"/>
                    </a:cubicBezTo>
                    <a:cubicBezTo>
                      <a:pt x="0" y="1477"/>
                      <a:pt x="429" y="1905"/>
                      <a:pt x="953" y="1905"/>
                    </a:cubicBezTo>
                    <a:cubicBezTo>
                      <a:pt x="1476" y="1905"/>
                      <a:pt x="1905" y="1477"/>
                      <a:pt x="1905" y="953"/>
                    </a:cubicBezTo>
                    <a:cubicBezTo>
                      <a:pt x="1893" y="429"/>
                      <a:pt x="1476" y="0"/>
                      <a:pt x="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8"/>
              <p:cNvSpPr/>
              <p:nvPr/>
            </p:nvSpPr>
            <p:spPr>
              <a:xfrm>
                <a:off x="5286737" y="1977127"/>
                <a:ext cx="81111" cy="81582"/>
              </a:xfrm>
              <a:custGeom>
                <a:avLst/>
                <a:gdLst/>
                <a:ahLst/>
                <a:cxnLst/>
                <a:rect l="l" t="t" r="r" b="b"/>
                <a:pathLst>
                  <a:path w="1895" h="1906" extrusionOk="0">
                    <a:moveTo>
                      <a:pt x="953" y="0"/>
                    </a:moveTo>
                    <a:cubicBezTo>
                      <a:pt x="430" y="0"/>
                      <a:pt x="1" y="429"/>
                      <a:pt x="1" y="953"/>
                    </a:cubicBezTo>
                    <a:cubicBezTo>
                      <a:pt x="1" y="1477"/>
                      <a:pt x="430" y="1905"/>
                      <a:pt x="953" y="1905"/>
                    </a:cubicBezTo>
                    <a:cubicBezTo>
                      <a:pt x="1477" y="1905"/>
                      <a:pt x="1894" y="1477"/>
                      <a:pt x="1894" y="953"/>
                    </a:cubicBezTo>
                    <a:cubicBezTo>
                      <a:pt x="1894" y="429"/>
                      <a:pt x="1477" y="0"/>
                      <a:pt x="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8"/>
              <p:cNvSpPr/>
              <p:nvPr/>
            </p:nvSpPr>
            <p:spPr>
              <a:xfrm>
                <a:off x="7952563" y="1822182"/>
                <a:ext cx="81582" cy="81582"/>
              </a:xfrm>
              <a:custGeom>
                <a:avLst/>
                <a:gdLst/>
                <a:ahLst/>
                <a:cxnLst/>
                <a:rect l="l" t="t" r="r" b="b"/>
                <a:pathLst>
                  <a:path w="1906" h="1906" extrusionOk="0">
                    <a:moveTo>
                      <a:pt x="953" y="1"/>
                    </a:moveTo>
                    <a:cubicBezTo>
                      <a:pt x="429" y="1"/>
                      <a:pt x="12" y="429"/>
                      <a:pt x="1" y="953"/>
                    </a:cubicBezTo>
                    <a:cubicBezTo>
                      <a:pt x="1" y="1477"/>
                      <a:pt x="429" y="1906"/>
                      <a:pt x="953" y="1906"/>
                    </a:cubicBezTo>
                    <a:cubicBezTo>
                      <a:pt x="1477" y="1906"/>
                      <a:pt x="1906" y="1477"/>
                      <a:pt x="1906" y="953"/>
                    </a:cubicBezTo>
                    <a:cubicBezTo>
                      <a:pt x="1906" y="429"/>
                      <a:pt x="147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8"/>
              <p:cNvSpPr/>
              <p:nvPr/>
            </p:nvSpPr>
            <p:spPr>
              <a:xfrm>
                <a:off x="7920974" y="1284540"/>
                <a:ext cx="81582" cy="81068"/>
              </a:xfrm>
              <a:custGeom>
                <a:avLst/>
                <a:gdLst/>
                <a:ahLst/>
                <a:cxnLst/>
                <a:rect l="l" t="t" r="r" b="b"/>
                <a:pathLst>
                  <a:path w="1906" h="1894" extrusionOk="0">
                    <a:moveTo>
                      <a:pt x="953" y="1"/>
                    </a:moveTo>
                    <a:cubicBezTo>
                      <a:pt x="429" y="1"/>
                      <a:pt x="0" y="417"/>
                      <a:pt x="0" y="941"/>
                    </a:cubicBezTo>
                    <a:cubicBezTo>
                      <a:pt x="0" y="1465"/>
                      <a:pt x="429" y="1894"/>
                      <a:pt x="953" y="1894"/>
                    </a:cubicBezTo>
                    <a:cubicBezTo>
                      <a:pt x="1477" y="1894"/>
                      <a:pt x="1905" y="1465"/>
                      <a:pt x="1905" y="941"/>
                    </a:cubicBezTo>
                    <a:cubicBezTo>
                      <a:pt x="1905" y="417"/>
                      <a:pt x="147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8"/>
              <p:cNvSpPr/>
              <p:nvPr/>
            </p:nvSpPr>
            <p:spPr>
              <a:xfrm>
                <a:off x="8377592" y="2843450"/>
                <a:ext cx="40791" cy="40834"/>
              </a:xfrm>
              <a:custGeom>
                <a:avLst/>
                <a:gdLst/>
                <a:ahLst/>
                <a:cxnLst/>
                <a:rect l="l" t="t" r="r" b="b"/>
                <a:pathLst>
                  <a:path w="953" h="954" extrusionOk="0">
                    <a:moveTo>
                      <a:pt x="477" y="1"/>
                    </a:moveTo>
                    <a:cubicBezTo>
                      <a:pt x="215" y="1"/>
                      <a:pt x="0" y="215"/>
                      <a:pt x="0" y="477"/>
                    </a:cubicBezTo>
                    <a:cubicBezTo>
                      <a:pt x="0" y="739"/>
                      <a:pt x="215" y="953"/>
                      <a:pt x="477" y="953"/>
                    </a:cubicBezTo>
                    <a:cubicBezTo>
                      <a:pt x="739" y="953"/>
                      <a:pt x="953" y="739"/>
                      <a:pt x="953" y="477"/>
                    </a:cubicBezTo>
                    <a:cubicBezTo>
                      <a:pt x="953" y="215"/>
                      <a:pt x="739"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8"/>
              <p:cNvSpPr/>
              <p:nvPr/>
            </p:nvSpPr>
            <p:spPr>
              <a:xfrm>
                <a:off x="8034101" y="2254359"/>
                <a:ext cx="40834" cy="40791"/>
              </a:xfrm>
              <a:custGeom>
                <a:avLst/>
                <a:gdLst/>
                <a:ahLst/>
                <a:cxnLst/>
                <a:rect l="l" t="t" r="r" b="b"/>
                <a:pathLst>
                  <a:path w="954" h="953" extrusionOk="0">
                    <a:moveTo>
                      <a:pt x="477" y="0"/>
                    </a:moveTo>
                    <a:cubicBezTo>
                      <a:pt x="215" y="0"/>
                      <a:pt x="1" y="214"/>
                      <a:pt x="1" y="476"/>
                    </a:cubicBezTo>
                    <a:cubicBezTo>
                      <a:pt x="1" y="738"/>
                      <a:pt x="215" y="953"/>
                      <a:pt x="477" y="953"/>
                    </a:cubicBezTo>
                    <a:cubicBezTo>
                      <a:pt x="739" y="953"/>
                      <a:pt x="953" y="738"/>
                      <a:pt x="953" y="476"/>
                    </a:cubicBezTo>
                    <a:cubicBezTo>
                      <a:pt x="953" y="214"/>
                      <a:pt x="739"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8"/>
              <p:cNvSpPr/>
              <p:nvPr/>
            </p:nvSpPr>
            <p:spPr>
              <a:xfrm>
                <a:off x="7639676" y="2966807"/>
                <a:ext cx="40791" cy="40791"/>
              </a:xfrm>
              <a:custGeom>
                <a:avLst/>
                <a:gdLst/>
                <a:ahLst/>
                <a:cxnLst/>
                <a:rect l="l" t="t" r="r" b="b"/>
                <a:pathLst>
                  <a:path w="953" h="953" extrusionOk="0">
                    <a:moveTo>
                      <a:pt x="476" y="0"/>
                    </a:moveTo>
                    <a:cubicBezTo>
                      <a:pt x="214" y="0"/>
                      <a:pt x="12" y="202"/>
                      <a:pt x="0" y="464"/>
                    </a:cubicBezTo>
                    <a:lnTo>
                      <a:pt x="0" y="476"/>
                    </a:lnTo>
                    <a:cubicBezTo>
                      <a:pt x="0" y="738"/>
                      <a:pt x="214" y="953"/>
                      <a:pt x="476" y="953"/>
                    </a:cubicBezTo>
                    <a:cubicBezTo>
                      <a:pt x="738" y="953"/>
                      <a:pt x="953" y="738"/>
                      <a:pt x="953" y="476"/>
                    </a:cubicBezTo>
                    <a:cubicBezTo>
                      <a:pt x="953" y="214"/>
                      <a:pt x="73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8"/>
              <p:cNvSpPr/>
              <p:nvPr/>
            </p:nvSpPr>
            <p:spPr>
              <a:xfrm>
                <a:off x="7847568" y="2245157"/>
                <a:ext cx="40320" cy="40834"/>
              </a:xfrm>
              <a:custGeom>
                <a:avLst/>
                <a:gdLst/>
                <a:ahLst/>
                <a:cxnLst/>
                <a:rect l="l" t="t" r="r" b="b"/>
                <a:pathLst>
                  <a:path w="942" h="954" extrusionOk="0">
                    <a:moveTo>
                      <a:pt x="465" y="1"/>
                    </a:moveTo>
                    <a:cubicBezTo>
                      <a:pt x="215" y="1"/>
                      <a:pt x="1" y="203"/>
                      <a:pt x="1" y="465"/>
                    </a:cubicBezTo>
                    <a:lnTo>
                      <a:pt x="1" y="477"/>
                    </a:lnTo>
                    <a:cubicBezTo>
                      <a:pt x="1" y="739"/>
                      <a:pt x="203" y="953"/>
                      <a:pt x="465" y="953"/>
                    </a:cubicBezTo>
                    <a:cubicBezTo>
                      <a:pt x="727" y="953"/>
                      <a:pt x="941" y="739"/>
                      <a:pt x="941" y="477"/>
                    </a:cubicBezTo>
                    <a:cubicBezTo>
                      <a:pt x="941" y="215"/>
                      <a:pt x="739"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8"/>
              <p:cNvSpPr/>
              <p:nvPr/>
            </p:nvSpPr>
            <p:spPr>
              <a:xfrm>
                <a:off x="7556597" y="1788026"/>
                <a:ext cx="41304" cy="40363"/>
              </a:xfrm>
              <a:custGeom>
                <a:avLst/>
                <a:gdLst/>
                <a:ahLst/>
                <a:cxnLst/>
                <a:rect l="l" t="t" r="r" b="b"/>
                <a:pathLst>
                  <a:path w="965" h="943" extrusionOk="0">
                    <a:moveTo>
                      <a:pt x="489" y="1"/>
                    </a:moveTo>
                    <a:cubicBezTo>
                      <a:pt x="227" y="1"/>
                      <a:pt x="12" y="203"/>
                      <a:pt x="12" y="465"/>
                    </a:cubicBezTo>
                    <a:cubicBezTo>
                      <a:pt x="0" y="727"/>
                      <a:pt x="215" y="942"/>
                      <a:pt x="477" y="942"/>
                    </a:cubicBezTo>
                    <a:cubicBezTo>
                      <a:pt x="484" y="942"/>
                      <a:pt x="491" y="942"/>
                      <a:pt x="497" y="942"/>
                    </a:cubicBezTo>
                    <a:cubicBezTo>
                      <a:pt x="750" y="942"/>
                      <a:pt x="953" y="732"/>
                      <a:pt x="953" y="477"/>
                    </a:cubicBezTo>
                    <a:cubicBezTo>
                      <a:pt x="965" y="215"/>
                      <a:pt x="751" y="1"/>
                      <a:pt x="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8"/>
              <p:cNvSpPr/>
              <p:nvPr/>
            </p:nvSpPr>
            <p:spPr>
              <a:xfrm>
                <a:off x="8258857" y="2254359"/>
                <a:ext cx="40277" cy="40791"/>
              </a:xfrm>
              <a:custGeom>
                <a:avLst/>
                <a:gdLst/>
                <a:ahLst/>
                <a:cxnLst/>
                <a:rect l="l" t="t" r="r" b="b"/>
                <a:pathLst>
                  <a:path w="941" h="953" extrusionOk="0">
                    <a:moveTo>
                      <a:pt x="465" y="0"/>
                    </a:moveTo>
                    <a:cubicBezTo>
                      <a:pt x="203" y="0"/>
                      <a:pt x="0" y="214"/>
                      <a:pt x="0" y="476"/>
                    </a:cubicBezTo>
                    <a:cubicBezTo>
                      <a:pt x="0" y="738"/>
                      <a:pt x="203" y="953"/>
                      <a:pt x="465" y="953"/>
                    </a:cubicBezTo>
                    <a:cubicBezTo>
                      <a:pt x="738" y="953"/>
                      <a:pt x="941" y="738"/>
                      <a:pt x="941" y="476"/>
                    </a:cubicBezTo>
                    <a:cubicBezTo>
                      <a:pt x="941" y="214"/>
                      <a:pt x="738" y="0"/>
                      <a:pt x="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8"/>
              <p:cNvSpPr/>
              <p:nvPr/>
            </p:nvSpPr>
            <p:spPr>
              <a:xfrm>
                <a:off x="5550230" y="3055964"/>
                <a:ext cx="40791" cy="40320"/>
              </a:xfrm>
              <a:custGeom>
                <a:avLst/>
                <a:gdLst/>
                <a:ahLst/>
                <a:cxnLst/>
                <a:rect l="l" t="t" r="r" b="b"/>
                <a:pathLst>
                  <a:path w="953" h="942" extrusionOk="0">
                    <a:moveTo>
                      <a:pt x="477" y="1"/>
                    </a:moveTo>
                    <a:cubicBezTo>
                      <a:pt x="215" y="1"/>
                      <a:pt x="1" y="215"/>
                      <a:pt x="1" y="477"/>
                    </a:cubicBezTo>
                    <a:cubicBezTo>
                      <a:pt x="1" y="739"/>
                      <a:pt x="215" y="941"/>
                      <a:pt x="477" y="941"/>
                    </a:cubicBezTo>
                    <a:cubicBezTo>
                      <a:pt x="739" y="941"/>
                      <a:pt x="953" y="739"/>
                      <a:pt x="953" y="477"/>
                    </a:cubicBezTo>
                    <a:cubicBezTo>
                      <a:pt x="953" y="215"/>
                      <a:pt x="739"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8"/>
              <p:cNvSpPr/>
              <p:nvPr/>
            </p:nvSpPr>
            <p:spPr>
              <a:xfrm>
                <a:off x="5691906" y="2949472"/>
                <a:ext cx="40791" cy="40791"/>
              </a:xfrm>
              <a:custGeom>
                <a:avLst/>
                <a:gdLst/>
                <a:ahLst/>
                <a:cxnLst/>
                <a:rect l="l" t="t" r="r" b="b"/>
                <a:pathLst>
                  <a:path w="953" h="953" extrusionOk="0">
                    <a:moveTo>
                      <a:pt x="477" y="0"/>
                    </a:moveTo>
                    <a:cubicBezTo>
                      <a:pt x="215" y="0"/>
                      <a:pt x="0" y="215"/>
                      <a:pt x="0" y="477"/>
                    </a:cubicBezTo>
                    <a:cubicBezTo>
                      <a:pt x="0" y="738"/>
                      <a:pt x="215" y="953"/>
                      <a:pt x="477" y="953"/>
                    </a:cubicBezTo>
                    <a:cubicBezTo>
                      <a:pt x="739" y="953"/>
                      <a:pt x="953" y="738"/>
                      <a:pt x="953" y="477"/>
                    </a:cubicBezTo>
                    <a:cubicBezTo>
                      <a:pt x="953" y="215"/>
                      <a:pt x="739"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8"/>
              <p:cNvSpPr/>
              <p:nvPr/>
            </p:nvSpPr>
            <p:spPr>
              <a:xfrm>
                <a:off x="5398366" y="3151799"/>
                <a:ext cx="40791" cy="40791"/>
              </a:xfrm>
              <a:custGeom>
                <a:avLst/>
                <a:gdLst/>
                <a:ahLst/>
                <a:cxnLst/>
                <a:rect l="l" t="t" r="r" b="b"/>
                <a:pathLst>
                  <a:path w="953" h="953" extrusionOk="0">
                    <a:moveTo>
                      <a:pt x="477" y="0"/>
                    </a:moveTo>
                    <a:cubicBezTo>
                      <a:pt x="215" y="0"/>
                      <a:pt x="0" y="202"/>
                      <a:pt x="0" y="464"/>
                    </a:cubicBezTo>
                    <a:lnTo>
                      <a:pt x="0" y="476"/>
                    </a:lnTo>
                    <a:cubicBezTo>
                      <a:pt x="0" y="738"/>
                      <a:pt x="215" y="953"/>
                      <a:pt x="477" y="953"/>
                    </a:cubicBezTo>
                    <a:cubicBezTo>
                      <a:pt x="739" y="953"/>
                      <a:pt x="953" y="738"/>
                      <a:pt x="953" y="476"/>
                    </a:cubicBezTo>
                    <a:cubicBezTo>
                      <a:pt x="953" y="214"/>
                      <a:pt x="739"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8"/>
              <p:cNvSpPr/>
              <p:nvPr/>
            </p:nvSpPr>
            <p:spPr>
              <a:xfrm>
                <a:off x="6198473" y="3170632"/>
                <a:ext cx="40791" cy="40834"/>
              </a:xfrm>
              <a:custGeom>
                <a:avLst/>
                <a:gdLst/>
                <a:ahLst/>
                <a:cxnLst/>
                <a:rect l="l" t="t" r="r" b="b"/>
                <a:pathLst>
                  <a:path w="953" h="954" extrusionOk="0">
                    <a:moveTo>
                      <a:pt x="477" y="1"/>
                    </a:moveTo>
                    <a:cubicBezTo>
                      <a:pt x="215" y="1"/>
                      <a:pt x="0" y="215"/>
                      <a:pt x="0" y="477"/>
                    </a:cubicBezTo>
                    <a:cubicBezTo>
                      <a:pt x="0" y="739"/>
                      <a:pt x="215" y="953"/>
                      <a:pt x="477" y="953"/>
                    </a:cubicBezTo>
                    <a:cubicBezTo>
                      <a:pt x="738" y="953"/>
                      <a:pt x="953" y="739"/>
                      <a:pt x="953" y="477"/>
                    </a:cubicBezTo>
                    <a:cubicBezTo>
                      <a:pt x="953" y="215"/>
                      <a:pt x="738"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8"/>
              <p:cNvSpPr/>
              <p:nvPr/>
            </p:nvSpPr>
            <p:spPr>
              <a:xfrm>
                <a:off x="6069510" y="3483048"/>
                <a:ext cx="40834" cy="40791"/>
              </a:xfrm>
              <a:custGeom>
                <a:avLst/>
                <a:gdLst/>
                <a:ahLst/>
                <a:cxnLst/>
                <a:rect l="l" t="t" r="r" b="b"/>
                <a:pathLst>
                  <a:path w="954" h="953" extrusionOk="0">
                    <a:moveTo>
                      <a:pt x="477" y="0"/>
                    </a:moveTo>
                    <a:cubicBezTo>
                      <a:pt x="215" y="0"/>
                      <a:pt x="1" y="214"/>
                      <a:pt x="1" y="476"/>
                    </a:cubicBezTo>
                    <a:cubicBezTo>
                      <a:pt x="1" y="738"/>
                      <a:pt x="215" y="953"/>
                      <a:pt x="477" y="953"/>
                    </a:cubicBezTo>
                    <a:cubicBezTo>
                      <a:pt x="739" y="953"/>
                      <a:pt x="953" y="738"/>
                      <a:pt x="953" y="476"/>
                    </a:cubicBezTo>
                    <a:cubicBezTo>
                      <a:pt x="953" y="214"/>
                      <a:pt x="739"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8"/>
              <p:cNvSpPr/>
              <p:nvPr/>
            </p:nvSpPr>
            <p:spPr>
              <a:xfrm>
                <a:off x="6295293" y="3388754"/>
                <a:ext cx="40791" cy="40791"/>
              </a:xfrm>
              <a:custGeom>
                <a:avLst/>
                <a:gdLst/>
                <a:ahLst/>
                <a:cxnLst/>
                <a:rect l="l" t="t" r="r" b="b"/>
                <a:pathLst>
                  <a:path w="953" h="953" extrusionOk="0">
                    <a:moveTo>
                      <a:pt x="477" y="0"/>
                    </a:moveTo>
                    <a:cubicBezTo>
                      <a:pt x="215" y="0"/>
                      <a:pt x="0" y="215"/>
                      <a:pt x="0" y="477"/>
                    </a:cubicBezTo>
                    <a:cubicBezTo>
                      <a:pt x="0" y="739"/>
                      <a:pt x="215" y="953"/>
                      <a:pt x="477" y="953"/>
                    </a:cubicBezTo>
                    <a:cubicBezTo>
                      <a:pt x="739" y="953"/>
                      <a:pt x="953" y="739"/>
                      <a:pt x="953" y="477"/>
                    </a:cubicBezTo>
                    <a:cubicBezTo>
                      <a:pt x="953" y="215"/>
                      <a:pt x="739"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8"/>
              <p:cNvSpPr/>
              <p:nvPr/>
            </p:nvSpPr>
            <p:spPr>
              <a:xfrm>
                <a:off x="7610100" y="1560231"/>
                <a:ext cx="40834" cy="40834"/>
              </a:xfrm>
              <a:custGeom>
                <a:avLst/>
                <a:gdLst/>
                <a:ahLst/>
                <a:cxnLst/>
                <a:rect l="l" t="t" r="r" b="b"/>
                <a:pathLst>
                  <a:path w="954" h="954" extrusionOk="0">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8"/>
              <p:cNvSpPr/>
              <p:nvPr/>
            </p:nvSpPr>
            <p:spPr>
              <a:xfrm>
                <a:off x="7130027" y="1323790"/>
                <a:ext cx="40834" cy="40791"/>
              </a:xfrm>
              <a:custGeom>
                <a:avLst/>
                <a:gdLst/>
                <a:ahLst/>
                <a:cxnLst/>
                <a:rect l="l" t="t" r="r" b="b"/>
                <a:pathLst>
                  <a:path w="954" h="953" extrusionOk="0">
                    <a:moveTo>
                      <a:pt x="477" y="0"/>
                    </a:moveTo>
                    <a:cubicBezTo>
                      <a:pt x="215" y="0"/>
                      <a:pt x="1" y="215"/>
                      <a:pt x="1" y="477"/>
                    </a:cubicBezTo>
                    <a:cubicBezTo>
                      <a:pt x="1" y="739"/>
                      <a:pt x="203" y="953"/>
                      <a:pt x="465" y="953"/>
                    </a:cubicBezTo>
                    <a:cubicBezTo>
                      <a:pt x="739" y="953"/>
                      <a:pt x="953" y="750"/>
                      <a:pt x="953" y="489"/>
                    </a:cubicBezTo>
                    <a:cubicBezTo>
                      <a:pt x="953" y="227"/>
                      <a:pt x="739" y="12"/>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8"/>
              <p:cNvSpPr/>
              <p:nvPr/>
            </p:nvSpPr>
            <p:spPr>
              <a:xfrm>
                <a:off x="6535329" y="1268232"/>
                <a:ext cx="40791" cy="40834"/>
              </a:xfrm>
              <a:custGeom>
                <a:avLst/>
                <a:gdLst/>
                <a:ahLst/>
                <a:cxnLst/>
                <a:rect l="l" t="t" r="r" b="b"/>
                <a:pathLst>
                  <a:path w="953" h="954" extrusionOk="0">
                    <a:moveTo>
                      <a:pt x="477" y="1"/>
                    </a:moveTo>
                    <a:cubicBezTo>
                      <a:pt x="215" y="1"/>
                      <a:pt x="0" y="215"/>
                      <a:pt x="0" y="477"/>
                    </a:cubicBezTo>
                    <a:cubicBezTo>
                      <a:pt x="0" y="739"/>
                      <a:pt x="215" y="953"/>
                      <a:pt x="477" y="953"/>
                    </a:cubicBezTo>
                    <a:cubicBezTo>
                      <a:pt x="738" y="953"/>
                      <a:pt x="953" y="739"/>
                      <a:pt x="953" y="477"/>
                    </a:cubicBezTo>
                    <a:cubicBezTo>
                      <a:pt x="953" y="215"/>
                      <a:pt x="738"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8"/>
              <p:cNvSpPr/>
              <p:nvPr/>
            </p:nvSpPr>
            <p:spPr>
              <a:xfrm>
                <a:off x="5600180" y="780541"/>
                <a:ext cx="40791" cy="40791"/>
              </a:xfrm>
              <a:custGeom>
                <a:avLst/>
                <a:gdLst/>
                <a:ahLst/>
                <a:cxnLst/>
                <a:rect l="l" t="t" r="r" b="b"/>
                <a:pathLst>
                  <a:path w="953" h="953" extrusionOk="0">
                    <a:moveTo>
                      <a:pt x="477" y="0"/>
                    </a:moveTo>
                    <a:cubicBezTo>
                      <a:pt x="215" y="0"/>
                      <a:pt x="0" y="215"/>
                      <a:pt x="0" y="477"/>
                    </a:cubicBezTo>
                    <a:cubicBezTo>
                      <a:pt x="0" y="739"/>
                      <a:pt x="215" y="953"/>
                      <a:pt x="477" y="953"/>
                    </a:cubicBezTo>
                    <a:cubicBezTo>
                      <a:pt x="739" y="953"/>
                      <a:pt x="953" y="750"/>
                      <a:pt x="953" y="489"/>
                    </a:cubicBezTo>
                    <a:cubicBezTo>
                      <a:pt x="953" y="227"/>
                      <a:pt x="739" y="12"/>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8"/>
              <p:cNvSpPr/>
              <p:nvPr/>
            </p:nvSpPr>
            <p:spPr>
              <a:xfrm>
                <a:off x="7162129" y="747411"/>
                <a:ext cx="40320" cy="40791"/>
              </a:xfrm>
              <a:custGeom>
                <a:avLst/>
                <a:gdLst/>
                <a:ahLst/>
                <a:cxnLst/>
                <a:rect l="l" t="t" r="r" b="b"/>
                <a:pathLst>
                  <a:path w="942" h="953" extrusionOk="0">
                    <a:moveTo>
                      <a:pt x="465" y="0"/>
                    </a:moveTo>
                    <a:cubicBezTo>
                      <a:pt x="203" y="12"/>
                      <a:pt x="1" y="215"/>
                      <a:pt x="1" y="477"/>
                    </a:cubicBezTo>
                    <a:cubicBezTo>
                      <a:pt x="1" y="739"/>
                      <a:pt x="203" y="953"/>
                      <a:pt x="465" y="953"/>
                    </a:cubicBezTo>
                    <a:cubicBezTo>
                      <a:pt x="727" y="953"/>
                      <a:pt x="942" y="739"/>
                      <a:pt x="942" y="477"/>
                    </a:cubicBezTo>
                    <a:cubicBezTo>
                      <a:pt x="942" y="215"/>
                      <a:pt x="739" y="0"/>
                      <a:pt x="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8"/>
              <p:cNvSpPr/>
              <p:nvPr/>
            </p:nvSpPr>
            <p:spPr>
              <a:xfrm>
                <a:off x="7394076" y="1815548"/>
                <a:ext cx="304240" cy="1189524"/>
              </a:xfrm>
              <a:custGeom>
                <a:avLst/>
                <a:gdLst/>
                <a:ahLst/>
                <a:cxnLst/>
                <a:rect l="l" t="t" r="r" b="b"/>
                <a:pathLst>
                  <a:path w="7108" h="27791" extrusionOk="0">
                    <a:moveTo>
                      <a:pt x="4250" y="1"/>
                    </a:moveTo>
                    <a:lnTo>
                      <a:pt x="4250" y="1"/>
                    </a:lnTo>
                    <a:cubicBezTo>
                      <a:pt x="4262" y="25"/>
                      <a:pt x="4274" y="49"/>
                      <a:pt x="4286" y="72"/>
                    </a:cubicBezTo>
                    <a:lnTo>
                      <a:pt x="4393" y="275"/>
                    </a:lnTo>
                    <a:cubicBezTo>
                      <a:pt x="4488" y="453"/>
                      <a:pt x="4619" y="715"/>
                      <a:pt x="4774" y="1061"/>
                    </a:cubicBezTo>
                    <a:cubicBezTo>
                      <a:pt x="5226" y="2037"/>
                      <a:pt x="5607" y="3049"/>
                      <a:pt x="5917" y="4073"/>
                    </a:cubicBezTo>
                    <a:cubicBezTo>
                      <a:pt x="6381" y="5597"/>
                      <a:pt x="6703" y="7157"/>
                      <a:pt x="6881" y="8740"/>
                    </a:cubicBezTo>
                    <a:cubicBezTo>
                      <a:pt x="6893" y="8966"/>
                      <a:pt x="6917" y="9181"/>
                      <a:pt x="6929" y="9419"/>
                    </a:cubicBezTo>
                    <a:cubicBezTo>
                      <a:pt x="6953" y="9657"/>
                      <a:pt x="6964" y="9883"/>
                      <a:pt x="6976" y="10121"/>
                    </a:cubicBezTo>
                    <a:cubicBezTo>
                      <a:pt x="6976" y="10347"/>
                      <a:pt x="6988" y="10586"/>
                      <a:pt x="7000" y="10836"/>
                    </a:cubicBezTo>
                    <a:cubicBezTo>
                      <a:pt x="7012" y="11074"/>
                      <a:pt x="7000" y="11312"/>
                      <a:pt x="7000" y="11562"/>
                    </a:cubicBezTo>
                    <a:lnTo>
                      <a:pt x="7000" y="11931"/>
                    </a:lnTo>
                    <a:cubicBezTo>
                      <a:pt x="7000" y="12050"/>
                      <a:pt x="6988" y="12169"/>
                      <a:pt x="6976" y="12300"/>
                    </a:cubicBezTo>
                    <a:lnTo>
                      <a:pt x="6929" y="13050"/>
                    </a:lnTo>
                    <a:cubicBezTo>
                      <a:pt x="6869" y="13550"/>
                      <a:pt x="6834" y="14062"/>
                      <a:pt x="6738" y="14574"/>
                    </a:cubicBezTo>
                    <a:cubicBezTo>
                      <a:pt x="6441" y="16503"/>
                      <a:pt x="5893" y="18384"/>
                      <a:pt x="5107" y="20170"/>
                    </a:cubicBezTo>
                    <a:cubicBezTo>
                      <a:pt x="4452" y="21623"/>
                      <a:pt x="3678" y="23016"/>
                      <a:pt x="2762" y="24325"/>
                    </a:cubicBezTo>
                    <a:lnTo>
                      <a:pt x="2202" y="25123"/>
                    </a:lnTo>
                    <a:cubicBezTo>
                      <a:pt x="2023" y="25373"/>
                      <a:pt x="1845" y="25599"/>
                      <a:pt x="1678" y="25802"/>
                    </a:cubicBezTo>
                    <a:lnTo>
                      <a:pt x="1202" y="26397"/>
                    </a:lnTo>
                    <a:cubicBezTo>
                      <a:pt x="1059" y="26576"/>
                      <a:pt x="916" y="26730"/>
                      <a:pt x="797" y="26885"/>
                    </a:cubicBezTo>
                    <a:lnTo>
                      <a:pt x="214" y="27540"/>
                    </a:lnTo>
                    <a:lnTo>
                      <a:pt x="76" y="27712"/>
                    </a:lnTo>
                    <a:lnTo>
                      <a:pt x="214" y="27564"/>
                    </a:lnTo>
                    <a:lnTo>
                      <a:pt x="809" y="26921"/>
                    </a:lnTo>
                    <a:cubicBezTo>
                      <a:pt x="940" y="26778"/>
                      <a:pt x="1083" y="26623"/>
                      <a:pt x="1226" y="26445"/>
                    </a:cubicBezTo>
                    <a:lnTo>
                      <a:pt x="1702" y="25849"/>
                    </a:lnTo>
                    <a:cubicBezTo>
                      <a:pt x="1881" y="25635"/>
                      <a:pt x="2059" y="25421"/>
                      <a:pt x="2250" y="25171"/>
                    </a:cubicBezTo>
                    <a:lnTo>
                      <a:pt x="2809" y="24385"/>
                    </a:lnTo>
                    <a:cubicBezTo>
                      <a:pt x="3738" y="23075"/>
                      <a:pt x="4536" y="21682"/>
                      <a:pt x="5179" y="20218"/>
                    </a:cubicBezTo>
                    <a:cubicBezTo>
                      <a:pt x="5976" y="18432"/>
                      <a:pt x="6536" y="16539"/>
                      <a:pt x="6834" y="14598"/>
                    </a:cubicBezTo>
                    <a:cubicBezTo>
                      <a:pt x="6929" y="14086"/>
                      <a:pt x="6964" y="13574"/>
                      <a:pt x="7024" y="13062"/>
                    </a:cubicBezTo>
                    <a:lnTo>
                      <a:pt x="7072" y="12312"/>
                    </a:lnTo>
                    <a:cubicBezTo>
                      <a:pt x="7072" y="12193"/>
                      <a:pt x="7084" y="12062"/>
                      <a:pt x="7095" y="11943"/>
                    </a:cubicBezTo>
                    <a:cubicBezTo>
                      <a:pt x="7107" y="11824"/>
                      <a:pt x="7095" y="11693"/>
                      <a:pt x="7095" y="11574"/>
                    </a:cubicBezTo>
                    <a:lnTo>
                      <a:pt x="7095" y="10836"/>
                    </a:lnTo>
                    <a:lnTo>
                      <a:pt x="7072" y="10121"/>
                    </a:lnTo>
                    <a:cubicBezTo>
                      <a:pt x="7072" y="9883"/>
                      <a:pt x="7048" y="9657"/>
                      <a:pt x="7024" y="9419"/>
                    </a:cubicBezTo>
                    <a:cubicBezTo>
                      <a:pt x="7012" y="9193"/>
                      <a:pt x="6988" y="8966"/>
                      <a:pt x="6964" y="8740"/>
                    </a:cubicBezTo>
                    <a:cubicBezTo>
                      <a:pt x="6798" y="7145"/>
                      <a:pt x="6464" y="5573"/>
                      <a:pt x="5988" y="4049"/>
                    </a:cubicBezTo>
                    <a:cubicBezTo>
                      <a:pt x="5679" y="3013"/>
                      <a:pt x="5286" y="2013"/>
                      <a:pt x="4821" y="1037"/>
                    </a:cubicBezTo>
                    <a:cubicBezTo>
                      <a:pt x="4655" y="691"/>
                      <a:pt x="4512" y="430"/>
                      <a:pt x="4417" y="263"/>
                    </a:cubicBezTo>
                    <a:cubicBezTo>
                      <a:pt x="4369" y="168"/>
                      <a:pt x="4321" y="108"/>
                      <a:pt x="4297" y="60"/>
                    </a:cubicBezTo>
                    <a:cubicBezTo>
                      <a:pt x="4274" y="13"/>
                      <a:pt x="4250" y="1"/>
                      <a:pt x="4250" y="1"/>
                    </a:cubicBezTo>
                    <a:close/>
                    <a:moveTo>
                      <a:pt x="76" y="27712"/>
                    </a:moveTo>
                    <a:lnTo>
                      <a:pt x="59" y="27731"/>
                    </a:lnTo>
                    <a:cubicBezTo>
                      <a:pt x="58" y="27731"/>
                      <a:pt x="57" y="27732"/>
                      <a:pt x="57" y="27733"/>
                    </a:cubicBezTo>
                    <a:lnTo>
                      <a:pt x="57" y="27733"/>
                    </a:lnTo>
                    <a:cubicBezTo>
                      <a:pt x="61" y="27728"/>
                      <a:pt x="66" y="27724"/>
                      <a:pt x="71" y="27719"/>
                    </a:cubicBezTo>
                    <a:lnTo>
                      <a:pt x="76" y="27712"/>
                    </a:lnTo>
                    <a:close/>
                    <a:moveTo>
                      <a:pt x="57" y="27733"/>
                    </a:moveTo>
                    <a:cubicBezTo>
                      <a:pt x="19" y="27771"/>
                      <a:pt x="1" y="27790"/>
                      <a:pt x="11" y="27790"/>
                    </a:cubicBezTo>
                    <a:cubicBezTo>
                      <a:pt x="11" y="27790"/>
                      <a:pt x="23" y="27767"/>
                      <a:pt x="57" y="277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8"/>
              <p:cNvSpPr/>
              <p:nvPr/>
            </p:nvSpPr>
            <p:spPr>
              <a:xfrm>
                <a:off x="7961209" y="1324304"/>
                <a:ext cx="318579" cy="1000936"/>
              </a:xfrm>
              <a:custGeom>
                <a:avLst/>
                <a:gdLst/>
                <a:ahLst/>
                <a:cxnLst/>
                <a:rect l="l" t="t" r="r" b="b"/>
                <a:pathLst>
                  <a:path w="7443" h="23385" extrusionOk="0">
                    <a:moveTo>
                      <a:pt x="1" y="0"/>
                    </a:moveTo>
                    <a:cubicBezTo>
                      <a:pt x="1" y="24"/>
                      <a:pt x="13" y="36"/>
                      <a:pt x="25" y="60"/>
                    </a:cubicBezTo>
                    <a:lnTo>
                      <a:pt x="120" y="215"/>
                    </a:lnTo>
                    <a:lnTo>
                      <a:pt x="513" y="834"/>
                    </a:lnTo>
                    <a:lnTo>
                      <a:pt x="787" y="1274"/>
                    </a:lnTo>
                    <a:lnTo>
                      <a:pt x="1108" y="1810"/>
                    </a:lnTo>
                    <a:cubicBezTo>
                      <a:pt x="1334" y="2191"/>
                      <a:pt x="1608" y="2620"/>
                      <a:pt x="1870" y="3120"/>
                    </a:cubicBezTo>
                    <a:lnTo>
                      <a:pt x="2299" y="3894"/>
                    </a:lnTo>
                    <a:cubicBezTo>
                      <a:pt x="2442" y="4156"/>
                      <a:pt x="2585" y="4453"/>
                      <a:pt x="2739" y="4751"/>
                    </a:cubicBezTo>
                    <a:cubicBezTo>
                      <a:pt x="3037" y="5334"/>
                      <a:pt x="3335" y="5977"/>
                      <a:pt x="3644" y="6644"/>
                    </a:cubicBezTo>
                    <a:cubicBezTo>
                      <a:pt x="4287" y="8120"/>
                      <a:pt x="4859" y="9632"/>
                      <a:pt x="5359" y="11168"/>
                    </a:cubicBezTo>
                    <a:cubicBezTo>
                      <a:pt x="5835" y="12704"/>
                      <a:pt x="6240" y="14264"/>
                      <a:pt x="6561" y="15847"/>
                    </a:cubicBezTo>
                    <a:cubicBezTo>
                      <a:pt x="6704" y="16574"/>
                      <a:pt x="6835" y="17264"/>
                      <a:pt x="6919" y="17919"/>
                    </a:cubicBezTo>
                    <a:cubicBezTo>
                      <a:pt x="6966" y="18241"/>
                      <a:pt x="7026" y="18562"/>
                      <a:pt x="7061" y="18860"/>
                    </a:cubicBezTo>
                    <a:cubicBezTo>
                      <a:pt x="7097" y="19169"/>
                      <a:pt x="7133" y="19467"/>
                      <a:pt x="7157" y="19753"/>
                    </a:cubicBezTo>
                    <a:cubicBezTo>
                      <a:pt x="7228" y="20312"/>
                      <a:pt x="7264" y="20812"/>
                      <a:pt x="7300" y="21265"/>
                    </a:cubicBezTo>
                    <a:cubicBezTo>
                      <a:pt x="7311" y="21479"/>
                      <a:pt x="7335" y="21693"/>
                      <a:pt x="7347" y="21884"/>
                    </a:cubicBezTo>
                    <a:cubicBezTo>
                      <a:pt x="7359" y="22074"/>
                      <a:pt x="7359" y="22241"/>
                      <a:pt x="7371" y="22408"/>
                    </a:cubicBezTo>
                    <a:cubicBezTo>
                      <a:pt x="7383" y="22717"/>
                      <a:pt x="7395" y="22956"/>
                      <a:pt x="7407" y="23122"/>
                    </a:cubicBezTo>
                    <a:lnTo>
                      <a:pt x="7407" y="23313"/>
                    </a:lnTo>
                    <a:cubicBezTo>
                      <a:pt x="7419" y="23337"/>
                      <a:pt x="7430" y="23360"/>
                      <a:pt x="7442" y="23384"/>
                    </a:cubicBezTo>
                    <a:cubicBezTo>
                      <a:pt x="7442" y="23360"/>
                      <a:pt x="7442" y="23337"/>
                      <a:pt x="7442" y="23325"/>
                    </a:cubicBezTo>
                    <a:lnTo>
                      <a:pt x="7442" y="23134"/>
                    </a:lnTo>
                    <a:cubicBezTo>
                      <a:pt x="7442" y="22956"/>
                      <a:pt x="7442" y="22717"/>
                      <a:pt x="7419" y="22408"/>
                    </a:cubicBezTo>
                    <a:cubicBezTo>
                      <a:pt x="7419" y="22253"/>
                      <a:pt x="7419" y="22074"/>
                      <a:pt x="7407" y="21884"/>
                    </a:cubicBezTo>
                    <a:cubicBezTo>
                      <a:pt x="7395" y="21693"/>
                      <a:pt x="7383" y="21479"/>
                      <a:pt x="7371" y="21265"/>
                    </a:cubicBezTo>
                    <a:cubicBezTo>
                      <a:pt x="7335" y="20824"/>
                      <a:pt x="7311" y="20300"/>
                      <a:pt x="7252" y="19741"/>
                    </a:cubicBezTo>
                    <a:cubicBezTo>
                      <a:pt x="7216" y="19467"/>
                      <a:pt x="7192" y="19169"/>
                      <a:pt x="7157" y="18860"/>
                    </a:cubicBezTo>
                    <a:cubicBezTo>
                      <a:pt x="7121" y="18550"/>
                      <a:pt x="7073" y="18241"/>
                      <a:pt x="7026" y="17907"/>
                    </a:cubicBezTo>
                    <a:cubicBezTo>
                      <a:pt x="6942" y="17252"/>
                      <a:pt x="6799" y="16562"/>
                      <a:pt x="6668" y="15824"/>
                    </a:cubicBezTo>
                    <a:cubicBezTo>
                      <a:pt x="6049" y="12657"/>
                      <a:pt x="5073" y="9561"/>
                      <a:pt x="3751" y="6608"/>
                    </a:cubicBezTo>
                    <a:cubicBezTo>
                      <a:pt x="3430" y="5942"/>
                      <a:pt x="3144" y="5287"/>
                      <a:pt x="2823" y="4703"/>
                    </a:cubicBezTo>
                    <a:cubicBezTo>
                      <a:pt x="2680" y="4418"/>
                      <a:pt x="2537" y="4120"/>
                      <a:pt x="2382" y="3858"/>
                    </a:cubicBezTo>
                    <a:lnTo>
                      <a:pt x="1942" y="3084"/>
                    </a:lnTo>
                    <a:cubicBezTo>
                      <a:pt x="1680" y="2596"/>
                      <a:pt x="1394" y="2167"/>
                      <a:pt x="1168" y="1774"/>
                    </a:cubicBezTo>
                    <a:cubicBezTo>
                      <a:pt x="1049" y="1584"/>
                      <a:pt x="942" y="1405"/>
                      <a:pt x="834" y="1250"/>
                    </a:cubicBezTo>
                    <a:lnTo>
                      <a:pt x="549" y="810"/>
                    </a:lnTo>
                    <a:lnTo>
                      <a:pt x="144" y="203"/>
                    </a:lnTo>
                    <a:lnTo>
                      <a:pt x="37" y="48"/>
                    </a:lnTo>
                    <a:cubicBezTo>
                      <a:pt x="25" y="36"/>
                      <a:pt x="13" y="1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8"/>
              <p:cNvSpPr/>
              <p:nvPr/>
            </p:nvSpPr>
            <p:spPr>
              <a:xfrm>
                <a:off x="6341177" y="1091372"/>
                <a:ext cx="711463" cy="68356"/>
              </a:xfrm>
              <a:custGeom>
                <a:avLst/>
                <a:gdLst/>
                <a:ahLst/>
                <a:cxnLst/>
                <a:rect l="l" t="t" r="r" b="b"/>
                <a:pathLst>
                  <a:path w="16622" h="1597" extrusionOk="0">
                    <a:moveTo>
                      <a:pt x="8125" y="0"/>
                    </a:moveTo>
                    <a:cubicBezTo>
                      <a:pt x="7085" y="0"/>
                      <a:pt x="6045" y="69"/>
                      <a:pt x="5013" y="204"/>
                    </a:cubicBezTo>
                    <a:cubicBezTo>
                      <a:pt x="4512" y="287"/>
                      <a:pt x="4036" y="346"/>
                      <a:pt x="3596" y="442"/>
                    </a:cubicBezTo>
                    <a:cubicBezTo>
                      <a:pt x="3369" y="489"/>
                      <a:pt x="3155" y="525"/>
                      <a:pt x="2953" y="573"/>
                    </a:cubicBezTo>
                    <a:lnTo>
                      <a:pt x="2369" y="716"/>
                    </a:lnTo>
                    <a:cubicBezTo>
                      <a:pt x="1988" y="799"/>
                      <a:pt x="1655" y="906"/>
                      <a:pt x="1369" y="989"/>
                    </a:cubicBezTo>
                    <a:cubicBezTo>
                      <a:pt x="1072" y="1073"/>
                      <a:pt x="822" y="1168"/>
                      <a:pt x="619" y="1239"/>
                    </a:cubicBezTo>
                    <a:lnTo>
                      <a:pt x="155" y="1406"/>
                    </a:lnTo>
                    <a:cubicBezTo>
                      <a:pt x="95" y="1418"/>
                      <a:pt x="48" y="1442"/>
                      <a:pt x="0" y="1466"/>
                    </a:cubicBezTo>
                    <a:cubicBezTo>
                      <a:pt x="48" y="1454"/>
                      <a:pt x="107" y="1442"/>
                      <a:pt x="167" y="1418"/>
                    </a:cubicBezTo>
                    <a:lnTo>
                      <a:pt x="631" y="1275"/>
                    </a:lnTo>
                    <a:cubicBezTo>
                      <a:pt x="833" y="1204"/>
                      <a:pt x="1083" y="1132"/>
                      <a:pt x="1381" y="1049"/>
                    </a:cubicBezTo>
                    <a:cubicBezTo>
                      <a:pt x="1679" y="977"/>
                      <a:pt x="2012" y="870"/>
                      <a:pt x="2381" y="799"/>
                    </a:cubicBezTo>
                    <a:lnTo>
                      <a:pt x="2977" y="656"/>
                    </a:lnTo>
                    <a:cubicBezTo>
                      <a:pt x="3179" y="608"/>
                      <a:pt x="3393" y="585"/>
                      <a:pt x="3608" y="537"/>
                    </a:cubicBezTo>
                    <a:cubicBezTo>
                      <a:pt x="4048" y="442"/>
                      <a:pt x="4524" y="382"/>
                      <a:pt x="5024" y="311"/>
                    </a:cubicBezTo>
                    <a:cubicBezTo>
                      <a:pt x="6120" y="180"/>
                      <a:pt x="7215" y="120"/>
                      <a:pt x="8322" y="120"/>
                    </a:cubicBezTo>
                    <a:cubicBezTo>
                      <a:pt x="9418" y="132"/>
                      <a:pt x="10513" y="215"/>
                      <a:pt x="11597" y="358"/>
                    </a:cubicBezTo>
                    <a:cubicBezTo>
                      <a:pt x="12097" y="442"/>
                      <a:pt x="12573" y="513"/>
                      <a:pt x="13014" y="608"/>
                    </a:cubicBezTo>
                    <a:cubicBezTo>
                      <a:pt x="13240" y="656"/>
                      <a:pt x="13454" y="692"/>
                      <a:pt x="13656" y="739"/>
                    </a:cubicBezTo>
                    <a:lnTo>
                      <a:pt x="14240" y="882"/>
                    </a:lnTo>
                    <a:cubicBezTo>
                      <a:pt x="14609" y="977"/>
                      <a:pt x="14942" y="1085"/>
                      <a:pt x="15240" y="1168"/>
                    </a:cubicBezTo>
                    <a:cubicBezTo>
                      <a:pt x="15526" y="1239"/>
                      <a:pt x="15776" y="1323"/>
                      <a:pt x="15978" y="1394"/>
                    </a:cubicBezTo>
                    <a:lnTo>
                      <a:pt x="16454" y="1549"/>
                    </a:lnTo>
                    <a:cubicBezTo>
                      <a:pt x="16502" y="1573"/>
                      <a:pt x="16562" y="1585"/>
                      <a:pt x="16621" y="1597"/>
                    </a:cubicBezTo>
                    <a:cubicBezTo>
                      <a:pt x="16574" y="1573"/>
                      <a:pt x="16514" y="1549"/>
                      <a:pt x="16454" y="1525"/>
                    </a:cubicBezTo>
                    <a:lnTo>
                      <a:pt x="16002" y="1358"/>
                    </a:lnTo>
                    <a:cubicBezTo>
                      <a:pt x="15800" y="1275"/>
                      <a:pt x="15550" y="1192"/>
                      <a:pt x="15252" y="1097"/>
                    </a:cubicBezTo>
                    <a:cubicBezTo>
                      <a:pt x="14954" y="1013"/>
                      <a:pt x="14633" y="894"/>
                      <a:pt x="14264" y="811"/>
                    </a:cubicBezTo>
                    <a:lnTo>
                      <a:pt x="13680" y="656"/>
                    </a:lnTo>
                    <a:cubicBezTo>
                      <a:pt x="13478" y="608"/>
                      <a:pt x="13264" y="561"/>
                      <a:pt x="13037" y="513"/>
                    </a:cubicBezTo>
                    <a:cubicBezTo>
                      <a:pt x="12597" y="418"/>
                      <a:pt x="12121" y="346"/>
                      <a:pt x="11621" y="263"/>
                    </a:cubicBezTo>
                    <a:cubicBezTo>
                      <a:pt x="10462" y="87"/>
                      <a:pt x="9293" y="0"/>
                      <a:pt x="8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8"/>
              <p:cNvSpPr/>
              <p:nvPr/>
            </p:nvSpPr>
            <p:spPr>
              <a:xfrm>
                <a:off x="5971663" y="1287750"/>
                <a:ext cx="588663" cy="297520"/>
              </a:xfrm>
              <a:custGeom>
                <a:avLst/>
                <a:gdLst/>
                <a:ahLst/>
                <a:cxnLst/>
                <a:rect l="l" t="t" r="r" b="b"/>
                <a:pathLst>
                  <a:path w="13753" h="6951" extrusionOk="0">
                    <a:moveTo>
                      <a:pt x="13669" y="0"/>
                    </a:moveTo>
                    <a:cubicBezTo>
                      <a:pt x="13643" y="0"/>
                      <a:pt x="13616" y="3"/>
                      <a:pt x="13586" y="9"/>
                    </a:cubicBezTo>
                    <a:lnTo>
                      <a:pt x="12788" y="9"/>
                    </a:lnTo>
                    <a:cubicBezTo>
                      <a:pt x="12669" y="9"/>
                      <a:pt x="12526" y="33"/>
                      <a:pt x="12383" y="45"/>
                    </a:cubicBezTo>
                    <a:cubicBezTo>
                      <a:pt x="12110" y="68"/>
                      <a:pt x="11776" y="92"/>
                      <a:pt x="11419" y="152"/>
                    </a:cubicBezTo>
                    <a:lnTo>
                      <a:pt x="10859" y="247"/>
                    </a:lnTo>
                    <a:cubicBezTo>
                      <a:pt x="10669" y="271"/>
                      <a:pt x="10467" y="330"/>
                      <a:pt x="10264" y="366"/>
                    </a:cubicBezTo>
                    <a:cubicBezTo>
                      <a:pt x="9836" y="449"/>
                      <a:pt x="9407" y="592"/>
                      <a:pt x="8943" y="711"/>
                    </a:cubicBezTo>
                    <a:cubicBezTo>
                      <a:pt x="6954" y="1307"/>
                      <a:pt x="5085" y="2259"/>
                      <a:pt x="3418" y="3497"/>
                    </a:cubicBezTo>
                    <a:cubicBezTo>
                      <a:pt x="3037" y="3795"/>
                      <a:pt x="2680" y="4069"/>
                      <a:pt x="2358" y="4355"/>
                    </a:cubicBezTo>
                    <a:cubicBezTo>
                      <a:pt x="2204" y="4498"/>
                      <a:pt x="2049" y="4629"/>
                      <a:pt x="1906" y="4771"/>
                    </a:cubicBezTo>
                    <a:lnTo>
                      <a:pt x="1501" y="5164"/>
                    </a:lnTo>
                    <a:cubicBezTo>
                      <a:pt x="1239" y="5414"/>
                      <a:pt x="1025" y="5664"/>
                      <a:pt x="834" y="5879"/>
                    </a:cubicBezTo>
                    <a:cubicBezTo>
                      <a:pt x="739" y="5986"/>
                      <a:pt x="656" y="6081"/>
                      <a:pt x="572" y="6176"/>
                    </a:cubicBezTo>
                    <a:cubicBezTo>
                      <a:pt x="501" y="6272"/>
                      <a:pt x="430" y="6367"/>
                      <a:pt x="370" y="6438"/>
                    </a:cubicBezTo>
                    <a:cubicBezTo>
                      <a:pt x="251" y="6593"/>
                      <a:pt x="144" y="6712"/>
                      <a:pt x="84" y="6807"/>
                    </a:cubicBezTo>
                    <a:cubicBezTo>
                      <a:pt x="49" y="6855"/>
                      <a:pt x="25" y="6903"/>
                      <a:pt x="1" y="6950"/>
                    </a:cubicBezTo>
                    <a:cubicBezTo>
                      <a:pt x="37" y="6915"/>
                      <a:pt x="72" y="6879"/>
                      <a:pt x="108" y="6831"/>
                    </a:cubicBezTo>
                    <a:cubicBezTo>
                      <a:pt x="191" y="6748"/>
                      <a:pt x="287" y="6629"/>
                      <a:pt x="418" y="6474"/>
                    </a:cubicBezTo>
                    <a:lnTo>
                      <a:pt x="632" y="6224"/>
                    </a:lnTo>
                    <a:cubicBezTo>
                      <a:pt x="715" y="6129"/>
                      <a:pt x="811" y="6034"/>
                      <a:pt x="906" y="5926"/>
                    </a:cubicBezTo>
                    <a:cubicBezTo>
                      <a:pt x="1096" y="5724"/>
                      <a:pt x="1311" y="5474"/>
                      <a:pt x="1573" y="5236"/>
                    </a:cubicBezTo>
                    <a:lnTo>
                      <a:pt x="1977" y="4843"/>
                    </a:lnTo>
                    <a:cubicBezTo>
                      <a:pt x="2120" y="4712"/>
                      <a:pt x="2275" y="4581"/>
                      <a:pt x="2430" y="4438"/>
                    </a:cubicBezTo>
                    <a:cubicBezTo>
                      <a:pt x="2751" y="4152"/>
                      <a:pt x="3109" y="3890"/>
                      <a:pt x="3490" y="3593"/>
                    </a:cubicBezTo>
                    <a:cubicBezTo>
                      <a:pt x="5144" y="2366"/>
                      <a:pt x="7002" y="1426"/>
                      <a:pt x="8978" y="819"/>
                    </a:cubicBezTo>
                    <a:cubicBezTo>
                      <a:pt x="9431" y="688"/>
                      <a:pt x="9859" y="557"/>
                      <a:pt x="10288" y="473"/>
                    </a:cubicBezTo>
                    <a:cubicBezTo>
                      <a:pt x="10490" y="426"/>
                      <a:pt x="10681" y="378"/>
                      <a:pt x="10883" y="342"/>
                    </a:cubicBezTo>
                    <a:lnTo>
                      <a:pt x="11431" y="247"/>
                    </a:lnTo>
                    <a:cubicBezTo>
                      <a:pt x="11788" y="176"/>
                      <a:pt x="12110" y="152"/>
                      <a:pt x="12395" y="116"/>
                    </a:cubicBezTo>
                    <a:cubicBezTo>
                      <a:pt x="12538" y="92"/>
                      <a:pt x="12669" y="80"/>
                      <a:pt x="12788" y="68"/>
                    </a:cubicBezTo>
                    <a:lnTo>
                      <a:pt x="13122" y="57"/>
                    </a:lnTo>
                    <a:lnTo>
                      <a:pt x="13586" y="21"/>
                    </a:lnTo>
                    <a:cubicBezTo>
                      <a:pt x="13646" y="21"/>
                      <a:pt x="13693" y="21"/>
                      <a:pt x="13753" y="9"/>
                    </a:cubicBezTo>
                    <a:cubicBezTo>
                      <a:pt x="13723" y="3"/>
                      <a:pt x="13696" y="0"/>
                      <a:pt x="13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8"/>
              <p:cNvSpPr/>
              <p:nvPr/>
            </p:nvSpPr>
            <p:spPr>
              <a:xfrm>
                <a:off x="5769378" y="943618"/>
                <a:ext cx="896969" cy="384281"/>
              </a:xfrm>
              <a:custGeom>
                <a:avLst/>
                <a:gdLst/>
                <a:ahLst/>
                <a:cxnLst/>
                <a:rect l="l" t="t" r="r" b="b"/>
                <a:pathLst>
                  <a:path w="20956" h="8978" extrusionOk="0">
                    <a:moveTo>
                      <a:pt x="19765" y="0"/>
                    </a:moveTo>
                    <a:cubicBezTo>
                      <a:pt x="19574" y="0"/>
                      <a:pt x="19384" y="24"/>
                      <a:pt x="19169" y="36"/>
                    </a:cubicBezTo>
                    <a:cubicBezTo>
                      <a:pt x="18741" y="60"/>
                      <a:pt x="18252" y="72"/>
                      <a:pt x="17729" y="143"/>
                    </a:cubicBezTo>
                    <a:lnTo>
                      <a:pt x="16883" y="238"/>
                    </a:lnTo>
                    <a:cubicBezTo>
                      <a:pt x="16598" y="274"/>
                      <a:pt x="16300" y="334"/>
                      <a:pt x="15978" y="381"/>
                    </a:cubicBezTo>
                    <a:cubicBezTo>
                      <a:pt x="15359" y="477"/>
                      <a:pt x="14704" y="631"/>
                      <a:pt x="14002" y="786"/>
                    </a:cubicBezTo>
                    <a:cubicBezTo>
                      <a:pt x="11013" y="1501"/>
                      <a:pt x="8156" y="2703"/>
                      <a:pt x="5537" y="4334"/>
                    </a:cubicBezTo>
                    <a:cubicBezTo>
                      <a:pt x="4953" y="4727"/>
                      <a:pt x="4382" y="5096"/>
                      <a:pt x="3882" y="5477"/>
                    </a:cubicBezTo>
                    <a:cubicBezTo>
                      <a:pt x="3620" y="5668"/>
                      <a:pt x="3370" y="5846"/>
                      <a:pt x="3143" y="6025"/>
                    </a:cubicBezTo>
                    <a:lnTo>
                      <a:pt x="2501" y="6561"/>
                    </a:lnTo>
                    <a:cubicBezTo>
                      <a:pt x="2072" y="6894"/>
                      <a:pt x="1727" y="7227"/>
                      <a:pt x="1417" y="7525"/>
                    </a:cubicBezTo>
                    <a:cubicBezTo>
                      <a:pt x="1250" y="7668"/>
                      <a:pt x="1107" y="7799"/>
                      <a:pt x="977" y="7930"/>
                    </a:cubicBezTo>
                    <a:lnTo>
                      <a:pt x="619" y="8287"/>
                    </a:lnTo>
                    <a:lnTo>
                      <a:pt x="143" y="8787"/>
                    </a:lnTo>
                    <a:lnTo>
                      <a:pt x="24" y="8930"/>
                    </a:lnTo>
                    <a:cubicBezTo>
                      <a:pt x="12" y="8942"/>
                      <a:pt x="0" y="8966"/>
                      <a:pt x="0" y="8978"/>
                    </a:cubicBezTo>
                    <a:cubicBezTo>
                      <a:pt x="12" y="8966"/>
                      <a:pt x="24" y="8954"/>
                      <a:pt x="36" y="8942"/>
                    </a:cubicBezTo>
                    <a:lnTo>
                      <a:pt x="167" y="8823"/>
                    </a:lnTo>
                    <a:lnTo>
                      <a:pt x="667" y="8335"/>
                    </a:lnTo>
                    <a:lnTo>
                      <a:pt x="1012" y="7978"/>
                    </a:lnTo>
                    <a:cubicBezTo>
                      <a:pt x="1155" y="7858"/>
                      <a:pt x="1298" y="7727"/>
                      <a:pt x="1465" y="7585"/>
                    </a:cubicBezTo>
                    <a:cubicBezTo>
                      <a:pt x="1774" y="7299"/>
                      <a:pt x="2120" y="6966"/>
                      <a:pt x="2548" y="6644"/>
                    </a:cubicBezTo>
                    <a:lnTo>
                      <a:pt x="3215" y="6108"/>
                    </a:lnTo>
                    <a:cubicBezTo>
                      <a:pt x="3429" y="5930"/>
                      <a:pt x="3691" y="5751"/>
                      <a:pt x="3941" y="5572"/>
                    </a:cubicBezTo>
                    <a:cubicBezTo>
                      <a:pt x="4441" y="5180"/>
                      <a:pt x="5013" y="4822"/>
                      <a:pt x="5608" y="4441"/>
                    </a:cubicBezTo>
                    <a:cubicBezTo>
                      <a:pt x="6906" y="3632"/>
                      <a:pt x="8263" y="2917"/>
                      <a:pt x="9668" y="2310"/>
                    </a:cubicBezTo>
                    <a:cubicBezTo>
                      <a:pt x="11085" y="1715"/>
                      <a:pt x="12549" y="1239"/>
                      <a:pt x="14026" y="858"/>
                    </a:cubicBezTo>
                    <a:cubicBezTo>
                      <a:pt x="14716" y="703"/>
                      <a:pt x="15371" y="536"/>
                      <a:pt x="16002" y="441"/>
                    </a:cubicBezTo>
                    <a:cubicBezTo>
                      <a:pt x="16312" y="393"/>
                      <a:pt x="16609" y="334"/>
                      <a:pt x="16895" y="298"/>
                    </a:cubicBezTo>
                    <a:lnTo>
                      <a:pt x="17729" y="191"/>
                    </a:lnTo>
                    <a:cubicBezTo>
                      <a:pt x="18264" y="108"/>
                      <a:pt x="18753" y="96"/>
                      <a:pt x="19169" y="60"/>
                    </a:cubicBezTo>
                    <a:cubicBezTo>
                      <a:pt x="19395" y="48"/>
                      <a:pt x="19586" y="36"/>
                      <a:pt x="19765" y="24"/>
                    </a:cubicBezTo>
                    <a:lnTo>
                      <a:pt x="20265" y="24"/>
                    </a:lnTo>
                    <a:lnTo>
                      <a:pt x="209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8"/>
              <p:cNvSpPr/>
              <p:nvPr/>
            </p:nvSpPr>
            <p:spPr>
              <a:xfrm>
                <a:off x="5109920" y="1346732"/>
                <a:ext cx="289002" cy="916316"/>
              </a:xfrm>
              <a:custGeom>
                <a:avLst/>
                <a:gdLst/>
                <a:ahLst/>
                <a:cxnLst/>
                <a:rect l="l" t="t" r="r" b="b"/>
                <a:pathLst>
                  <a:path w="6752" h="21408" extrusionOk="0">
                    <a:moveTo>
                      <a:pt x="6751" y="0"/>
                    </a:moveTo>
                    <a:cubicBezTo>
                      <a:pt x="6073" y="881"/>
                      <a:pt x="5454" y="1810"/>
                      <a:pt x="4894" y="2774"/>
                    </a:cubicBezTo>
                    <a:lnTo>
                      <a:pt x="4477" y="3477"/>
                    </a:lnTo>
                    <a:cubicBezTo>
                      <a:pt x="4346" y="3727"/>
                      <a:pt x="4215" y="3989"/>
                      <a:pt x="4072" y="4251"/>
                    </a:cubicBezTo>
                    <a:cubicBezTo>
                      <a:pt x="3775" y="4786"/>
                      <a:pt x="3501" y="5382"/>
                      <a:pt x="3203" y="6001"/>
                    </a:cubicBezTo>
                    <a:cubicBezTo>
                      <a:pt x="2596" y="7346"/>
                      <a:pt x="2060" y="8739"/>
                      <a:pt x="1608" y="10144"/>
                    </a:cubicBezTo>
                    <a:cubicBezTo>
                      <a:pt x="1179" y="11573"/>
                      <a:pt x="822" y="13014"/>
                      <a:pt x="560" y="14466"/>
                    </a:cubicBezTo>
                    <a:cubicBezTo>
                      <a:pt x="441" y="15133"/>
                      <a:pt x="334" y="15788"/>
                      <a:pt x="274" y="16395"/>
                    </a:cubicBezTo>
                    <a:cubicBezTo>
                      <a:pt x="239" y="16693"/>
                      <a:pt x="191" y="16978"/>
                      <a:pt x="167" y="17264"/>
                    </a:cubicBezTo>
                    <a:cubicBezTo>
                      <a:pt x="143" y="17550"/>
                      <a:pt x="131" y="17812"/>
                      <a:pt x="108" y="18074"/>
                    </a:cubicBezTo>
                    <a:cubicBezTo>
                      <a:pt x="24" y="19181"/>
                      <a:pt x="1" y="20300"/>
                      <a:pt x="48" y="21408"/>
                    </a:cubicBezTo>
                    <a:cubicBezTo>
                      <a:pt x="48" y="21384"/>
                      <a:pt x="48" y="21372"/>
                      <a:pt x="48" y="21348"/>
                    </a:cubicBezTo>
                    <a:lnTo>
                      <a:pt x="48" y="21169"/>
                    </a:lnTo>
                    <a:cubicBezTo>
                      <a:pt x="48" y="21015"/>
                      <a:pt x="48" y="20788"/>
                      <a:pt x="60" y="20515"/>
                    </a:cubicBezTo>
                    <a:lnTo>
                      <a:pt x="60" y="20026"/>
                    </a:lnTo>
                    <a:cubicBezTo>
                      <a:pt x="60" y="19860"/>
                      <a:pt x="72" y="19669"/>
                      <a:pt x="84" y="19455"/>
                    </a:cubicBezTo>
                    <a:cubicBezTo>
                      <a:pt x="108" y="19050"/>
                      <a:pt x="120" y="18574"/>
                      <a:pt x="179" y="18074"/>
                    </a:cubicBezTo>
                    <a:cubicBezTo>
                      <a:pt x="191" y="17812"/>
                      <a:pt x="215" y="17538"/>
                      <a:pt x="239" y="17264"/>
                    </a:cubicBezTo>
                    <a:cubicBezTo>
                      <a:pt x="274" y="16978"/>
                      <a:pt x="310" y="16693"/>
                      <a:pt x="346" y="16395"/>
                    </a:cubicBezTo>
                    <a:cubicBezTo>
                      <a:pt x="417" y="15788"/>
                      <a:pt x="536" y="15145"/>
                      <a:pt x="643" y="14478"/>
                    </a:cubicBezTo>
                    <a:cubicBezTo>
                      <a:pt x="917" y="13026"/>
                      <a:pt x="1286" y="11597"/>
                      <a:pt x="1715" y="10180"/>
                    </a:cubicBezTo>
                    <a:cubicBezTo>
                      <a:pt x="2167" y="8775"/>
                      <a:pt x="2691" y="7394"/>
                      <a:pt x="3299" y="6037"/>
                    </a:cubicBezTo>
                    <a:cubicBezTo>
                      <a:pt x="3596" y="5418"/>
                      <a:pt x="3858" y="4834"/>
                      <a:pt x="4156" y="4298"/>
                    </a:cubicBezTo>
                    <a:cubicBezTo>
                      <a:pt x="4287" y="4036"/>
                      <a:pt x="4418" y="3763"/>
                      <a:pt x="4561" y="3524"/>
                    </a:cubicBezTo>
                    <a:lnTo>
                      <a:pt x="4965" y="2822"/>
                    </a:lnTo>
                    <a:cubicBezTo>
                      <a:pt x="5215" y="2381"/>
                      <a:pt x="5465" y="1977"/>
                      <a:pt x="5680" y="1631"/>
                    </a:cubicBezTo>
                    <a:lnTo>
                      <a:pt x="5989" y="1143"/>
                    </a:lnTo>
                    <a:lnTo>
                      <a:pt x="6251" y="738"/>
                    </a:lnTo>
                    <a:lnTo>
                      <a:pt x="6620" y="191"/>
                    </a:lnTo>
                    <a:lnTo>
                      <a:pt x="6716" y="48"/>
                    </a:lnTo>
                    <a:lnTo>
                      <a:pt x="67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8"/>
              <p:cNvSpPr/>
              <p:nvPr/>
            </p:nvSpPr>
            <p:spPr>
              <a:xfrm>
                <a:off x="5305613" y="2017875"/>
                <a:ext cx="785383" cy="1485589"/>
              </a:xfrm>
              <a:custGeom>
                <a:avLst/>
                <a:gdLst/>
                <a:ahLst/>
                <a:cxnLst/>
                <a:rect l="l" t="t" r="r" b="b"/>
                <a:pathLst>
                  <a:path w="18349" h="34708" extrusionOk="0">
                    <a:moveTo>
                      <a:pt x="346" y="1"/>
                    </a:moveTo>
                    <a:cubicBezTo>
                      <a:pt x="346" y="36"/>
                      <a:pt x="334" y="72"/>
                      <a:pt x="334" y="108"/>
                    </a:cubicBezTo>
                    <a:cubicBezTo>
                      <a:pt x="322" y="179"/>
                      <a:pt x="310" y="286"/>
                      <a:pt x="286" y="417"/>
                    </a:cubicBezTo>
                    <a:cubicBezTo>
                      <a:pt x="262" y="691"/>
                      <a:pt x="191" y="1108"/>
                      <a:pt x="155" y="1632"/>
                    </a:cubicBezTo>
                    <a:cubicBezTo>
                      <a:pt x="36" y="3120"/>
                      <a:pt x="1" y="4608"/>
                      <a:pt x="72" y="6109"/>
                    </a:cubicBezTo>
                    <a:cubicBezTo>
                      <a:pt x="96" y="7049"/>
                      <a:pt x="191" y="8085"/>
                      <a:pt x="310" y="9192"/>
                    </a:cubicBezTo>
                    <a:cubicBezTo>
                      <a:pt x="429" y="10300"/>
                      <a:pt x="620" y="11466"/>
                      <a:pt x="893" y="12693"/>
                    </a:cubicBezTo>
                    <a:cubicBezTo>
                      <a:pt x="953" y="13002"/>
                      <a:pt x="1024" y="13312"/>
                      <a:pt x="1120" y="13621"/>
                    </a:cubicBezTo>
                    <a:lnTo>
                      <a:pt x="1358" y="14562"/>
                    </a:lnTo>
                    <a:cubicBezTo>
                      <a:pt x="1536" y="15193"/>
                      <a:pt x="1715" y="15836"/>
                      <a:pt x="1941" y="16479"/>
                    </a:cubicBezTo>
                    <a:cubicBezTo>
                      <a:pt x="2382" y="17812"/>
                      <a:pt x="2929" y="19110"/>
                      <a:pt x="3572" y="20360"/>
                    </a:cubicBezTo>
                    <a:cubicBezTo>
                      <a:pt x="4227" y="21610"/>
                      <a:pt x="4965" y="22801"/>
                      <a:pt x="5787" y="23956"/>
                    </a:cubicBezTo>
                    <a:cubicBezTo>
                      <a:pt x="6549" y="25016"/>
                      <a:pt x="7370" y="26028"/>
                      <a:pt x="8263" y="27004"/>
                    </a:cubicBezTo>
                    <a:cubicBezTo>
                      <a:pt x="9752" y="28635"/>
                      <a:pt x="11395" y="30135"/>
                      <a:pt x="13157" y="31469"/>
                    </a:cubicBezTo>
                    <a:cubicBezTo>
                      <a:pt x="14348" y="32386"/>
                      <a:pt x="15598" y="33207"/>
                      <a:pt x="16895" y="33945"/>
                    </a:cubicBezTo>
                    <a:cubicBezTo>
                      <a:pt x="17348" y="34219"/>
                      <a:pt x="17717" y="34386"/>
                      <a:pt x="17967" y="34517"/>
                    </a:cubicBezTo>
                    <a:lnTo>
                      <a:pt x="18241" y="34660"/>
                    </a:lnTo>
                    <a:cubicBezTo>
                      <a:pt x="18312" y="34695"/>
                      <a:pt x="18348" y="34707"/>
                      <a:pt x="18348" y="34707"/>
                    </a:cubicBezTo>
                    <a:cubicBezTo>
                      <a:pt x="18348" y="34707"/>
                      <a:pt x="18312" y="34684"/>
                      <a:pt x="18253" y="34660"/>
                    </a:cubicBezTo>
                    <a:lnTo>
                      <a:pt x="17979" y="34493"/>
                    </a:lnTo>
                    <a:cubicBezTo>
                      <a:pt x="17741" y="34362"/>
                      <a:pt x="17372" y="34183"/>
                      <a:pt x="16919" y="33910"/>
                    </a:cubicBezTo>
                    <a:cubicBezTo>
                      <a:pt x="15622" y="33148"/>
                      <a:pt x="14383" y="32314"/>
                      <a:pt x="13205" y="31409"/>
                    </a:cubicBezTo>
                    <a:cubicBezTo>
                      <a:pt x="11454" y="30064"/>
                      <a:pt x="9823" y="28564"/>
                      <a:pt x="8335" y="26921"/>
                    </a:cubicBezTo>
                    <a:cubicBezTo>
                      <a:pt x="7466" y="25956"/>
                      <a:pt x="6644" y="24944"/>
                      <a:pt x="5882" y="23885"/>
                    </a:cubicBezTo>
                    <a:cubicBezTo>
                      <a:pt x="5061" y="22742"/>
                      <a:pt x="4322" y="21551"/>
                      <a:pt x="3680" y="20313"/>
                    </a:cubicBezTo>
                    <a:cubicBezTo>
                      <a:pt x="3037" y="19063"/>
                      <a:pt x="2489" y="17765"/>
                      <a:pt x="2048" y="16443"/>
                    </a:cubicBezTo>
                    <a:cubicBezTo>
                      <a:pt x="1834" y="15800"/>
                      <a:pt x="1644" y="15157"/>
                      <a:pt x="1465" y="14538"/>
                    </a:cubicBezTo>
                    <a:cubicBezTo>
                      <a:pt x="1382" y="14217"/>
                      <a:pt x="1298" y="13907"/>
                      <a:pt x="1227" y="13598"/>
                    </a:cubicBezTo>
                    <a:cubicBezTo>
                      <a:pt x="1144" y="13288"/>
                      <a:pt x="1072" y="12978"/>
                      <a:pt x="1001" y="12669"/>
                    </a:cubicBezTo>
                    <a:cubicBezTo>
                      <a:pt x="727" y="11454"/>
                      <a:pt x="560" y="10276"/>
                      <a:pt x="405" y="9180"/>
                    </a:cubicBezTo>
                    <a:cubicBezTo>
                      <a:pt x="251" y="8085"/>
                      <a:pt x="191" y="7049"/>
                      <a:pt x="155" y="6109"/>
                    </a:cubicBezTo>
                    <a:cubicBezTo>
                      <a:pt x="84" y="4608"/>
                      <a:pt x="108" y="3120"/>
                      <a:pt x="215" y="1632"/>
                    </a:cubicBezTo>
                    <a:cubicBezTo>
                      <a:pt x="239" y="1108"/>
                      <a:pt x="298" y="703"/>
                      <a:pt x="322" y="417"/>
                    </a:cubicBezTo>
                    <a:cubicBezTo>
                      <a:pt x="334" y="286"/>
                      <a:pt x="334" y="179"/>
                      <a:pt x="346" y="108"/>
                    </a:cubicBezTo>
                    <a:cubicBezTo>
                      <a:pt x="358" y="36"/>
                      <a:pt x="346" y="1"/>
                      <a:pt x="3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8"/>
              <p:cNvSpPr/>
              <p:nvPr/>
            </p:nvSpPr>
            <p:spPr>
              <a:xfrm>
                <a:off x="5490092" y="1609668"/>
                <a:ext cx="260967" cy="1364801"/>
              </a:xfrm>
              <a:custGeom>
                <a:avLst/>
                <a:gdLst/>
                <a:ahLst/>
                <a:cxnLst/>
                <a:rect l="l" t="t" r="r" b="b"/>
                <a:pathLst>
                  <a:path w="6097" h="31886" extrusionOk="0">
                    <a:moveTo>
                      <a:pt x="6097" y="1"/>
                    </a:moveTo>
                    <a:cubicBezTo>
                      <a:pt x="6097" y="1"/>
                      <a:pt x="6073" y="25"/>
                      <a:pt x="6037" y="72"/>
                    </a:cubicBezTo>
                    <a:lnTo>
                      <a:pt x="5870" y="275"/>
                    </a:lnTo>
                    <a:cubicBezTo>
                      <a:pt x="5727" y="453"/>
                      <a:pt x="5501" y="703"/>
                      <a:pt x="5239" y="1060"/>
                    </a:cubicBezTo>
                    <a:cubicBezTo>
                      <a:pt x="4501" y="2037"/>
                      <a:pt x="3822" y="3073"/>
                      <a:pt x="3227" y="4156"/>
                    </a:cubicBezTo>
                    <a:cubicBezTo>
                      <a:pt x="2846" y="4835"/>
                      <a:pt x="2477" y="5609"/>
                      <a:pt x="2108" y="6442"/>
                    </a:cubicBezTo>
                    <a:cubicBezTo>
                      <a:pt x="1727" y="7347"/>
                      <a:pt x="1394" y="8264"/>
                      <a:pt x="1108" y="9204"/>
                    </a:cubicBezTo>
                    <a:cubicBezTo>
                      <a:pt x="798" y="10240"/>
                      <a:pt x="548" y="11288"/>
                      <a:pt x="370" y="12359"/>
                    </a:cubicBezTo>
                    <a:cubicBezTo>
                      <a:pt x="179" y="13502"/>
                      <a:pt x="60" y="14657"/>
                      <a:pt x="24" y="15812"/>
                    </a:cubicBezTo>
                    <a:cubicBezTo>
                      <a:pt x="1" y="16979"/>
                      <a:pt x="36" y="18134"/>
                      <a:pt x="155" y="19289"/>
                    </a:cubicBezTo>
                    <a:cubicBezTo>
                      <a:pt x="274" y="20372"/>
                      <a:pt x="465" y="21432"/>
                      <a:pt x="715" y="22492"/>
                    </a:cubicBezTo>
                    <a:cubicBezTo>
                      <a:pt x="1429" y="25468"/>
                      <a:pt x="2715" y="28290"/>
                      <a:pt x="4465" y="30802"/>
                    </a:cubicBezTo>
                    <a:cubicBezTo>
                      <a:pt x="4715" y="31159"/>
                      <a:pt x="4930" y="31421"/>
                      <a:pt x="5061" y="31612"/>
                    </a:cubicBezTo>
                    <a:lnTo>
                      <a:pt x="5227" y="31814"/>
                    </a:lnTo>
                    <a:cubicBezTo>
                      <a:pt x="5239" y="31838"/>
                      <a:pt x="5263" y="31862"/>
                      <a:pt x="5287" y="31886"/>
                    </a:cubicBezTo>
                    <a:cubicBezTo>
                      <a:pt x="5275" y="31862"/>
                      <a:pt x="5251" y="31838"/>
                      <a:pt x="5239" y="31814"/>
                    </a:cubicBezTo>
                    <a:lnTo>
                      <a:pt x="5085" y="31588"/>
                    </a:lnTo>
                    <a:cubicBezTo>
                      <a:pt x="4954" y="31398"/>
                      <a:pt x="4739" y="31136"/>
                      <a:pt x="4513" y="30766"/>
                    </a:cubicBezTo>
                    <a:cubicBezTo>
                      <a:pt x="3811" y="29754"/>
                      <a:pt x="3191" y="28695"/>
                      <a:pt x="2656" y="27588"/>
                    </a:cubicBezTo>
                    <a:cubicBezTo>
                      <a:pt x="1858" y="25944"/>
                      <a:pt x="1239" y="24230"/>
                      <a:pt x="810" y="22456"/>
                    </a:cubicBezTo>
                    <a:cubicBezTo>
                      <a:pt x="572" y="21408"/>
                      <a:pt x="382" y="20349"/>
                      <a:pt x="263" y="19277"/>
                    </a:cubicBezTo>
                    <a:cubicBezTo>
                      <a:pt x="155" y="18134"/>
                      <a:pt x="108" y="16979"/>
                      <a:pt x="143" y="15824"/>
                    </a:cubicBezTo>
                    <a:cubicBezTo>
                      <a:pt x="179" y="14669"/>
                      <a:pt x="298" y="13514"/>
                      <a:pt x="489" y="12371"/>
                    </a:cubicBezTo>
                    <a:cubicBezTo>
                      <a:pt x="667" y="11312"/>
                      <a:pt x="905" y="10264"/>
                      <a:pt x="1215" y="9228"/>
                    </a:cubicBezTo>
                    <a:cubicBezTo>
                      <a:pt x="1489" y="8299"/>
                      <a:pt x="1822" y="7383"/>
                      <a:pt x="2203" y="6478"/>
                    </a:cubicBezTo>
                    <a:cubicBezTo>
                      <a:pt x="2560" y="5644"/>
                      <a:pt x="2930" y="4870"/>
                      <a:pt x="3299" y="4192"/>
                    </a:cubicBezTo>
                    <a:cubicBezTo>
                      <a:pt x="3894" y="3108"/>
                      <a:pt x="4549" y="2072"/>
                      <a:pt x="5275" y="1084"/>
                    </a:cubicBezTo>
                    <a:cubicBezTo>
                      <a:pt x="5537" y="727"/>
                      <a:pt x="5751" y="465"/>
                      <a:pt x="5894" y="287"/>
                    </a:cubicBezTo>
                    <a:lnTo>
                      <a:pt x="6049" y="72"/>
                    </a:lnTo>
                    <a:cubicBezTo>
                      <a:pt x="6073" y="60"/>
                      <a:pt x="6085" y="25"/>
                      <a:pt x="60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8"/>
              <p:cNvSpPr/>
              <p:nvPr/>
            </p:nvSpPr>
            <p:spPr>
              <a:xfrm>
                <a:off x="6153616" y="3211423"/>
                <a:ext cx="1809690" cy="651625"/>
              </a:xfrm>
              <a:custGeom>
                <a:avLst/>
                <a:gdLst/>
                <a:ahLst/>
                <a:cxnLst/>
                <a:rect l="l" t="t" r="r" b="b"/>
                <a:pathLst>
                  <a:path w="42280" h="15224" extrusionOk="0">
                    <a:moveTo>
                      <a:pt x="42280" y="0"/>
                    </a:moveTo>
                    <a:lnTo>
                      <a:pt x="42196" y="83"/>
                    </a:lnTo>
                    <a:lnTo>
                      <a:pt x="41970" y="357"/>
                    </a:lnTo>
                    <a:cubicBezTo>
                      <a:pt x="41756" y="595"/>
                      <a:pt x="41458" y="953"/>
                      <a:pt x="41053" y="1393"/>
                    </a:cubicBezTo>
                    <a:cubicBezTo>
                      <a:pt x="40267" y="2274"/>
                      <a:pt x="39101" y="3572"/>
                      <a:pt x="37565" y="5048"/>
                    </a:cubicBezTo>
                    <a:cubicBezTo>
                      <a:pt x="36791" y="5786"/>
                      <a:pt x="35922" y="6572"/>
                      <a:pt x="34945" y="7358"/>
                    </a:cubicBezTo>
                    <a:cubicBezTo>
                      <a:pt x="33921" y="8203"/>
                      <a:pt x="32838" y="9001"/>
                      <a:pt x="31719" y="9727"/>
                    </a:cubicBezTo>
                    <a:cubicBezTo>
                      <a:pt x="30481" y="10525"/>
                      <a:pt x="29183" y="11240"/>
                      <a:pt x="27849" y="11847"/>
                    </a:cubicBezTo>
                    <a:cubicBezTo>
                      <a:pt x="26397" y="12502"/>
                      <a:pt x="24908" y="13037"/>
                      <a:pt x="23372" y="13442"/>
                    </a:cubicBezTo>
                    <a:cubicBezTo>
                      <a:pt x="21848" y="13859"/>
                      <a:pt x="20289" y="14192"/>
                      <a:pt x="18729" y="14442"/>
                    </a:cubicBezTo>
                    <a:cubicBezTo>
                      <a:pt x="17217" y="14692"/>
                      <a:pt x="15741" y="14859"/>
                      <a:pt x="14336" y="14966"/>
                    </a:cubicBezTo>
                    <a:cubicBezTo>
                      <a:pt x="12985" y="15076"/>
                      <a:pt x="11633" y="15129"/>
                      <a:pt x="10284" y="15129"/>
                    </a:cubicBezTo>
                    <a:cubicBezTo>
                      <a:pt x="9137" y="15129"/>
                      <a:pt x="7990" y="15090"/>
                      <a:pt x="6847" y="15014"/>
                    </a:cubicBezTo>
                    <a:cubicBezTo>
                      <a:pt x="4715" y="14871"/>
                      <a:pt x="3001" y="14633"/>
                      <a:pt x="1822" y="14430"/>
                    </a:cubicBezTo>
                    <a:cubicBezTo>
                      <a:pt x="1227" y="14347"/>
                      <a:pt x="774" y="14252"/>
                      <a:pt x="465" y="14204"/>
                    </a:cubicBezTo>
                    <a:lnTo>
                      <a:pt x="108" y="14133"/>
                    </a:lnTo>
                    <a:lnTo>
                      <a:pt x="1" y="14121"/>
                    </a:lnTo>
                    <a:lnTo>
                      <a:pt x="120" y="14145"/>
                    </a:lnTo>
                    <a:lnTo>
                      <a:pt x="465" y="14216"/>
                    </a:lnTo>
                    <a:cubicBezTo>
                      <a:pt x="774" y="14288"/>
                      <a:pt x="1227" y="14383"/>
                      <a:pt x="1822" y="14478"/>
                    </a:cubicBezTo>
                    <a:cubicBezTo>
                      <a:pt x="3477" y="14776"/>
                      <a:pt x="5156" y="14978"/>
                      <a:pt x="6847" y="15097"/>
                    </a:cubicBezTo>
                    <a:cubicBezTo>
                      <a:pt x="8036" y="15182"/>
                      <a:pt x="9226" y="15224"/>
                      <a:pt x="10416" y="15224"/>
                    </a:cubicBezTo>
                    <a:cubicBezTo>
                      <a:pt x="11726" y="15224"/>
                      <a:pt x="13037" y="15173"/>
                      <a:pt x="14348" y="15073"/>
                    </a:cubicBezTo>
                    <a:cubicBezTo>
                      <a:pt x="15752" y="14966"/>
                      <a:pt x="17241" y="14811"/>
                      <a:pt x="18753" y="14549"/>
                    </a:cubicBezTo>
                    <a:cubicBezTo>
                      <a:pt x="20324" y="14299"/>
                      <a:pt x="21872" y="13966"/>
                      <a:pt x="23408" y="13549"/>
                    </a:cubicBezTo>
                    <a:cubicBezTo>
                      <a:pt x="26385" y="12764"/>
                      <a:pt x="29207" y="11501"/>
                      <a:pt x="31778" y="9823"/>
                    </a:cubicBezTo>
                    <a:cubicBezTo>
                      <a:pt x="32909" y="9085"/>
                      <a:pt x="33981" y="8287"/>
                      <a:pt x="35017" y="7430"/>
                    </a:cubicBezTo>
                    <a:cubicBezTo>
                      <a:pt x="35993" y="6656"/>
                      <a:pt x="36850" y="5846"/>
                      <a:pt x="37624" y="5108"/>
                    </a:cubicBezTo>
                    <a:cubicBezTo>
                      <a:pt x="39172" y="3620"/>
                      <a:pt x="40315" y="2322"/>
                      <a:pt x="41101" y="1417"/>
                    </a:cubicBezTo>
                    <a:cubicBezTo>
                      <a:pt x="41494" y="976"/>
                      <a:pt x="41791" y="619"/>
                      <a:pt x="41994" y="369"/>
                    </a:cubicBezTo>
                    <a:lnTo>
                      <a:pt x="42208" y="95"/>
                    </a:lnTo>
                    <a:lnTo>
                      <a:pt x="422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8"/>
              <p:cNvSpPr/>
              <p:nvPr/>
            </p:nvSpPr>
            <p:spPr>
              <a:xfrm>
                <a:off x="6677005" y="3379080"/>
                <a:ext cx="820010" cy="278345"/>
              </a:xfrm>
              <a:custGeom>
                <a:avLst/>
                <a:gdLst/>
                <a:ahLst/>
                <a:cxnLst/>
                <a:rect l="l" t="t" r="r" b="b"/>
                <a:pathLst>
                  <a:path w="19158" h="6503" extrusionOk="0">
                    <a:moveTo>
                      <a:pt x="19157" y="0"/>
                    </a:moveTo>
                    <a:lnTo>
                      <a:pt x="19110" y="36"/>
                    </a:lnTo>
                    <a:lnTo>
                      <a:pt x="18979" y="119"/>
                    </a:lnTo>
                    <a:lnTo>
                      <a:pt x="18503" y="476"/>
                    </a:lnTo>
                    <a:lnTo>
                      <a:pt x="18157" y="738"/>
                    </a:lnTo>
                    <a:cubicBezTo>
                      <a:pt x="18026" y="834"/>
                      <a:pt x="17883" y="929"/>
                      <a:pt x="17729" y="1036"/>
                    </a:cubicBezTo>
                    <a:cubicBezTo>
                      <a:pt x="17431" y="1250"/>
                      <a:pt x="17086" y="1500"/>
                      <a:pt x="16693" y="1739"/>
                    </a:cubicBezTo>
                    <a:lnTo>
                      <a:pt x="16074" y="2131"/>
                    </a:lnTo>
                    <a:cubicBezTo>
                      <a:pt x="15847" y="2262"/>
                      <a:pt x="15633" y="2381"/>
                      <a:pt x="15383" y="2524"/>
                    </a:cubicBezTo>
                    <a:cubicBezTo>
                      <a:pt x="14919" y="2810"/>
                      <a:pt x="14395" y="3072"/>
                      <a:pt x="13835" y="3346"/>
                    </a:cubicBezTo>
                    <a:cubicBezTo>
                      <a:pt x="11442" y="4536"/>
                      <a:pt x="8894" y="5394"/>
                      <a:pt x="6263" y="5906"/>
                    </a:cubicBezTo>
                    <a:cubicBezTo>
                      <a:pt x="5656" y="6013"/>
                      <a:pt x="5084" y="6132"/>
                      <a:pt x="4537" y="6180"/>
                    </a:cubicBezTo>
                    <a:cubicBezTo>
                      <a:pt x="4275" y="6215"/>
                      <a:pt x="4013" y="6263"/>
                      <a:pt x="3751" y="6287"/>
                    </a:cubicBezTo>
                    <a:lnTo>
                      <a:pt x="3024" y="6346"/>
                    </a:lnTo>
                    <a:cubicBezTo>
                      <a:pt x="2560" y="6394"/>
                      <a:pt x="2143" y="6406"/>
                      <a:pt x="1774" y="6430"/>
                    </a:cubicBezTo>
                    <a:cubicBezTo>
                      <a:pt x="1584" y="6430"/>
                      <a:pt x="1417" y="6441"/>
                      <a:pt x="1262" y="6453"/>
                    </a:cubicBezTo>
                    <a:lnTo>
                      <a:pt x="60" y="6453"/>
                    </a:lnTo>
                    <a:lnTo>
                      <a:pt x="0" y="6465"/>
                    </a:lnTo>
                    <a:cubicBezTo>
                      <a:pt x="422" y="6490"/>
                      <a:pt x="842" y="6502"/>
                      <a:pt x="1261" y="6502"/>
                    </a:cubicBezTo>
                    <a:cubicBezTo>
                      <a:pt x="1848" y="6502"/>
                      <a:pt x="2434" y="6478"/>
                      <a:pt x="3024" y="6430"/>
                    </a:cubicBezTo>
                    <a:lnTo>
                      <a:pt x="3751" y="6370"/>
                    </a:lnTo>
                    <a:cubicBezTo>
                      <a:pt x="4013" y="6358"/>
                      <a:pt x="4275" y="6311"/>
                      <a:pt x="4548" y="6275"/>
                    </a:cubicBezTo>
                    <a:cubicBezTo>
                      <a:pt x="5096" y="6227"/>
                      <a:pt x="5668" y="6108"/>
                      <a:pt x="6275" y="6013"/>
                    </a:cubicBezTo>
                    <a:cubicBezTo>
                      <a:pt x="8918" y="5513"/>
                      <a:pt x="11478" y="4656"/>
                      <a:pt x="13871" y="3441"/>
                    </a:cubicBezTo>
                    <a:cubicBezTo>
                      <a:pt x="14419" y="3155"/>
                      <a:pt x="14943" y="2893"/>
                      <a:pt x="15419" y="2608"/>
                    </a:cubicBezTo>
                    <a:cubicBezTo>
                      <a:pt x="15657" y="2465"/>
                      <a:pt x="15895" y="2346"/>
                      <a:pt x="16109" y="2203"/>
                    </a:cubicBezTo>
                    <a:lnTo>
                      <a:pt x="16729" y="1810"/>
                    </a:lnTo>
                    <a:cubicBezTo>
                      <a:pt x="17574" y="1262"/>
                      <a:pt x="18383" y="655"/>
                      <a:pt x="19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8"/>
              <p:cNvSpPr/>
              <p:nvPr/>
            </p:nvSpPr>
            <p:spPr>
              <a:xfrm>
                <a:off x="6999565" y="2968305"/>
                <a:ext cx="664594" cy="436800"/>
              </a:xfrm>
              <a:custGeom>
                <a:avLst/>
                <a:gdLst/>
                <a:ahLst/>
                <a:cxnLst/>
                <a:rect l="l" t="t" r="r" b="b"/>
                <a:pathLst>
                  <a:path w="15527" h="10205" extrusionOk="0">
                    <a:moveTo>
                      <a:pt x="15527" y="1"/>
                    </a:moveTo>
                    <a:lnTo>
                      <a:pt x="15527" y="1"/>
                    </a:lnTo>
                    <a:cubicBezTo>
                      <a:pt x="15491" y="48"/>
                      <a:pt x="15443" y="96"/>
                      <a:pt x="15408" y="156"/>
                    </a:cubicBezTo>
                    <a:lnTo>
                      <a:pt x="15086" y="596"/>
                    </a:lnTo>
                    <a:lnTo>
                      <a:pt x="14860" y="929"/>
                    </a:lnTo>
                    <a:cubicBezTo>
                      <a:pt x="14765" y="1037"/>
                      <a:pt x="14669" y="1168"/>
                      <a:pt x="14562" y="1299"/>
                    </a:cubicBezTo>
                    <a:cubicBezTo>
                      <a:pt x="14336" y="1572"/>
                      <a:pt x="14122" y="1882"/>
                      <a:pt x="13824" y="2203"/>
                    </a:cubicBezTo>
                    <a:lnTo>
                      <a:pt x="13384" y="2715"/>
                    </a:lnTo>
                    <a:cubicBezTo>
                      <a:pt x="13229" y="2894"/>
                      <a:pt x="13050" y="3061"/>
                      <a:pt x="12872" y="3251"/>
                    </a:cubicBezTo>
                    <a:cubicBezTo>
                      <a:pt x="12538" y="3620"/>
                      <a:pt x="12133" y="3989"/>
                      <a:pt x="11717" y="4382"/>
                    </a:cubicBezTo>
                    <a:cubicBezTo>
                      <a:pt x="9883" y="6049"/>
                      <a:pt x="7799" y="7418"/>
                      <a:pt x="5537" y="8442"/>
                    </a:cubicBezTo>
                    <a:cubicBezTo>
                      <a:pt x="5013" y="8657"/>
                      <a:pt x="4513" y="8883"/>
                      <a:pt x="4037" y="9061"/>
                    </a:cubicBezTo>
                    <a:cubicBezTo>
                      <a:pt x="3799" y="9145"/>
                      <a:pt x="3573" y="9240"/>
                      <a:pt x="3347" y="9311"/>
                    </a:cubicBezTo>
                    <a:lnTo>
                      <a:pt x="2704" y="9514"/>
                    </a:lnTo>
                    <a:cubicBezTo>
                      <a:pt x="2299" y="9657"/>
                      <a:pt x="1918" y="9728"/>
                      <a:pt x="1584" y="9823"/>
                    </a:cubicBezTo>
                    <a:cubicBezTo>
                      <a:pt x="1418" y="9871"/>
                      <a:pt x="1263" y="9919"/>
                      <a:pt x="1120" y="9954"/>
                    </a:cubicBezTo>
                    <a:lnTo>
                      <a:pt x="727" y="10038"/>
                    </a:lnTo>
                    <a:lnTo>
                      <a:pt x="179" y="10145"/>
                    </a:lnTo>
                    <a:cubicBezTo>
                      <a:pt x="120" y="10157"/>
                      <a:pt x="60" y="10181"/>
                      <a:pt x="1" y="10204"/>
                    </a:cubicBezTo>
                    <a:cubicBezTo>
                      <a:pt x="1" y="10204"/>
                      <a:pt x="60" y="10204"/>
                      <a:pt x="191" y="10181"/>
                    </a:cubicBezTo>
                    <a:lnTo>
                      <a:pt x="739" y="10073"/>
                    </a:lnTo>
                    <a:lnTo>
                      <a:pt x="1132" y="10002"/>
                    </a:lnTo>
                    <a:cubicBezTo>
                      <a:pt x="1275" y="9978"/>
                      <a:pt x="1430" y="9931"/>
                      <a:pt x="1608" y="9895"/>
                    </a:cubicBezTo>
                    <a:cubicBezTo>
                      <a:pt x="1930" y="9812"/>
                      <a:pt x="2323" y="9728"/>
                      <a:pt x="2727" y="9597"/>
                    </a:cubicBezTo>
                    <a:lnTo>
                      <a:pt x="3382" y="9395"/>
                    </a:lnTo>
                    <a:cubicBezTo>
                      <a:pt x="3608" y="9323"/>
                      <a:pt x="3835" y="9228"/>
                      <a:pt x="4073" y="9145"/>
                    </a:cubicBezTo>
                    <a:cubicBezTo>
                      <a:pt x="4561" y="8978"/>
                      <a:pt x="5061" y="8764"/>
                      <a:pt x="5585" y="8538"/>
                    </a:cubicBezTo>
                    <a:cubicBezTo>
                      <a:pt x="7859" y="7526"/>
                      <a:pt x="9955" y="6144"/>
                      <a:pt x="11788" y="4466"/>
                    </a:cubicBezTo>
                    <a:cubicBezTo>
                      <a:pt x="12205" y="4061"/>
                      <a:pt x="12610" y="3692"/>
                      <a:pt x="12955" y="3323"/>
                    </a:cubicBezTo>
                    <a:cubicBezTo>
                      <a:pt x="13122" y="3132"/>
                      <a:pt x="13300" y="2954"/>
                      <a:pt x="13455" y="2775"/>
                    </a:cubicBezTo>
                    <a:lnTo>
                      <a:pt x="13895" y="2263"/>
                    </a:lnTo>
                    <a:cubicBezTo>
                      <a:pt x="14181" y="1942"/>
                      <a:pt x="14407" y="1620"/>
                      <a:pt x="14622" y="1346"/>
                    </a:cubicBezTo>
                    <a:cubicBezTo>
                      <a:pt x="14729" y="1203"/>
                      <a:pt x="14824" y="1084"/>
                      <a:pt x="14908" y="965"/>
                    </a:cubicBezTo>
                    <a:lnTo>
                      <a:pt x="15134" y="620"/>
                    </a:lnTo>
                    <a:lnTo>
                      <a:pt x="15431" y="167"/>
                    </a:lnTo>
                    <a:cubicBezTo>
                      <a:pt x="15467" y="120"/>
                      <a:pt x="15503" y="60"/>
                      <a:pt x="15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8"/>
              <p:cNvSpPr/>
              <p:nvPr/>
            </p:nvSpPr>
            <p:spPr>
              <a:xfrm>
                <a:off x="6634717" y="3747524"/>
                <a:ext cx="1112009" cy="346229"/>
              </a:xfrm>
              <a:custGeom>
                <a:avLst/>
                <a:gdLst/>
                <a:ahLst/>
                <a:cxnLst/>
                <a:rect l="l" t="t" r="r" b="b"/>
                <a:pathLst>
                  <a:path w="25980" h="8089" extrusionOk="0">
                    <a:moveTo>
                      <a:pt x="25979" y="0"/>
                    </a:moveTo>
                    <a:lnTo>
                      <a:pt x="25979" y="0"/>
                    </a:lnTo>
                    <a:cubicBezTo>
                      <a:pt x="25979" y="0"/>
                      <a:pt x="25956" y="0"/>
                      <a:pt x="25920" y="48"/>
                    </a:cubicBezTo>
                    <a:cubicBezTo>
                      <a:pt x="25956" y="24"/>
                      <a:pt x="25979" y="0"/>
                      <a:pt x="25979" y="0"/>
                    </a:cubicBezTo>
                    <a:close/>
                    <a:moveTo>
                      <a:pt x="0" y="7918"/>
                    </a:moveTo>
                    <a:lnTo>
                      <a:pt x="0" y="7918"/>
                    </a:lnTo>
                    <a:cubicBezTo>
                      <a:pt x="24" y="7930"/>
                      <a:pt x="48" y="7930"/>
                      <a:pt x="71" y="7930"/>
                    </a:cubicBezTo>
                    <a:lnTo>
                      <a:pt x="0" y="7918"/>
                    </a:lnTo>
                    <a:close/>
                    <a:moveTo>
                      <a:pt x="25920" y="48"/>
                    </a:moveTo>
                    <a:lnTo>
                      <a:pt x="25753" y="167"/>
                    </a:lnTo>
                    <a:lnTo>
                      <a:pt x="25098" y="655"/>
                    </a:lnTo>
                    <a:lnTo>
                      <a:pt x="24634" y="1012"/>
                    </a:lnTo>
                    <a:cubicBezTo>
                      <a:pt x="24455" y="1132"/>
                      <a:pt x="24265" y="1262"/>
                      <a:pt x="24063" y="1405"/>
                    </a:cubicBezTo>
                    <a:cubicBezTo>
                      <a:pt x="23646" y="1679"/>
                      <a:pt x="23193" y="2024"/>
                      <a:pt x="22646" y="2334"/>
                    </a:cubicBezTo>
                    <a:lnTo>
                      <a:pt x="21812" y="2858"/>
                    </a:lnTo>
                    <a:cubicBezTo>
                      <a:pt x="21515" y="3036"/>
                      <a:pt x="21205" y="3203"/>
                      <a:pt x="20872" y="3382"/>
                    </a:cubicBezTo>
                    <a:cubicBezTo>
                      <a:pt x="20241" y="3763"/>
                      <a:pt x="19526" y="4096"/>
                      <a:pt x="18788" y="4465"/>
                    </a:cubicBezTo>
                    <a:cubicBezTo>
                      <a:pt x="15514" y="6013"/>
                      <a:pt x="12049" y="7085"/>
                      <a:pt x="8477" y="7620"/>
                    </a:cubicBezTo>
                    <a:cubicBezTo>
                      <a:pt x="7656" y="7728"/>
                      <a:pt x="6870" y="7835"/>
                      <a:pt x="6132" y="7894"/>
                    </a:cubicBezTo>
                    <a:cubicBezTo>
                      <a:pt x="5763" y="7918"/>
                      <a:pt x="5405" y="7954"/>
                      <a:pt x="5060" y="7978"/>
                    </a:cubicBezTo>
                    <a:lnTo>
                      <a:pt x="4084" y="8013"/>
                    </a:lnTo>
                    <a:cubicBezTo>
                      <a:pt x="3874" y="8025"/>
                      <a:pt x="3670" y="8029"/>
                      <a:pt x="3473" y="8029"/>
                    </a:cubicBezTo>
                    <a:cubicBezTo>
                      <a:pt x="3080" y="8029"/>
                      <a:pt x="2715" y="8013"/>
                      <a:pt x="2381" y="8013"/>
                    </a:cubicBezTo>
                    <a:lnTo>
                      <a:pt x="1691" y="8013"/>
                    </a:lnTo>
                    <a:lnTo>
                      <a:pt x="1107" y="7978"/>
                    </a:lnTo>
                    <a:lnTo>
                      <a:pt x="298" y="7930"/>
                    </a:lnTo>
                    <a:lnTo>
                      <a:pt x="71" y="7930"/>
                    </a:lnTo>
                    <a:lnTo>
                      <a:pt x="298" y="7954"/>
                    </a:lnTo>
                    <a:lnTo>
                      <a:pt x="1107" y="8013"/>
                    </a:lnTo>
                    <a:lnTo>
                      <a:pt x="1691" y="8061"/>
                    </a:lnTo>
                    <a:cubicBezTo>
                      <a:pt x="1905" y="8061"/>
                      <a:pt x="2131" y="8073"/>
                      <a:pt x="2381" y="8073"/>
                    </a:cubicBezTo>
                    <a:cubicBezTo>
                      <a:pt x="2715" y="8073"/>
                      <a:pt x="3080" y="8089"/>
                      <a:pt x="3473" y="8089"/>
                    </a:cubicBezTo>
                    <a:cubicBezTo>
                      <a:pt x="3670" y="8089"/>
                      <a:pt x="3874" y="8085"/>
                      <a:pt x="4084" y="8073"/>
                    </a:cubicBezTo>
                    <a:lnTo>
                      <a:pt x="5072" y="8049"/>
                    </a:lnTo>
                    <a:cubicBezTo>
                      <a:pt x="5417" y="8037"/>
                      <a:pt x="5775" y="8001"/>
                      <a:pt x="6144" y="7966"/>
                    </a:cubicBezTo>
                    <a:cubicBezTo>
                      <a:pt x="6882" y="7930"/>
                      <a:pt x="7668" y="7811"/>
                      <a:pt x="8489" y="7704"/>
                    </a:cubicBezTo>
                    <a:cubicBezTo>
                      <a:pt x="12073" y="7192"/>
                      <a:pt x="15561" y="6120"/>
                      <a:pt x="18824" y="4560"/>
                    </a:cubicBezTo>
                    <a:cubicBezTo>
                      <a:pt x="19574" y="4191"/>
                      <a:pt x="20288" y="3846"/>
                      <a:pt x="20919" y="3465"/>
                    </a:cubicBezTo>
                    <a:cubicBezTo>
                      <a:pt x="21241" y="3287"/>
                      <a:pt x="21562" y="3120"/>
                      <a:pt x="21860" y="2941"/>
                    </a:cubicBezTo>
                    <a:lnTo>
                      <a:pt x="22693" y="2405"/>
                    </a:lnTo>
                    <a:cubicBezTo>
                      <a:pt x="23229" y="2084"/>
                      <a:pt x="23682" y="1751"/>
                      <a:pt x="24098" y="1453"/>
                    </a:cubicBezTo>
                    <a:cubicBezTo>
                      <a:pt x="24301" y="1310"/>
                      <a:pt x="24491" y="1179"/>
                      <a:pt x="24670" y="1048"/>
                    </a:cubicBezTo>
                    <a:lnTo>
                      <a:pt x="25122" y="691"/>
                    </a:lnTo>
                    <a:lnTo>
                      <a:pt x="25765" y="179"/>
                    </a:lnTo>
                    <a:lnTo>
                      <a:pt x="25920" y="48"/>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8"/>
              <p:cNvSpPr/>
              <p:nvPr/>
            </p:nvSpPr>
            <p:spPr>
              <a:xfrm>
                <a:off x="7992840" y="1709526"/>
                <a:ext cx="401102" cy="153533"/>
              </a:xfrm>
              <a:custGeom>
                <a:avLst/>
                <a:gdLst/>
                <a:ahLst/>
                <a:cxnLst/>
                <a:rect l="l" t="t" r="r" b="b"/>
                <a:pathLst>
                  <a:path w="9371" h="3587" extrusionOk="0">
                    <a:moveTo>
                      <a:pt x="9356" y="1"/>
                    </a:moveTo>
                    <a:cubicBezTo>
                      <a:pt x="9272" y="1"/>
                      <a:pt x="7200" y="766"/>
                      <a:pt x="4656" y="1740"/>
                    </a:cubicBezTo>
                    <a:cubicBezTo>
                      <a:pt x="2072" y="2728"/>
                      <a:pt x="0" y="3561"/>
                      <a:pt x="12" y="3585"/>
                    </a:cubicBezTo>
                    <a:cubicBezTo>
                      <a:pt x="12" y="3586"/>
                      <a:pt x="14" y="3586"/>
                      <a:pt x="16" y="3586"/>
                    </a:cubicBezTo>
                    <a:cubicBezTo>
                      <a:pt x="117" y="3586"/>
                      <a:pt x="2188" y="2813"/>
                      <a:pt x="4703" y="1847"/>
                    </a:cubicBezTo>
                    <a:cubicBezTo>
                      <a:pt x="7287" y="859"/>
                      <a:pt x="9370" y="25"/>
                      <a:pt x="9358" y="1"/>
                    </a:cubicBezTo>
                    <a:cubicBezTo>
                      <a:pt x="9358" y="1"/>
                      <a:pt x="9357" y="1"/>
                      <a:pt x="93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8"/>
              <p:cNvSpPr/>
              <p:nvPr/>
            </p:nvSpPr>
            <p:spPr>
              <a:xfrm>
                <a:off x="7624353" y="1571445"/>
                <a:ext cx="651368" cy="705856"/>
              </a:xfrm>
              <a:custGeom>
                <a:avLst/>
                <a:gdLst/>
                <a:ahLst/>
                <a:cxnLst/>
                <a:rect l="l" t="t" r="r" b="b"/>
                <a:pathLst>
                  <a:path w="15218" h="16491" extrusionOk="0">
                    <a:moveTo>
                      <a:pt x="1" y="1"/>
                    </a:moveTo>
                    <a:cubicBezTo>
                      <a:pt x="1" y="1"/>
                      <a:pt x="13" y="13"/>
                      <a:pt x="37" y="60"/>
                    </a:cubicBezTo>
                    <a:lnTo>
                      <a:pt x="180" y="215"/>
                    </a:lnTo>
                    <a:cubicBezTo>
                      <a:pt x="209" y="247"/>
                      <a:pt x="242" y="281"/>
                      <a:pt x="279" y="317"/>
                    </a:cubicBezTo>
                    <a:lnTo>
                      <a:pt x="279" y="317"/>
                    </a:lnTo>
                    <a:cubicBezTo>
                      <a:pt x="242" y="276"/>
                      <a:pt x="209" y="238"/>
                      <a:pt x="180" y="203"/>
                    </a:cubicBezTo>
                    <a:lnTo>
                      <a:pt x="37" y="48"/>
                    </a:lnTo>
                    <a:cubicBezTo>
                      <a:pt x="13" y="13"/>
                      <a:pt x="1" y="1"/>
                      <a:pt x="1" y="1"/>
                    </a:cubicBezTo>
                    <a:close/>
                    <a:moveTo>
                      <a:pt x="279" y="317"/>
                    </a:moveTo>
                    <a:lnTo>
                      <a:pt x="279" y="317"/>
                    </a:lnTo>
                    <a:cubicBezTo>
                      <a:pt x="394" y="444"/>
                      <a:pt x="544" y="603"/>
                      <a:pt x="715" y="810"/>
                    </a:cubicBezTo>
                    <a:cubicBezTo>
                      <a:pt x="1346" y="1549"/>
                      <a:pt x="1930" y="2346"/>
                      <a:pt x="2430" y="3192"/>
                    </a:cubicBezTo>
                    <a:cubicBezTo>
                      <a:pt x="3168" y="4442"/>
                      <a:pt x="3763" y="5763"/>
                      <a:pt x="4228" y="7145"/>
                    </a:cubicBezTo>
                    <a:cubicBezTo>
                      <a:pt x="4787" y="8835"/>
                      <a:pt x="5180" y="10585"/>
                      <a:pt x="5383" y="12348"/>
                    </a:cubicBezTo>
                    <a:cubicBezTo>
                      <a:pt x="5549" y="13705"/>
                      <a:pt x="5597" y="15074"/>
                      <a:pt x="5549" y="16431"/>
                    </a:cubicBezTo>
                    <a:lnTo>
                      <a:pt x="5549" y="16491"/>
                    </a:lnTo>
                    <a:lnTo>
                      <a:pt x="5609" y="16491"/>
                    </a:lnTo>
                    <a:lnTo>
                      <a:pt x="12538" y="16467"/>
                    </a:lnTo>
                    <a:lnTo>
                      <a:pt x="14550" y="16443"/>
                    </a:lnTo>
                    <a:lnTo>
                      <a:pt x="15086" y="16443"/>
                    </a:lnTo>
                    <a:lnTo>
                      <a:pt x="15217" y="16431"/>
                    </a:lnTo>
                    <a:lnTo>
                      <a:pt x="14538" y="16431"/>
                    </a:lnTo>
                    <a:lnTo>
                      <a:pt x="12526" y="16420"/>
                    </a:lnTo>
                    <a:lnTo>
                      <a:pt x="5647" y="16396"/>
                    </a:lnTo>
                    <a:lnTo>
                      <a:pt x="5647" y="16396"/>
                    </a:lnTo>
                    <a:cubicBezTo>
                      <a:pt x="5702" y="15047"/>
                      <a:pt x="5642" y="13709"/>
                      <a:pt x="5490" y="12371"/>
                    </a:cubicBezTo>
                    <a:cubicBezTo>
                      <a:pt x="5275" y="10585"/>
                      <a:pt x="4883" y="8835"/>
                      <a:pt x="4323" y="7145"/>
                    </a:cubicBezTo>
                    <a:cubicBezTo>
                      <a:pt x="3847" y="5752"/>
                      <a:pt x="3239" y="4430"/>
                      <a:pt x="2489" y="3168"/>
                    </a:cubicBezTo>
                    <a:cubicBezTo>
                      <a:pt x="1977" y="2334"/>
                      <a:pt x="1394" y="1537"/>
                      <a:pt x="739" y="799"/>
                    </a:cubicBezTo>
                    <a:cubicBezTo>
                      <a:pt x="564" y="587"/>
                      <a:pt x="403" y="439"/>
                      <a:pt x="279" y="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8"/>
              <p:cNvSpPr/>
              <p:nvPr/>
            </p:nvSpPr>
            <p:spPr>
              <a:xfrm>
                <a:off x="7664630" y="2430663"/>
                <a:ext cx="365448" cy="57141"/>
              </a:xfrm>
              <a:custGeom>
                <a:avLst/>
                <a:gdLst/>
                <a:ahLst/>
                <a:cxnLst/>
                <a:rect l="l" t="t" r="r" b="b"/>
                <a:pathLst>
                  <a:path w="8538" h="1335" extrusionOk="0">
                    <a:moveTo>
                      <a:pt x="1" y="1"/>
                    </a:moveTo>
                    <a:lnTo>
                      <a:pt x="8537" y="1334"/>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8"/>
              <p:cNvSpPr/>
              <p:nvPr/>
            </p:nvSpPr>
            <p:spPr>
              <a:xfrm>
                <a:off x="7407772" y="3018769"/>
                <a:ext cx="232460" cy="222231"/>
              </a:xfrm>
              <a:custGeom>
                <a:avLst/>
                <a:gdLst/>
                <a:ahLst/>
                <a:cxnLst/>
                <a:rect l="l" t="t" r="r" b="b"/>
                <a:pathLst>
                  <a:path w="5431" h="5192" extrusionOk="0">
                    <a:moveTo>
                      <a:pt x="1" y="1"/>
                    </a:moveTo>
                    <a:lnTo>
                      <a:pt x="1" y="1"/>
                    </a:lnTo>
                    <a:cubicBezTo>
                      <a:pt x="48" y="84"/>
                      <a:pt x="108" y="155"/>
                      <a:pt x="179" y="227"/>
                    </a:cubicBezTo>
                    <a:cubicBezTo>
                      <a:pt x="298" y="382"/>
                      <a:pt x="477" y="584"/>
                      <a:pt x="715" y="834"/>
                    </a:cubicBezTo>
                    <a:cubicBezTo>
                      <a:pt x="1168" y="1334"/>
                      <a:pt x="1822" y="2025"/>
                      <a:pt x="2573" y="2739"/>
                    </a:cubicBezTo>
                    <a:cubicBezTo>
                      <a:pt x="3323" y="3465"/>
                      <a:pt x="4037" y="4084"/>
                      <a:pt x="4561" y="4513"/>
                    </a:cubicBezTo>
                    <a:cubicBezTo>
                      <a:pt x="4823" y="4727"/>
                      <a:pt x="5037" y="4906"/>
                      <a:pt x="5192" y="5025"/>
                    </a:cubicBezTo>
                    <a:cubicBezTo>
                      <a:pt x="5263" y="5084"/>
                      <a:pt x="5347" y="5144"/>
                      <a:pt x="5430" y="5192"/>
                    </a:cubicBezTo>
                    <a:cubicBezTo>
                      <a:pt x="5371" y="5120"/>
                      <a:pt x="5287" y="5049"/>
                      <a:pt x="5216" y="4989"/>
                    </a:cubicBezTo>
                    <a:lnTo>
                      <a:pt x="4609" y="4453"/>
                    </a:lnTo>
                    <a:cubicBezTo>
                      <a:pt x="4097" y="3989"/>
                      <a:pt x="3406" y="3370"/>
                      <a:pt x="2656" y="2644"/>
                    </a:cubicBezTo>
                    <a:cubicBezTo>
                      <a:pt x="1906" y="1929"/>
                      <a:pt x="1251" y="1263"/>
                      <a:pt x="775" y="763"/>
                    </a:cubicBezTo>
                    <a:lnTo>
                      <a:pt x="215" y="191"/>
                    </a:lnTo>
                    <a:cubicBezTo>
                      <a:pt x="144" y="120"/>
                      <a:pt x="72" y="4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8"/>
              <p:cNvSpPr/>
              <p:nvPr/>
            </p:nvSpPr>
            <p:spPr>
              <a:xfrm>
                <a:off x="7488284" y="3357636"/>
                <a:ext cx="250780" cy="398577"/>
              </a:xfrm>
              <a:custGeom>
                <a:avLst/>
                <a:gdLst/>
                <a:ahLst/>
                <a:cxnLst/>
                <a:rect l="l" t="t" r="r" b="b"/>
                <a:pathLst>
                  <a:path w="5859" h="9312" extrusionOk="0">
                    <a:moveTo>
                      <a:pt x="25" y="1"/>
                    </a:moveTo>
                    <a:cubicBezTo>
                      <a:pt x="25" y="1"/>
                      <a:pt x="25" y="1"/>
                      <a:pt x="25" y="1"/>
                    </a:cubicBezTo>
                    <a:cubicBezTo>
                      <a:pt x="1" y="13"/>
                      <a:pt x="1275" y="2109"/>
                      <a:pt x="2882" y="4680"/>
                    </a:cubicBezTo>
                    <a:cubicBezTo>
                      <a:pt x="4473" y="7245"/>
                      <a:pt x="5792" y="9312"/>
                      <a:pt x="5835" y="9312"/>
                    </a:cubicBezTo>
                    <a:cubicBezTo>
                      <a:pt x="5835" y="9312"/>
                      <a:pt x="5835" y="9312"/>
                      <a:pt x="5835" y="9312"/>
                    </a:cubicBezTo>
                    <a:cubicBezTo>
                      <a:pt x="5859" y="9300"/>
                      <a:pt x="4573" y="7193"/>
                      <a:pt x="2978" y="4621"/>
                    </a:cubicBezTo>
                    <a:cubicBezTo>
                      <a:pt x="1379" y="2064"/>
                      <a:pt x="64"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8"/>
              <p:cNvSpPr/>
              <p:nvPr/>
            </p:nvSpPr>
            <p:spPr>
              <a:xfrm>
                <a:off x="7031667" y="3422910"/>
                <a:ext cx="127979" cy="360311"/>
              </a:xfrm>
              <a:custGeom>
                <a:avLst/>
                <a:gdLst/>
                <a:ahLst/>
                <a:cxnLst/>
                <a:rect l="l" t="t" r="r" b="b"/>
                <a:pathLst>
                  <a:path w="2990" h="8418" extrusionOk="0">
                    <a:moveTo>
                      <a:pt x="1" y="0"/>
                    </a:moveTo>
                    <a:cubicBezTo>
                      <a:pt x="37" y="119"/>
                      <a:pt x="72" y="226"/>
                      <a:pt x="120" y="334"/>
                    </a:cubicBezTo>
                    <a:cubicBezTo>
                      <a:pt x="203" y="560"/>
                      <a:pt x="322" y="869"/>
                      <a:pt x="453" y="1226"/>
                    </a:cubicBezTo>
                    <a:cubicBezTo>
                      <a:pt x="739" y="1988"/>
                      <a:pt x="1132" y="3024"/>
                      <a:pt x="1549" y="4191"/>
                    </a:cubicBezTo>
                    <a:cubicBezTo>
                      <a:pt x="1954" y="5346"/>
                      <a:pt x="2311" y="6406"/>
                      <a:pt x="2561" y="7180"/>
                    </a:cubicBezTo>
                    <a:lnTo>
                      <a:pt x="2870" y="8084"/>
                    </a:lnTo>
                    <a:cubicBezTo>
                      <a:pt x="2894" y="8204"/>
                      <a:pt x="2942" y="8311"/>
                      <a:pt x="2989" y="8418"/>
                    </a:cubicBezTo>
                    <a:cubicBezTo>
                      <a:pt x="2978" y="8299"/>
                      <a:pt x="2942" y="8192"/>
                      <a:pt x="2906" y="8073"/>
                    </a:cubicBezTo>
                    <a:cubicBezTo>
                      <a:pt x="2847" y="7858"/>
                      <a:pt x="2763" y="7537"/>
                      <a:pt x="2644" y="7156"/>
                    </a:cubicBezTo>
                    <a:cubicBezTo>
                      <a:pt x="2418" y="6382"/>
                      <a:pt x="2073" y="5310"/>
                      <a:pt x="1656" y="4155"/>
                    </a:cubicBezTo>
                    <a:cubicBezTo>
                      <a:pt x="1239" y="2989"/>
                      <a:pt x="834" y="1941"/>
                      <a:pt x="525" y="1203"/>
                    </a:cubicBezTo>
                    <a:cubicBezTo>
                      <a:pt x="382" y="822"/>
                      <a:pt x="251" y="524"/>
                      <a:pt x="156" y="310"/>
                    </a:cubicBezTo>
                    <a:cubicBezTo>
                      <a:pt x="120" y="203"/>
                      <a:pt x="61" y="9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8"/>
              <p:cNvSpPr/>
              <p:nvPr/>
            </p:nvSpPr>
            <p:spPr>
              <a:xfrm>
                <a:off x="6194878" y="3406602"/>
                <a:ext cx="121859" cy="417410"/>
              </a:xfrm>
              <a:custGeom>
                <a:avLst/>
                <a:gdLst/>
                <a:ahLst/>
                <a:cxnLst/>
                <a:rect l="l" t="t" r="r" b="b"/>
                <a:pathLst>
                  <a:path w="2847" h="9752" extrusionOk="0">
                    <a:moveTo>
                      <a:pt x="2847" y="0"/>
                    </a:moveTo>
                    <a:cubicBezTo>
                      <a:pt x="2846" y="0"/>
                      <a:pt x="2823" y="24"/>
                      <a:pt x="2799" y="95"/>
                    </a:cubicBezTo>
                    <a:cubicBezTo>
                      <a:pt x="2775" y="155"/>
                      <a:pt x="2739" y="262"/>
                      <a:pt x="2704" y="369"/>
                    </a:cubicBezTo>
                    <a:cubicBezTo>
                      <a:pt x="2620" y="643"/>
                      <a:pt x="2513" y="988"/>
                      <a:pt x="2382" y="1417"/>
                    </a:cubicBezTo>
                    <a:cubicBezTo>
                      <a:pt x="2120" y="2298"/>
                      <a:pt x="1751" y="3512"/>
                      <a:pt x="1358" y="4858"/>
                    </a:cubicBezTo>
                    <a:cubicBezTo>
                      <a:pt x="977" y="6203"/>
                      <a:pt x="620" y="7430"/>
                      <a:pt x="370" y="8311"/>
                    </a:cubicBezTo>
                    <a:cubicBezTo>
                      <a:pt x="263" y="8739"/>
                      <a:pt x="156" y="9097"/>
                      <a:pt x="84" y="9370"/>
                    </a:cubicBezTo>
                    <a:lnTo>
                      <a:pt x="13" y="9656"/>
                    </a:lnTo>
                    <a:cubicBezTo>
                      <a:pt x="13" y="9680"/>
                      <a:pt x="1" y="9716"/>
                      <a:pt x="13" y="9751"/>
                    </a:cubicBezTo>
                    <a:cubicBezTo>
                      <a:pt x="25" y="9716"/>
                      <a:pt x="37" y="9692"/>
                      <a:pt x="49" y="9656"/>
                    </a:cubicBezTo>
                    <a:cubicBezTo>
                      <a:pt x="72" y="9573"/>
                      <a:pt x="108" y="9478"/>
                      <a:pt x="144" y="9370"/>
                    </a:cubicBezTo>
                    <a:lnTo>
                      <a:pt x="465" y="8335"/>
                    </a:lnTo>
                    <a:cubicBezTo>
                      <a:pt x="727" y="7442"/>
                      <a:pt x="1096" y="6239"/>
                      <a:pt x="1477" y="4882"/>
                    </a:cubicBezTo>
                    <a:cubicBezTo>
                      <a:pt x="1870" y="3536"/>
                      <a:pt x="2227" y="2310"/>
                      <a:pt x="2477" y="1429"/>
                    </a:cubicBezTo>
                    <a:cubicBezTo>
                      <a:pt x="2585" y="1000"/>
                      <a:pt x="2692" y="643"/>
                      <a:pt x="2763" y="381"/>
                    </a:cubicBezTo>
                    <a:lnTo>
                      <a:pt x="2823" y="95"/>
                    </a:lnTo>
                    <a:cubicBezTo>
                      <a:pt x="2835" y="72"/>
                      <a:pt x="2835" y="36"/>
                      <a:pt x="2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8"/>
              <p:cNvSpPr/>
              <p:nvPr/>
            </p:nvSpPr>
            <p:spPr>
              <a:xfrm>
                <a:off x="6097545" y="3178765"/>
                <a:ext cx="122372" cy="315540"/>
              </a:xfrm>
              <a:custGeom>
                <a:avLst/>
                <a:gdLst/>
                <a:ahLst/>
                <a:cxnLst/>
                <a:rect l="l" t="t" r="r" b="b"/>
                <a:pathLst>
                  <a:path w="2859" h="7372" extrusionOk="0">
                    <a:moveTo>
                      <a:pt x="2834" y="1"/>
                    </a:moveTo>
                    <a:cubicBezTo>
                      <a:pt x="2806" y="1"/>
                      <a:pt x="2153" y="1640"/>
                      <a:pt x="1382" y="3668"/>
                    </a:cubicBezTo>
                    <a:cubicBezTo>
                      <a:pt x="608" y="5692"/>
                      <a:pt x="1" y="7359"/>
                      <a:pt x="25" y="7371"/>
                    </a:cubicBezTo>
                    <a:cubicBezTo>
                      <a:pt x="60" y="7371"/>
                      <a:pt x="703" y="5740"/>
                      <a:pt x="1489" y="3704"/>
                    </a:cubicBezTo>
                    <a:cubicBezTo>
                      <a:pt x="2263" y="1668"/>
                      <a:pt x="2858" y="13"/>
                      <a:pt x="2835" y="1"/>
                    </a:cubicBezTo>
                    <a:cubicBezTo>
                      <a:pt x="2834" y="1"/>
                      <a:pt x="2834" y="1"/>
                      <a:pt x="2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8"/>
              <p:cNvSpPr/>
              <p:nvPr/>
            </p:nvSpPr>
            <p:spPr>
              <a:xfrm>
                <a:off x="5417713" y="2968818"/>
                <a:ext cx="302271" cy="199331"/>
              </a:xfrm>
              <a:custGeom>
                <a:avLst/>
                <a:gdLst/>
                <a:ahLst/>
                <a:cxnLst/>
                <a:rect l="l" t="t" r="r" b="b"/>
                <a:pathLst>
                  <a:path w="7062" h="4657" extrusionOk="0">
                    <a:moveTo>
                      <a:pt x="7061" y="1"/>
                    </a:moveTo>
                    <a:cubicBezTo>
                      <a:pt x="6966" y="60"/>
                      <a:pt x="6871" y="120"/>
                      <a:pt x="6787" y="191"/>
                    </a:cubicBezTo>
                    <a:lnTo>
                      <a:pt x="6073" y="751"/>
                    </a:lnTo>
                    <a:cubicBezTo>
                      <a:pt x="5466" y="1227"/>
                      <a:pt x="4621" y="1858"/>
                      <a:pt x="3644" y="2501"/>
                    </a:cubicBezTo>
                    <a:cubicBezTo>
                      <a:pt x="2656" y="3144"/>
                      <a:pt x="1751" y="3680"/>
                      <a:pt x="1084" y="4049"/>
                    </a:cubicBezTo>
                    <a:lnTo>
                      <a:pt x="287" y="4489"/>
                    </a:lnTo>
                    <a:cubicBezTo>
                      <a:pt x="191" y="4537"/>
                      <a:pt x="96" y="4597"/>
                      <a:pt x="1" y="4656"/>
                    </a:cubicBezTo>
                    <a:cubicBezTo>
                      <a:pt x="108" y="4620"/>
                      <a:pt x="215" y="4573"/>
                      <a:pt x="310" y="4525"/>
                    </a:cubicBezTo>
                    <a:cubicBezTo>
                      <a:pt x="513" y="4430"/>
                      <a:pt x="787" y="4299"/>
                      <a:pt x="1120" y="4120"/>
                    </a:cubicBezTo>
                    <a:cubicBezTo>
                      <a:pt x="1811" y="3763"/>
                      <a:pt x="2727" y="3227"/>
                      <a:pt x="3704" y="2584"/>
                    </a:cubicBezTo>
                    <a:cubicBezTo>
                      <a:pt x="4680" y="1953"/>
                      <a:pt x="5525" y="1298"/>
                      <a:pt x="6121" y="810"/>
                    </a:cubicBezTo>
                    <a:cubicBezTo>
                      <a:pt x="6418" y="560"/>
                      <a:pt x="6656" y="370"/>
                      <a:pt x="6823" y="215"/>
                    </a:cubicBezTo>
                    <a:cubicBezTo>
                      <a:pt x="6907" y="155"/>
                      <a:pt x="6990" y="84"/>
                      <a:pt x="7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8"/>
              <p:cNvSpPr/>
              <p:nvPr/>
            </p:nvSpPr>
            <p:spPr>
              <a:xfrm>
                <a:off x="4977404" y="2698135"/>
                <a:ext cx="435259" cy="107691"/>
              </a:xfrm>
              <a:custGeom>
                <a:avLst/>
                <a:gdLst/>
                <a:ahLst/>
                <a:cxnLst/>
                <a:rect l="l" t="t" r="r" b="b"/>
                <a:pathLst>
                  <a:path w="10169" h="2516" extrusionOk="0">
                    <a:moveTo>
                      <a:pt x="10150" y="1"/>
                    </a:moveTo>
                    <a:cubicBezTo>
                      <a:pt x="10016" y="1"/>
                      <a:pt x="7796" y="536"/>
                      <a:pt x="5073" y="1205"/>
                    </a:cubicBezTo>
                    <a:cubicBezTo>
                      <a:pt x="2275" y="1896"/>
                      <a:pt x="1" y="2479"/>
                      <a:pt x="13" y="2515"/>
                    </a:cubicBezTo>
                    <a:cubicBezTo>
                      <a:pt x="13" y="2515"/>
                      <a:pt x="14" y="2515"/>
                      <a:pt x="16" y="2515"/>
                    </a:cubicBezTo>
                    <a:cubicBezTo>
                      <a:pt x="111" y="2515"/>
                      <a:pt x="2359" y="1988"/>
                      <a:pt x="5097" y="1312"/>
                    </a:cubicBezTo>
                    <a:cubicBezTo>
                      <a:pt x="7895" y="622"/>
                      <a:pt x="10169" y="38"/>
                      <a:pt x="10157" y="2"/>
                    </a:cubicBezTo>
                    <a:cubicBezTo>
                      <a:pt x="10157" y="1"/>
                      <a:pt x="10155" y="1"/>
                      <a:pt x="10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8"/>
              <p:cNvSpPr/>
              <p:nvPr/>
            </p:nvSpPr>
            <p:spPr>
              <a:xfrm>
                <a:off x="5091044" y="2267457"/>
                <a:ext cx="380728" cy="6763"/>
              </a:xfrm>
              <a:custGeom>
                <a:avLst/>
                <a:gdLst/>
                <a:ahLst/>
                <a:cxnLst/>
                <a:rect l="l" t="t" r="r" b="b"/>
                <a:pathLst>
                  <a:path w="8895" h="158" extrusionOk="0">
                    <a:moveTo>
                      <a:pt x="1302" y="1"/>
                    </a:moveTo>
                    <a:cubicBezTo>
                      <a:pt x="498" y="1"/>
                      <a:pt x="1" y="10"/>
                      <a:pt x="1" y="28"/>
                    </a:cubicBezTo>
                    <a:cubicBezTo>
                      <a:pt x="1" y="63"/>
                      <a:pt x="1989" y="111"/>
                      <a:pt x="4442" y="135"/>
                    </a:cubicBezTo>
                    <a:cubicBezTo>
                      <a:pt x="5555" y="151"/>
                      <a:pt x="6570" y="157"/>
                      <a:pt x="7349" y="157"/>
                    </a:cubicBezTo>
                    <a:cubicBezTo>
                      <a:pt x="8297" y="157"/>
                      <a:pt x="8895" y="148"/>
                      <a:pt x="8895" y="135"/>
                    </a:cubicBezTo>
                    <a:cubicBezTo>
                      <a:pt x="8895" y="111"/>
                      <a:pt x="6907" y="51"/>
                      <a:pt x="4442" y="28"/>
                    </a:cubicBezTo>
                    <a:cubicBezTo>
                      <a:pt x="3216" y="10"/>
                      <a:pt x="2105" y="1"/>
                      <a:pt x="1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8"/>
              <p:cNvSpPr/>
              <p:nvPr/>
            </p:nvSpPr>
            <p:spPr>
              <a:xfrm>
                <a:off x="5327528" y="2016420"/>
                <a:ext cx="826131" cy="15024"/>
              </a:xfrm>
              <a:custGeom>
                <a:avLst/>
                <a:gdLst/>
                <a:ahLst/>
                <a:cxnLst/>
                <a:rect l="l" t="t" r="r" b="b"/>
                <a:pathLst>
                  <a:path w="19301" h="351" extrusionOk="0">
                    <a:moveTo>
                      <a:pt x="506" y="0"/>
                    </a:moveTo>
                    <a:cubicBezTo>
                      <a:pt x="178" y="0"/>
                      <a:pt x="0" y="4"/>
                      <a:pt x="0" y="11"/>
                    </a:cubicBezTo>
                    <a:cubicBezTo>
                      <a:pt x="0" y="35"/>
                      <a:pt x="4311" y="142"/>
                      <a:pt x="9645" y="225"/>
                    </a:cubicBezTo>
                    <a:cubicBezTo>
                      <a:pt x="14063" y="304"/>
                      <a:pt x="17788" y="350"/>
                      <a:pt x="18936" y="350"/>
                    </a:cubicBezTo>
                    <a:cubicBezTo>
                      <a:pt x="19173" y="350"/>
                      <a:pt x="19301" y="348"/>
                      <a:pt x="19301" y="344"/>
                    </a:cubicBezTo>
                    <a:cubicBezTo>
                      <a:pt x="19301" y="309"/>
                      <a:pt x="14979" y="213"/>
                      <a:pt x="9645" y="118"/>
                    </a:cubicBezTo>
                    <a:cubicBezTo>
                      <a:pt x="5393" y="52"/>
                      <a:pt x="1792" y="0"/>
                      <a:pt x="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8"/>
              <p:cNvSpPr/>
              <p:nvPr/>
            </p:nvSpPr>
            <p:spPr>
              <a:xfrm>
                <a:off x="4990673" y="1686627"/>
                <a:ext cx="408764" cy="156486"/>
              </a:xfrm>
              <a:custGeom>
                <a:avLst/>
                <a:gdLst/>
                <a:ahLst/>
                <a:cxnLst/>
                <a:rect l="l" t="t" r="r" b="b"/>
                <a:pathLst>
                  <a:path w="9550" h="3656" extrusionOk="0">
                    <a:moveTo>
                      <a:pt x="0" y="1"/>
                    </a:moveTo>
                    <a:cubicBezTo>
                      <a:pt x="36" y="24"/>
                      <a:pt x="72" y="36"/>
                      <a:pt x="96" y="48"/>
                    </a:cubicBezTo>
                    <a:lnTo>
                      <a:pt x="381" y="155"/>
                    </a:lnTo>
                    <a:lnTo>
                      <a:pt x="1405" y="525"/>
                    </a:lnTo>
                    <a:cubicBezTo>
                      <a:pt x="2286" y="834"/>
                      <a:pt x="3489" y="1263"/>
                      <a:pt x="4799" y="1763"/>
                    </a:cubicBezTo>
                    <a:cubicBezTo>
                      <a:pt x="6120" y="2275"/>
                      <a:pt x="7299" y="2751"/>
                      <a:pt x="8156" y="3096"/>
                    </a:cubicBezTo>
                    <a:lnTo>
                      <a:pt x="9168" y="3513"/>
                    </a:lnTo>
                    <a:lnTo>
                      <a:pt x="9442" y="3620"/>
                    </a:lnTo>
                    <a:cubicBezTo>
                      <a:pt x="9478" y="3632"/>
                      <a:pt x="9514" y="3644"/>
                      <a:pt x="9549" y="3656"/>
                    </a:cubicBezTo>
                    <a:cubicBezTo>
                      <a:pt x="9549" y="3656"/>
                      <a:pt x="9514" y="3632"/>
                      <a:pt x="9454" y="3596"/>
                    </a:cubicBezTo>
                    <a:lnTo>
                      <a:pt x="9192" y="3465"/>
                    </a:lnTo>
                    <a:cubicBezTo>
                      <a:pt x="8954" y="3358"/>
                      <a:pt x="8609" y="3203"/>
                      <a:pt x="8192" y="3025"/>
                    </a:cubicBezTo>
                    <a:cubicBezTo>
                      <a:pt x="7335" y="2656"/>
                      <a:pt x="6156" y="2168"/>
                      <a:pt x="4846" y="1656"/>
                    </a:cubicBezTo>
                    <a:cubicBezTo>
                      <a:pt x="3525" y="1156"/>
                      <a:pt x="2310" y="727"/>
                      <a:pt x="1441" y="441"/>
                    </a:cubicBezTo>
                    <a:cubicBezTo>
                      <a:pt x="1001" y="298"/>
                      <a:pt x="643" y="191"/>
                      <a:pt x="393" y="108"/>
                    </a:cubicBezTo>
                    <a:lnTo>
                      <a:pt x="108" y="24"/>
                    </a:lnTo>
                    <a:cubicBezTo>
                      <a:pt x="72" y="13"/>
                      <a:pt x="36"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8"/>
              <p:cNvSpPr/>
              <p:nvPr/>
            </p:nvSpPr>
            <p:spPr>
              <a:xfrm>
                <a:off x="5715362" y="1326829"/>
                <a:ext cx="250266" cy="218678"/>
              </a:xfrm>
              <a:custGeom>
                <a:avLst/>
                <a:gdLst/>
                <a:ahLst/>
                <a:cxnLst/>
                <a:rect l="l" t="t" r="r" b="b"/>
                <a:pathLst>
                  <a:path w="5847" h="5109" extrusionOk="0">
                    <a:moveTo>
                      <a:pt x="25" y="0"/>
                    </a:moveTo>
                    <a:cubicBezTo>
                      <a:pt x="24" y="0"/>
                      <a:pt x="24" y="1"/>
                      <a:pt x="24" y="1"/>
                    </a:cubicBezTo>
                    <a:cubicBezTo>
                      <a:pt x="0" y="25"/>
                      <a:pt x="1286" y="1191"/>
                      <a:pt x="2881" y="2596"/>
                    </a:cubicBezTo>
                    <a:cubicBezTo>
                      <a:pt x="4472" y="3998"/>
                      <a:pt x="5771" y="5109"/>
                      <a:pt x="5821" y="5109"/>
                    </a:cubicBezTo>
                    <a:cubicBezTo>
                      <a:pt x="5822" y="5109"/>
                      <a:pt x="5822" y="5109"/>
                      <a:pt x="5822" y="5109"/>
                    </a:cubicBezTo>
                    <a:cubicBezTo>
                      <a:pt x="5846" y="5085"/>
                      <a:pt x="4560" y="3918"/>
                      <a:pt x="2965" y="2513"/>
                    </a:cubicBezTo>
                    <a:cubicBezTo>
                      <a:pt x="1374" y="1111"/>
                      <a:pt x="64"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8"/>
              <p:cNvSpPr/>
              <p:nvPr/>
            </p:nvSpPr>
            <p:spPr>
              <a:xfrm>
                <a:off x="5628216" y="805494"/>
                <a:ext cx="253819" cy="353720"/>
              </a:xfrm>
              <a:custGeom>
                <a:avLst/>
                <a:gdLst/>
                <a:ahLst/>
                <a:cxnLst/>
                <a:rect l="l" t="t" r="r" b="b"/>
                <a:pathLst>
                  <a:path w="5930" h="8264" extrusionOk="0">
                    <a:moveTo>
                      <a:pt x="24" y="1"/>
                    </a:moveTo>
                    <a:cubicBezTo>
                      <a:pt x="24" y="1"/>
                      <a:pt x="24" y="1"/>
                      <a:pt x="24" y="1"/>
                    </a:cubicBezTo>
                    <a:cubicBezTo>
                      <a:pt x="0" y="25"/>
                      <a:pt x="1286" y="1882"/>
                      <a:pt x="2917" y="4168"/>
                    </a:cubicBezTo>
                    <a:cubicBezTo>
                      <a:pt x="4531" y="6435"/>
                      <a:pt x="5873" y="8264"/>
                      <a:pt x="5905" y="8264"/>
                    </a:cubicBezTo>
                    <a:cubicBezTo>
                      <a:pt x="5905" y="8264"/>
                      <a:pt x="5906" y="8264"/>
                      <a:pt x="5906" y="8264"/>
                    </a:cubicBezTo>
                    <a:cubicBezTo>
                      <a:pt x="5929" y="8240"/>
                      <a:pt x="4632" y="6383"/>
                      <a:pt x="3012" y="4097"/>
                    </a:cubicBezTo>
                    <a:cubicBezTo>
                      <a:pt x="1387" y="1818"/>
                      <a:pt x="56" y="1"/>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8"/>
              <p:cNvSpPr/>
              <p:nvPr/>
            </p:nvSpPr>
            <p:spPr>
              <a:xfrm>
                <a:off x="6674437" y="466627"/>
                <a:ext cx="19432" cy="455633"/>
              </a:xfrm>
              <a:custGeom>
                <a:avLst/>
                <a:gdLst/>
                <a:ahLst/>
                <a:cxnLst/>
                <a:rect l="l" t="t" r="r" b="b"/>
                <a:pathLst>
                  <a:path w="454" h="10645" extrusionOk="0">
                    <a:moveTo>
                      <a:pt x="453" y="0"/>
                    </a:moveTo>
                    <a:cubicBezTo>
                      <a:pt x="429" y="36"/>
                      <a:pt x="429" y="72"/>
                      <a:pt x="429" y="107"/>
                    </a:cubicBezTo>
                    <a:cubicBezTo>
                      <a:pt x="417" y="191"/>
                      <a:pt x="394" y="298"/>
                      <a:pt x="382" y="417"/>
                    </a:cubicBezTo>
                    <a:cubicBezTo>
                      <a:pt x="346" y="679"/>
                      <a:pt x="298" y="1084"/>
                      <a:pt x="239" y="1560"/>
                    </a:cubicBezTo>
                    <a:cubicBezTo>
                      <a:pt x="144" y="2512"/>
                      <a:pt x="48" y="3846"/>
                      <a:pt x="25" y="5310"/>
                    </a:cubicBezTo>
                    <a:cubicBezTo>
                      <a:pt x="1" y="6775"/>
                      <a:pt x="36" y="8120"/>
                      <a:pt x="96" y="9085"/>
                    </a:cubicBezTo>
                    <a:cubicBezTo>
                      <a:pt x="120" y="9573"/>
                      <a:pt x="155" y="9954"/>
                      <a:pt x="179" y="10228"/>
                    </a:cubicBezTo>
                    <a:lnTo>
                      <a:pt x="215" y="10537"/>
                    </a:lnTo>
                    <a:cubicBezTo>
                      <a:pt x="215" y="10573"/>
                      <a:pt x="215" y="10609"/>
                      <a:pt x="227" y="10644"/>
                    </a:cubicBezTo>
                    <a:cubicBezTo>
                      <a:pt x="227" y="10609"/>
                      <a:pt x="227" y="10573"/>
                      <a:pt x="227" y="10537"/>
                    </a:cubicBezTo>
                    <a:cubicBezTo>
                      <a:pt x="227" y="10454"/>
                      <a:pt x="227" y="10347"/>
                      <a:pt x="215" y="10228"/>
                    </a:cubicBezTo>
                    <a:cubicBezTo>
                      <a:pt x="203" y="9930"/>
                      <a:pt x="191" y="9561"/>
                      <a:pt x="167" y="9085"/>
                    </a:cubicBezTo>
                    <a:cubicBezTo>
                      <a:pt x="132" y="8120"/>
                      <a:pt x="96" y="6787"/>
                      <a:pt x="132" y="5322"/>
                    </a:cubicBezTo>
                    <a:cubicBezTo>
                      <a:pt x="155" y="3858"/>
                      <a:pt x="251" y="2524"/>
                      <a:pt x="322" y="1560"/>
                    </a:cubicBezTo>
                    <a:lnTo>
                      <a:pt x="417" y="429"/>
                    </a:lnTo>
                    <a:lnTo>
                      <a:pt x="453" y="119"/>
                    </a:lnTo>
                    <a:cubicBezTo>
                      <a:pt x="453" y="83"/>
                      <a:pt x="453" y="36"/>
                      <a:pt x="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8"/>
              <p:cNvSpPr/>
              <p:nvPr/>
            </p:nvSpPr>
            <p:spPr>
              <a:xfrm>
                <a:off x="7152969" y="1063893"/>
                <a:ext cx="153447" cy="279286"/>
              </a:xfrm>
              <a:custGeom>
                <a:avLst/>
                <a:gdLst/>
                <a:ahLst/>
                <a:cxnLst/>
                <a:rect l="l" t="t" r="r" b="b"/>
                <a:pathLst>
                  <a:path w="3585" h="6525" extrusionOk="0">
                    <a:moveTo>
                      <a:pt x="3584" y="0"/>
                    </a:moveTo>
                    <a:cubicBezTo>
                      <a:pt x="3537" y="84"/>
                      <a:pt x="3489" y="167"/>
                      <a:pt x="3442" y="250"/>
                    </a:cubicBezTo>
                    <a:lnTo>
                      <a:pt x="3084" y="965"/>
                    </a:lnTo>
                    <a:cubicBezTo>
                      <a:pt x="2787" y="1572"/>
                      <a:pt x="2358" y="2393"/>
                      <a:pt x="1858" y="3298"/>
                    </a:cubicBezTo>
                    <a:cubicBezTo>
                      <a:pt x="1370" y="4203"/>
                      <a:pt x="894" y="5001"/>
                      <a:pt x="536" y="5584"/>
                    </a:cubicBezTo>
                    <a:lnTo>
                      <a:pt x="132" y="6263"/>
                    </a:lnTo>
                    <a:cubicBezTo>
                      <a:pt x="72" y="6346"/>
                      <a:pt x="36" y="6430"/>
                      <a:pt x="1" y="6525"/>
                    </a:cubicBezTo>
                    <a:cubicBezTo>
                      <a:pt x="60" y="6453"/>
                      <a:pt x="120" y="6370"/>
                      <a:pt x="179" y="6287"/>
                    </a:cubicBezTo>
                    <a:cubicBezTo>
                      <a:pt x="286" y="6132"/>
                      <a:pt x="429" y="5906"/>
                      <a:pt x="620" y="5620"/>
                    </a:cubicBezTo>
                    <a:cubicBezTo>
                      <a:pt x="989" y="5060"/>
                      <a:pt x="1465" y="4263"/>
                      <a:pt x="1965" y="3358"/>
                    </a:cubicBezTo>
                    <a:cubicBezTo>
                      <a:pt x="2465" y="2453"/>
                      <a:pt x="2882" y="1619"/>
                      <a:pt x="3156" y="1000"/>
                    </a:cubicBezTo>
                    <a:cubicBezTo>
                      <a:pt x="3299" y="691"/>
                      <a:pt x="3418" y="441"/>
                      <a:pt x="3489" y="274"/>
                    </a:cubicBezTo>
                    <a:cubicBezTo>
                      <a:pt x="3525" y="179"/>
                      <a:pt x="3561" y="95"/>
                      <a:pt x="3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8"/>
              <p:cNvSpPr/>
              <p:nvPr/>
            </p:nvSpPr>
            <p:spPr>
              <a:xfrm>
                <a:off x="6017547" y="1731484"/>
                <a:ext cx="327268" cy="175875"/>
              </a:xfrm>
              <a:custGeom>
                <a:avLst/>
                <a:gdLst/>
                <a:ahLst/>
                <a:cxnLst/>
                <a:rect l="l" t="t" r="r" b="b"/>
                <a:pathLst>
                  <a:path w="7646" h="4109" extrusionOk="0">
                    <a:moveTo>
                      <a:pt x="7569" y="1"/>
                    </a:moveTo>
                    <a:cubicBezTo>
                      <a:pt x="7568" y="1"/>
                      <a:pt x="7573" y="6"/>
                      <a:pt x="7580" y="12"/>
                    </a:cubicBezTo>
                    <a:lnTo>
                      <a:pt x="7580" y="12"/>
                    </a:lnTo>
                    <a:lnTo>
                      <a:pt x="7585" y="12"/>
                    </a:lnTo>
                    <a:cubicBezTo>
                      <a:pt x="7575" y="4"/>
                      <a:pt x="7570" y="1"/>
                      <a:pt x="7569" y="1"/>
                    </a:cubicBezTo>
                    <a:close/>
                    <a:moveTo>
                      <a:pt x="7536" y="95"/>
                    </a:moveTo>
                    <a:cubicBezTo>
                      <a:pt x="7536" y="95"/>
                      <a:pt x="7537" y="95"/>
                      <a:pt x="7537" y="96"/>
                    </a:cubicBezTo>
                    <a:lnTo>
                      <a:pt x="7537" y="96"/>
                    </a:lnTo>
                    <a:lnTo>
                      <a:pt x="7537" y="96"/>
                    </a:lnTo>
                    <a:cubicBezTo>
                      <a:pt x="7537" y="95"/>
                      <a:pt x="7536" y="95"/>
                      <a:pt x="7536" y="95"/>
                    </a:cubicBezTo>
                    <a:close/>
                    <a:moveTo>
                      <a:pt x="7580" y="12"/>
                    </a:moveTo>
                    <a:lnTo>
                      <a:pt x="48" y="24"/>
                    </a:lnTo>
                    <a:lnTo>
                      <a:pt x="1" y="24"/>
                    </a:lnTo>
                    <a:lnTo>
                      <a:pt x="1" y="72"/>
                    </a:lnTo>
                    <a:cubicBezTo>
                      <a:pt x="1" y="1298"/>
                      <a:pt x="24" y="2298"/>
                      <a:pt x="24" y="3001"/>
                    </a:cubicBezTo>
                    <a:cubicBezTo>
                      <a:pt x="24" y="3334"/>
                      <a:pt x="24" y="3596"/>
                      <a:pt x="36" y="3787"/>
                    </a:cubicBezTo>
                    <a:lnTo>
                      <a:pt x="36" y="3989"/>
                    </a:lnTo>
                    <a:cubicBezTo>
                      <a:pt x="48" y="4025"/>
                      <a:pt x="48" y="4060"/>
                      <a:pt x="60" y="4096"/>
                    </a:cubicBezTo>
                    <a:cubicBezTo>
                      <a:pt x="72" y="4072"/>
                      <a:pt x="72" y="4037"/>
                      <a:pt x="60" y="4013"/>
                    </a:cubicBezTo>
                    <a:lnTo>
                      <a:pt x="60" y="3798"/>
                    </a:lnTo>
                    <a:cubicBezTo>
                      <a:pt x="60" y="3608"/>
                      <a:pt x="60" y="3334"/>
                      <a:pt x="72" y="3001"/>
                    </a:cubicBezTo>
                    <a:cubicBezTo>
                      <a:pt x="72" y="2307"/>
                      <a:pt x="95" y="1336"/>
                      <a:pt x="96" y="143"/>
                    </a:cubicBezTo>
                    <a:lnTo>
                      <a:pt x="96" y="143"/>
                    </a:lnTo>
                    <a:lnTo>
                      <a:pt x="7537" y="155"/>
                    </a:lnTo>
                    <a:lnTo>
                      <a:pt x="7537" y="155"/>
                    </a:lnTo>
                    <a:lnTo>
                      <a:pt x="7537" y="2155"/>
                    </a:lnTo>
                    <a:lnTo>
                      <a:pt x="7537" y="4025"/>
                    </a:lnTo>
                    <a:lnTo>
                      <a:pt x="7537" y="4025"/>
                    </a:lnTo>
                    <a:lnTo>
                      <a:pt x="2191" y="4048"/>
                    </a:lnTo>
                    <a:lnTo>
                      <a:pt x="620" y="4072"/>
                    </a:lnTo>
                    <a:lnTo>
                      <a:pt x="596" y="4072"/>
                    </a:lnTo>
                    <a:lnTo>
                      <a:pt x="2144" y="4084"/>
                    </a:lnTo>
                    <a:lnTo>
                      <a:pt x="7585" y="4108"/>
                    </a:lnTo>
                    <a:lnTo>
                      <a:pt x="7644" y="4108"/>
                    </a:lnTo>
                    <a:lnTo>
                      <a:pt x="7644" y="4060"/>
                    </a:lnTo>
                    <a:lnTo>
                      <a:pt x="7644" y="2132"/>
                    </a:lnTo>
                    <a:lnTo>
                      <a:pt x="7644" y="1108"/>
                    </a:lnTo>
                    <a:lnTo>
                      <a:pt x="7644" y="72"/>
                    </a:lnTo>
                    <a:lnTo>
                      <a:pt x="7644" y="72"/>
                    </a:lnTo>
                    <a:cubicBezTo>
                      <a:pt x="7645" y="72"/>
                      <a:pt x="7645" y="73"/>
                      <a:pt x="7645" y="73"/>
                    </a:cubicBezTo>
                    <a:cubicBezTo>
                      <a:pt x="7645" y="73"/>
                      <a:pt x="7645" y="72"/>
                      <a:pt x="7644" y="72"/>
                    </a:cubicBezTo>
                    <a:lnTo>
                      <a:pt x="7644" y="72"/>
                    </a:lnTo>
                    <a:lnTo>
                      <a:pt x="7644" y="72"/>
                    </a:lnTo>
                    <a:cubicBezTo>
                      <a:pt x="7638" y="67"/>
                      <a:pt x="7599" y="31"/>
                      <a:pt x="7580"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8"/>
              <p:cNvSpPr/>
              <p:nvPr/>
            </p:nvSpPr>
            <p:spPr>
              <a:xfrm>
                <a:off x="6077171" y="1793162"/>
                <a:ext cx="223771" cy="5136"/>
              </a:xfrm>
              <a:custGeom>
                <a:avLst/>
                <a:gdLst/>
                <a:ahLst/>
                <a:cxnLst/>
                <a:rect l="l" t="t" r="r" b="b"/>
                <a:pathLst>
                  <a:path w="5228" h="120" extrusionOk="0">
                    <a:moveTo>
                      <a:pt x="2608" y="0"/>
                    </a:moveTo>
                    <a:cubicBezTo>
                      <a:pt x="1167" y="0"/>
                      <a:pt x="1" y="24"/>
                      <a:pt x="1" y="60"/>
                    </a:cubicBezTo>
                    <a:cubicBezTo>
                      <a:pt x="1" y="83"/>
                      <a:pt x="1167" y="119"/>
                      <a:pt x="2608" y="119"/>
                    </a:cubicBezTo>
                    <a:cubicBezTo>
                      <a:pt x="4061" y="119"/>
                      <a:pt x="5227" y="83"/>
                      <a:pt x="5227" y="60"/>
                    </a:cubicBezTo>
                    <a:cubicBezTo>
                      <a:pt x="5227" y="24"/>
                      <a:pt x="4049" y="0"/>
                      <a:pt x="2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8"/>
              <p:cNvSpPr/>
              <p:nvPr/>
            </p:nvSpPr>
            <p:spPr>
              <a:xfrm>
                <a:off x="6077171" y="1829844"/>
                <a:ext cx="223771" cy="5136"/>
              </a:xfrm>
              <a:custGeom>
                <a:avLst/>
                <a:gdLst/>
                <a:ahLst/>
                <a:cxnLst/>
                <a:rect l="l" t="t" r="r" b="b"/>
                <a:pathLst>
                  <a:path w="5228" h="120" extrusionOk="0">
                    <a:moveTo>
                      <a:pt x="2608" y="0"/>
                    </a:moveTo>
                    <a:cubicBezTo>
                      <a:pt x="1167" y="0"/>
                      <a:pt x="1" y="24"/>
                      <a:pt x="1" y="60"/>
                    </a:cubicBezTo>
                    <a:cubicBezTo>
                      <a:pt x="1" y="84"/>
                      <a:pt x="1167" y="119"/>
                      <a:pt x="2608" y="119"/>
                    </a:cubicBezTo>
                    <a:cubicBezTo>
                      <a:pt x="4061" y="119"/>
                      <a:pt x="5227" y="84"/>
                      <a:pt x="5227" y="60"/>
                    </a:cubicBezTo>
                    <a:cubicBezTo>
                      <a:pt x="5227" y="24"/>
                      <a:pt x="4049" y="0"/>
                      <a:pt x="2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8"/>
              <p:cNvSpPr/>
              <p:nvPr/>
            </p:nvSpPr>
            <p:spPr>
              <a:xfrm>
                <a:off x="6150064" y="1902694"/>
                <a:ext cx="6634" cy="92282"/>
              </a:xfrm>
              <a:custGeom>
                <a:avLst/>
                <a:gdLst/>
                <a:ahLst/>
                <a:cxnLst/>
                <a:rect l="l" t="t" r="r" b="b"/>
                <a:pathLst>
                  <a:path w="155" h="2156" extrusionOk="0">
                    <a:moveTo>
                      <a:pt x="84" y="1"/>
                    </a:moveTo>
                    <a:cubicBezTo>
                      <a:pt x="24" y="358"/>
                      <a:pt x="0" y="715"/>
                      <a:pt x="24" y="1084"/>
                    </a:cubicBezTo>
                    <a:cubicBezTo>
                      <a:pt x="0" y="1442"/>
                      <a:pt x="24" y="1799"/>
                      <a:pt x="84" y="2156"/>
                    </a:cubicBezTo>
                    <a:cubicBezTo>
                      <a:pt x="143" y="1799"/>
                      <a:pt x="155" y="1442"/>
                      <a:pt x="143" y="1084"/>
                    </a:cubicBezTo>
                    <a:cubicBezTo>
                      <a:pt x="155" y="715"/>
                      <a:pt x="143" y="358"/>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8"/>
              <p:cNvSpPr/>
              <p:nvPr/>
            </p:nvSpPr>
            <p:spPr>
              <a:xfrm>
                <a:off x="4840864" y="2480099"/>
                <a:ext cx="326583" cy="174335"/>
              </a:xfrm>
              <a:custGeom>
                <a:avLst/>
                <a:gdLst/>
                <a:ahLst/>
                <a:cxnLst/>
                <a:rect l="l" t="t" r="r" b="b"/>
                <a:pathLst>
                  <a:path w="7630" h="4073" extrusionOk="0">
                    <a:moveTo>
                      <a:pt x="7549" y="0"/>
                    </a:moveTo>
                    <a:cubicBezTo>
                      <a:pt x="7549" y="0"/>
                      <a:pt x="7552" y="4"/>
                      <a:pt x="7560" y="13"/>
                    </a:cubicBezTo>
                    <a:lnTo>
                      <a:pt x="36" y="24"/>
                    </a:lnTo>
                    <a:lnTo>
                      <a:pt x="0" y="24"/>
                    </a:lnTo>
                    <a:lnTo>
                      <a:pt x="0" y="72"/>
                    </a:lnTo>
                    <a:cubicBezTo>
                      <a:pt x="0" y="1298"/>
                      <a:pt x="12" y="2299"/>
                      <a:pt x="24" y="3001"/>
                    </a:cubicBezTo>
                    <a:lnTo>
                      <a:pt x="24" y="3787"/>
                    </a:lnTo>
                    <a:lnTo>
                      <a:pt x="24" y="3989"/>
                    </a:lnTo>
                    <a:cubicBezTo>
                      <a:pt x="24" y="4013"/>
                      <a:pt x="36" y="4037"/>
                      <a:pt x="60" y="4049"/>
                    </a:cubicBezTo>
                    <a:lnTo>
                      <a:pt x="60" y="3977"/>
                    </a:lnTo>
                    <a:lnTo>
                      <a:pt x="60" y="3751"/>
                    </a:lnTo>
                    <a:cubicBezTo>
                      <a:pt x="60" y="3561"/>
                      <a:pt x="60" y="3299"/>
                      <a:pt x="71" y="2953"/>
                    </a:cubicBezTo>
                    <a:cubicBezTo>
                      <a:pt x="71" y="2270"/>
                      <a:pt x="83" y="1294"/>
                      <a:pt x="95" y="96"/>
                    </a:cubicBezTo>
                    <a:lnTo>
                      <a:pt x="95" y="96"/>
                    </a:lnTo>
                    <a:lnTo>
                      <a:pt x="7513" y="119"/>
                    </a:lnTo>
                    <a:lnTo>
                      <a:pt x="7513" y="119"/>
                    </a:lnTo>
                    <a:lnTo>
                      <a:pt x="7513" y="584"/>
                    </a:lnTo>
                    <a:lnTo>
                      <a:pt x="7513" y="1096"/>
                    </a:lnTo>
                    <a:lnTo>
                      <a:pt x="7513" y="2120"/>
                    </a:lnTo>
                    <a:lnTo>
                      <a:pt x="7513" y="3989"/>
                    </a:lnTo>
                    <a:lnTo>
                      <a:pt x="7513" y="3989"/>
                    </a:lnTo>
                    <a:lnTo>
                      <a:pt x="2167" y="4013"/>
                    </a:lnTo>
                    <a:lnTo>
                      <a:pt x="595" y="4025"/>
                    </a:lnTo>
                    <a:lnTo>
                      <a:pt x="572" y="4025"/>
                    </a:lnTo>
                    <a:lnTo>
                      <a:pt x="2119" y="4037"/>
                    </a:lnTo>
                    <a:lnTo>
                      <a:pt x="7560" y="4073"/>
                    </a:lnTo>
                    <a:lnTo>
                      <a:pt x="7620" y="4073"/>
                    </a:lnTo>
                    <a:lnTo>
                      <a:pt x="7620" y="4049"/>
                    </a:lnTo>
                    <a:lnTo>
                      <a:pt x="7620" y="2120"/>
                    </a:lnTo>
                    <a:lnTo>
                      <a:pt x="7620" y="72"/>
                    </a:lnTo>
                    <a:cubicBezTo>
                      <a:pt x="7630" y="72"/>
                      <a:pt x="7552" y="0"/>
                      <a:pt x="75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8"/>
              <p:cNvSpPr/>
              <p:nvPr/>
            </p:nvSpPr>
            <p:spPr>
              <a:xfrm>
                <a:off x="4899974" y="2540237"/>
                <a:ext cx="223729" cy="4623"/>
              </a:xfrm>
              <a:custGeom>
                <a:avLst/>
                <a:gdLst/>
                <a:ahLst/>
                <a:cxnLst/>
                <a:rect l="l" t="t" r="r" b="b"/>
                <a:pathLst>
                  <a:path w="5227" h="108" extrusionOk="0">
                    <a:moveTo>
                      <a:pt x="2608" y="1"/>
                    </a:moveTo>
                    <a:cubicBezTo>
                      <a:pt x="1167" y="1"/>
                      <a:pt x="0" y="24"/>
                      <a:pt x="0" y="48"/>
                    </a:cubicBezTo>
                    <a:cubicBezTo>
                      <a:pt x="0" y="84"/>
                      <a:pt x="1167" y="108"/>
                      <a:pt x="2608" y="108"/>
                    </a:cubicBezTo>
                    <a:cubicBezTo>
                      <a:pt x="4060" y="108"/>
                      <a:pt x="5227" y="84"/>
                      <a:pt x="5227" y="48"/>
                    </a:cubicBezTo>
                    <a:cubicBezTo>
                      <a:pt x="5227" y="24"/>
                      <a:pt x="4060" y="1"/>
                      <a:pt x="2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8"/>
              <p:cNvSpPr/>
              <p:nvPr/>
            </p:nvSpPr>
            <p:spPr>
              <a:xfrm>
                <a:off x="4899974" y="2576919"/>
                <a:ext cx="223729" cy="4623"/>
              </a:xfrm>
              <a:custGeom>
                <a:avLst/>
                <a:gdLst/>
                <a:ahLst/>
                <a:cxnLst/>
                <a:rect l="l" t="t" r="r" b="b"/>
                <a:pathLst>
                  <a:path w="5227" h="108" extrusionOk="0">
                    <a:moveTo>
                      <a:pt x="2608" y="1"/>
                    </a:moveTo>
                    <a:cubicBezTo>
                      <a:pt x="1167" y="1"/>
                      <a:pt x="0" y="25"/>
                      <a:pt x="0" y="48"/>
                    </a:cubicBezTo>
                    <a:cubicBezTo>
                      <a:pt x="0" y="84"/>
                      <a:pt x="1167" y="108"/>
                      <a:pt x="2608" y="108"/>
                    </a:cubicBezTo>
                    <a:cubicBezTo>
                      <a:pt x="4060" y="108"/>
                      <a:pt x="5227" y="84"/>
                      <a:pt x="5227" y="48"/>
                    </a:cubicBezTo>
                    <a:cubicBezTo>
                      <a:pt x="5227" y="25"/>
                      <a:pt x="4060" y="1"/>
                      <a:pt x="2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8"/>
              <p:cNvSpPr/>
              <p:nvPr/>
            </p:nvSpPr>
            <p:spPr>
              <a:xfrm>
                <a:off x="4771010" y="1047585"/>
                <a:ext cx="322132" cy="170226"/>
              </a:xfrm>
              <a:custGeom>
                <a:avLst/>
                <a:gdLst/>
                <a:ahLst/>
                <a:cxnLst/>
                <a:rect l="l" t="t" r="r" b="b"/>
                <a:pathLst>
                  <a:path w="7526" h="3977" extrusionOk="0">
                    <a:moveTo>
                      <a:pt x="1" y="0"/>
                    </a:moveTo>
                    <a:lnTo>
                      <a:pt x="1" y="3977"/>
                    </a:lnTo>
                    <a:lnTo>
                      <a:pt x="7526" y="3977"/>
                    </a:lnTo>
                    <a:lnTo>
                      <a:pt x="7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8"/>
              <p:cNvSpPr/>
              <p:nvPr/>
            </p:nvSpPr>
            <p:spPr>
              <a:xfrm>
                <a:off x="4768485" y="1045017"/>
                <a:ext cx="326711" cy="173821"/>
              </a:xfrm>
              <a:custGeom>
                <a:avLst/>
                <a:gdLst/>
                <a:ahLst/>
                <a:cxnLst/>
                <a:rect l="l" t="t" r="r" b="b"/>
                <a:pathLst>
                  <a:path w="7633" h="4061" extrusionOk="0">
                    <a:moveTo>
                      <a:pt x="7573" y="1"/>
                    </a:moveTo>
                    <a:lnTo>
                      <a:pt x="36" y="13"/>
                    </a:lnTo>
                    <a:lnTo>
                      <a:pt x="0" y="13"/>
                    </a:lnTo>
                    <a:lnTo>
                      <a:pt x="0" y="60"/>
                    </a:lnTo>
                    <a:cubicBezTo>
                      <a:pt x="0" y="1287"/>
                      <a:pt x="12" y="2275"/>
                      <a:pt x="12" y="2989"/>
                    </a:cubicBezTo>
                    <a:lnTo>
                      <a:pt x="12" y="3775"/>
                    </a:lnTo>
                    <a:lnTo>
                      <a:pt x="12" y="3977"/>
                    </a:lnTo>
                    <a:cubicBezTo>
                      <a:pt x="24" y="4001"/>
                      <a:pt x="36" y="4025"/>
                      <a:pt x="60" y="4037"/>
                    </a:cubicBezTo>
                    <a:lnTo>
                      <a:pt x="60" y="3965"/>
                    </a:lnTo>
                    <a:lnTo>
                      <a:pt x="60" y="3739"/>
                    </a:lnTo>
                    <a:cubicBezTo>
                      <a:pt x="60" y="3549"/>
                      <a:pt x="60" y="3287"/>
                      <a:pt x="72" y="2942"/>
                    </a:cubicBezTo>
                    <a:cubicBezTo>
                      <a:pt x="72" y="2258"/>
                      <a:pt x="83" y="1282"/>
                      <a:pt x="95" y="84"/>
                    </a:cubicBezTo>
                    <a:lnTo>
                      <a:pt x="95" y="84"/>
                    </a:lnTo>
                    <a:lnTo>
                      <a:pt x="7525" y="108"/>
                    </a:lnTo>
                    <a:lnTo>
                      <a:pt x="7525" y="108"/>
                    </a:lnTo>
                    <a:lnTo>
                      <a:pt x="7525" y="1084"/>
                    </a:lnTo>
                    <a:lnTo>
                      <a:pt x="7525" y="2096"/>
                    </a:lnTo>
                    <a:lnTo>
                      <a:pt x="7525" y="3978"/>
                    </a:lnTo>
                    <a:lnTo>
                      <a:pt x="7525" y="3978"/>
                    </a:lnTo>
                    <a:lnTo>
                      <a:pt x="2179" y="4001"/>
                    </a:lnTo>
                    <a:lnTo>
                      <a:pt x="608" y="4013"/>
                    </a:lnTo>
                    <a:lnTo>
                      <a:pt x="584" y="4013"/>
                    </a:lnTo>
                    <a:lnTo>
                      <a:pt x="2132" y="4025"/>
                    </a:lnTo>
                    <a:lnTo>
                      <a:pt x="7573" y="4061"/>
                    </a:lnTo>
                    <a:lnTo>
                      <a:pt x="7632" y="4061"/>
                    </a:lnTo>
                    <a:lnTo>
                      <a:pt x="7632" y="4001"/>
                    </a:lnTo>
                    <a:lnTo>
                      <a:pt x="7632" y="2072"/>
                    </a:lnTo>
                    <a:lnTo>
                      <a:pt x="7632" y="60"/>
                    </a:lnTo>
                    <a:lnTo>
                      <a:pt x="75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8"/>
              <p:cNvSpPr/>
              <p:nvPr/>
            </p:nvSpPr>
            <p:spPr>
              <a:xfrm>
                <a:off x="4827595" y="1104641"/>
                <a:ext cx="223771" cy="4623"/>
              </a:xfrm>
              <a:custGeom>
                <a:avLst/>
                <a:gdLst/>
                <a:ahLst/>
                <a:cxnLst/>
                <a:rect l="l" t="t" r="r" b="b"/>
                <a:pathLst>
                  <a:path w="5228" h="108" extrusionOk="0">
                    <a:moveTo>
                      <a:pt x="2608" y="1"/>
                    </a:moveTo>
                    <a:cubicBezTo>
                      <a:pt x="1167" y="1"/>
                      <a:pt x="0" y="25"/>
                      <a:pt x="0" y="60"/>
                    </a:cubicBezTo>
                    <a:cubicBezTo>
                      <a:pt x="0" y="84"/>
                      <a:pt x="1167" y="108"/>
                      <a:pt x="2608" y="108"/>
                    </a:cubicBezTo>
                    <a:cubicBezTo>
                      <a:pt x="4060" y="108"/>
                      <a:pt x="5227" y="84"/>
                      <a:pt x="5227" y="60"/>
                    </a:cubicBezTo>
                    <a:cubicBezTo>
                      <a:pt x="5227" y="25"/>
                      <a:pt x="4060" y="1"/>
                      <a:pt x="2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8"/>
              <p:cNvSpPr/>
              <p:nvPr/>
            </p:nvSpPr>
            <p:spPr>
              <a:xfrm>
                <a:off x="4827595" y="1141323"/>
                <a:ext cx="223771" cy="5179"/>
              </a:xfrm>
              <a:custGeom>
                <a:avLst/>
                <a:gdLst/>
                <a:ahLst/>
                <a:cxnLst/>
                <a:rect l="l" t="t" r="r" b="b"/>
                <a:pathLst>
                  <a:path w="5228" h="121" extrusionOk="0">
                    <a:moveTo>
                      <a:pt x="2608" y="1"/>
                    </a:moveTo>
                    <a:cubicBezTo>
                      <a:pt x="1167" y="1"/>
                      <a:pt x="0" y="25"/>
                      <a:pt x="0" y="61"/>
                    </a:cubicBezTo>
                    <a:cubicBezTo>
                      <a:pt x="0" y="84"/>
                      <a:pt x="1167" y="120"/>
                      <a:pt x="2608" y="120"/>
                    </a:cubicBezTo>
                    <a:cubicBezTo>
                      <a:pt x="4060" y="120"/>
                      <a:pt x="5227" y="84"/>
                      <a:pt x="5227" y="61"/>
                    </a:cubicBezTo>
                    <a:cubicBezTo>
                      <a:pt x="5227" y="25"/>
                      <a:pt x="4060" y="1"/>
                      <a:pt x="2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8"/>
              <p:cNvSpPr/>
              <p:nvPr/>
            </p:nvSpPr>
            <p:spPr>
              <a:xfrm>
                <a:off x="4990159" y="1217297"/>
                <a:ext cx="4623" cy="450025"/>
              </a:xfrm>
              <a:custGeom>
                <a:avLst/>
                <a:gdLst/>
                <a:ahLst/>
                <a:cxnLst/>
                <a:rect l="l" t="t" r="r" b="b"/>
                <a:pathLst>
                  <a:path w="108" h="10514" extrusionOk="0">
                    <a:moveTo>
                      <a:pt x="60" y="0"/>
                    </a:moveTo>
                    <a:cubicBezTo>
                      <a:pt x="24" y="0"/>
                      <a:pt x="1" y="2357"/>
                      <a:pt x="1" y="5251"/>
                    </a:cubicBezTo>
                    <a:cubicBezTo>
                      <a:pt x="1" y="8156"/>
                      <a:pt x="24" y="10513"/>
                      <a:pt x="60" y="10513"/>
                    </a:cubicBezTo>
                    <a:cubicBezTo>
                      <a:pt x="84" y="10513"/>
                      <a:pt x="108" y="8156"/>
                      <a:pt x="108" y="5251"/>
                    </a:cubicBezTo>
                    <a:cubicBezTo>
                      <a:pt x="108" y="2346"/>
                      <a:pt x="84"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8"/>
              <p:cNvSpPr/>
              <p:nvPr/>
            </p:nvSpPr>
            <p:spPr>
              <a:xfrm>
                <a:off x="8507540" y="1486354"/>
                <a:ext cx="326711" cy="174335"/>
              </a:xfrm>
              <a:custGeom>
                <a:avLst/>
                <a:gdLst/>
                <a:ahLst/>
                <a:cxnLst/>
                <a:rect l="l" t="t" r="r" b="b"/>
                <a:pathLst>
                  <a:path w="7633" h="4073" extrusionOk="0">
                    <a:moveTo>
                      <a:pt x="7573" y="0"/>
                    </a:moveTo>
                    <a:lnTo>
                      <a:pt x="36" y="24"/>
                    </a:lnTo>
                    <a:lnTo>
                      <a:pt x="0" y="24"/>
                    </a:lnTo>
                    <a:lnTo>
                      <a:pt x="0" y="60"/>
                    </a:lnTo>
                    <a:cubicBezTo>
                      <a:pt x="0" y="1286"/>
                      <a:pt x="12" y="2286"/>
                      <a:pt x="12" y="2989"/>
                    </a:cubicBezTo>
                    <a:lnTo>
                      <a:pt x="12" y="3775"/>
                    </a:lnTo>
                    <a:lnTo>
                      <a:pt x="12" y="3977"/>
                    </a:lnTo>
                    <a:cubicBezTo>
                      <a:pt x="12" y="4037"/>
                      <a:pt x="48" y="4049"/>
                      <a:pt x="48" y="4049"/>
                    </a:cubicBezTo>
                    <a:cubicBezTo>
                      <a:pt x="48" y="4043"/>
                      <a:pt x="48" y="4037"/>
                      <a:pt x="48" y="4031"/>
                    </a:cubicBezTo>
                    <a:lnTo>
                      <a:pt x="48" y="4031"/>
                    </a:lnTo>
                    <a:cubicBezTo>
                      <a:pt x="60" y="4033"/>
                      <a:pt x="72" y="4034"/>
                      <a:pt x="85" y="4034"/>
                    </a:cubicBezTo>
                    <a:cubicBezTo>
                      <a:pt x="108" y="4034"/>
                      <a:pt x="131" y="4031"/>
                      <a:pt x="155" y="4025"/>
                    </a:cubicBezTo>
                    <a:lnTo>
                      <a:pt x="48" y="4025"/>
                    </a:lnTo>
                    <a:cubicBezTo>
                      <a:pt x="48" y="4005"/>
                      <a:pt x="48" y="3982"/>
                      <a:pt x="48" y="3965"/>
                    </a:cubicBezTo>
                    <a:lnTo>
                      <a:pt x="48" y="3763"/>
                    </a:lnTo>
                    <a:lnTo>
                      <a:pt x="48" y="2953"/>
                    </a:lnTo>
                    <a:cubicBezTo>
                      <a:pt x="48" y="2272"/>
                      <a:pt x="60" y="1300"/>
                      <a:pt x="71" y="108"/>
                    </a:cubicBezTo>
                    <a:lnTo>
                      <a:pt x="71" y="108"/>
                    </a:lnTo>
                    <a:lnTo>
                      <a:pt x="7501" y="119"/>
                    </a:lnTo>
                    <a:lnTo>
                      <a:pt x="7501" y="1096"/>
                    </a:lnTo>
                    <a:lnTo>
                      <a:pt x="7501" y="2120"/>
                    </a:lnTo>
                    <a:lnTo>
                      <a:pt x="7501" y="3989"/>
                    </a:lnTo>
                    <a:lnTo>
                      <a:pt x="7501" y="3989"/>
                    </a:lnTo>
                    <a:lnTo>
                      <a:pt x="2156" y="4013"/>
                    </a:lnTo>
                    <a:lnTo>
                      <a:pt x="596" y="4025"/>
                    </a:lnTo>
                    <a:lnTo>
                      <a:pt x="560" y="4025"/>
                    </a:lnTo>
                    <a:lnTo>
                      <a:pt x="2120" y="4049"/>
                    </a:lnTo>
                    <a:lnTo>
                      <a:pt x="7549" y="4072"/>
                    </a:lnTo>
                    <a:lnTo>
                      <a:pt x="7632" y="4072"/>
                    </a:lnTo>
                    <a:lnTo>
                      <a:pt x="7632" y="4049"/>
                    </a:lnTo>
                    <a:lnTo>
                      <a:pt x="7632" y="2120"/>
                    </a:lnTo>
                    <a:lnTo>
                      <a:pt x="7632" y="60"/>
                    </a:lnTo>
                    <a:lnTo>
                      <a:pt x="7632" y="60"/>
                    </a:lnTo>
                    <a:cubicBezTo>
                      <a:pt x="7632" y="60"/>
                      <a:pt x="7632" y="60"/>
                      <a:pt x="7632" y="60"/>
                    </a:cubicBezTo>
                    <a:lnTo>
                      <a:pt x="7632" y="60"/>
                    </a:lnTo>
                    <a:cubicBezTo>
                      <a:pt x="7627" y="54"/>
                      <a:pt x="7591" y="19"/>
                      <a:pt x="7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8"/>
              <p:cNvSpPr/>
              <p:nvPr/>
            </p:nvSpPr>
            <p:spPr>
              <a:xfrm>
                <a:off x="8566137" y="1545978"/>
                <a:ext cx="223771" cy="4623"/>
              </a:xfrm>
              <a:custGeom>
                <a:avLst/>
                <a:gdLst/>
                <a:ahLst/>
                <a:cxnLst/>
                <a:rect l="l" t="t" r="r" b="b"/>
                <a:pathLst>
                  <a:path w="5228" h="108" extrusionOk="0">
                    <a:moveTo>
                      <a:pt x="2620" y="1"/>
                    </a:moveTo>
                    <a:cubicBezTo>
                      <a:pt x="1168" y="1"/>
                      <a:pt x="1" y="24"/>
                      <a:pt x="1" y="48"/>
                    </a:cubicBezTo>
                    <a:cubicBezTo>
                      <a:pt x="1" y="84"/>
                      <a:pt x="1168" y="108"/>
                      <a:pt x="2620" y="108"/>
                    </a:cubicBezTo>
                    <a:cubicBezTo>
                      <a:pt x="4061" y="108"/>
                      <a:pt x="5228" y="84"/>
                      <a:pt x="5228" y="48"/>
                    </a:cubicBezTo>
                    <a:cubicBezTo>
                      <a:pt x="5228" y="24"/>
                      <a:pt x="4061" y="1"/>
                      <a:pt x="2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8"/>
              <p:cNvSpPr/>
              <p:nvPr/>
            </p:nvSpPr>
            <p:spPr>
              <a:xfrm>
                <a:off x="8566137" y="1582659"/>
                <a:ext cx="223771" cy="4623"/>
              </a:xfrm>
              <a:custGeom>
                <a:avLst/>
                <a:gdLst/>
                <a:ahLst/>
                <a:cxnLst/>
                <a:rect l="l" t="t" r="r" b="b"/>
                <a:pathLst>
                  <a:path w="5228" h="108" extrusionOk="0">
                    <a:moveTo>
                      <a:pt x="2620" y="1"/>
                    </a:moveTo>
                    <a:cubicBezTo>
                      <a:pt x="1168" y="1"/>
                      <a:pt x="1" y="25"/>
                      <a:pt x="1" y="60"/>
                    </a:cubicBezTo>
                    <a:cubicBezTo>
                      <a:pt x="1" y="84"/>
                      <a:pt x="1168" y="108"/>
                      <a:pt x="2620" y="108"/>
                    </a:cubicBezTo>
                    <a:cubicBezTo>
                      <a:pt x="4061" y="108"/>
                      <a:pt x="5228" y="84"/>
                      <a:pt x="5228" y="60"/>
                    </a:cubicBezTo>
                    <a:cubicBezTo>
                      <a:pt x="5228" y="25"/>
                      <a:pt x="4061" y="1"/>
                      <a:pt x="2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8"/>
              <p:cNvSpPr/>
              <p:nvPr/>
            </p:nvSpPr>
            <p:spPr>
              <a:xfrm>
                <a:off x="7929621" y="3462631"/>
                <a:ext cx="322645" cy="170268"/>
              </a:xfrm>
              <a:custGeom>
                <a:avLst/>
                <a:gdLst/>
                <a:ahLst/>
                <a:cxnLst/>
                <a:rect l="l" t="t" r="r" b="b"/>
                <a:pathLst>
                  <a:path w="7538" h="3978" extrusionOk="0">
                    <a:moveTo>
                      <a:pt x="1" y="1"/>
                    </a:moveTo>
                    <a:lnTo>
                      <a:pt x="1" y="3978"/>
                    </a:lnTo>
                    <a:lnTo>
                      <a:pt x="7537" y="3978"/>
                    </a:lnTo>
                    <a:lnTo>
                      <a:pt x="75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8"/>
              <p:cNvSpPr/>
              <p:nvPr/>
            </p:nvSpPr>
            <p:spPr>
              <a:xfrm>
                <a:off x="7926582" y="3459078"/>
                <a:ext cx="326711" cy="175362"/>
              </a:xfrm>
              <a:custGeom>
                <a:avLst/>
                <a:gdLst/>
                <a:ahLst/>
                <a:cxnLst/>
                <a:rect l="l" t="t" r="r" b="b"/>
                <a:pathLst>
                  <a:path w="7633" h="4097" extrusionOk="0">
                    <a:moveTo>
                      <a:pt x="7573" y="0"/>
                    </a:moveTo>
                    <a:lnTo>
                      <a:pt x="36" y="12"/>
                    </a:lnTo>
                    <a:lnTo>
                      <a:pt x="0" y="12"/>
                    </a:lnTo>
                    <a:lnTo>
                      <a:pt x="0" y="60"/>
                    </a:lnTo>
                    <a:cubicBezTo>
                      <a:pt x="0" y="1286"/>
                      <a:pt x="12" y="2275"/>
                      <a:pt x="12" y="2977"/>
                    </a:cubicBezTo>
                    <a:cubicBezTo>
                      <a:pt x="12" y="3310"/>
                      <a:pt x="12" y="3584"/>
                      <a:pt x="24" y="3775"/>
                    </a:cubicBezTo>
                    <a:lnTo>
                      <a:pt x="24" y="3977"/>
                    </a:lnTo>
                    <a:cubicBezTo>
                      <a:pt x="36" y="4001"/>
                      <a:pt x="48" y="4037"/>
                      <a:pt x="72" y="4061"/>
                    </a:cubicBezTo>
                    <a:cubicBezTo>
                      <a:pt x="72" y="4037"/>
                      <a:pt x="72" y="4013"/>
                      <a:pt x="72" y="3989"/>
                    </a:cubicBezTo>
                    <a:lnTo>
                      <a:pt x="72" y="3775"/>
                    </a:lnTo>
                    <a:lnTo>
                      <a:pt x="72" y="2977"/>
                    </a:lnTo>
                    <a:cubicBezTo>
                      <a:pt x="72" y="2293"/>
                      <a:pt x="83" y="1318"/>
                      <a:pt x="95" y="120"/>
                    </a:cubicBezTo>
                    <a:lnTo>
                      <a:pt x="95" y="120"/>
                    </a:lnTo>
                    <a:lnTo>
                      <a:pt x="7525" y="143"/>
                    </a:lnTo>
                    <a:lnTo>
                      <a:pt x="7525" y="143"/>
                    </a:lnTo>
                    <a:lnTo>
                      <a:pt x="7525" y="2132"/>
                    </a:lnTo>
                    <a:lnTo>
                      <a:pt x="7525" y="4013"/>
                    </a:lnTo>
                    <a:lnTo>
                      <a:pt x="2179" y="4037"/>
                    </a:lnTo>
                    <a:lnTo>
                      <a:pt x="619" y="4049"/>
                    </a:lnTo>
                    <a:lnTo>
                      <a:pt x="596" y="4049"/>
                    </a:lnTo>
                    <a:lnTo>
                      <a:pt x="2143" y="4061"/>
                    </a:lnTo>
                    <a:lnTo>
                      <a:pt x="7573" y="4096"/>
                    </a:lnTo>
                    <a:lnTo>
                      <a:pt x="7632" y="4096"/>
                    </a:lnTo>
                    <a:lnTo>
                      <a:pt x="7632" y="4037"/>
                    </a:lnTo>
                    <a:lnTo>
                      <a:pt x="7632" y="2108"/>
                    </a:lnTo>
                    <a:lnTo>
                      <a:pt x="7632" y="60"/>
                    </a:lnTo>
                    <a:lnTo>
                      <a:pt x="75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8"/>
              <p:cNvSpPr/>
              <p:nvPr/>
            </p:nvSpPr>
            <p:spPr>
              <a:xfrm>
                <a:off x="7986205" y="3519729"/>
                <a:ext cx="223771" cy="4623"/>
              </a:xfrm>
              <a:custGeom>
                <a:avLst/>
                <a:gdLst/>
                <a:ahLst/>
                <a:cxnLst/>
                <a:rect l="l" t="t" r="r" b="b"/>
                <a:pathLst>
                  <a:path w="5228" h="108" extrusionOk="0">
                    <a:moveTo>
                      <a:pt x="2620" y="0"/>
                    </a:moveTo>
                    <a:cubicBezTo>
                      <a:pt x="1179" y="0"/>
                      <a:pt x="0" y="24"/>
                      <a:pt x="0" y="60"/>
                    </a:cubicBezTo>
                    <a:cubicBezTo>
                      <a:pt x="0" y="84"/>
                      <a:pt x="1179" y="107"/>
                      <a:pt x="2620" y="107"/>
                    </a:cubicBezTo>
                    <a:cubicBezTo>
                      <a:pt x="4060" y="107"/>
                      <a:pt x="5227" y="84"/>
                      <a:pt x="5227" y="60"/>
                    </a:cubicBezTo>
                    <a:cubicBezTo>
                      <a:pt x="5227" y="24"/>
                      <a:pt x="4060" y="0"/>
                      <a:pt x="2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8"/>
              <p:cNvSpPr/>
              <p:nvPr/>
            </p:nvSpPr>
            <p:spPr>
              <a:xfrm>
                <a:off x="7986205" y="3556411"/>
                <a:ext cx="223771" cy="5136"/>
              </a:xfrm>
              <a:custGeom>
                <a:avLst/>
                <a:gdLst/>
                <a:ahLst/>
                <a:cxnLst/>
                <a:rect l="l" t="t" r="r" b="b"/>
                <a:pathLst>
                  <a:path w="5228" h="120" extrusionOk="0">
                    <a:moveTo>
                      <a:pt x="2620" y="1"/>
                    </a:moveTo>
                    <a:cubicBezTo>
                      <a:pt x="1179" y="1"/>
                      <a:pt x="0" y="24"/>
                      <a:pt x="0" y="60"/>
                    </a:cubicBezTo>
                    <a:cubicBezTo>
                      <a:pt x="0" y="84"/>
                      <a:pt x="1179" y="120"/>
                      <a:pt x="2620" y="120"/>
                    </a:cubicBezTo>
                    <a:cubicBezTo>
                      <a:pt x="4060" y="120"/>
                      <a:pt x="5227" y="84"/>
                      <a:pt x="5227" y="60"/>
                    </a:cubicBezTo>
                    <a:cubicBezTo>
                      <a:pt x="5227" y="24"/>
                      <a:pt x="4060" y="1"/>
                      <a:pt x="2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8"/>
              <p:cNvSpPr/>
              <p:nvPr/>
            </p:nvSpPr>
            <p:spPr>
              <a:xfrm>
                <a:off x="5998714" y="437093"/>
                <a:ext cx="327225" cy="174292"/>
              </a:xfrm>
              <a:custGeom>
                <a:avLst/>
                <a:gdLst/>
                <a:ahLst/>
                <a:cxnLst/>
                <a:rect l="l" t="t" r="r" b="b"/>
                <a:pathLst>
                  <a:path w="7645" h="4072" extrusionOk="0">
                    <a:moveTo>
                      <a:pt x="7569" y="0"/>
                    </a:moveTo>
                    <a:cubicBezTo>
                      <a:pt x="7568" y="0"/>
                      <a:pt x="7572" y="5"/>
                      <a:pt x="7579" y="11"/>
                    </a:cubicBezTo>
                    <a:lnTo>
                      <a:pt x="7579" y="11"/>
                    </a:lnTo>
                    <a:lnTo>
                      <a:pt x="7584" y="11"/>
                    </a:lnTo>
                    <a:cubicBezTo>
                      <a:pt x="7574" y="3"/>
                      <a:pt x="7570" y="0"/>
                      <a:pt x="7569" y="0"/>
                    </a:cubicBezTo>
                    <a:close/>
                    <a:moveTo>
                      <a:pt x="7579" y="11"/>
                    </a:moveTo>
                    <a:lnTo>
                      <a:pt x="48" y="23"/>
                    </a:lnTo>
                    <a:lnTo>
                      <a:pt x="0" y="23"/>
                    </a:lnTo>
                    <a:lnTo>
                      <a:pt x="0" y="71"/>
                    </a:lnTo>
                    <a:cubicBezTo>
                      <a:pt x="12" y="1297"/>
                      <a:pt x="24" y="2297"/>
                      <a:pt x="36" y="2988"/>
                    </a:cubicBezTo>
                    <a:cubicBezTo>
                      <a:pt x="36" y="3333"/>
                      <a:pt x="36" y="3595"/>
                      <a:pt x="36" y="3786"/>
                    </a:cubicBezTo>
                    <a:lnTo>
                      <a:pt x="36" y="3988"/>
                    </a:lnTo>
                    <a:cubicBezTo>
                      <a:pt x="48" y="4012"/>
                      <a:pt x="60" y="4036"/>
                      <a:pt x="71" y="4048"/>
                    </a:cubicBezTo>
                    <a:lnTo>
                      <a:pt x="71" y="3976"/>
                    </a:lnTo>
                    <a:lnTo>
                      <a:pt x="71" y="3750"/>
                    </a:lnTo>
                    <a:cubicBezTo>
                      <a:pt x="71" y="3560"/>
                      <a:pt x="71" y="3298"/>
                      <a:pt x="83" y="2952"/>
                    </a:cubicBezTo>
                    <a:cubicBezTo>
                      <a:pt x="83" y="2269"/>
                      <a:pt x="95" y="1293"/>
                      <a:pt x="107" y="95"/>
                    </a:cubicBezTo>
                    <a:lnTo>
                      <a:pt x="107" y="95"/>
                    </a:lnTo>
                    <a:lnTo>
                      <a:pt x="7537" y="118"/>
                    </a:lnTo>
                    <a:lnTo>
                      <a:pt x="7537" y="118"/>
                    </a:lnTo>
                    <a:lnTo>
                      <a:pt x="7537" y="2107"/>
                    </a:lnTo>
                    <a:lnTo>
                      <a:pt x="7537" y="3988"/>
                    </a:lnTo>
                    <a:lnTo>
                      <a:pt x="2191" y="4012"/>
                    </a:lnTo>
                    <a:lnTo>
                      <a:pt x="631" y="4024"/>
                    </a:lnTo>
                    <a:lnTo>
                      <a:pt x="607" y="4024"/>
                    </a:lnTo>
                    <a:lnTo>
                      <a:pt x="2155" y="4036"/>
                    </a:lnTo>
                    <a:lnTo>
                      <a:pt x="7584" y="4072"/>
                    </a:lnTo>
                    <a:lnTo>
                      <a:pt x="7644" y="4072"/>
                    </a:lnTo>
                    <a:lnTo>
                      <a:pt x="7644" y="4048"/>
                    </a:lnTo>
                    <a:lnTo>
                      <a:pt x="7644" y="2119"/>
                    </a:lnTo>
                    <a:lnTo>
                      <a:pt x="7644" y="1107"/>
                    </a:lnTo>
                    <a:lnTo>
                      <a:pt x="7644" y="595"/>
                    </a:lnTo>
                    <a:lnTo>
                      <a:pt x="7644" y="71"/>
                    </a:lnTo>
                    <a:lnTo>
                      <a:pt x="7644" y="71"/>
                    </a:lnTo>
                    <a:cubicBezTo>
                      <a:pt x="7644" y="72"/>
                      <a:pt x="7645" y="72"/>
                      <a:pt x="7645" y="72"/>
                    </a:cubicBezTo>
                    <a:cubicBezTo>
                      <a:pt x="7645" y="72"/>
                      <a:pt x="7644" y="72"/>
                      <a:pt x="7644" y="71"/>
                    </a:cubicBezTo>
                    <a:lnTo>
                      <a:pt x="7644" y="71"/>
                    </a:lnTo>
                    <a:lnTo>
                      <a:pt x="7644" y="71"/>
                    </a:lnTo>
                    <a:cubicBezTo>
                      <a:pt x="7638" y="66"/>
                      <a:pt x="7598" y="30"/>
                      <a:pt x="7579"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8"/>
              <p:cNvSpPr/>
              <p:nvPr/>
            </p:nvSpPr>
            <p:spPr>
              <a:xfrm>
                <a:off x="6058338" y="497188"/>
                <a:ext cx="223729" cy="4623"/>
              </a:xfrm>
              <a:custGeom>
                <a:avLst/>
                <a:gdLst/>
                <a:ahLst/>
                <a:cxnLst/>
                <a:rect l="l" t="t" r="r" b="b"/>
                <a:pathLst>
                  <a:path w="5227" h="108" extrusionOk="0">
                    <a:moveTo>
                      <a:pt x="2619" y="1"/>
                    </a:moveTo>
                    <a:cubicBezTo>
                      <a:pt x="1167" y="1"/>
                      <a:pt x="0" y="24"/>
                      <a:pt x="0" y="48"/>
                    </a:cubicBezTo>
                    <a:cubicBezTo>
                      <a:pt x="0" y="84"/>
                      <a:pt x="1167" y="108"/>
                      <a:pt x="2619" y="108"/>
                    </a:cubicBezTo>
                    <a:cubicBezTo>
                      <a:pt x="4060" y="108"/>
                      <a:pt x="5227" y="84"/>
                      <a:pt x="5227" y="48"/>
                    </a:cubicBezTo>
                    <a:cubicBezTo>
                      <a:pt x="5227" y="24"/>
                      <a:pt x="4060" y="1"/>
                      <a:pt x="2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8"/>
              <p:cNvSpPr/>
              <p:nvPr/>
            </p:nvSpPr>
            <p:spPr>
              <a:xfrm>
                <a:off x="6058338" y="533870"/>
                <a:ext cx="223729" cy="4623"/>
              </a:xfrm>
              <a:custGeom>
                <a:avLst/>
                <a:gdLst/>
                <a:ahLst/>
                <a:cxnLst/>
                <a:rect l="l" t="t" r="r" b="b"/>
                <a:pathLst>
                  <a:path w="5227" h="108" extrusionOk="0">
                    <a:moveTo>
                      <a:pt x="2619" y="1"/>
                    </a:moveTo>
                    <a:cubicBezTo>
                      <a:pt x="1167" y="1"/>
                      <a:pt x="0" y="25"/>
                      <a:pt x="0" y="48"/>
                    </a:cubicBezTo>
                    <a:cubicBezTo>
                      <a:pt x="0" y="84"/>
                      <a:pt x="1167" y="108"/>
                      <a:pt x="2619" y="108"/>
                    </a:cubicBezTo>
                    <a:cubicBezTo>
                      <a:pt x="4060" y="108"/>
                      <a:pt x="5227" y="84"/>
                      <a:pt x="5227" y="48"/>
                    </a:cubicBezTo>
                    <a:cubicBezTo>
                      <a:pt x="5227" y="25"/>
                      <a:pt x="4060" y="1"/>
                      <a:pt x="2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8"/>
              <p:cNvSpPr/>
              <p:nvPr/>
            </p:nvSpPr>
            <p:spPr>
              <a:xfrm>
                <a:off x="8434134" y="1659105"/>
                <a:ext cx="245686" cy="40834"/>
              </a:xfrm>
              <a:custGeom>
                <a:avLst/>
                <a:gdLst/>
                <a:ahLst/>
                <a:cxnLst/>
                <a:rect l="l" t="t" r="r" b="b"/>
                <a:pathLst>
                  <a:path w="5740" h="954" extrusionOk="0">
                    <a:moveTo>
                      <a:pt x="5704" y="1"/>
                    </a:moveTo>
                    <a:cubicBezTo>
                      <a:pt x="5680" y="84"/>
                      <a:pt x="5680" y="155"/>
                      <a:pt x="5680" y="239"/>
                    </a:cubicBezTo>
                    <a:cubicBezTo>
                      <a:pt x="5680" y="409"/>
                      <a:pt x="5680" y="612"/>
                      <a:pt x="5660" y="857"/>
                    </a:cubicBezTo>
                    <a:lnTo>
                      <a:pt x="5660" y="857"/>
                    </a:lnTo>
                    <a:cubicBezTo>
                      <a:pt x="5067" y="845"/>
                      <a:pt x="4228" y="834"/>
                      <a:pt x="3299" y="834"/>
                    </a:cubicBezTo>
                    <a:cubicBezTo>
                      <a:pt x="2382" y="834"/>
                      <a:pt x="1561" y="834"/>
                      <a:pt x="965" y="858"/>
                    </a:cubicBezTo>
                    <a:lnTo>
                      <a:pt x="263" y="870"/>
                    </a:lnTo>
                    <a:cubicBezTo>
                      <a:pt x="168" y="870"/>
                      <a:pt x="84" y="882"/>
                      <a:pt x="1" y="894"/>
                    </a:cubicBezTo>
                    <a:cubicBezTo>
                      <a:pt x="84" y="906"/>
                      <a:pt x="168" y="917"/>
                      <a:pt x="263" y="917"/>
                    </a:cubicBezTo>
                    <a:lnTo>
                      <a:pt x="965" y="941"/>
                    </a:lnTo>
                    <a:cubicBezTo>
                      <a:pt x="1561" y="941"/>
                      <a:pt x="2382" y="953"/>
                      <a:pt x="3299" y="953"/>
                    </a:cubicBezTo>
                    <a:cubicBezTo>
                      <a:pt x="4252" y="953"/>
                      <a:pt x="5109" y="953"/>
                      <a:pt x="5704" y="929"/>
                    </a:cubicBezTo>
                    <a:lnTo>
                      <a:pt x="5740" y="929"/>
                    </a:lnTo>
                    <a:lnTo>
                      <a:pt x="5740" y="894"/>
                    </a:lnTo>
                    <a:cubicBezTo>
                      <a:pt x="5740" y="632"/>
                      <a:pt x="5728" y="417"/>
                      <a:pt x="5728" y="239"/>
                    </a:cubicBezTo>
                    <a:cubicBezTo>
                      <a:pt x="5728" y="155"/>
                      <a:pt x="5716" y="84"/>
                      <a:pt x="5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8"/>
              <p:cNvSpPr/>
              <p:nvPr/>
            </p:nvSpPr>
            <p:spPr>
              <a:xfrm>
                <a:off x="6203567" y="609801"/>
                <a:ext cx="96348" cy="525486"/>
              </a:xfrm>
              <a:custGeom>
                <a:avLst/>
                <a:gdLst/>
                <a:ahLst/>
                <a:cxnLst/>
                <a:rect l="l" t="t" r="r" b="b"/>
                <a:pathLst>
                  <a:path w="2251" h="12277" extrusionOk="0">
                    <a:moveTo>
                      <a:pt x="155" y="1"/>
                    </a:moveTo>
                    <a:cubicBezTo>
                      <a:pt x="143" y="96"/>
                      <a:pt x="131" y="191"/>
                      <a:pt x="131" y="298"/>
                    </a:cubicBezTo>
                    <a:cubicBezTo>
                      <a:pt x="131" y="501"/>
                      <a:pt x="107" y="763"/>
                      <a:pt x="96" y="1096"/>
                    </a:cubicBezTo>
                    <a:cubicBezTo>
                      <a:pt x="72" y="1811"/>
                      <a:pt x="36" y="2787"/>
                      <a:pt x="0" y="3918"/>
                    </a:cubicBezTo>
                    <a:cubicBezTo>
                      <a:pt x="131" y="4632"/>
                      <a:pt x="286" y="5418"/>
                      <a:pt x="465" y="6240"/>
                    </a:cubicBezTo>
                    <a:cubicBezTo>
                      <a:pt x="858" y="7930"/>
                      <a:pt x="1286" y="9442"/>
                      <a:pt x="1643" y="10526"/>
                    </a:cubicBezTo>
                    <a:cubicBezTo>
                      <a:pt x="1810" y="11062"/>
                      <a:pt x="1965" y="11502"/>
                      <a:pt x="2072" y="11800"/>
                    </a:cubicBezTo>
                    <a:lnTo>
                      <a:pt x="2191" y="12145"/>
                    </a:lnTo>
                    <a:cubicBezTo>
                      <a:pt x="2203" y="12193"/>
                      <a:pt x="2227" y="12240"/>
                      <a:pt x="2251" y="12276"/>
                    </a:cubicBezTo>
                    <a:cubicBezTo>
                      <a:pt x="2251" y="12240"/>
                      <a:pt x="2239" y="12193"/>
                      <a:pt x="2227" y="12157"/>
                    </a:cubicBezTo>
                    <a:cubicBezTo>
                      <a:pt x="2203" y="12062"/>
                      <a:pt x="2167" y="11943"/>
                      <a:pt x="2120" y="11800"/>
                    </a:cubicBezTo>
                    <a:lnTo>
                      <a:pt x="1727" y="10514"/>
                    </a:lnTo>
                    <a:cubicBezTo>
                      <a:pt x="1405" y="9431"/>
                      <a:pt x="977" y="7918"/>
                      <a:pt x="596" y="6228"/>
                    </a:cubicBezTo>
                    <a:cubicBezTo>
                      <a:pt x="405" y="5418"/>
                      <a:pt x="250" y="4632"/>
                      <a:pt x="107" y="3930"/>
                    </a:cubicBezTo>
                    <a:cubicBezTo>
                      <a:pt x="131" y="2787"/>
                      <a:pt x="155" y="1811"/>
                      <a:pt x="167" y="1108"/>
                    </a:cubicBezTo>
                    <a:lnTo>
                      <a:pt x="167" y="298"/>
                    </a:lnTo>
                    <a:cubicBezTo>
                      <a:pt x="167" y="191"/>
                      <a:pt x="167" y="96"/>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8"/>
              <p:cNvSpPr/>
              <p:nvPr/>
            </p:nvSpPr>
            <p:spPr>
              <a:xfrm>
                <a:off x="7639676" y="3556411"/>
                <a:ext cx="273166" cy="5136"/>
              </a:xfrm>
              <a:custGeom>
                <a:avLst/>
                <a:gdLst/>
                <a:ahLst/>
                <a:cxnLst/>
                <a:rect l="l" t="t" r="r" b="b"/>
                <a:pathLst>
                  <a:path w="6382" h="120" extrusionOk="0">
                    <a:moveTo>
                      <a:pt x="3191" y="1"/>
                    </a:moveTo>
                    <a:cubicBezTo>
                      <a:pt x="1429" y="1"/>
                      <a:pt x="0" y="24"/>
                      <a:pt x="0" y="60"/>
                    </a:cubicBezTo>
                    <a:cubicBezTo>
                      <a:pt x="0" y="84"/>
                      <a:pt x="1429" y="120"/>
                      <a:pt x="3191" y="120"/>
                    </a:cubicBezTo>
                    <a:cubicBezTo>
                      <a:pt x="4953" y="120"/>
                      <a:pt x="6382" y="84"/>
                      <a:pt x="6382" y="60"/>
                    </a:cubicBezTo>
                    <a:cubicBezTo>
                      <a:pt x="6382" y="24"/>
                      <a:pt x="4953" y="1"/>
                      <a:pt x="3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5" name="Google Shape;2385;p68"/>
            <p:cNvSpPr/>
            <p:nvPr/>
          </p:nvSpPr>
          <p:spPr>
            <a:xfrm>
              <a:off x="4756525" y="4476034"/>
              <a:ext cx="3763436" cy="4684"/>
            </a:xfrm>
            <a:custGeom>
              <a:avLst/>
              <a:gdLst/>
              <a:ahLst/>
              <a:cxnLst/>
              <a:rect l="l" t="t" r="r" b="b"/>
              <a:pathLst>
                <a:path w="96418" h="120" extrusionOk="0">
                  <a:moveTo>
                    <a:pt x="48209" y="0"/>
                  </a:moveTo>
                  <a:cubicBezTo>
                    <a:pt x="21586" y="0"/>
                    <a:pt x="0" y="36"/>
                    <a:pt x="0" y="60"/>
                  </a:cubicBezTo>
                  <a:cubicBezTo>
                    <a:pt x="0" y="95"/>
                    <a:pt x="21586" y="119"/>
                    <a:pt x="48209" y="119"/>
                  </a:cubicBezTo>
                  <a:cubicBezTo>
                    <a:pt x="74831" y="119"/>
                    <a:pt x="96417" y="95"/>
                    <a:pt x="96417" y="60"/>
                  </a:cubicBezTo>
                  <a:cubicBezTo>
                    <a:pt x="96417" y="36"/>
                    <a:pt x="74843" y="0"/>
                    <a:pt x="4820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6" name="Google Shape;2386;p68"/>
            <p:cNvGrpSpPr/>
            <p:nvPr/>
          </p:nvGrpSpPr>
          <p:grpSpPr>
            <a:xfrm>
              <a:off x="6505524" y="1565054"/>
              <a:ext cx="1085064" cy="3041959"/>
              <a:chOff x="5388175" y="3074113"/>
              <a:chExt cx="694975" cy="1948350"/>
            </a:xfrm>
          </p:grpSpPr>
          <p:sp>
            <p:nvSpPr>
              <p:cNvPr id="2387" name="Google Shape;2387;p68"/>
              <p:cNvSpPr/>
              <p:nvPr/>
            </p:nvSpPr>
            <p:spPr>
              <a:xfrm>
                <a:off x="5388175" y="3484513"/>
                <a:ext cx="122675" cy="150950"/>
              </a:xfrm>
              <a:custGeom>
                <a:avLst/>
                <a:gdLst/>
                <a:ahLst/>
                <a:cxnLst/>
                <a:rect l="l" t="t" r="r" b="b"/>
                <a:pathLst>
                  <a:path w="4907" h="6038" extrusionOk="0">
                    <a:moveTo>
                      <a:pt x="120" y="1"/>
                    </a:moveTo>
                    <a:cubicBezTo>
                      <a:pt x="1" y="167"/>
                      <a:pt x="13" y="394"/>
                      <a:pt x="144" y="548"/>
                    </a:cubicBezTo>
                    <a:lnTo>
                      <a:pt x="1025" y="1691"/>
                    </a:lnTo>
                    <a:lnTo>
                      <a:pt x="787" y="1846"/>
                    </a:lnTo>
                    <a:cubicBezTo>
                      <a:pt x="596" y="1989"/>
                      <a:pt x="525" y="2239"/>
                      <a:pt x="620" y="2453"/>
                    </a:cubicBezTo>
                    <a:lnTo>
                      <a:pt x="656" y="2537"/>
                    </a:lnTo>
                    <a:lnTo>
                      <a:pt x="382" y="2906"/>
                    </a:lnTo>
                    <a:cubicBezTo>
                      <a:pt x="299" y="3025"/>
                      <a:pt x="310" y="3192"/>
                      <a:pt x="418" y="3287"/>
                    </a:cubicBezTo>
                    <a:lnTo>
                      <a:pt x="2049" y="4894"/>
                    </a:lnTo>
                    <a:lnTo>
                      <a:pt x="3918" y="6037"/>
                    </a:lnTo>
                    <a:lnTo>
                      <a:pt x="4906" y="4620"/>
                    </a:lnTo>
                    <a:lnTo>
                      <a:pt x="4644" y="3525"/>
                    </a:lnTo>
                    <a:lnTo>
                      <a:pt x="3680" y="2144"/>
                    </a:lnTo>
                    <a:lnTo>
                      <a:pt x="3347" y="1691"/>
                    </a:lnTo>
                    <a:lnTo>
                      <a:pt x="2382" y="1715"/>
                    </a:lnTo>
                    <a:lnTo>
                      <a:pt x="120"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8"/>
              <p:cNvSpPr/>
              <p:nvPr/>
            </p:nvSpPr>
            <p:spPr>
              <a:xfrm>
                <a:off x="5403375" y="3526788"/>
                <a:ext cx="30675" cy="33375"/>
              </a:xfrm>
              <a:custGeom>
                <a:avLst/>
                <a:gdLst/>
                <a:ahLst/>
                <a:cxnLst/>
                <a:rect l="l" t="t" r="r" b="b"/>
                <a:pathLst>
                  <a:path w="1227" h="1335" extrusionOk="0">
                    <a:moveTo>
                      <a:pt x="369" y="0"/>
                    </a:moveTo>
                    <a:lnTo>
                      <a:pt x="369" y="0"/>
                    </a:lnTo>
                    <a:cubicBezTo>
                      <a:pt x="441" y="119"/>
                      <a:pt x="512" y="227"/>
                      <a:pt x="607" y="322"/>
                    </a:cubicBezTo>
                    <a:lnTo>
                      <a:pt x="893" y="655"/>
                    </a:lnTo>
                    <a:cubicBezTo>
                      <a:pt x="988" y="786"/>
                      <a:pt x="1119" y="917"/>
                      <a:pt x="1095" y="1084"/>
                    </a:cubicBezTo>
                    <a:cubicBezTo>
                      <a:pt x="1072" y="1155"/>
                      <a:pt x="1012" y="1203"/>
                      <a:pt x="941" y="1215"/>
                    </a:cubicBezTo>
                    <a:cubicBezTo>
                      <a:pt x="913" y="1224"/>
                      <a:pt x="886" y="1228"/>
                      <a:pt x="859" y="1228"/>
                    </a:cubicBezTo>
                    <a:cubicBezTo>
                      <a:pt x="815" y="1228"/>
                      <a:pt x="771" y="1218"/>
                      <a:pt x="726" y="1203"/>
                    </a:cubicBezTo>
                    <a:cubicBezTo>
                      <a:pt x="595" y="1143"/>
                      <a:pt x="464" y="1084"/>
                      <a:pt x="345" y="1000"/>
                    </a:cubicBezTo>
                    <a:cubicBezTo>
                      <a:pt x="238" y="929"/>
                      <a:pt x="119" y="858"/>
                      <a:pt x="0" y="810"/>
                    </a:cubicBezTo>
                    <a:lnTo>
                      <a:pt x="0" y="810"/>
                    </a:lnTo>
                    <a:cubicBezTo>
                      <a:pt x="83" y="917"/>
                      <a:pt x="191" y="1000"/>
                      <a:pt x="310" y="1072"/>
                    </a:cubicBezTo>
                    <a:cubicBezTo>
                      <a:pt x="429" y="1155"/>
                      <a:pt x="560" y="1227"/>
                      <a:pt x="691" y="1298"/>
                    </a:cubicBezTo>
                    <a:cubicBezTo>
                      <a:pt x="752" y="1321"/>
                      <a:pt x="814" y="1334"/>
                      <a:pt x="875" y="1334"/>
                    </a:cubicBezTo>
                    <a:cubicBezTo>
                      <a:pt x="909" y="1334"/>
                      <a:pt x="943" y="1330"/>
                      <a:pt x="976" y="1322"/>
                    </a:cubicBezTo>
                    <a:cubicBezTo>
                      <a:pt x="1095" y="1298"/>
                      <a:pt x="1179" y="1215"/>
                      <a:pt x="1203" y="1108"/>
                    </a:cubicBezTo>
                    <a:cubicBezTo>
                      <a:pt x="1226" y="1000"/>
                      <a:pt x="1203" y="881"/>
                      <a:pt x="1131" y="798"/>
                    </a:cubicBezTo>
                    <a:cubicBezTo>
                      <a:pt x="1084" y="727"/>
                      <a:pt x="1036" y="655"/>
                      <a:pt x="964" y="596"/>
                    </a:cubicBezTo>
                    <a:lnTo>
                      <a:pt x="667" y="274"/>
                    </a:lnTo>
                    <a:cubicBezTo>
                      <a:pt x="583" y="167"/>
                      <a:pt x="488" y="72"/>
                      <a:pt x="369"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8"/>
              <p:cNvSpPr/>
              <p:nvPr/>
            </p:nvSpPr>
            <p:spPr>
              <a:xfrm>
                <a:off x="5397400" y="3548813"/>
                <a:ext cx="31000" cy="30825"/>
              </a:xfrm>
              <a:custGeom>
                <a:avLst/>
                <a:gdLst/>
                <a:ahLst/>
                <a:cxnLst/>
                <a:rect l="l" t="t" r="r" b="b"/>
                <a:pathLst>
                  <a:path w="1240" h="1233" extrusionOk="0">
                    <a:moveTo>
                      <a:pt x="311" y="0"/>
                    </a:moveTo>
                    <a:lnTo>
                      <a:pt x="311" y="0"/>
                    </a:lnTo>
                    <a:cubicBezTo>
                      <a:pt x="406" y="96"/>
                      <a:pt x="513" y="179"/>
                      <a:pt x="620" y="262"/>
                    </a:cubicBezTo>
                    <a:cubicBezTo>
                      <a:pt x="727" y="358"/>
                      <a:pt x="822" y="465"/>
                      <a:pt x="918" y="584"/>
                    </a:cubicBezTo>
                    <a:cubicBezTo>
                      <a:pt x="965" y="643"/>
                      <a:pt x="1013" y="703"/>
                      <a:pt x="1061" y="774"/>
                    </a:cubicBezTo>
                    <a:cubicBezTo>
                      <a:pt x="1108" y="846"/>
                      <a:pt x="1120" y="929"/>
                      <a:pt x="1096" y="1001"/>
                    </a:cubicBezTo>
                    <a:cubicBezTo>
                      <a:pt x="1049" y="1072"/>
                      <a:pt x="989" y="1108"/>
                      <a:pt x="906" y="1120"/>
                    </a:cubicBezTo>
                    <a:cubicBezTo>
                      <a:pt x="834" y="1120"/>
                      <a:pt x="751" y="1108"/>
                      <a:pt x="692" y="1072"/>
                    </a:cubicBezTo>
                    <a:cubicBezTo>
                      <a:pt x="561" y="1001"/>
                      <a:pt x="441" y="929"/>
                      <a:pt x="334" y="834"/>
                    </a:cubicBezTo>
                    <a:cubicBezTo>
                      <a:pt x="239" y="739"/>
                      <a:pt x="120" y="655"/>
                      <a:pt x="1" y="608"/>
                    </a:cubicBezTo>
                    <a:lnTo>
                      <a:pt x="1" y="608"/>
                    </a:lnTo>
                    <a:cubicBezTo>
                      <a:pt x="1" y="608"/>
                      <a:pt x="96" y="727"/>
                      <a:pt x="287" y="893"/>
                    </a:cubicBezTo>
                    <a:cubicBezTo>
                      <a:pt x="394" y="1001"/>
                      <a:pt x="513" y="1096"/>
                      <a:pt x="644" y="1167"/>
                    </a:cubicBezTo>
                    <a:cubicBezTo>
                      <a:pt x="709" y="1211"/>
                      <a:pt x="784" y="1232"/>
                      <a:pt x="859" y="1232"/>
                    </a:cubicBezTo>
                    <a:cubicBezTo>
                      <a:pt x="988" y="1232"/>
                      <a:pt x="1116" y="1169"/>
                      <a:pt x="1192" y="1048"/>
                    </a:cubicBezTo>
                    <a:cubicBezTo>
                      <a:pt x="1239" y="941"/>
                      <a:pt x="1215" y="822"/>
                      <a:pt x="1156" y="727"/>
                    </a:cubicBezTo>
                    <a:cubicBezTo>
                      <a:pt x="1108" y="655"/>
                      <a:pt x="1061" y="584"/>
                      <a:pt x="989" y="512"/>
                    </a:cubicBezTo>
                    <a:cubicBezTo>
                      <a:pt x="894" y="393"/>
                      <a:pt x="787" y="298"/>
                      <a:pt x="668" y="203"/>
                    </a:cubicBezTo>
                    <a:cubicBezTo>
                      <a:pt x="561" y="108"/>
                      <a:pt x="441" y="36"/>
                      <a:pt x="311"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8"/>
              <p:cNvSpPr/>
              <p:nvPr/>
            </p:nvSpPr>
            <p:spPr>
              <a:xfrm>
                <a:off x="5427475" y="3527388"/>
                <a:ext cx="36625" cy="56875"/>
              </a:xfrm>
              <a:custGeom>
                <a:avLst/>
                <a:gdLst/>
                <a:ahLst/>
                <a:cxnLst/>
                <a:rect l="l" t="t" r="r" b="b"/>
                <a:pathLst>
                  <a:path w="1465" h="2275" extrusionOk="0">
                    <a:moveTo>
                      <a:pt x="0" y="0"/>
                    </a:moveTo>
                    <a:lnTo>
                      <a:pt x="0" y="60"/>
                    </a:lnTo>
                    <a:cubicBezTo>
                      <a:pt x="24" y="238"/>
                      <a:pt x="120" y="405"/>
                      <a:pt x="262" y="512"/>
                    </a:cubicBezTo>
                    <a:cubicBezTo>
                      <a:pt x="417" y="631"/>
                      <a:pt x="608" y="703"/>
                      <a:pt x="798" y="738"/>
                    </a:cubicBezTo>
                    <a:cubicBezTo>
                      <a:pt x="870" y="750"/>
                      <a:pt x="938" y="756"/>
                      <a:pt x="1007" y="756"/>
                    </a:cubicBezTo>
                    <a:cubicBezTo>
                      <a:pt x="1038" y="756"/>
                      <a:pt x="1070" y="755"/>
                      <a:pt x="1103" y="752"/>
                    </a:cubicBezTo>
                    <a:lnTo>
                      <a:pt x="1103" y="752"/>
                    </a:lnTo>
                    <a:cubicBezTo>
                      <a:pt x="1007" y="937"/>
                      <a:pt x="967" y="1137"/>
                      <a:pt x="977" y="1346"/>
                    </a:cubicBezTo>
                    <a:cubicBezTo>
                      <a:pt x="977" y="1536"/>
                      <a:pt x="1013" y="1738"/>
                      <a:pt x="1108" y="1905"/>
                    </a:cubicBezTo>
                    <a:cubicBezTo>
                      <a:pt x="1167" y="2024"/>
                      <a:pt x="1251" y="2119"/>
                      <a:pt x="1346" y="2203"/>
                    </a:cubicBezTo>
                    <a:cubicBezTo>
                      <a:pt x="1417" y="2262"/>
                      <a:pt x="1465" y="2274"/>
                      <a:pt x="1465" y="2274"/>
                    </a:cubicBezTo>
                    <a:cubicBezTo>
                      <a:pt x="1358" y="2155"/>
                      <a:pt x="1251" y="2024"/>
                      <a:pt x="1179" y="1881"/>
                    </a:cubicBezTo>
                    <a:cubicBezTo>
                      <a:pt x="1108" y="1715"/>
                      <a:pt x="1072" y="1524"/>
                      <a:pt x="1084" y="1346"/>
                    </a:cubicBezTo>
                    <a:cubicBezTo>
                      <a:pt x="1072" y="1119"/>
                      <a:pt x="1132" y="905"/>
                      <a:pt x="1251" y="715"/>
                    </a:cubicBezTo>
                    <a:lnTo>
                      <a:pt x="1334" y="607"/>
                    </a:lnTo>
                    <a:lnTo>
                      <a:pt x="1334" y="607"/>
                    </a:lnTo>
                    <a:lnTo>
                      <a:pt x="1203" y="631"/>
                    </a:lnTo>
                    <a:cubicBezTo>
                      <a:pt x="1138" y="637"/>
                      <a:pt x="1075" y="640"/>
                      <a:pt x="1013" y="640"/>
                    </a:cubicBezTo>
                    <a:cubicBezTo>
                      <a:pt x="950" y="640"/>
                      <a:pt x="887" y="637"/>
                      <a:pt x="822" y="631"/>
                    </a:cubicBezTo>
                    <a:cubicBezTo>
                      <a:pt x="643" y="595"/>
                      <a:pt x="477" y="524"/>
                      <a:pt x="334" y="429"/>
                    </a:cubicBezTo>
                    <a:cubicBezTo>
                      <a:pt x="227" y="344"/>
                      <a:pt x="150" y="220"/>
                      <a:pt x="109" y="93"/>
                    </a:cubicBezTo>
                    <a:lnTo>
                      <a:pt x="109" y="93"/>
                    </a:lnTo>
                    <a:cubicBezTo>
                      <a:pt x="416" y="82"/>
                      <a:pt x="679" y="71"/>
                      <a:pt x="858" y="60"/>
                    </a:cubicBezTo>
                    <a:cubicBezTo>
                      <a:pt x="965" y="60"/>
                      <a:pt x="1060" y="48"/>
                      <a:pt x="1155" y="24"/>
                    </a:cubicBezTo>
                    <a:cubicBezTo>
                      <a:pt x="1060" y="0"/>
                      <a:pt x="953" y="0"/>
                      <a:pt x="858"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8"/>
              <p:cNvSpPr/>
              <p:nvPr/>
            </p:nvSpPr>
            <p:spPr>
              <a:xfrm>
                <a:off x="5680175" y="3157988"/>
                <a:ext cx="28025" cy="180400"/>
              </a:xfrm>
              <a:custGeom>
                <a:avLst/>
                <a:gdLst/>
                <a:ahLst/>
                <a:cxnLst/>
                <a:rect l="l" t="t" r="r" b="b"/>
                <a:pathLst>
                  <a:path w="1121" h="7216" extrusionOk="0">
                    <a:moveTo>
                      <a:pt x="608" y="1"/>
                    </a:moveTo>
                    <a:cubicBezTo>
                      <a:pt x="596" y="1"/>
                      <a:pt x="584" y="24"/>
                      <a:pt x="549" y="72"/>
                    </a:cubicBezTo>
                    <a:cubicBezTo>
                      <a:pt x="501" y="132"/>
                      <a:pt x="477" y="215"/>
                      <a:pt x="453" y="286"/>
                    </a:cubicBezTo>
                    <a:cubicBezTo>
                      <a:pt x="382" y="572"/>
                      <a:pt x="406" y="858"/>
                      <a:pt x="513" y="1132"/>
                    </a:cubicBezTo>
                    <a:cubicBezTo>
                      <a:pt x="620" y="1477"/>
                      <a:pt x="858" y="1834"/>
                      <a:pt x="953" y="2275"/>
                    </a:cubicBezTo>
                    <a:cubicBezTo>
                      <a:pt x="1001" y="2513"/>
                      <a:pt x="989" y="2751"/>
                      <a:pt x="906" y="2965"/>
                    </a:cubicBezTo>
                    <a:cubicBezTo>
                      <a:pt x="811" y="3215"/>
                      <a:pt x="691" y="3441"/>
                      <a:pt x="549" y="3656"/>
                    </a:cubicBezTo>
                    <a:cubicBezTo>
                      <a:pt x="406" y="3882"/>
                      <a:pt x="287" y="4120"/>
                      <a:pt x="179" y="4370"/>
                    </a:cubicBezTo>
                    <a:cubicBezTo>
                      <a:pt x="1" y="4823"/>
                      <a:pt x="25" y="5335"/>
                      <a:pt x="251" y="5763"/>
                    </a:cubicBezTo>
                    <a:cubicBezTo>
                      <a:pt x="346" y="5942"/>
                      <a:pt x="465" y="6097"/>
                      <a:pt x="608" y="6228"/>
                    </a:cubicBezTo>
                    <a:cubicBezTo>
                      <a:pt x="727" y="6347"/>
                      <a:pt x="822" y="6466"/>
                      <a:pt x="906" y="6597"/>
                    </a:cubicBezTo>
                    <a:cubicBezTo>
                      <a:pt x="977" y="6692"/>
                      <a:pt x="1013" y="6799"/>
                      <a:pt x="1025" y="6918"/>
                    </a:cubicBezTo>
                    <a:cubicBezTo>
                      <a:pt x="1037" y="7013"/>
                      <a:pt x="1025" y="7120"/>
                      <a:pt x="989" y="7216"/>
                    </a:cubicBezTo>
                    <a:cubicBezTo>
                      <a:pt x="989" y="7216"/>
                      <a:pt x="1013" y="7192"/>
                      <a:pt x="1037" y="7120"/>
                    </a:cubicBezTo>
                    <a:cubicBezTo>
                      <a:pt x="1072" y="7049"/>
                      <a:pt x="1084" y="6978"/>
                      <a:pt x="1084" y="6906"/>
                    </a:cubicBezTo>
                    <a:cubicBezTo>
                      <a:pt x="1072" y="6775"/>
                      <a:pt x="1037" y="6656"/>
                      <a:pt x="977" y="6549"/>
                    </a:cubicBezTo>
                    <a:cubicBezTo>
                      <a:pt x="894" y="6406"/>
                      <a:pt x="787" y="6275"/>
                      <a:pt x="680" y="6168"/>
                    </a:cubicBezTo>
                    <a:cubicBezTo>
                      <a:pt x="549" y="6025"/>
                      <a:pt x="430" y="5870"/>
                      <a:pt x="346" y="5704"/>
                    </a:cubicBezTo>
                    <a:cubicBezTo>
                      <a:pt x="251" y="5513"/>
                      <a:pt x="191" y="5299"/>
                      <a:pt x="179" y="5085"/>
                    </a:cubicBezTo>
                    <a:cubicBezTo>
                      <a:pt x="168" y="4858"/>
                      <a:pt x="203" y="4620"/>
                      <a:pt x="299" y="4394"/>
                    </a:cubicBezTo>
                    <a:cubicBezTo>
                      <a:pt x="394" y="4156"/>
                      <a:pt x="525" y="3930"/>
                      <a:pt x="668" y="3715"/>
                    </a:cubicBezTo>
                    <a:cubicBezTo>
                      <a:pt x="811" y="3489"/>
                      <a:pt x="930" y="3251"/>
                      <a:pt x="1025" y="3001"/>
                    </a:cubicBezTo>
                    <a:cubicBezTo>
                      <a:pt x="1108" y="2751"/>
                      <a:pt x="1120" y="2489"/>
                      <a:pt x="1072" y="2239"/>
                    </a:cubicBezTo>
                    <a:cubicBezTo>
                      <a:pt x="965" y="1763"/>
                      <a:pt x="715" y="1417"/>
                      <a:pt x="596" y="1084"/>
                    </a:cubicBezTo>
                    <a:cubicBezTo>
                      <a:pt x="477" y="834"/>
                      <a:pt x="453" y="560"/>
                      <a:pt x="501" y="286"/>
                    </a:cubicBezTo>
                    <a:cubicBezTo>
                      <a:pt x="525" y="191"/>
                      <a:pt x="560" y="96"/>
                      <a:pt x="60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8"/>
              <p:cNvSpPr/>
              <p:nvPr/>
            </p:nvSpPr>
            <p:spPr>
              <a:xfrm>
                <a:off x="5861150" y="3203413"/>
                <a:ext cx="68500" cy="107600"/>
              </a:xfrm>
              <a:custGeom>
                <a:avLst/>
                <a:gdLst/>
                <a:ahLst/>
                <a:cxnLst/>
                <a:rect l="l" t="t" r="r" b="b"/>
                <a:pathLst>
                  <a:path w="2740" h="4304" extrusionOk="0">
                    <a:moveTo>
                      <a:pt x="1180" y="0"/>
                    </a:moveTo>
                    <a:cubicBezTo>
                      <a:pt x="982" y="0"/>
                      <a:pt x="785" y="29"/>
                      <a:pt x="596" y="89"/>
                    </a:cubicBezTo>
                    <a:lnTo>
                      <a:pt x="1" y="3601"/>
                    </a:lnTo>
                    <a:cubicBezTo>
                      <a:pt x="144" y="4006"/>
                      <a:pt x="513" y="4280"/>
                      <a:pt x="930" y="4303"/>
                    </a:cubicBezTo>
                    <a:cubicBezTo>
                      <a:pt x="942" y="4304"/>
                      <a:pt x="953" y="4304"/>
                      <a:pt x="965" y="4304"/>
                    </a:cubicBezTo>
                    <a:cubicBezTo>
                      <a:pt x="1380" y="4304"/>
                      <a:pt x="1758" y="4104"/>
                      <a:pt x="2001" y="3779"/>
                    </a:cubicBezTo>
                    <a:cubicBezTo>
                      <a:pt x="2251" y="3446"/>
                      <a:pt x="2358" y="3017"/>
                      <a:pt x="2299" y="2601"/>
                    </a:cubicBezTo>
                    <a:cubicBezTo>
                      <a:pt x="2263" y="2422"/>
                      <a:pt x="2251" y="2244"/>
                      <a:pt x="2263" y="2053"/>
                    </a:cubicBezTo>
                    <a:cubicBezTo>
                      <a:pt x="2299" y="1791"/>
                      <a:pt x="2513" y="1589"/>
                      <a:pt x="2585" y="1339"/>
                    </a:cubicBezTo>
                    <a:cubicBezTo>
                      <a:pt x="2739" y="874"/>
                      <a:pt x="2430" y="374"/>
                      <a:pt x="1989" y="160"/>
                    </a:cubicBezTo>
                    <a:cubicBezTo>
                      <a:pt x="1733" y="56"/>
                      <a:pt x="1456" y="0"/>
                      <a:pt x="118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8"/>
              <p:cNvSpPr/>
              <p:nvPr/>
            </p:nvSpPr>
            <p:spPr>
              <a:xfrm>
                <a:off x="5690300" y="3141313"/>
                <a:ext cx="41400" cy="202450"/>
              </a:xfrm>
              <a:custGeom>
                <a:avLst/>
                <a:gdLst/>
                <a:ahLst/>
                <a:cxnLst/>
                <a:rect l="l" t="t" r="r" b="b"/>
                <a:pathLst>
                  <a:path w="1656" h="8098" extrusionOk="0">
                    <a:moveTo>
                      <a:pt x="1203" y="1"/>
                    </a:moveTo>
                    <a:lnTo>
                      <a:pt x="441" y="370"/>
                    </a:lnTo>
                    <a:cubicBezTo>
                      <a:pt x="1" y="775"/>
                      <a:pt x="120" y="1346"/>
                      <a:pt x="298" y="1739"/>
                    </a:cubicBezTo>
                    <a:cubicBezTo>
                      <a:pt x="477" y="2120"/>
                      <a:pt x="691" y="2525"/>
                      <a:pt x="667" y="2954"/>
                    </a:cubicBezTo>
                    <a:cubicBezTo>
                      <a:pt x="644" y="3382"/>
                      <a:pt x="394" y="3763"/>
                      <a:pt x="239" y="4180"/>
                    </a:cubicBezTo>
                    <a:cubicBezTo>
                      <a:pt x="60" y="4704"/>
                      <a:pt x="72" y="5287"/>
                      <a:pt x="275" y="5799"/>
                    </a:cubicBezTo>
                    <a:cubicBezTo>
                      <a:pt x="429" y="6192"/>
                      <a:pt x="691" y="6525"/>
                      <a:pt x="846" y="6906"/>
                    </a:cubicBezTo>
                    <a:cubicBezTo>
                      <a:pt x="1001" y="7287"/>
                      <a:pt x="1037" y="7776"/>
                      <a:pt x="775" y="8097"/>
                    </a:cubicBezTo>
                    <a:cubicBezTo>
                      <a:pt x="1013" y="8061"/>
                      <a:pt x="1215" y="7918"/>
                      <a:pt x="1322" y="7704"/>
                    </a:cubicBezTo>
                    <a:cubicBezTo>
                      <a:pt x="1429" y="7502"/>
                      <a:pt x="1477" y="7276"/>
                      <a:pt x="1489" y="7037"/>
                    </a:cubicBezTo>
                    <a:cubicBezTo>
                      <a:pt x="1513" y="6156"/>
                      <a:pt x="1144" y="5287"/>
                      <a:pt x="1298" y="4418"/>
                    </a:cubicBezTo>
                    <a:cubicBezTo>
                      <a:pt x="1382" y="3918"/>
                      <a:pt x="1656" y="3442"/>
                      <a:pt x="1644" y="2930"/>
                    </a:cubicBezTo>
                    <a:cubicBezTo>
                      <a:pt x="1644" y="2418"/>
                      <a:pt x="1370" y="1953"/>
                      <a:pt x="1179" y="1465"/>
                    </a:cubicBezTo>
                    <a:cubicBezTo>
                      <a:pt x="989" y="989"/>
                      <a:pt x="894" y="406"/>
                      <a:pt x="120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8"/>
              <p:cNvSpPr/>
              <p:nvPr/>
            </p:nvSpPr>
            <p:spPr>
              <a:xfrm>
                <a:off x="5689125" y="3108588"/>
                <a:ext cx="68175" cy="60725"/>
              </a:xfrm>
              <a:custGeom>
                <a:avLst/>
                <a:gdLst/>
                <a:ahLst/>
                <a:cxnLst/>
                <a:rect l="l" t="t" r="r" b="b"/>
                <a:pathLst>
                  <a:path w="2727" h="2429" extrusionOk="0">
                    <a:moveTo>
                      <a:pt x="1776" y="1"/>
                    </a:moveTo>
                    <a:cubicBezTo>
                      <a:pt x="1696" y="1"/>
                      <a:pt x="1615" y="12"/>
                      <a:pt x="1536" y="36"/>
                    </a:cubicBezTo>
                    <a:lnTo>
                      <a:pt x="1619" y="72"/>
                    </a:lnTo>
                    <a:cubicBezTo>
                      <a:pt x="1084" y="95"/>
                      <a:pt x="595" y="369"/>
                      <a:pt x="298" y="798"/>
                    </a:cubicBezTo>
                    <a:cubicBezTo>
                      <a:pt x="0" y="1262"/>
                      <a:pt x="72" y="1857"/>
                      <a:pt x="476" y="2227"/>
                    </a:cubicBezTo>
                    <a:cubicBezTo>
                      <a:pt x="662" y="2367"/>
                      <a:pt x="887" y="2428"/>
                      <a:pt x="1120" y="2428"/>
                    </a:cubicBezTo>
                    <a:cubicBezTo>
                      <a:pt x="1380" y="2428"/>
                      <a:pt x="1649" y="2352"/>
                      <a:pt x="1881" y="2227"/>
                    </a:cubicBezTo>
                    <a:cubicBezTo>
                      <a:pt x="2203" y="2048"/>
                      <a:pt x="2453" y="1774"/>
                      <a:pt x="2596" y="1429"/>
                    </a:cubicBezTo>
                    <a:cubicBezTo>
                      <a:pt x="2727" y="1084"/>
                      <a:pt x="2691" y="691"/>
                      <a:pt x="2488" y="381"/>
                    </a:cubicBezTo>
                    <a:cubicBezTo>
                      <a:pt x="2322" y="140"/>
                      <a:pt x="2054" y="1"/>
                      <a:pt x="1776"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8"/>
              <p:cNvSpPr/>
              <p:nvPr/>
            </p:nvSpPr>
            <p:spPr>
              <a:xfrm>
                <a:off x="5719175" y="3074113"/>
                <a:ext cx="190225" cy="184200"/>
              </a:xfrm>
              <a:custGeom>
                <a:avLst/>
                <a:gdLst/>
                <a:ahLst/>
                <a:cxnLst/>
                <a:rect l="l" t="t" r="r" b="b"/>
                <a:pathLst>
                  <a:path w="7609" h="7368" extrusionOk="0">
                    <a:moveTo>
                      <a:pt x="2455" y="1"/>
                    </a:moveTo>
                    <a:cubicBezTo>
                      <a:pt x="2130" y="1"/>
                      <a:pt x="1805" y="43"/>
                      <a:pt x="1489" y="129"/>
                    </a:cubicBezTo>
                    <a:cubicBezTo>
                      <a:pt x="834" y="308"/>
                      <a:pt x="286" y="760"/>
                      <a:pt x="1" y="1379"/>
                    </a:cubicBezTo>
                    <a:lnTo>
                      <a:pt x="6275" y="7368"/>
                    </a:lnTo>
                    <a:cubicBezTo>
                      <a:pt x="6085" y="7035"/>
                      <a:pt x="6775" y="6630"/>
                      <a:pt x="6942" y="6261"/>
                    </a:cubicBezTo>
                    <a:cubicBezTo>
                      <a:pt x="7097" y="5903"/>
                      <a:pt x="6990" y="5499"/>
                      <a:pt x="7168" y="5141"/>
                    </a:cubicBezTo>
                    <a:cubicBezTo>
                      <a:pt x="7585" y="4332"/>
                      <a:pt x="7609" y="3713"/>
                      <a:pt x="7347" y="2832"/>
                    </a:cubicBezTo>
                    <a:cubicBezTo>
                      <a:pt x="7216" y="2367"/>
                      <a:pt x="6966" y="1939"/>
                      <a:pt x="6632" y="1593"/>
                    </a:cubicBezTo>
                    <a:cubicBezTo>
                      <a:pt x="6251" y="1272"/>
                      <a:pt x="5823" y="1022"/>
                      <a:pt x="5370" y="855"/>
                    </a:cubicBezTo>
                    <a:cubicBezTo>
                      <a:pt x="4763" y="558"/>
                      <a:pt x="4132" y="319"/>
                      <a:pt x="3489" y="141"/>
                    </a:cubicBezTo>
                    <a:cubicBezTo>
                      <a:pt x="3151" y="49"/>
                      <a:pt x="2803" y="1"/>
                      <a:pt x="245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8"/>
              <p:cNvSpPr/>
              <p:nvPr/>
            </p:nvSpPr>
            <p:spPr>
              <a:xfrm>
                <a:off x="5704000" y="3102763"/>
                <a:ext cx="163425" cy="278800"/>
              </a:xfrm>
              <a:custGeom>
                <a:avLst/>
                <a:gdLst/>
                <a:ahLst/>
                <a:cxnLst/>
                <a:rect l="l" t="t" r="r" b="b"/>
                <a:pathLst>
                  <a:path w="6537" h="11152" extrusionOk="0">
                    <a:moveTo>
                      <a:pt x="2066" y="0"/>
                    </a:moveTo>
                    <a:cubicBezTo>
                      <a:pt x="952" y="0"/>
                      <a:pt x="212" y="1387"/>
                      <a:pt x="143" y="2543"/>
                    </a:cubicBezTo>
                    <a:cubicBezTo>
                      <a:pt x="48" y="3865"/>
                      <a:pt x="0" y="5484"/>
                      <a:pt x="155" y="6472"/>
                    </a:cubicBezTo>
                    <a:cubicBezTo>
                      <a:pt x="465" y="8460"/>
                      <a:pt x="1989" y="8722"/>
                      <a:pt x="1989" y="8722"/>
                    </a:cubicBezTo>
                    <a:cubicBezTo>
                      <a:pt x="1989" y="8722"/>
                      <a:pt x="1989" y="9377"/>
                      <a:pt x="2013" y="11151"/>
                    </a:cubicBezTo>
                    <a:lnTo>
                      <a:pt x="6537" y="11151"/>
                    </a:lnTo>
                    <a:lnTo>
                      <a:pt x="6537" y="1674"/>
                    </a:lnTo>
                    <a:cubicBezTo>
                      <a:pt x="6537" y="1305"/>
                      <a:pt x="6275" y="995"/>
                      <a:pt x="5906" y="959"/>
                    </a:cubicBezTo>
                    <a:lnTo>
                      <a:pt x="2203" y="7"/>
                    </a:lnTo>
                    <a:cubicBezTo>
                      <a:pt x="2157" y="2"/>
                      <a:pt x="2111" y="0"/>
                      <a:pt x="2066"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8"/>
              <p:cNvSpPr/>
              <p:nvPr/>
            </p:nvSpPr>
            <p:spPr>
              <a:xfrm>
                <a:off x="5718575" y="3194588"/>
                <a:ext cx="12825" cy="11975"/>
              </a:xfrm>
              <a:custGeom>
                <a:avLst/>
                <a:gdLst/>
                <a:ahLst/>
                <a:cxnLst/>
                <a:rect l="l" t="t" r="r" b="b"/>
                <a:pathLst>
                  <a:path w="513" h="479" extrusionOk="0">
                    <a:moveTo>
                      <a:pt x="243" y="0"/>
                    </a:moveTo>
                    <a:cubicBezTo>
                      <a:pt x="120" y="0"/>
                      <a:pt x="12" y="103"/>
                      <a:pt x="1" y="227"/>
                    </a:cubicBezTo>
                    <a:cubicBezTo>
                      <a:pt x="1" y="358"/>
                      <a:pt x="108" y="477"/>
                      <a:pt x="251" y="477"/>
                    </a:cubicBezTo>
                    <a:cubicBezTo>
                      <a:pt x="258" y="478"/>
                      <a:pt x="266" y="478"/>
                      <a:pt x="273" y="478"/>
                    </a:cubicBezTo>
                    <a:cubicBezTo>
                      <a:pt x="395" y="478"/>
                      <a:pt x="502" y="387"/>
                      <a:pt x="513" y="263"/>
                    </a:cubicBezTo>
                    <a:cubicBezTo>
                      <a:pt x="513" y="120"/>
                      <a:pt x="406" y="13"/>
                      <a:pt x="263" y="1"/>
                    </a:cubicBezTo>
                    <a:cubicBezTo>
                      <a:pt x="256" y="0"/>
                      <a:pt x="249"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8"/>
              <p:cNvSpPr/>
              <p:nvPr/>
            </p:nvSpPr>
            <p:spPr>
              <a:xfrm>
                <a:off x="5715900" y="3177338"/>
                <a:ext cx="26225" cy="7025"/>
              </a:xfrm>
              <a:custGeom>
                <a:avLst/>
                <a:gdLst/>
                <a:ahLst/>
                <a:cxnLst/>
                <a:rect l="l" t="t" r="r" b="b"/>
                <a:pathLst>
                  <a:path w="1049" h="281" extrusionOk="0">
                    <a:moveTo>
                      <a:pt x="513" y="0"/>
                    </a:moveTo>
                    <a:cubicBezTo>
                      <a:pt x="370" y="0"/>
                      <a:pt x="227" y="48"/>
                      <a:pt x="108" y="131"/>
                    </a:cubicBezTo>
                    <a:cubicBezTo>
                      <a:pt x="24" y="203"/>
                      <a:pt x="1" y="262"/>
                      <a:pt x="13" y="274"/>
                    </a:cubicBezTo>
                    <a:cubicBezTo>
                      <a:pt x="17" y="278"/>
                      <a:pt x="22" y="280"/>
                      <a:pt x="30" y="280"/>
                    </a:cubicBezTo>
                    <a:cubicBezTo>
                      <a:pt x="92" y="280"/>
                      <a:pt x="269" y="167"/>
                      <a:pt x="513" y="167"/>
                    </a:cubicBezTo>
                    <a:cubicBezTo>
                      <a:pt x="764" y="167"/>
                      <a:pt x="955" y="277"/>
                      <a:pt x="1003" y="277"/>
                    </a:cubicBezTo>
                    <a:cubicBezTo>
                      <a:pt x="1007" y="277"/>
                      <a:pt x="1011" y="276"/>
                      <a:pt x="1013" y="274"/>
                    </a:cubicBezTo>
                    <a:cubicBezTo>
                      <a:pt x="1048" y="239"/>
                      <a:pt x="1001" y="191"/>
                      <a:pt x="917" y="131"/>
                    </a:cubicBezTo>
                    <a:cubicBezTo>
                      <a:pt x="798" y="48"/>
                      <a:pt x="655" y="0"/>
                      <a:pt x="5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8"/>
              <p:cNvSpPr/>
              <p:nvPr/>
            </p:nvSpPr>
            <p:spPr>
              <a:xfrm>
                <a:off x="5783475" y="3194588"/>
                <a:ext cx="12825" cy="11975"/>
              </a:xfrm>
              <a:custGeom>
                <a:avLst/>
                <a:gdLst/>
                <a:ahLst/>
                <a:cxnLst/>
                <a:rect l="l" t="t" r="r" b="b"/>
                <a:pathLst>
                  <a:path w="513" h="479" extrusionOk="0">
                    <a:moveTo>
                      <a:pt x="242" y="0"/>
                    </a:moveTo>
                    <a:cubicBezTo>
                      <a:pt x="119" y="0"/>
                      <a:pt x="12" y="103"/>
                      <a:pt x="0" y="227"/>
                    </a:cubicBezTo>
                    <a:cubicBezTo>
                      <a:pt x="0" y="358"/>
                      <a:pt x="108" y="477"/>
                      <a:pt x="250" y="477"/>
                    </a:cubicBezTo>
                    <a:cubicBezTo>
                      <a:pt x="258" y="478"/>
                      <a:pt x="265" y="478"/>
                      <a:pt x="272" y="478"/>
                    </a:cubicBezTo>
                    <a:cubicBezTo>
                      <a:pt x="394" y="478"/>
                      <a:pt x="501" y="387"/>
                      <a:pt x="512" y="263"/>
                    </a:cubicBezTo>
                    <a:cubicBezTo>
                      <a:pt x="512" y="120"/>
                      <a:pt x="405" y="13"/>
                      <a:pt x="262" y="1"/>
                    </a:cubicBezTo>
                    <a:cubicBezTo>
                      <a:pt x="256" y="0"/>
                      <a:pt x="249" y="0"/>
                      <a:pt x="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8"/>
              <p:cNvSpPr/>
              <p:nvPr/>
            </p:nvSpPr>
            <p:spPr>
              <a:xfrm>
                <a:off x="5783175" y="3182088"/>
                <a:ext cx="26225" cy="6750"/>
              </a:xfrm>
              <a:custGeom>
                <a:avLst/>
                <a:gdLst/>
                <a:ahLst/>
                <a:cxnLst/>
                <a:rect l="l" t="t" r="r" b="b"/>
                <a:pathLst>
                  <a:path w="1049" h="270" extrusionOk="0">
                    <a:moveTo>
                      <a:pt x="512" y="1"/>
                    </a:moveTo>
                    <a:cubicBezTo>
                      <a:pt x="370" y="1"/>
                      <a:pt x="239" y="49"/>
                      <a:pt x="120" y="132"/>
                    </a:cubicBezTo>
                    <a:cubicBezTo>
                      <a:pt x="36" y="191"/>
                      <a:pt x="0" y="251"/>
                      <a:pt x="24" y="263"/>
                    </a:cubicBezTo>
                    <a:cubicBezTo>
                      <a:pt x="27" y="267"/>
                      <a:pt x="32" y="269"/>
                      <a:pt x="38" y="269"/>
                    </a:cubicBezTo>
                    <a:cubicBezTo>
                      <a:pt x="92" y="269"/>
                      <a:pt x="270" y="156"/>
                      <a:pt x="524" y="156"/>
                    </a:cubicBezTo>
                    <a:cubicBezTo>
                      <a:pt x="765" y="166"/>
                      <a:pt x="951" y="269"/>
                      <a:pt x="1008" y="269"/>
                    </a:cubicBezTo>
                    <a:cubicBezTo>
                      <a:pt x="1016" y="269"/>
                      <a:pt x="1022" y="267"/>
                      <a:pt x="1024" y="263"/>
                    </a:cubicBezTo>
                    <a:cubicBezTo>
                      <a:pt x="1048" y="239"/>
                      <a:pt x="1012" y="191"/>
                      <a:pt x="917" y="132"/>
                    </a:cubicBezTo>
                    <a:cubicBezTo>
                      <a:pt x="798" y="49"/>
                      <a:pt x="655"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8"/>
              <p:cNvSpPr/>
              <p:nvPr/>
            </p:nvSpPr>
            <p:spPr>
              <a:xfrm>
                <a:off x="5740900" y="3182388"/>
                <a:ext cx="21175" cy="57625"/>
              </a:xfrm>
              <a:custGeom>
                <a:avLst/>
                <a:gdLst/>
                <a:ahLst/>
                <a:cxnLst/>
                <a:rect l="l" t="t" r="r" b="b"/>
                <a:pathLst>
                  <a:path w="847" h="2305" extrusionOk="0">
                    <a:moveTo>
                      <a:pt x="846" y="1"/>
                    </a:moveTo>
                    <a:lnTo>
                      <a:pt x="846" y="1"/>
                    </a:lnTo>
                    <a:cubicBezTo>
                      <a:pt x="620" y="441"/>
                      <a:pt x="417" y="894"/>
                      <a:pt x="263" y="1358"/>
                    </a:cubicBezTo>
                    <a:cubicBezTo>
                      <a:pt x="191" y="1549"/>
                      <a:pt x="132" y="1727"/>
                      <a:pt x="60" y="1894"/>
                    </a:cubicBezTo>
                    <a:cubicBezTo>
                      <a:pt x="25" y="1977"/>
                      <a:pt x="1" y="2073"/>
                      <a:pt x="25" y="2168"/>
                    </a:cubicBezTo>
                    <a:cubicBezTo>
                      <a:pt x="48" y="2215"/>
                      <a:pt x="84" y="2251"/>
                      <a:pt x="144" y="2275"/>
                    </a:cubicBezTo>
                    <a:cubicBezTo>
                      <a:pt x="179" y="2287"/>
                      <a:pt x="215" y="2287"/>
                      <a:pt x="263" y="2287"/>
                    </a:cubicBezTo>
                    <a:cubicBezTo>
                      <a:pt x="334" y="2299"/>
                      <a:pt x="409" y="2305"/>
                      <a:pt x="483" y="2305"/>
                    </a:cubicBezTo>
                    <a:cubicBezTo>
                      <a:pt x="557" y="2305"/>
                      <a:pt x="632" y="2299"/>
                      <a:pt x="703" y="2287"/>
                    </a:cubicBezTo>
                    <a:cubicBezTo>
                      <a:pt x="560" y="2239"/>
                      <a:pt x="417" y="2215"/>
                      <a:pt x="263" y="2204"/>
                    </a:cubicBezTo>
                    <a:cubicBezTo>
                      <a:pt x="191" y="2204"/>
                      <a:pt x="132" y="2192"/>
                      <a:pt x="120" y="2144"/>
                    </a:cubicBezTo>
                    <a:cubicBezTo>
                      <a:pt x="108" y="2061"/>
                      <a:pt x="132" y="1989"/>
                      <a:pt x="167" y="1930"/>
                    </a:cubicBezTo>
                    <a:lnTo>
                      <a:pt x="370" y="1394"/>
                    </a:lnTo>
                    <a:cubicBezTo>
                      <a:pt x="572" y="941"/>
                      <a:pt x="727" y="477"/>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8"/>
              <p:cNvSpPr/>
              <p:nvPr/>
            </p:nvSpPr>
            <p:spPr>
              <a:xfrm>
                <a:off x="5753700" y="3303238"/>
                <a:ext cx="66700" cy="29650"/>
              </a:xfrm>
              <a:custGeom>
                <a:avLst/>
                <a:gdLst/>
                <a:ahLst/>
                <a:cxnLst/>
                <a:rect l="l" t="t" r="r" b="b"/>
                <a:pathLst>
                  <a:path w="2668" h="1186" extrusionOk="0">
                    <a:moveTo>
                      <a:pt x="2668" y="1"/>
                    </a:moveTo>
                    <a:cubicBezTo>
                      <a:pt x="1877" y="466"/>
                      <a:pt x="985" y="704"/>
                      <a:pt x="68" y="704"/>
                    </a:cubicBezTo>
                    <a:cubicBezTo>
                      <a:pt x="46" y="704"/>
                      <a:pt x="23" y="704"/>
                      <a:pt x="1" y="703"/>
                    </a:cubicBezTo>
                    <a:lnTo>
                      <a:pt x="1" y="1168"/>
                    </a:lnTo>
                    <a:cubicBezTo>
                      <a:pt x="131" y="1180"/>
                      <a:pt x="256" y="1186"/>
                      <a:pt x="375" y="1186"/>
                    </a:cubicBezTo>
                    <a:cubicBezTo>
                      <a:pt x="2075" y="1186"/>
                      <a:pt x="2668" y="1"/>
                      <a:pt x="2668"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8"/>
              <p:cNvSpPr/>
              <p:nvPr/>
            </p:nvSpPr>
            <p:spPr>
              <a:xfrm>
                <a:off x="5780200" y="3163638"/>
                <a:ext cx="32175" cy="9175"/>
              </a:xfrm>
              <a:custGeom>
                <a:avLst/>
                <a:gdLst/>
                <a:ahLst/>
                <a:cxnLst/>
                <a:rect l="l" t="t" r="r" b="b"/>
                <a:pathLst>
                  <a:path w="1287" h="367" extrusionOk="0">
                    <a:moveTo>
                      <a:pt x="552" y="0"/>
                    </a:moveTo>
                    <a:cubicBezTo>
                      <a:pt x="430" y="0"/>
                      <a:pt x="307" y="20"/>
                      <a:pt x="191" y="60"/>
                    </a:cubicBezTo>
                    <a:cubicBezTo>
                      <a:pt x="72" y="108"/>
                      <a:pt x="0" y="167"/>
                      <a:pt x="12" y="203"/>
                    </a:cubicBezTo>
                    <a:cubicBezTo>
                      <a:pt x="48" y="275"/>
                      <a:pt x="322" y="239"/>
                      <a:pt x="643" y="287"/>
                    </a:cubicBezTo>
                    <a:cubicBezTo>
                      <a:pt x="884" y="313"/>
                      <a:pt x="1092" y="367"/>
                      <a:pt x="1196" y="367"/>
                    </a:cubicBezTo>
                    <a:cubicBezTo>
                      <a:pt x="1230" y="367"/>
                      <a:pt x="1254" y="361"/>
                      <a:pt x="1262" y="346"/>
                    </a:cubicBezTo>
                    <a:cubicBezTo>
                      <a:pt x="1286" y="310"/>
                      <a:pt x="1239" y="239"/>
                      <a:pt x="1131" y="167"/>
                    </a:cubicBezTo>
                    <a:cubicBezTo>
                      <a:pt x="960" y="56"/>
                      <a:pt x="757" y="0"/>
                      <a:pt x="5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8"/>
              <p:cNvSpPr/>
              <p:nvPr/>
            </p:nvSpPr>
            <p:spPr>
              <a:xfrm>
                <a:off x="5718275" y="3160613"/>
                <a:ext cx="24750" cy="7575"/>
              </a:xfrm>
              <a:custGeom>
                <a:avLst/>
                <a:gdLst/>
                <a:ahLst/>
                <a:cxnLst/>
                <a:rect l="l" t="t" r="r" b="b"/>
                <a:pathLst>
                  <a:path w="990" h="303" extrusionOk="0">
                    <a:moveTo>
                      <a:pt x="519" y="0"/>
                    </a:moveTo>
                    <a:cubicBezTo>
                      <a:pt x="501" y="0"/>
                      <a:pt x="483" y="1"/>
                      <a:pt x="465" y="3"/>
                    </a:cubicBezTo>
                    <a:cubicBezTo>
                      <a:pt x="334" y="3"/>
                      <a:pt x="203" y="38"/>
                      <a:pt x="96" y="122"/>
                    </a:cubicBezTo>
                    <a:cubicBezTo>
                      <a:pt x="25" y="181"/>
                      <a:pt x="1" y="241"/>
                      <a:pt x="13" y="277"/>
                    </a:cubicBezTo>
                    <a:cubicBezTo>
                      <a:pt x="29" y="296"/>
                      <a:pt x="60" y="303"/>
                      <a:pt x="104" y="303"/>
                    </a:cubicBezTo>
                    <a:cubicBezTo>
                      <a:pt x="191" y="303"/>
                      <a:pt x="326" y="277"/>
                      <a:pt x="477" y="277"/>
                    </a:cubicBezTo>
                    <a:cubicBezTo>
                      <a:pt x="601" y="277"/>
                      <a:pt x="713" y="287"/>
                      <a:pt x="798" y="287"/>
                    </a:cubicBezTo>
                    <a:cubicBezTo>
                      <a:pt x="869" y="287"/>
                      <a:pt x="920" y="280"/>
                      <a:pt x="941" y="253"/>
                    </a:cubicBezTo>
                    <a:cubicBezTo>
                      <a:pt x="989" y="193"/>
                      <a:pt x="930" y="157"/>
                      <a:pt x="846" y="98"/>
                    </a:cubicBezTo>
                    <a:cubicBezTo>
                      <a:pt x="753" y="36"/>
                      <a:pt x="641"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8"/>
              <p:cNvSpPr/>
              <p:nvPr/>
            </p:nvSpPr>
            <p:spPr>
              <a:xfrm>
                <a:off x="5760850" y="3251038"/>
                <a:ext cx="20275" cy="14225"/>
              </a:xfrm>
              <a:custGeom>
                <a:avLst/>
                <a:gdLst/>
                <a:ahLst/>
                <a:cxnLst/>
                <a:rect l="l" t="t" r="r" b="b"/>
                <a:pathLst>
                  <a:path w="811" h="569" extrusionOk="0">
                    <a:moveTo>
                      <a:pt x="381" y="1"/>
                    </a:moveTo>
                    <a:cubicBezTo>
                      <a:pt x="247" y="1"/>
                      <a:pt x="118" y="68"/>
                      <a:pt x="24" y="172"/>
                    </a:cubicBezTo>
                    <a:lnTo>
                      <a:pt x="12" y="184"/>
                    </a:lnTo>
                    <a:cubicBezTo>
                      <a:pt x="0" y="208"/>
                      <a:pt x="0" y="243"/>
                      <a:pt x="12" y="279"/>
                    </a:cubicBezTo>
                    <a:cubicBezTo>
                      <a:pt x="36" y="303"/>
                      <a:pt x="60" y="339"/>
                      <a:pt x="96" y="350"/>
                    </a:cubicBezTo>
                    <a:cubicBezTo>
                      <a:pt x="191" y="446"/>
                      <a:pt x="298" y="505"/>
                      <a:pt x="417" y="553"/>
                    </a:cubicBezTo>
                    <a:cubicBezTo>
                      <a:pt x="452" y="563"/>
                      <a:pt x="488" y="569"/>
                      <a:pt x="523" y="569"/>
                    </a:cubicBezTo>
                    <a:cubicBezTo>
                      <a:pt x="609" y="569"/>
                      <a:pt x="692" y="537"/>
                      <a:pt x="751" y="470"/>
                    </a:cubicBezTo>
                    <a:cubicBezTo>
                      <a:pt x="810" y="374"/>
                      <a:pt x="798" y="243"/>
                      <a:pt x="739" y="160"/>
                    </a:cubicBezTo>
                    <a:cubicBezTo>
                      <a:pt x="655" y="77"/>
                      <a:pt x="560" y="17"/>
                      <a:pt x="441" y="5"/>
                    </a:cubicBezTo>
                    <a:cubicBezTo>
                      <a:pt x="421" y="2"/>
                      <a:pt x="401" y="1"/>
                      <a:pt x="381"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8"/>
              <p:cNvSpPr/>
              <p:nvPr/>
            </p:nvSpPr>
            <p:spPr>
              <a:xfrm>
                <a:off x="5757275" y="3244313"/>
                <a:ext cx="21750" cy="18475"/>
              </a:xfrm>
              <a:custGeom>
                <a:avLst/>
                <a:gdLst/>
                <a:ahLst/>
                <a:cxnLst/>
                <a:rect l="l" t="t" r="r" b="b"/>
                <a:pathLst>
                  <a:path w="870" h="739" extrusionOk="0">
                    <a:moveTo>
                      <a:pt x="822" y="0"/>
                    </a:moveTo>
                    <a:cubicBezTo>
                      <a:pt x="775" y="0"/>
                      <a:pt x="775" y="286"/>
                      <a:pt x="536" y="477"/>
                    </a:cubicBezTo>
                    <a:cubicBezTo>
                      <a:pt x="298" y="679"/>
                      <a:pt x="1" y="643"/>
                      <a:pt x="1" y="679"/>
                    </a:cubicBezTo>
                    <a:cubicBezTo>
                      <a:pt x="1" y="715"/>
                      <a:pt x="60" y="739"/>
                      <a:pt x="191" y="739"/>
                    </a:cubicBezTo>
                    <a:cubicBezTo>
                      <a:pt x="358" y="739"/>
                      <a:pt x="513" y="691"/>
                      <a:pt x="632" y="584"/>
                    </a:cubicBezTo>
                    <a:cubicBezTo>
                      <a:pt x="751" y="489"/>
                      <a:pt x="834" y="346"/>
                      <a:pt x="858" y="191"/>
                    </a:cubicBezTo>
                    <a:cubicBezTo>
                      <a:pt x="870" y="72"/>
                      <a:pt x="834" y="0"/>
                      <a:pt x="8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8"/>
              <p:cNvSpPr/>
              <p:nvPr/>
            </p:nvSpPr>
            <p:spPr>
              <a:xfrm>
                <a:off x="5713525" y="3090113"/>
                <a:ext cx="165825" cy="121475"/>
              </a:xfrm>
              <a:custGeom>
                <a:avLst/>
                <a:gdLst/>
                <a:ahLst/>
                <a:cxnLst/>
                <a:rect l="l" t="t" r="r" b="b"/>
                <a:pathLst>
                  <a:path w="6633" h="4859" extrusionOk="0">
                    <a:moveTo>
                      <a:pt x="1798" y="1"/>
                    </a:moveTo>
                    <a:cubicBezTo>
                      <a:pt x="1798" y="1"/>
                      <a:pt x="0" y="203"/>
                      <a:pt x="155" y="1275"/>
                    </a:cubicBezTo>
                    <a:cubicBezTo>
                      <a:pt x="229" y="1762"/>
                      <a:pt x="840" y="1937"/>
                      <a:pt x="1400" y="1937"/>
                    </a:cubicBezTo>
                    <a:cubicBezTo>
                      <a:pt x="1566" y="1937"/>
                      <a:pt x="1728" y="1921"/>
                      <a:pt x="1870" y="1894"/>
                    </a:cubicBezTo>
                    <a:cubicBezTo>
                      <a:pt x="2261" y="2383"/>
                      <a:pt x="2860" y="2664"/>
                      <a:pt x="3478" y="2664"/>
                    </a:cubicBezTo>
                    <a:cubicBezTo>
                      <a:pt x="3537" y="2664"/>
                      <a:pt x="3596" y="2661"/>
                      <a:pt x="3656" y="2656"/>
                    </a:cubicBezTo>
                    <a:cubicBezTo>
                      <a:pt x="3692" y="2647"/>
                      <a:pt x="3728" y="2643"/>
                      <a:pt x="3764" y="2643"/>
                    </a:cubicBezTo>
                    <a:cubicBezTo>
                      <a:pt x="3822" y="2643"/>
                      <a:pt x="3878" y="2653"/>
                      <a:pt x="3929" y="2668"/>
                    </a:cubicBezTo>
                    <a:cubicBezTo>
                      <a:pt x="4013" y="2716"/>
                      <a:pt x="4084" y="2787"/>
                      <a:pt x="4132" y="2870"/>
                    </a:cubicBezTo>
                    <a:cubicBezTo>
                      <a:pt x="4394" y="3228"/>
                      <a:pt x="4787" y="3466"/>
                      <a:pt x="5215" y="3549"/>
                    </a:cubicBezTo>
                    <a:cubicBezTo>
                      <a:pt x="5311" y="4192"/>
                      <a:pt x="5799" y="4716"/>
                      <a:pt x="6430" y="4859"/>
                    </a:cubicBezTo>
                    <a:cubicBezTo>
                      <a:pt x="6430" y="4859"/>
                      <a:pt x="6632" y="4763"/>
                      <a:pt x="6561" y="3954"/>
                    </a:cubicBezTo>
                    <a:cubicBezTo>
                      <a:pt x="6525" y="3132"/>
                      <a:pt x="6525" y="2299"/>
                      <a:pt x="6573" y="1477"/>
                    </a:cubicBezTo>
                    <a:lnTo>
                      <a:pt x="4406" y="477"/>
                    </a:lnTo>
                    <a:lnTo>
                      <a:pt x="1798"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8"/>
              <p:cNvSpPr/>
              <p:nvPr/>
            </p:nvSpPr>
            <p:spPr>
              <a:xfrm>
                <a:off x="5726625" y="3096088"/>
                <a:ext cx="171475" cy="108950"/>
              </a:xfrm>
              <a:custGeom>
                <a:avLst/>
                <a:gdLst/>
                <a:ahLst/>
                <a:cxnLst/>
                <a:rect l="l" t="t" r="r" b="b"/>
                <a:pathLst>
                  <a:path w="6859" h="4358" extrusionOk="0">
                    <a:moveTo>
                      <a:pt x="640" y="0"/>
                    </a:moveTo>
                    <a:cubicBezTo>
                      <a:pt x="530" y="0"/>
                      <a:pt x="419" y="16"/>
                      <a:pt x="310" y="48"/>
                    </a:cubicBezTo>
                    <a:cubicBezTo>
                      <a:pt x="226" y="71"/>
                      <a:pt x="143" y="107"/>
                      <a:pt x="72" y="155"/>
                    </a:cubicBezTo>
                    <a:cubicBezTo>
                      <a:pt x="24" y="202"/>
                      <a:pt x="0" y="226"/>
                      <a:pt x="0" y="226"/>
                    </a:cubicBezTo>
                    <a:cubicBezTo>
                      <a:pt x="96" y="167"/>
                      <a:pt x="215" y="119"/>
                      <a:pt x="322" y="95"/>
                    </a:cubicBezTo>
                    <a:cubicBezTo>
                      <a:pt x="409" y="72"/>
                      <a:pt x="498" y="61"/>
                      <a:pt x="587" y="61"/>
                    </a:cubicBezTo>
                    <a:cubicBezTo>
                      <a:pt x="813" y="61"/>
                      <a:pt x="1038" y="134"/>
                      <a:pt x="1227" y="262"/>
                    </a:cubicBezTo>
                    <a:cubicBezTo>
                      <a:pt x="1310" y="333"/>
                      <a:pt x="1381" y="405"/>
                      <a:pt x="1441" y="488"/>
                    </a:cubicBezTo>
                    <a:cubicBezTo>
                      <a:pt x="1524" y="583"/>
                      <a:pt x="1620" y="655"/>
                      <a:pt x="1739" y="703"/>
                    </a:cubicBezTo>
                    <a:cubicBezTo>
                      <a:pt x="1823" y="726"/>
                      <a:pt x="1908" y="739"/>
                      <a:pt x="1992" y="739"/>
                    </a:cubicBezTo>
                    <a:cubicBezTo>
                      <a:pt x="2039" y="739"/>
                      <a:pt x="2085" y="735"/>
                      <a:pt x="2131" y="726"/>
                    </a:cubicBezTo>
                    <a:cubicBezTo>
                      <a:pt x="2208" y="712"/>
                      <a:pt x="2285" y="707"/>
                      <a:pt x="2359" y="707"/>
                    </a:cubicBezTo>
                    <a:cubicBezTo>
                      <a:pt x="2412" y="707"/>
                      <a:pt x="2463" y="709"/>
                      <a:pt x="2512" y="714"/>
                    </a:cubicBezTo>
                    <a:cubicBezTo>
                      <a:pt x="3096" y="786"/>
                      <a:pt x="3596" y="1167"/>
                      <a:pt x="3798" y="1715"/>
                    </a:cubicBezTo>
                    <a:lnTo>
                      <a:pt x="3822" y="1774"/>
                    </a:lnTo>
                    <a:lnTo>
                      <a:pt x="3846" y="1846"/>
                    </a:lnTo>
                    <a:lnTo>
                      <a:pt x="3906" y="1810"/>
                    </a:lnTo>
                    <a:cubicBezTo>
                      <a:pt x="4034" y="1756"/>
                      <a:pt x="4170" y="1729"/>
                      <a:pt x="4305" y="1729"/>
                    </a:cubicBezTo>
                    <a:cubicBezTo>
                      <a:pt x="4557" y="1729"/>
                      <a:pt x="4807" y="1822"/>
                      <a:pt x="5001" y="2000"/>
                    </a:cubicBezTo>
                    <a:cubicBezTo>
                      <a:pt x="5251" y="2250"/>
                      <a:pt x="5441" y="2560"/>
                      <a:pt x="5513" y="2917"/>
                    </a:cubicBezTo>
                    <a:lnTo>
                      <a:pt x="5513" y="2953"/>
                    </a:lnTo>
                    <a:lnTo>
                      <a:pt x="5549" y="2953"/>
                    </a:lnTo>
                    <a:cubicBezTo>
                      <a:pt x="5822" y="2977"/>
                      <a:pt x="6096" y="3096"/>
                      <a:pt x="6311" y="3274"/>
                    </a:cubicBezTo>
                    <a:cubicBezTo>
                      <a:pt x="6489" y="3417"/>
                      <a:pt x="6620" y="3596"/>
                      <a:pt x="6703" y="3798"/>
                    </a:cubicBezTo>
                    <a:cubicBezTo>
                      <a:pt x="6775" y="3977"/>
                      <a:pt x="6823" y="4167"/>
                      <a:pt x="6846" y="4358"/>
                    </a:cubicBezTo>
                    <a:cubicBezTo>
                      <a:pt x="6858" y="4310"/>
                      <a:pt x="6858" y="4262"/>
                      <a:pt x="6858" y="4215"/>
                    </a:cubicBezTo>
                    <a:cubicBezTo>
                      <a:pt x="6834" y="3834"/>
                      <a:pt x="6668" y="3477"/>
                      <a:pt x="6382" y="3227"/>
                    </a:cubicBezTo>
                    <a:cubicBezTo>
                      <a:pt x="6163" y="3031"/>
                      <a:pt x="5889" y="2902"/>
                      <a:pt x="5602" y="2861"/>
                    </a:cubicBezTo>
                    <a:lnTo>
                      <a:pt x="5602" y="2861"/>
                    </a:lnTo>
                    <a:cubicBezTo>
                      <a:pt x="5526" y="2505"/>
                      <a:pt x="5338" y="2183"/>
                      <a:pt x="5072" y="1929"/>
                    </a:cubicBezTo>
                    <a:cubicBezTo>
                      <a:pt x="4855" y="1727"/>
                      <a:pt x="4578" y="1622"/>
                      <a:pt x="4299" y="1622"/>
                    </a:cubicBezTo>
                    <a:cubicBezTo>
                      <a:pt x="4171" y="1622"/>
                      <a:pt x="4043" y="1644"/>
                      <a:pt x="3921" y="1689"/>
                    </a:cubicBezTo>
                    <a:lnTo>
                      <a:pt x="3921" y="1689"/>
                    </a:lnTo>
                    <a:lnTo>
                      <a:pt x="3917" y="1679"/>
                    </a:lnTo>
                    <a:cubicBezTo>
                      <a:pt x="3691" y="1095"/>
                      <a:pt x="3155" y="679"/>
                      <a:pt x="2524" y="619"/>
                    </a:cubicBezTo>
                    <a:cubicBezTo>
                      <a:pt x="2476" y="611"/>
                      <a:pt x="2428" y="608"/>
                      <a:pt x="2380" y="608"/>
                    </a:cubicBezTo>
                    <a:cubicBezTo>
                      <a:pt x="2222" y="608"/>
                      <a:pt x="2069" y="643"/>
                      <a:pt x="1933" y="643"/>
                    </a:cubicBezTo>
                    <a:cubicBezTo>
                      <a:pt x="1877" y="643"/>
                      <a:pt x="1823" y="637"/>
                      <a:pt x="1774" y="619"/>
                    </a:cubicBezTo>
                    <a:cubicBezTo>
                      <a:pt x="1560" y="548"/>
                      <a:pt x="1453" y="310"/>
                      <a:pt x="1274" y="202"/>
                    </a:cubicBezTo>
                    <a:cubicBezTo>
                      <a:pt x="1082" y="67"/>
                      <a:pt x="864" y="0"/>
                      <a:pt x="64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8"/>
              <p:cNvSpPr/>
              <p:nvPr/>
            </p:nvSpPr>
            <p:spPr>
              <a:xfrm>
                <a:off x="5714725" y="3117213"/>
                <a:ext cx="97050" cy="37350"/>
              </a:xfrm>
              <a:custGeom>
                <a:avLst/>
                <a:gdLst/>
                <a:ahLst/>
                <a:cxnLst/>
                <a:rect l="l" t="t" r="r" b="b"/>
                <a:pathLst>
                  <a:path w="3882" h="1494" extrusionOk="0">
                    <a:moveTo>
                      <a:pt x="0" y="0"/>
                    </a:moveTo>
                    <a:lnTo>
                      <a:pt x="0" y="0"/>
                    </a:lnTo>
                    <a:cubicBezTo>
                      <a:pt x="12" y="60"/>
                      <a:pt x="24" y="119"/>
                      <a:pt x="60" y="167"/>
                    </a:cubicBezTo>
                    <a:cubicBezTo>
                      <a:pt x="143" y="310"/>
                      <a:pt x="238" y="441"/>
                      <a:pt x="369" y="548"/>
                    </a:cubicBezTo>
                    <a:cubicBezTo>
                      <a:pt x="548" y="715"/>
                      <a:pt x="774" y="834"/>
                      <a:pt x="1012" y="881"/>
                    </a:cubicBezTo>
                    <a:cubicBezTo>
                      <a:pt x="1116" y="902"/>
                      <a:pt x="1221" y="913"/>
                      <a:pt x="1326" y="913"/>
                    </a:cubicBezTo>
                    <a:cubicBezTo>
                      <a:pt x="1523" y="913"/>
                      <a:pt x="1719" y="876"/>
                      <a:pt x="1905" y="798"/>
                    </a:cubicBezTo>
                    <a:lnTo>
                      <a:pt x="1925" y="790"/>
                    </a:lnTo>
                    <a:lnTo>
                      <a:pt x="1925" y="790"/>
                    </a:lnTo>
                    <a:cubicBezTo>
                      <a:pt x="2257" y="1195"/>
                      <a:pt x="2731" y="1443"/>
                      <a:pt x="3250" y="1489"/>
                    </a:cubicBezTo>
                    <a:cubicBezTo>
                      <a:pt x="3292" y="1492"/>
                      <a:pt x="3333" y="1493"/>
                      <a:pt x="3375" y="1493"/>
                    </a:cubicBezTo>
                    <a:cubicBezTo>
                      <a:pt x="3488" y="1493"/>
                      <a:pt x="3601" y="1482"/>
                      <a:pt x="3715" y="1465"/>
                    </a:cubicBezTo>
                    <a:cubicBezTo>
                      <a:pt x="3774" y="1453"/>
                      <a:pt x="3834" y="1429"/>
                      <a:pt x="3881" y="1405"/>
                    </a:cubicBezTo>
                    <a:lnTo>
                      <a:pt x="3881" y="1405"/>
                    </a:lnTo>
                    <a:cubicBezTo>
                      <a:pt x="3780" y="1411"/>
                      <a:pt x="3676" y="1414"/>
                      <a:pt x="3572" y="1414"/>
                    </a:cubicBezTo>
                    <a:cubicBezTo>
                      <a:pt x="3468" y="1414"/>
                      <a:pt x="3364" y="1411"/>
                      <a:pt x="3262" y="1405"/>
                    </a:cubicBezTo>
                    <a:cubicBezTo>
                      <a:pt x="2762" y="1334"/>
                      <a:pt x="2310" y="1084"/>
                      <a:pt x="1988" y="679"/>
                    </a:cubicBezTo>
                    <a:lnTo>
                      <a:pt x="1965" y="643"/>
                    </a:lnTo>
                    <a:lnTo>
                      <a:pt x="1917" y="667"/>
                    </a:lnTo>
                    <a:lnTo>
                      <a:pt x="1857" y="691"/>
                    </a:lnTo>
                    <a:cubicBezTo>
                      <a:pt x="1681" y="763"/>
                      <a:pt x="1493" y="803"/>
                      <a:pt x="1306" y="803"/>
                    </a:cubicBezTo>
                    <a:cubicBezTo>
                      <a:pt x="1216" y="803"/>
                      <a:pt x="1125" y="794"/>
                      <a:pt x="1036" y="774"/>
                    </a:cubicBezTo>
                    <a:cubicBezTo>
                      <a:pt x="810" y="739"/>
                      <a:pt x="595" y="631"/>
                      <a:pt x="417" y="489"/>
                    </a:cubicBezTo>
                    <a:cubicBezTo>
                      <a:pt x="262" y="346"/>
                      <a:pt x="119" y="179"/>
                      <a:pt x="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8"/>
              <p:cNvSpPr/>
              <p:nvPr/>
            </p:nvSpPr>
            <p:spPr>
              <a:xfrm>
                <a:off x="5752825" y="3121088"/>
                <a:ext cx="30975" cy="9025"/>
              </a:xfrm>
              <a:custGeom>
                <a:avLst/>
                <a:gdLst/>
                <a:ahLst/>
                <a:cxnLst/>
                <a:rect l="l" t="t" r="r" b="b"/>
                <a:pathLst>
                  <a:path w="1239" h="361" extrusionOk="0">
                    <a:moveTo>
                      <a:pt x="873" y="1"/>
                    </a:moveTo>
                    <a:cubicBezTo>
                      <a:pt x="775" y="1"/>
                      <a:pt x="678" y="16"/>
                      <a:pt x="583" y="48"/>
                    </a:cubicBezTo>
                    <a:cubicBezTo>
                      <a:pt x="357" y="84"/>
                      <a:pt x="155" y="191"/>
                      <a:pt x="0" y="357"/>
                    </a:cubicBezTo>
                    <a:cubicBezTo>
                      <a:pt x="2" y="359"/>
                      <a:pt x="5" y="360"/>
                      <a:pt x="10" y="360"/>
                    </a:cubicBezTo>
                    <a:cubicBezTo>
                      <a:pt x="65" y="360"/>
                      <a:pt x="301" y="243"/>
                      <a:pt x="607" y="167"/>
                    </a:cubicBezTo>
                    <a:cubicBezTo>
                      <a:pt x="941" y="72"/>
                      <a:pt x="1238" y="107"/>
                      <a:pt x="1238" y="72"/>
                    </a:cubicBezTo>
                    <a:cubicBezTo>
                      <a:pt x="1119" y="25"/>
                      <a:pt x="996" y="1"/>
                      <a:pt x="87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8"/>
              <p:cNvSpPr/>
              <p:nvPr/>
            </p:nvSpPr>
            <p:spPr>
              <a:xfrm>
                <a:off x="5752525" y="3112238"/>
                <a:ext cx="13100" cy="9200"/>
              </a:xfrm>
              <a:custGeom>
                <a:avLst/>
                <a:gdLst/>
                <a:ahLst/>
                <a:cxnLst/>
                <a:rect l="l" t="t" r="r" b="b"/>
                <a:pathLst>
                  <a:path w="524" h="368" extrusionOk="0">
                    <a:moveTo>
                      <a:pt x="51" y="0"/>
                    </a:moveTo>
                    <a:cubicBezTo>
                      <a:pt x="36" y="0"/>
                      <a:pt x="27" y="3"/>
                      <a:pt x="24" y="9"/>
                    </a:cubicBezTo>
                    <a:cubicBezTo>
                      <a:pt x="0" y="45"/>
                      <a:pt x="119" y="116"/>
                      <a:pt x="238" y="211"/>
                    </a:cubicBezTo>
                    <a:cubicBezTo>
                      <a:pt x="361" y="289"/>
                      <a:pt x="462" y="367"/>
                      <a:pt x="495" y="367"/>
                    </a:cubicBezTo>
                    <a:cubicBezTo>
                      <a:pt x="497" y="367"/>
                      <a:pt x="499" y="367"/>
                      <a:pt x="500" y="366"/>
                    </a:cubicBezTo>
                    <a:cubicBezTo>
                      <a:pt x="524" y="342"/>
                      <a:pt x="453" y="211"/>
                      <a:pt x="322" y="116"/>
                    </a:cubicBezTo>
                    <a:cubicBezTo>
                      <a:pt x="212" y="34"/>
                      <a:pt x="102" y="0"/>
                      <a:pt x="5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8"/>
              <p:cNvSpPr/>
              <p:nvPr/>
            </p:nvSpPr>
            <p:spPr>
              <a:xfrm>
                <a:off x="5813225" y="3146188"/>
                <a:ext cx="28900" cy="4875"/>
              </a:xfrm>
              <a:custGeom>
                <a:avLst/>
                <a:gdLst/>
                <a:ahLst/>
                <a:cxnLst/>
                <a:rect l="l" t="t" r="r" b="b"/>
                <a:pathLst>
                  <a:path w="1156" h="195" extrusionOk="0">
                    <a:moveTo>
                      <a:pt x="597" y="1"/>
                    </a:moveTo>
                    <a:cubicBezTo>
                      <a:pt x="388" y="1"/>
                      <a:pt x="180" y="63"/>
                      <a:pt x="1" y="187"/>
                    </a:cubicBezTo>
                    <a:cubicBezTo>
                      <a:pt x="3" y="192"/>
                      <a:pt x="11" y="195"/>
                      <a:pt x="23" y="195"/>
                    </a:cubicBezTo>
                    <a:cubicBezTo>
                      <a:pt x="93" y="195"/>
                      <a:pt x="313" y="125"/>
                      <a:pt x="584" y="115"/>
                    </a:cubicBezTo>
                    <a:cubicBezTo>
                      <a:pt x="850" y="115"/>
                      <a:pt x="1071" y="168"/>
                      <a:pt x="1137" y="168"/>
                    </a:cubicBezTo>
                    <a:cubicBezTo>
                      <a:pt x="1148" y="168"/>
                      <a:pt x="1154" y="166"/>
                      <a:pt x="1156" y="163"/>
                    </a:cubicBezTo>
                    <a:cubicBezTo>
                      <a:pt x="984" y="54"/>
                      <a:pt x="790" y="1"/>
                      <a:pt x="597"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8"/>
              <p:cNvSpPr/>
              <p:nvPr/>
            </p:nvSpPr>
            <p:spPr>
              <a:xfrm>
                <a:off x="5818300" y="3163588"/>
                <a:ext cx="37825" cy="13650"/>
              </a:xfrm>
              <a:custGeom>
                <a:avLst/>
                <a:gdLst/>
                <a:ahLst/>
                <a:cxnLst/>
                <a:rect l="l" t="t" r="r" b="b"/>
                <a:pathLst>
                  <a:path w="1513" h="546" extrusionOk="0">
                    <a:moveTo>
                      <a:pt x="7" y="1"/>
                    </a:moveTo>
                    <a:cubicBezTo>
                      <a:pt x="4" y="1"/>
                      <a:pt x="2" y="1"/>
                      <a:pt x="0" y="3"/>
                    </a:cubicBezTo>
                    <a:cubicBezTo>
                      <a:pt x="191" y="205"/>
                      <a:pt x="429" y="348"/>
                      <a:pt x="703" y="419"/>
                    </a:cubicBezTo>
                    <a:cubicBezTo>
                      <a:pt x="887" y="498"/>
                      <a:pt x="1091" y="545"/>
                      <a:pt x="1295" y="545"/>
                    </a:cubicBezTo>
                    <a:cubicBezTo>
                      <a:pt x="1368" y="545"/>
                      <a:pt x="1440" y="539"/>
                      <a:pt x="1512" y="527"/>
                    </a:cubicBezTo>
                    <a:cubicBezTo>
                      <a:pt x="1512" y="491"/>
                      <a:pt x="1155" y="455"/>
                      <a:pt x="739" y="312"/>
                    </a:cubicBezTo>
                    <a:cubicBezTo>
                      <a:pt x="346" y="178"/>
                      <a:pt x="59" y="1"/>
                      <a:pt x="7"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8"/>
              <p:cNvSpPr/>
              <p:nvPr/>
            </p:nvSpPr>
            <p:spPr>
              <a:xfrm>
                <a:off x="5862350" y="3184188"/>
                <a:ext cx="28300" cy="11625"/>
              </a:xfrm>
              <a:custGeom>
                <a:avLst/>
                <a:gdLst/>
                <a:ahLst/>
                <a:cxnLst/>
                <a:rect l="l" t="t" r="r" b="b"/>
                <a:pathLst>
                  <a:path w="1132" h="465" extrusionOk="0">
                    <a:moveTo>
                      <a:pt x="316" y="0"/>
                    </a:moveTo>
                    <a:cubicBezTo>
                      <a:pt x="209" y="0"/>
                      <a:pt x="102" y="24"/>
                      <a:pt x="1" y="72"/>
                    </a:cubicBezTo>
                    <a:cubicBezTo>
                      <a:pt x="203" y="96"/>
                      <a:pt x="393" y="131"/>
                      <a:pt x="584" y="179"/>
                    </a:cubicBezTo>
                    <a:cubicBezTo>
                      <a:pt x="763" y="262"/>
                      <a:pt x="941" y="357"/>
                      <a:pt x="1108" y="465"/>
                    </a:cubicBezTo>
                    <a:cubicBezTo>
                      <a:pt x="1132" y="453"/>
                      <a:pt x="977" y="191"/>
                      <a:pt x="632" y="72"/>
                    </a:cubicBezTo>
                    <a:cubicBezTo>
                      <a:pt x="530" y="24"/>
                      <a:pt x="423" y="0"/>
                      <a:pt x="31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8"/>
              <p:cNvSpPr/>
              <p:nvPr/>
            </p:nvSpPr>
            <p:spPr>
              <a:xfrm>
                <a:off x="5770075" y="3098738"/>
                <a:ext cx="119100" cy="25650"/>
              </a:xfrm>
              <a:custGeom>
                <a:avLst/>
                <a:gdLst/>
                <a:ahLst/>
                <a:cxnLst/>
                <a:rect l="l" t="t" r="r" b="b"/>
                <a:pathLst>
                  <a:path w="4764" h="1026" extrusionOk="0">
                    <a:moveTo>
                      <a:pt x="2590" y="1"/>
                    </a:moveTo>
                    <a:cubicBezTo>
                      <a:pt x="2568" y="1"/>
                      <a:pt x="2546" y="1"/>
                      <a:pt x="2525" y="1"/>
                    </a:cubicBezTo>
                    <a:cubicBezTo>
                      <a:pt x="1906" y="1"/>
                      <a:pt x="1298" y="85"/>
                      <a:pt x="703" y="275"/>
                    </a:cubicBezTo>
                    <a:cubicBezTo>
                      <a:pt x="489" y="335"/>
                      <a:pt x="310" y="394"/>
                      <a:pt x="179" y="454"/>
                    </a:cubicBezTo>
                    <a:cubicBezTo>
                      <a:pt x="120" y="466"/>
                      <a:pt x="60" y="501"/>
                      <a:pt x="1" y="537"/>
                    </a:cubicBezTo>
                    <a:cubicBezTo>
                      <a:pt x="1" y="538"/>
                      <a:pt x="2" y="538"/>
                      <a:pt x="4" y="538"/>
                    </a:cubicBezTo>
                    <a:cubicBezTo>
                      <a:pt x="38" y="538"/>
                      <a:pt x="314" y="458"/>
                      <a:pt x="727" y="346"/>
                    </a:cubicBezTo>
                    <a:cubicBezTo>
                      <a:pt x="1310" y="192"/>
                      <a:pt x="1917" y="120"/>
                      <a:pt x="2513" y="108"/>
                    </a:cubicBezTo>
                    <a:cubicBezTo>
                      <a:pt x="3120" y="108"/>
                      <a:pt x="3715" y="239"/>
                      <a:pt x="4251" y="501"/>
                    </a:cubicBezTo>
                    <a:cubicBezTo>
                      <a:pt x="4406" y="585"/>
                      <a:pt x="4549" y="704"/>
                      <a:pt x="4656" y="858"/>
                    </a:cubicBezTo>
                    <a:cubicBezTo>
                      <a:pt x="4727" y="966"/>
                      <a:pt x="4763" y="1025"/>
                      <a:pt x="4763" y="1025"/>
                    </a:cubicBezTo>
                    <a:cubicBezTo>
                      <a:pt x="4751" y="966"/>
                      <a:pt x="4727" y="894"/>
                      <a:pt x="4692" y="835"/>
                    </a:cubicBezTo>
                    <a:cubicBezTo>
                      <a:pt x="4596" y="668"/>
                      <a:pt x="4454" y="537"/>
                      <a:pt x="4287" y="442"/>
                    </a:cubicBezTo>
                    <a:cubicBezTo>
                      <a:pt x="3770" y="155"/>
                      <a:pt x="3176" y="1"/>
                      <a:pt x="259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8"/>
              <p:cNvSpPr/>
              <p:nvPr/>
            </p:nvSpPr>
            <p:spPr>
              <a:xfrm>
                <a:off x="5799550" y="3110438"/>
                <a:ext cx="93475" cy="41025"/>
              </a:xfrm>
              <a:custGeom>
                <a:avLst/>
                <a:gdLst/>
                <a:ahLst/>
                <a:cxnLst/>
                <a:rect l="l" t="t" r="r" b="b"/>
                <a:pathLst>
                  <a:path w="3739" h="1641" extrusionOk="0">
                    <a:moveTo>
                      <a:pt x="1214" y="0"/>
                    </a:moveTo>
                    <a:cubicBezTo>
                      <a:pt x="1021" y="0"/>
                      <a:pt x="826" y="15"/>
                      <a:pt x="631" y="45"/>
                    </a:cubicBezTo>
                    <a:cubicBezTo>
                      <a:pt x="417" y="57"/>
                      <a:pt x="203" y="105"/>
                      <a:pt x="0" y="164"/>
                    </a:cubicBezTo>
                    <a:cubicBezTo>
                      <a:pt x="215" y="164"/>
                      <a:pt x="429" y="152"/>
                      <a:pt x="643" y="129"/>
                    </a:cubicBezTo>
                    <a:cubicBezTo>
                      <a:pt x="793" y="111"/>
                      <a:pt x="943" y="103"/>
                      <a:pt x="1094" y="103"/>
                    </a:cubicBezTo>
                    <a:cubicBezTo>
                      <a:pt x="1459" y="103"/>
                      <a:pt x="1825" y="151"/>
                      <a:pt x="2179" y="236"/>
                    </a:cubicBezTo>
                    <a:cubicBezTo>
                      <a:pt x="2679" y="379"/>
                      <a:pt x="3120" y="676"/>
                      <a:pt x="3429" y="1081"/>
                    </a:cubicBezTo>
                    <a:cubicBezTo>
                      <a:pt x="3548" y="1260"/>
                      <a:pt x="3656" y="1438"/>
                      <a:pt x="3739" y="1641"/>
                    </a:cubicBezTo>
                    <a:cubicBezTo>
                      <a:pt x="3739" y="1581"/>
                      <a:pt x="3727" y="1522"/>
                      <a:pt x="3715" y="1474"/>
                    </a:cubicBezTo>
                    <a:cubicBezTo>
                      <a:pt x="3667" y="1319"/>
                      <a:pt x="3596" y="1164"/>
                      <a:pt x="3501" y="1033"/>
                    </a:cubicBezTo>
                    <a:cubicBezTo>
                      <a:pt x="3191" y="593"/>
                      <a:pt x="2727" y="271"/>
                      <a:pt x="2215" y="129"/>
                    </a:cubicBezTo>
                    <a:cubicBezTo>
                      <a:pt x="1889" y="45"/>
                      <a:pt x="1553" y="0"/>
                      <a:pt x="121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8"/>
              <p:cNvSpPr/>
              <p:nvPr/>
            </p:nvSpPr>
            <p:spPr>
              <a:xfrm>
                <a:off x="5687025" y="3116488"/>
                <a:ext cx="34550" cy="55825"/>
              </a:xfrm>
              <a:custGeom>
                <a:avLst/>
                <a:gdLst/>
                <a:ahLst/>
                <a:cxnLst/>
                <a:rect l="l" t="t" r="r" b="b"/>
                <a:pathLst>
                  <a:path w="1382" h="2233" extrusionOk="0">
                    <a:moveTo>
                      <a:pt x="1233" y="1"/>
                    </a:moveTo>
                    <a:cubicBezTo>
                      <a:pt x="1129" y="1"/>
                      <a:pt x="1026" y="25"/>
                      <a:pt x="929" y="65"/>
                    </a:cubicBezTo>
                    <a:cubicBezTo>
                      <a:pt x="798" y="113"/>
                      <a:pt x="667" y="184"/>
                      <a:pt x="560" y="279"/>
                    </a:cubicBezTo>
                    <a:cubicBezTo>
                      <a:pt x="60" y="708"/>
                      <a:pt x="1" y="1458"/>
                      <a:pt x="417" y="1958"/>
                    </a:cubicBezTo>
                    <a:cubicBezTo>
                      <a:pt x="513" y="2077"/>
                      <a:pt x="644" y="2184"/>
                      <a:pt x="787" y="2232"/>
                    </a:cubicBezTo>
                    <a:cubicBezTo>
                      <a:pt x="679" y="2125"/>
                      <a:pt x="584" y="2018"/>
                      <a:pt x="489" y="1899"/>
                    </a:cubicBezTo>
                    <a:cubicBezTo>
                      <a:pt x="429" y="1827"/>
                      <a:pt x="382" y="1744"/>
                      <a:pt x="346" y="1649"/>
                    </a:cubicBezTo>
                    <a:cubicBezTo>
                      <a:pt x="96" y="1065"/>
                      <a:pt x="370" y="387"/>
                      <a:pt x="965" y="148"/>
                    </a:cubicBezTo>
                    <a:cubicBezTo>
                      <a:pt x="1096" y="89"/>
                      <a:pt x="1239" y="53"/>
                      <a:pt x="1382" y="17"/>
                    </a:cubicBezTo>
                    <a:cubicBezTo>
                      <a:pt x="1332" y="6"/>
                      <a:pt x="1283" y="1"/>
                      <a:pt x="123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8"/>
              <p:cNvSpPr/>
              <p:nvPr/>
            </p:nvSpPr>
            <p:spPr>
              <a:xfrm>
                <a:off x="5894200" y="3196363"/>
                <a:ext cx="45575" cy="53925"/>
              </a:xfrm>
              <a:custGeom>
                <a:avLst/>
                <a:gdLst/>
                <a:ahLst/>
                <a:cxnLst/>
                <a:rect l="l" t="t" r="r" b="b"/>
                <a:pathLst>
                  <a:path w="1823" h="2157" extrusionOk="0">
                    <a:moveTo>
                      <a:pt x="748" y="1"/>
                    </a:moveTo>
                    <a:cubicBezTo>
                      <a:pt x="673" y="1"/>
                      <a:pt x="598" y="9"/>
                      <a:pt x="524" y="25"/>
                    </a:cubicBezTo>
                    <a:cubicBezTo>
                      <a:pt x="381" y="61"/>
                      <a:pt x="239" y="121"/>
                      <a:pt x="120" y="192"/>
                    </a:cubicBezTo>
                    <a:cubicBezTo>
                      <a:pt x="36" y="251"/>
                      <a:pt x="0" y="311"/>
                      <a:pt x="0" y="311"/>
                    </a:cubicBezTo>
                    <a:cubicBezTo>
                      <a:pt x="167" y="216"/>
                      <a:pt x="346" y="156"/>
                      <a:pt x="536" y="109"/>
                    </a:cubicBezTo>
                    <a:cubicBezTo>
                      <a:pt x="590" y="99"/>
                      <a:pt x="645" y="95"/>
                      <a:pt x="699" y="95"/>
                    </a:cubicBezTo>
                    <a:cubicBezTo>
                      <a:pt x="846" y="95"/>
                      <a:pt x="992" y="128"/>
                      <a:pt x="1132" y="180"/>
                    </a:cubicBezTo>
                    <a:cubicBezTo>
                      <a:pt x="1346" y="287"/>
                      <a:pt x="1524" y="478"/>
                      <a:pt x="1608" y="704"/>
                    </a:cubicBezTo>
                    <a:cubicBezTo>
                      <a:pt x="1691" y="942"/>
                      <a:pt x="1667" y="1192"/>
                      <a:pt x="1536" y="1406"/>
                    </a:cubicBezTo>
                    <a:cubicBezTo>
                      <a:pt x="1429" y="1573"/>
                      <a:pt x="1286" y="1728"/>
                      <a:pt x="1108" y="1847"/>
                    </a:cubicBezTo>
                    <a:cubicBezTo>
                      <a:pt x="822" y="2037"/>
                      <a:pt x="608" y="2133"/>
                      <a:pt x="620" y="2156"/>
                    </a:cubicBezTo>
                    <a:cubicBezTo>
                      <a:pt x="620" y="2156"/>
                      <a:pt x="679" y="2145"/>
                      <a:pt x="774" y="2097"/>
                    </a:cubicBezTo>
                    <a:cubicBezTo>
                      <a:pt x="905" y="2037"/>
                      <a:pt x="1036" y="1978"/>
                      <a:pt x="1155" y="1906"/>
                    </a:cubicBezTo>
                    <a:cubicBezTo>
                      <a:pt x="1346" y="1799"/>
                      <a:pt x="1513" y="1645"/>
                      <a:pt x="1632" y="1466"/>
                    </a:cubicBezTo>
                    <a:cubicBezTo>
                      <a:pt x="1786" y="1228"/>
                      <a:pt x="1822" y="930"/>
                      <a:pt x="1727" y="668"/>
                    </a:cubicBezTo>
                    <a:cubicBezTo>
                      <a:pt x="1620" y="406"/>
                      <a:pt x="1429" y="192"/>
                      <a:pt x="1167" y="85"/>
                    </a:cubicBezTo>
                    <a:cubicBezTo>
                      <a:pt x="1034" y="30"/>
                      <a:pt x="891" y="1"/>
                      <a:pt x="74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8"/>
              <p:cNvSpPr/>
              <p:nvPr/>
            </p:nvSpPr>
            <p:spPr>
              <a:xfrm>
                <a:off x="5867125" y="3250563"/>
                <a:ext cx="53300" cy="71825"/>
              </a:xfrm>
              <a:custGeom>
                <a:avLst/>
                <a:gdLst/>
                <a:ahLst/>
                <a:cxnLst/>
                <a:rect l="l" t="t" r="r" b="b"/>
                <a:pathLst>
                  <a:path w="2132" h="2873" extrusionOk="0">
                    <a:moveTo>
                      <a:pt x="1798" y="0"/>
                    </a:moveTo>
                    <a:cubicBezTo>
                      <a:pt x="1774" y="12"/>
                      <a:pt x="1869" y="274"/>
                      <a:pt x="1953" y="703"/>
                    </a:cubicBezTo>
                    <a:cubicBezTo>
                      <a:pt x="2012" y="953"/>
                      <a:pt x="2024" y="1203"/>
                      <a:pt x="2012" y="1465"/>
                    </a:cubicBezTo>
                    <a:cubicBezTo>
                      <a:pt x="1988" y="1774"/>
                      <a:pt x="1893" y="2060"/>
                      <a:pt x="1703" y="2310"/>
                    </a:cubicBezTo>
                    <a:cubicBezTo>
                      <a:pt x="1524" y="2560"/>
                      <a:pt x="1250" y="2727"/>
                      <a:pt x="941" y="2763"/>
                    </a:cubicBezTo>
                    <a:cubicBezTo>
                      <a:pt x="917" y="2765"/>
                      <a:pt x="894" y="2766"/>
                      <a:pt x="871" y="2766"/>
                    </a:cubicBezTo>
                    <a:cubicBezTo>
                      <a:pt x="470" y="2766"/>
                      <a:pt x="116" y="2477"/>
                      <a:pt x="60" y="2072"/>
                    </a:cubicBezTo>
                    <a:cubicBezTo>
                      <a:pt x="48" y="1953"/>
                      <a:pt x="60" y="1882"/>
                      <a:pt x="48" y="1882"/>
                    </a:cubicBezTo>
                    <a:cubicBezTo>
                      <a:pt x="12" y="1941"/>
                      <a:pt x="0" y="2001"/>
                      <a:pt x="12" y="2072"/>
                    </a:cubicBezTo>
                    <a:cubicBezTo>
                      <a:pt x="12" y="2263"/>
                      <a:pt x="95" y="2429"/>
                      <a:pt x="214" y="2572"/>
                    </a:cubicBezTo>
                    <a:cubicBezTo>
                      <a:pt x="378" y="2757"/>
                      <a:pt x="621" y="2873"/>
                      <a:pt x="880" y="2873"/>
                    </a:cubicBezTo>
                    <a:cubicBezTo>
                      <a:pt x="904" y="2873"/>
                      <a:pt x="928" y="2872"/>
                      <a:pt x="953" y="2870"/>
                    </a:cubicBezTo>
                    <a:cubicBezTo>
                      <a:pt x="1286" y="2834"/>
                      <a:pt x="1595" y="2667"/>
                      <a:pt x="1798" y="2394"/>
                    </a:cubicBezTo>
                    <a:cubicBezTo>
                      <a:pt x="2000" y="2120"/>
                      <a:pt x="2107" y="1798"/>
                      <a:pt x="2119" y="1477"/>
                    </a:cubicBezTo>
                    <a:cubicBezTo>
                      <a:pt x="2131" y="1203"/>
                      <a:pt x="2107" y="941"/>
                      <a:pt x="2036" y="679"/>
                    </a:cubicBezTo>
                    <a:cubicBezTo>
                      <a:pt x="2000" y="512"/>
                      <a:pt x="1941" y="346"/>
                      <a:pt x="1881" y="179"/>
                    </a:cubicBezTo>
                    <a:cubicBezTo>
                      <a:pt x="1857" y="119"/>
                      <a:pt x="1834" y="60"/>
                      <a:pt x="179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8"/>
              <p:cNvSpPr/>
              <p:nvPr/>
            </p:nvSpPr>
            <p:spPr>
              <a:xfrm>
                <a:off x="5836450" y="3178813"/>
                <a:ext cx="61650" cy="169400"/>
              </a:xfrm>
              <a:custGeom>
                <a:avLst/>
                <a:gdLst/>
                <a:ahLst/>
                <a:cxnLst/>
                <a:rect l="l" t="t" r="r" b="b"/>
                <a:pathLst>
                  <a:path w="2466" h="6776" extrusionOk="0">
                    <a:moveTo>
                      <a:pt x="275" y="1"/>
                    </a:moveTo>
                    <a:lnTo>
                      <a:pt x="275" y="1"/>
                    </a:lnTo>
                    <a:cubicBezTo>
                      <a:pt x="1" y="465"/>
                      <a:pt x="155" y="1049"/>
                      <a:pt x="370" y="1549"/>
                    </a:cubicBezTo>
                    <a:cubicBezTo>
                      <a:pt x="596" y="2037"/>
                      <a:pt x="882" y="2525"/>
                      <a:pt x="870" y="3061"/>
                    </a:cubicBezTo>
                    <a:cubicBezTo>
                      <a:pt x="858" y="3966"/>
                      <a:pt x="13" y="4704"/>
                      <a:pt x="72" y="5609"/>
                    </a:cubicBezTo>
                    <a:cubicBezTo>
                      <a:pt x="120" y="6157"/>
                      <a:pt x="489" y="6621"/>
                      <a:pt x="1025" y="6776"/>
                    </a:cubicBezTo>
                    <a:cubicBezTo>
                      <a:pt x="608" y="6466"/>
                      <a:pt x="608" y="5835"/>
                      <a:pt x="798" y="5371"/>
                    </a:cubicBezTo>
                    <a:cubicBezTo>
                      <a:pt x="989" y="4894"/>
                      <a:pt x="1846" y="3656"/>
                      <a:pt x="1989" y="3156"/>
                    </a:cubicBezTo>
                    <a:cubicBezTo>
                      <a:pt x="2465" y="1501"/>
                      <a:pt x="2310" y="1299"/>
                      <a:pt x="1763" y="668"/>
                    </a:cubicBezTo>
                    <a:lnTo>
                      <a:pt x="275"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8"/>
              <p:cNvSpPr/>
              <p:nvPr/>
            </p:nvSpPr>
            <p:spPr>
              <a:xfrm>
                <a:off x="5848075" y="3177038"/>
                <a:ext cx="33950" cy="34425"/>
              </a:xfrm>
              <a:custGeom>
                <a:avLst/>
                <a:gdLst/>
                <a:ahLst/>
                <a:cxnLst/>
                <a:rect l="l" t="t" r="r" b="b"/>
                <a:pathLst>
                  <a:path w="1358" h="1377" extrusionOk="0">
                    <a:moveTo>
                      <a:pt x="36" y="1"/>
                    </a:moveTo>
                    <a:cubicBezTo>
                      <a:pt x="36" y="1"/>
                      <a:pt x="0" y="120"/>
                      <a:pt x="36" y="310"/>
                    </a:cubicBezTo>
                    <a:cubicBezTo>
                      <a:pt x="131" y="834"/>
                      <a:pt x="524" y="1239"/>
                      <a:pt x="1036" y="1358"/>
                    </a:cubicBezTo>
                    <a:cubicBezTo>
                      <a:pt x="1115" y="1372"/>
                      <a:pt x="1182" y="1377"/>
                      <a:pt x="1233" y="1377"/>
                    </a:cubicBezTo>
                    <a:cubicBezTo>
                      <a:pt x="1313" y="1377"/>
                      <a:pt x="1357" y="1365"/>
                      <a:pt x="1357" y="1358"/>
                    </a:cubicBezTo>
                    <a:cubicBezTo>
                      <a:pt x="1250" y="1322"/>
                      <a:pt x="1155" y="1286"/>
                      <a:pt x="1060" y="1275"/>
                    </a:cubicBezTo>
                    <a:cubicBezTo>
                      <a:pt x="595" y="1132"/>
                      <a:pt x="238" y="763"/>
                      <a:pt x="107" y="298"/>
                    </a:cubicBezTo>
                    <a:cubicBezTo>
                      <a:pt x="95" y="191"/>
                      <a:pt x="71" y="96"/>
                      <a:pt x="3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8"/>
              <p:cNvSpPr/>
              <p:nvPr/>
            </p:nvSpPr>
            <p:spPr>
              <a:xfrm>
                <a:off x="5845675" y="3182088"/>
                <a:ext cx="33075" cy="152425"/>
              </a:xfrm>
              <a:custGeom>
                <a:avLst/>
                <a:gdLst/>
                <a:ahLst/>
                <a:cxnLst/>
                <a:rect l="l" t="t" r="r" b="b"/>
                <a:pathLst>
                  <a:path w="1323" h="6097" extrusionOk="0">
                    <a:moveTo>
                      <a:pt x="36" y="1"/>
                    </a:moveTo>
                    <a:cubicBezTo>
                      <a:pt x="13" y="84"/>
                      <a:pt x="1" y="180"/>
                      <a:pt x="1" y="263"/>
                    </a:cubicBezTo>
                    <a:cubicBezTo>
                      <a:pt x="13" y="513"/>
                      <a:pt x="60" y="763"/>
                      <a:pt x="144" y="1001"/>
                    </a:cubicBezTo>
                    <a:cubicBezTo>
                      <a:pt x="287" y="1334"/>
                      <a:pt x="477" y="1656"/>
                      <a:pt x="703" y="1942"/>
                    </a:cubicBezTo>
                    <a:cubicBezTo>
                      <a:pt x="834" y="2108"/>
                      <a:pt x="953" y="2287"/>
                      <a:pt x="1049" y="2477"/>
                    </a:cubicBezTo>
                    <a:cubicBezTo>
                      <a:pt x="1156" y="2680"/>
                      <a:pt x="1203" y="2894"/>
                      <a:pt x="1203" y="3120"/>
                    </a:cubicBezTo>
                    <a:cubicBezTo>
                      <a:pt x="1191" y="3347"/>
                      <a:pt x="1144" y="3561"/>
                      <a:pt x="1037" y="3763"/>
                    </a:cubicBezTo>
                    <a:cubicBezTo>
                      <a:pt x="941" y="3942"/>
                      <a:pt x="810" y="4109"/>
                      <a:pt x="656" y="4240"/>
                    </a:cubicBezTo>
                    <a:cubicBezTo>
                      <a:pt x="501" y="4371"/>
                      <a:pt x="370" y="4525"/>
                      <a:pt x="251" y="4680"/>
                    </a:cubicBezTo>
                    <a:cubicBezTo>
                      <a:pt x="156" y="4835"/>
                      <a:pt x="108" y="5013"/>
                      <a:pt x="96" y="5180"/>
                    </a:cubicBezTo>
                    <a:cubicBezTo>
                      <a:pt x="72" y="5442"/>
                      <a:pt x="144" y="5692"/>
                      <a:pt x="275" y="5906"/>
                    </a:cubicBezTo>
                    <a:cubicBezTo>
                      <a:pt x="322" y="5966"/>
                      <a:pt x="358" y="6014"/>
                      <a:pt x="417" y="6061"/>
                    </a:cubicBezTo>
                    <a:cubicBezTo>
                      <a:pt x="453" y="6085"/>
                      <a:pt x="465" y="6097"/>
                      <a:pt x="465" y="6097"/>
                    </a:cubicBezTo>
                    <a:cubicBezTo>
                      <a:pt x="477" y="6097"/>
                      <a:pt x="406" y="6026"/>
                      <a:pt x="322" y="5883"/>
                    </a:cubicBezTo>
                    <a:cubicBezTo>
                      <a:pt x="203" y="5668"/>
                      <a:pt x="156" y="5430"/>
                      <a:pt x="179" y="5192"/>
                    </a:cubicBezTo>
                    <a:cubicBezTo>
                      <a:pt x="191" y="5025"/>
                      <a:pt x="251" y="4871"/>
                      <a:pt x="334" y="4740"/>
                    </a:cubicBezTo>
                    <a:cubicBezTo>
                      <a:pt x="441" y="4585"/>
                      <a:pt x="572" y="4442"/>
                      <a:pt x="727" y="4323"/>
                    </a:cubicBezTo>
                    <a:cubicBezTo>
                      <a:pt x="894" y="4180"/>
                      <a:pt x="1037" y="4001"/>
                      <a:pt x="1144" y="3811"/>
                    </a:cubicBezTo>
                    <a:cubicBezTo>
                      <a:pt x="1251" y="3597"/>
                      <a:pt x="1310" y="3359"/>
                      <a:pt x="1310" y="3120"/>
                    </a:cubicBezTo>
                    <a:cubicBezTo>
                      <a:pt x="1322" y="2882"/>
                      <a:pt x="1263" y="2644"/>
                      <a:pt x="1156" y="2430"/>
                    </a:cubicBezTo>
                    <a:cubicBezTo>
                      <a:pt x="1049" y="2239"/>
                      <a:pt x="929" y="2049"/>
                      <a:pt x="787" y="1882"/>
                    </a:cubicBezTo>
                    <a:cubicBezTo>
                      <a:pt x="560" y="1608"/>
                      <a:pt x="370" y="1299"/>
                      <a:pt x="227" y="965"/>
                    </a:cubicBezTo>
                    <a:cubicBezTo>
                      <a:pt x="96" y="656"/>
                      <a:pt x="36" y="334"/>
                      <a:pt x="3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8"/>
              <p:cNvSpPr/>
              <p:nvPr/>
            </p:nvSpPr>
            <p:spPr>
              <a:xfrm>
                <a:off x="5863850" y="3209488"/>
                <a:ext cx="35725" cy="88125"/>
              </a:xfrm>
              <a:custGeom>
                <a:avLst/>
                <a:gdLst/>
                <a:ahLst/>
                <a:cxnLst/>
                <a:rect l="l" t="t" r="r" b="b"/>
                <a:pathLst>
                  <a:path w="1429" h="3525" extrusionOk="0">
                    <a:moveTo>
                      <a:pt x="917" y="0"/>
                    </a:moveTo>
                    <a:lnTo>
                      <a:pt x="917" y="0"/>
                    </a:lnTo>
                    <a:cubicBezTo>
                      <a:pt x="1024" y="167"/>
                      <a:pt x="1119" y="346"/>
                      <a:pt x="1179" y="536"/>
                    </a:cubicBezTo>
                    <a:cubicBezTo>
                      <a:pt x="1310" y="977"/>
                      <a:pt x="1298" y="1465"/>
                      <a:pt x="1131" y="1905"/>
                    </a:cubicBezTo>
                    <a:cubicBezTo>
                      <a:pt x="953" y="2334"/>
                      <a:pt x="703" y="2739"/>
                      <a:pt x="393" y="3084"/>
                    </a:cubicBezTo>
                    <a:cubicBezTo>
                      <a:pt x="250" y="3227"/>
                      <a:pt x="119" y="3370"/>
                      <a:pt x="0" y="3525"/>
                    </a:cubicBezTo>
                    <a:cubicBezTo>
                      <a:pt x="167" y="3417"/>
                      <a:pt x="322" y="3286"/>
                      <a:pt x="441" y="3132"/>
                    </a:cubicBezTo>
                    <a:cubicBezTo>
                      <a:pt x="786" y="2786"/>
                      <a:pt x="1060" y="2382"/>
                      <a:pt x="1238" y="1929"/>
                    </a:cubicBezTo>
                    <a:cubicBezTo>
                      <a:pt x="1417" y="1465"/>
                      <a:pt x="1429" y="965"/>
                      <a:pt x="1262" y="500"/>
                    </a:cubicBezTo>
                    <a:cubicBezTo>
                      <a:pt x="1203" y="358"/>
                      <a:pt x="1131" y="227"/>
                      <a:pt x="1036" y="119"/>
                    </a:cubicBezTo>
                    <a:cubicBezTo>
                      <a:pt x="976" y="36"/>
                      <a:pt x="917" y="0"/>
                      <a:pt x="91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8"/>
              <p:cNvSpPr/>
              <p:nvPr/>
            </p:nvSpPr>
            <p:spPr>
              <a:xfrm>
                <a:off x="5463500" y="3341338"/>
                <a:ext cx="619650" cy="429550"/>
              </a:xfrm>
              <a:custGeom>
                <a:avLst/>
                <a:gdLst/>
                <a:ahLst/>
                <a:cxnLst/>
                <a:rect l="l" t="t" r="r" b="b"/>
                <a:pathLst>
                  <a:path w="24786" h="17182" extrusionOk="0">
                    <a:moveTo>
                      <a:pt x="18479" y="9085"/>
                    </a:moveTo>
                    <a:lnTo>
                      <a:pt x="19110" y="11169"/>
                    </a:lnTo>
                    <a:lnTo>
                      <a:pt x="19110" y="11169"/>
                    </a:lnTo>
                    <a:lnTo>
                      <a:pt x="18574" y="11133"/>
                    </a:lnTo>
                    <a:lnTo>
                      <a:pt x="18491" y="10716"/>
                    </a:lnTo>
                    <a:cubicBezTo>
                      <a:pt x="18479" y="10681"/>
                      <a:pt x="18479" y="10633"/>
                      <a:pt x="18479" y="10597"/>
                    </a:cubicBezTo>
                    <a:lnTo>
                      <a:pt x="18479" y="9085"/>
                    </a:lnTo>
                    <a:close/>
                    <a:moveTo>
                      <a:pt x="11323" y="1"/>
                    </a:moveTo>
                    <a:lnTo>
                      <a:pt x="11275" y="834"/>
                    </a:lnTo>
                    <a:lnTo>
                      <a:pt x="9739" y="1310"/>
                    </a:lnTo>
                    <a:cubicBezTo>
                      <a:pt x="9680" y="1334"/>
                      <a:pt x="9620" y="1358"/>
                      <a:pt x="9573" y="1394"/>
                    </a:cubicBezTo>
                    <a:lnTo>
                      <a:pt x="9573" y="1370"/>
                    </a:lnTo>
                    <a:cubicBezTo>
                      <a:pt x="9573" y="1370"/>
                      <a:pt x="7751" y="1656"/>
                      <a:pt x="6775" y="4894"/>
                    </a:cubicBezTo>
                    <a:cubicBezTo>
                      <a:pt x="6465" y="5930"/>
                      <a:pt x="6501" y="8645"/>
                      <a:pt x="5632" y="11193"/>
                    </a:cubicBezTo>
                    <a:lnTo>
                      <a:pt x="3524" y="10062"/>
                    </a:lnTo>
                    <a:lnTo>
                      <a:pt x="1858" y="9276"/>
                    </a:lnTo>
                    <a:lnTo>
                      <a:pt x="0" y="11466"/>
                    </a:lnTo>
                    <a:lnTo>
                      <a:pt x="4810" y="15991"/>
                    </a:lnTo>
                    <a:cubicBezTo>
                      <a:pt x="5013" y="16193"/>
                      <a:pt x="5870" y="16658"/>
                      <a:pt x="6691" y="16824"/>
                    </a:cubicBezTo>
                    <a:cubicBezTo>
                      <a:pt x="6865" y="16870"/>
                      <a:pt x="7045" y="16893"/>
                      <a:pt x="7225" y="16893"/>
                    </a:cubicBezTo>
                    <a:cubicBezTo>
                      <a:pt x="7512" y="16893"/>
                      <a:pt x="7801" y="16834"/>
                      <a:pt x="8073" y="16717"/>
                    </a:cubicBezTo>
                    <a:cubicBezTo>
                      <a:pt x="8287" y="16955"/>
                      <a:pt x="8561" y="17181"/>
                      <a:pt x="8811" y="17181"/>
                    </a:cubicBezTo>
                    <a:lnTo>
                      <a:pt x="18300" y="17122"/>
                    </a:lnTo>
                    <a:cubicBezTo>
                      <a:pt x="18514" y="17098"/>
                      <a:pt x="18717" y="17003"/>
                      <a:pt x="18860" y="16848"/>
                    </a:cubicBezTo>
                    <a:cubicBezTo>
                      <a:pt x="19253" y="16491"/>
                      <a:pt x="19467" y="15979"/>
                      <a:pt x="19467" y="15455"/>
                    </a:cubicBezTo>
                    <a:cubicBezTo>
                      <a:pt x="19836" y="15622"/>
                      <a:pt x="20217" y="15777"/>
                      <a:pt x="20610" y="15896"/>
                    </a:cubicBezTo>
                    <a:cubicBezTo>
                      <a:pt x="20807" y="15940"/>
                      <a:pt x="21007" y="15961"/>
                      <a:pt x="21207" y="15961"/>
                    </a:cubicBezTo>
                    <a:cubicBezTo>
                      <a:pt x="23009" y="15961"/>
                      <a:pt x="24786" y="14254"/>
                      <a:pt x="24217" y="12336"/>
                    </a:cubicBezTo>
                    <a:cubicBezTo>
                      <a:pt x="24039" y="11728"/>
                      <a:pt x="21705" y="5978"/>
                      <a:pt x="20634" y="3358"/>
                    </a:cubicBezTo>
                    <a:cubicBezTo>
                      <a:pt x="20610" y="3287"/>
                      <a:pt x="20574" y="3227"/>
                      <a:pt x="20538" y="3156"/>
                    </a:cubicBezTo>
                    <a:cubicBezTo>
                      <a:pt x="20074" y="2239"/>
                      <a:pt x="19193" y="1596"/>
                      <a:pt x="18169" y="1441"/>
                    </a:cubicBezTo>
                    <a:lnTo>
                      <a:pt x="16538" y="1168"/>
                    </a:lnTo>
                    <a:lnTo>
                      <a:pt x="16490" y="120"/>
                    </a:lnTo>
                    <a:lnTo>
                      <a:pt x="11323"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8"/>
              <p:cNvSpPr/>
              <p:nvPr/>
            </p:nvSpPr>
            <p:spPr>
              <a:xfrm>
                <a:off x="5864125" y="3514288"/>
                <a:ext cx="78925" cy="107775"/>
              </a:xfrm>
              <a:custGeom>
                <a:avLst/>
                <a:gdLst/>
                <a:ahLst/>
                <a:cxnLst/>
                <a:rect l="l" t="t" r="r" b="b"/>
                <a:pathLst>
                  <a:path w="3157" h="4311" extrusionOk="0">
                    <a:moveTo>
                      <a:pt x="1799" y="0"/>
                    </a:moveTo>
                    <a:cubicBezTo>
                      <a:pt x="1811" y="96"/>
                      <a:pt x="1846" y="191"/>
                      <a:pt x="1870" y="286"/>
                    </a:cubicBezTo>
                    <a:cubicBezTo>
                      <a:pt x="1930" y="500"/>
                      <a:pt x="2001" y="750"/>
                      <a:pt x="2096" y="1060"/>
                    </a:cubicBezTo>
                    <a:cubicBezTo>
                      <a:pt x="2275" y="1727"/>
                      <a:pt x="2513" y="2632"/>
                      <a:pt x="2811" y="3620"/>
                    </a:cubicBezTo>
                    <a:cubicBezTo>
                      <a:pt x="2873" y="3817"/>
                      <a:pt x="2935" y="4005"/>
                      <a:pt x="2998" y="4184"/>
                    </a:cubicBezTo>
                    <a:lnTo>
                      <a:pt x="2998" y="4184"/>
                    </a:lnTo>
                    <a:cubicBezTo>
                      <a:pt x="2142" y="4117"/>
                      <a:pt x="1412" y="4071"/>
                      <a:pt x="882" y="4048"/>
                    </a:cubicBezTo>
                    <a:cubicBezTo>
                      <a:pt x="608" y="4037"/>
                      <a:pt x="388" y="4031"/>
                      <a:pt x="236" y="4031"/>
                    </a:cubicBezTo>
                    <a:cubicBezTo>
                      <a:pt x="84" y="4031"/>
                      <a:pt x="1" y="4037"/>
                      <a:pt x="1" y="4048"/>
                    </a:cubicBezTo>
                    <a:lnTo>
                      <a:pt x="227" y="4072"/>
                    </a:lnTo>
                    <a:lnTo>
                      <a:pt x="870" y="4132"/>
                    </a:lnTo>
                    <a:lnTo>
                      <a:pt x="3061" y="4310"/>
                    </a:lnTo>
                    <a:lnTo>
                      <a:pt x="3156" y="4310"/>
                    </a:lnTo>
                    <a:lnTo>
                      <a:pt x="3120" y="4227"/>
                    </a:lnTo>
                    <a:cubicBezTo>
                      <a:pt x="3049" y="4025"/>
                      <a:pt x="2989" y="3810"/>
                      <a:pt x="2918" y="3584"/>
                    </a:cubicBezTo>
                    <a:cubicBezTo>
                      <a:pt x="2620" y="2596"/>
                      <a:pt x="2370" y="1691"/>
                      <a:pt x="2168" y="1036"/>
                    </a:cubicBezTo>
                    <a:cubicBezTo>
                      <a:pt x="2061" y="715"/>
                      <a:pt x="1977" y="453"/>
                      <a:pt x="1918" y="274"/>
                    </a:cubicBezTo>
                    <a:cubicBezTo>
                      <a:pt x="1894" y="179"/>
                      <a:pt x="1846" y="84"/>
                      <a:pt x="179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8"/>
              <p:cNvSpPr/>
              <p:nvPr/>
            </p:nvSpPr>
            <p:spPr>
              <a:xfrm>
                <a:off x="5837650" y="3675013"/>
                <a:ext cx="152125" cy="64925"/>
              </a:xfrm>
              <a:custGeom>
                <a:avLst/>
                <a:gdLst/>
                <a:ahLst/>
                <a:cxnLst/>
                <a:rect l="l" t="t" r="r" b="b"/>
                <a:pathLst>
                  <a:path w="6085" h="2597" extrusionOk="0">
                    <a:moveTo>
                      <a:pt x="0" y="1"/>
                    </a:moveTo>
                    <a:lnTo>
                      <a:pt x="0" y="1"/>
                    </a:lnTo>
                    <a:cubicBezTo>
                      <a:pt x="72" y="48"/>
                      <a:pt x="143" y="96"/>
                      <a:pt x="227" y="132"/>
                    </a:cubicBezTo>
                    <a:lnTo>
                      <a:pt x="858" y="453"/>
                    </a:lnTo>
                    <a:cubicBezTo>
                      <a:pt x="1393" y="727"/>
                      <a:pt x="2120" y="1120"/>
                      <a:pt x="2941" y="1537"/>
                    </a:cubicBezTo>
                    <a:cubicBezTo>
                      <a:pt x="3644" y="1906"/>
                      <a:pt x="4370" y="2191"/>
                      <a:pt x="5132" y="2394"/>
                    </a:cubicBezTo>
                    <a:cubicBezTo>
                      <a:pt x="5418" y="2465"/>
                      <a:pt x="5656" y="2525"/>
                      <a:pt x="5822" y="2561"/>
                    </a:cubicBezTo>
                    <a:cubicBezTo>
                      <a:pt x="5906" y="2584"/>
                      <a:pt x="6001" y="2596"/>
                      <a:pt x="6084" y="2596"/>
                    </a:cubicBezTo>
                    <a:cubicBezTo>
                      <a:pt x="6084" y="2572"/>
                      <a:pt x="5727" y="2489"/>
                      <a:pt x="5156" y="2310"/>
                    </a:cubicBezTo>
                    <a:cubicBezTo>
                      <a:pt x="4406" y="2084"/>
                      <a:pt x="3679" y="1787"/>
                      <a:pt x="2989" y="1429"/>
                    </a:cubicBezTo>
                    <a:cubicBezTo>
                      <a:pt x="2167" y="1025"/>
                      <a:pt x="1441" y="632"/>
                      <a:pt x="893" y="382"/>
                    </a:cubicBezTo>
                    <a:cubicBezTo>
                      <a:pt x="619" y="251"/>
                      <a:pt x="393" y="155"/>
                      <a:pt x="238" y="84"/>
                    </a:cubicBezTo>
                    <a:cubicBezTo>
                      <a:pt x="167" y="48"/>
                      <a:pt x="84" y="24"/>
                      <a:pt x="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8"/>
              <p:cNvSpPr/>
              <p:nvPr/>
            </p:nvSpPr>
            <p:spPr>
              <a:xfrm>
                <a:off x="5668575" y="3454163"/>
                <a:ext cx="20850" cy="145875"/>
              </a:xfrm>
              <a:custGeom>
                <a:avLst/>
                <a:gdLst/>
                <a:ahLst/>
                <a:cxnLst/>
                <a:rect l="l" t="t" r="r" b="b"/>
                <a:pathLst>
                  <a:path w="834" h="5835" extrusionOk="0">
                    <a:moveTo>
                      <a:pt x="655" y="0"/>
                    </a:moveTo>
                    <a:cubicBezTo>
                      <a:pt x="632" y="298"/>
                      <a:pt x="608" y="584"/>
                      <a:pt x="560" y="881"/>
                    </a:cubicBezTo>
                    <a:cubicBezTo>
                      <a:pt x="513" y="1143"/>
                      <a:pt x="429" y="1465"/>
                      <a:pt x="334" y="1810"/>
                    </a:cubicBezTo>
                    <a:cubicBezTo>
                      <a:pt x="227" y="2191"/>
                      <a:pt x="143" y="2572"/>
                      <a:pt x="96" y="2965"/>
                    </a:cubicBezTo>
                    <a:cubicBezTo>
                      <a:pt x="1" y="3679"/>
                      <a:pt x="96" y="4406"/>
                      <a:pt x="370" y="5072"/>
                    </a:cubicBezTo>
                    <a:cubicBezTo>
                      <a:pt x="453" y="5275"/>
                      <a:pt x="560" y="5465"/>
                      <a:pt x="667" y="5656"/>
                    </a:cubicBezTo>
                    <a:cubicBezTo>
                      <a:pt x="715" y="5715"/>
                      <a:pt x="763" y="5775"/>
                      <a:pt x="822" y="5834"/>
                    </a:cubicBezTo>
                    <a:cubicBezTo>
                      <a:pt x="834" y="5822"/>
                      <a:pt x="643" y="5549"/>
                      <a:pt x="453" y="5037"/>
                    </a:cubicBezTo>
                    <a:cubicBezTo>
                      <a:pt x="203" y="4370"/>
                      <a:pt x="120" y="3667"/>
                      <a:pt x="203" y="2965"/>
                    </a:cubicBezTo>
                    <a:cubicBezTo>
                      <a:pt x="262" y="2584"/>
                      <a:pt x="346" y="2203"/>
                      <a:pt x="441" y="1822"/>
                    </a:cubicBezTo>
                    <a:cubicBezTo>
                      <a:pt x="524" y="1477"/>
                      <a:pt x="596" y="1155"/>
                      <a:pt x="643" y="881"/>
                    </a:cubicBezTo>
                    <a:cubicBezTo>
                      <a:pt x="667" y="667"/>
                      <a:pt x="691" y="453"/>
                      <a:pt x="679" y="238"/>
                    </a:cubicBezTo>
                    <a:cubicBezTo>
                      <a:pt x="691" y="155"/>
                      <a:pt x="679" y="72"/>
                      <a:pt x="65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8"/>
              <p:cNvSpPr/>
              <p:nvPr/>
            </p:nvSpPr>
            <p:spPr>
              <a:xfrm>
                <a:off x="5657275" y="3603888"/>
                <a:ext cx="36325" cy="167000"/>
              </a:xfrm>
              <a:custGeom>
                <a:avLst/>
                <a:gdLst/>
                <a:ahLst/>
                <a:cxnLst/>
                <a:rect l="l" t="t" r="r" b="b"/>
                <a:pathLst>
                  <a:path w="1453" h="6680" extrusionOk="0">
                    <a:moveTo>
                      <a:pt x="1226" y="0"/>
                    </a:moveTo>
                    <a:lnTo>
                      <a:pt x="1226" y="0"/>
                    </a:lnTo>
                    <a:cubicBezTo>
                      <a:pt x="1334" y="333"/>
                      <a:pt x="1381" y="691"/>
                      <a:pt x="1346" y="1048"/>
                    </a:cubicBezTo>
                    <a:cubicBezTo>
                      <a:pt x="1310" y="1429"/>
                      <a:pt x="1215" y="1810"/>
                      <a:pt x="1060" y="2155"/>
                    </a:cubicBezTo>
                    <a:cubicBezTo>
                      <a:pt x="893" y="2560"/>
                      <a:pt x="655" y="2977"/>
                      <a:pt x="441" y="3441"/>
                    </a:cubicBezTo>
                    <a:cubicBezTo>
                      <a:pt x="238" y="3882"/>
                      <a:pt x="95" y="4346"/>
                      <a:pt x="36" y="4822"/>
                    </a:cubicBezTo>
                    <a:cubicBezTo>
                      <a:pt x="0" y="5227"/>
                      <a:pt x="72" y="5620"/>
                      <a:pt x="262" y="5977"/>
                    </a:cubicBezTo>
                    <a:cubicBezTo>
                      <a:pt x="381" y="6215"/>
                      <a:pt x="560" y="6418"/>
                      <a:pt x="786" y="6560"/>
                    </a:cubicBezTo>
                    <a:cubicBezTo>
                      <a:pt x="857" y="6608"/>
                      <a:pt x="917" y="6632"/>
                      <a:pt x="988" y="6656"/>
                    </a:cubicBezTo>
                    <a:cubicBezTo>
                      <a:pt x="1036" y="6679"/>
                      <a:pt x="1060" y="6679"/>
                      <a:pt x="1060" y="6679"/>
                    </a:cubicBezTo>
                    <a:cubicBezTo>
                      <a:pt x="1060" y="6679"/>
                      <a:pt x="965" y="6632"/>
                      <a:pt x="822" y="6525"/>
                    </a:cubicBezTo>
                    <a:cubicBezTo>
                      <a:pt x="607" y="6370"/>
                      <a:pt x="441" y="6167"/>
                      <a:pt x="333" y="5941"/>
                    </a:cubicBezTo>
                    <a:cubicBezTo>
                      <a:pt x="167" y="5596"/>
                      <a:pt x="107" y="5215"/>
                      <a:pt x="155" y="4834"/>
                    </a:cubicBezTo>
                    <a:cubicBezTo>
                      <a:pt x="214" y="4370"/>
                      <a:pt x="345" y="3917"/>
                      <a:pt x="560" y="3489"/>
                    </a:cubicBezTo>
                    <a:cubicBezTo>
                      <a:pt x="762" y="3036"/>
                      <a:pt x="1000" y="2608"/>
                      <a:pt x="1155" y="2203"/>
                    </a:cubicBezTo>
                    <a:cubicBezTo>
                      <a:pt x="1310" y="1834"/>
                      <a:pt x="1405" y="1453"/>
                      <a:pt x="1441" y="1060"/>
                    </a:cubicBezTo>
                    <a:cubicBezTo>
                      <a:pt x="1453" y="786"/>
                      <a:pt x="1429" y="524"/>
                      <a:pt x="1346" y="274"/>
                    </a:cubicBezTo>
                    <a:cubicBezTo>
                      <a:pt x="1322" y="202"/>
                      <a:pt x="1298" y="131"/>
                      <a:pt x="1262" y="72"/>
                    </a:cubicBezTo>
                    <a:cubicBezTo>
                      <a:pt x="1238" y="24"/>
                      <a:pt x="1226" y="0"/>
                      <a:pt x="122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8"/>
              <p:cNvSpPr/>
              <p:nvPr/>
            </p:nvSpPr>
            <p:spPr>
              <a:xfrm>
                <a:off x="5684050" y="3389863"/>
                <a:ext cx="4800" cy="41400"/>
              </a:xfrm>
              <a:custGeom>
                <a:avLst/>
                <a:gdLst/>
                <a:ahLst/>
                <a:cxnLst/>
                <a:rect l="l" t="t" r="r" b="b"/>
                <a:pathLst>
                  <a:path w="192" h="1656" extrusionOk="0">
                    <a:moveTo>
                      <a:pt x="120" y="0"/>
                    </a:moveTo>
                    <a:cubicBezTo>
                      <a:pt x="36" y="274"/>
                      <a:pt x="1" y="560"/>
                      <a:pt x="36" y="834"/>
                    </a:cubicBezTo>
                    <a:cubicBezTo>
                      <a:pt x="24" y="1120"/>
                      <a:pt x="72" y="1394"/>
                      <a:pt x="179" y="1655"/>
                    </a:cubicBezTo>
                    <a:cubicBezTo>
                      <a:pt x="191" y="1382"/>
                      <a:pt x="179" y="1108"/>
                      <a:pt x="144" y="834"/>
                    </a:cubicBezTo>
                    <a:cubicBezTo>
                      <a:pt x="155" y="560"/>
                      <a:pt x="144" y="274"/>
                      <a:pt x="12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8"/>
              <p:cNvSpPr/>
              <p:nvPr/>
            </p:nvSpPr>
            <p:spPr>
              <a:xfrm>
                <a:off x="5606375" y="3621438"/>
                <a:ext cx="18475" cy="72950"/>
              </a:xfrm>
              <a:custGeom>
                <a:avLst/>
                <a:gdLst/>
                <a:ahLst/>
                <a:cxnLst/>
                <a:rect l="l" t="t" r="r" b="b"/>
                <a:pathLst>
                  <a:path w="739" h="2918" extrusionOk="0">
                    <a:moveTo>
                      <a:pt x="0" y="1"/>
                    </a:moveTo>
                    <a:cubicBezTo>
                      <a:pt x="500" y="894"/>
                      <a:pt x="715" y="1906"/>
                      <a:pt x="619" y="2918"/>
                    </a:cubicBezTo>
                    <a:cubicBezTo>
                      <a:pt x="679" y="2775"/>
                      <a:pt x="703" y="2632"/>
                      <a:pt x="715" y="2477"/>
                    </a:cubicBezTo>
                    <a:cubicBezTo>
                      <a:pt x="738" y="2108"/>
                      <a:pt x="726" y="1739"/>
                      <a:pt x="643" y="1382"/>
                    </a:cubicBezTo>
                    <a:cubicBezTo>
                      <a:pt x="572" y="1024"/>
                      <a:pt x="441" y="691"/>
                      <a:pt x="262" y="370"/>
                    </a:cubicBezTo>
                    <a:cubicBezTo>
                      <a:pt x="203" y="227"/>
                      <a:pt x="107" y="108"/>
                      <a:pt x="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8"/>
              <p:cNvSpPr/>
              <p:nvPr/>
            </p:nvSpPr>
            <p:spPr>
              <a:xfrm>
                <a:off x="5904325" y="3395288"/>
                <a:ext cx="45850" cy="35975"/>
              </a:xfrm>
              <a:custGeom>
                <a:avLst/>
                <a:gdLst/>
                <a:ahLst/>
                <a:cxnLst/>
                <a:rect l="l" t="t" r="r" b="b"/>
                <a:pathLst>
                  <a:path w="1834" h="1439" extrusionOk="0">
                    <a:moveTo>
                      <a:pt x="1548" y="1"/>
                    </a:moveTo>
                    <a:cubicBezTo>
                      <a:pt x="1521" y="1"/>
                      <a:pt x="1495" y="4"/>
                      <a:pt x="1465" y="10"/>
                    </a:cubicBezTo>
                    <a:cubicBezTo>
                      <a:pt x="1167" y="45"/>
                      <a:pt x="881" y="164"/>
                      <a:pt x="631" y="355"/>
                    </a:cubicBezTo>
                    <a:cubicBezTo>
                      <a:pt x="381" y="534"/>
                      <a:pt x="191" y="784"/>
                      <a:pt x="72" y="1069"/>
                    </a:cubicBezTo>
                    <a:cubicBezTo>
                      <a:pt x="12" y="1177"/>
                      <a:pt x="0" y="1319"/>
                      <a:pt x="24" y="1438"/>
                    </a:cubicBezTo>
                    <a:cubicBezTo>
                      <a:pt x="48" y="1438"/>
                      <a:pt x="48" y="1296"/>
                      <a:pt x="143" y="1105"/>
                    </a:cubicBezTo>
                    <a:cubicBezTo>
                      <a:pt x="274" y="843"/>
                      <a:pt x="465" y="629"/>
                      <a:pt x="703" y="462"/>
                    </a:cubicBezTo>
                    <a:cubicBezTo>
                      <a:pt x="929" y="284"/>
                      <a:pt x="1191" y="153"/>
                      <a:pt x="1477" y="93"/>
                    </a:cubicBezTo>
                    <a:cubicBezTo>
                      <a:pt x="1524" y="81"/>
                      <a:pt x="1572" y="81"/>
                      <a:pt x="1620" y="81"/>
                    </a:cubicBezTo>
                    <a:lnTo>
                      <a:pt x="1739" y="81"/>
                    </a:lnTo>
                    <a:cubicBezTo>
                      <a:pt x="1758" y="81"/>
                      <a:pt x="1800" y="96"/>
                      <a:pt x="1822" y="96"/>
                    </a:cubicBezTo>
                    <a:cubicBezTo>
                      <a:pt x="1827" y="96"/>
                      <a:pt x="1831" y="95"/>
                      <a:pt x="1834" y="93"/>
                    </a:cubicBezTo>
                    <a:cubicBezTo>
                      <a:pt x="1834" y="93"/>
                      <a:pt x="1810" y="69"/>
                      <a:pt x="1751" y="34"/>
                    </a:cubicBezTo>
                    <a:cubicBezTo>
                      <a:pt x="1703" y="22"/>
                      <a:pt x="1667" y="10"/>
                      <a:pt x="1631" y="10"/>
                    </a:cubicBezTo>
                    <a:cubicBezTo>
                      <a:pt x="1602" y="4"/>
                      <a:pt x="1575" y="1"/>
                      <a:pt x="154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8"/>
              <p:cNvSpPr/>
              <p:nvPr/>
            </p:nvSpPr>
            <p:spPr>
              <a:xfrm>
                <a:off x="5882000" y="3536313"/>
                <a:ext cx="45850" cy="83375"/>
              </a:xfrm>
              <a:custGeom>
                <a:avLst/>
                <a:gdLst/>
                <a:ahLst/>
                <a:cxnLst/>
                <a:rect l="l" t="t" r="r" b="b"/>
                <a:pathLst>
                  <a:path w="1834" h="3335" extrusionOk="0">
                    <a:moveTo>
                      <a:pt x="1334" y="0"/>
                    </a:moveTo>
                    <a:lnTo>
                      <a:pt x="1334" y="0"/>
                    </a:lnTo>
                    <a:cubicBezTo>
                      <a:pt x="1370" y="917"/>
                      <a:pt x="1274" y="1834"/>
                      <a:pt x="1084" y="2727"/>
                    </a:cubicBezTo>
                    <a:cubicBezTo>
                      <a:pt x="679" y="2786"/>
                      <a:pt x="298" y="2977"/>
                      <a:pt x="0" y="3251"/>
                    </a:cubicBezTo>
                    <a:lnTo>
                      <a:pt x="1834" y="3334"/>
                    </a:lnTo>
                    <a:lnTo>
                      <a:pt x="1739" y="1274"/>
                    </a:lnTo>
                    <a:lnTo>
                      <a:pt x="1417" y="167"/>
                    </a:lnTo>
                    <a:lnTo>
                      <a:pt x="1334"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8"/>
              <p:cNvSpPr/>
              <p:nvPr/>
            </p:nvSpPr>
            <p:spPr>
              <a:xfrm>
                <a:off x="5746275" y="3366063"/>
                <a:ext cx="127400" cy="23225"/>
              </a:xfrm>
              <a:custGeom>
                <a:avLst/>
                <a:gdLst/>
                <a:ahLst/>
                <a:cxnLst/>
                <a:rect l="l" t="t" r="r" b="b"/>
                <a:pathLst>
                  <a:path w="5096" h="929" extrusionOk="0">
                    <a:moveTo>
                      <a:pt x="24" y="0"/>
                    </a:moveTo>
                    <a:cubicBezTo>
                      <a:pt x="0" y="71"/>
                      <a:pt x="0" y="155"/>
                      <a:pt x="24" y="214"/>
                    </a:cubicBezTo>
                    <a:cubicBezTo>
                      <a:pt x="95" y="417"/>
                      <a:pt x="250" y="571"/>
                      <a:pt x="441" y="631"/>
                    </a:cubicBezTo>
                    <a:cubicBezTo>
                      <a:pt x="1072" y="833"/>
                      <a:pt x="1726" y="929"/>
                      <a:pt x="2393" y="929"/>
                    </a:cubicBezTo>
                    <a:cubicBezTo>
                      <a:pt x="3048" y="917"/>
                      <a:pt x="3715" y="822"/>
                      <a:pt x="4346" y="631"/>
                    </a:cubicBezTo>
                    <a:cubicBezTo>
                      <a:pt x="4536" y="571"/>
                      <a:pt x="4715" y="500"/>
                      <a:pt x="4905" y="417"/>
                    </a:cubicBezTo>
                    <a:cubicBezTo>
                      <a:pt x="4965" y="393"/>
                      <a:pt x="5036" y="357"/>
                      <a:pt x="5096" y="321"/>
                    </a:cubicBezTo>
                    <a:cubicBezTo>
                      <a:pt x="5096" y="319"/>
                      <a:pt x="5094" y="318"/>
                      <a:pt x="5089" y="318"/>
                    </a:cubicBezTo>
                    <a:cubicBezTo>
                      <a:pt x="5043" y="318"/>
                      <a:pt x="4757" y="427"/>
                      <a:pt x="4322" y="536"/>
                    </a:cubicBezTo>
                    <a:cubicBezTo>
                      <a:pt x="3691" y="702"/>
                      <a:pt x="3036" y="798"/>
                      <a:pt x="2393" y="798"/>
                    </a:cubicBezTo>
                    <a:cubicBezTo>
                      <a:pt x="2352" y="798"/>
                      <a:pt x="2311" y="799"/>
                      <a:pt x="2271" y="799"/>
                    </a:cubicBezTo>
                    <a:cubicBezTo>
                      <a:pt x="1658" y="799"/>
                      <a:pt x="1056" y="715"/>
                      <a:pt x="464" y="548"/>
                    </a:cubicBezTo>
                    <a:cubicBezTo>
                      <a:pt x="286" y="500"/>
                      <a:pt x="131" y="369"/>
                      <a:pt x="60" y="191"/>
                    </a:cubicBezTo>
                    <a:cubicBezTo>
                      <a:pt x="36" y="131"/>
                      <a:pt x="24" y="60"/>
                      <a:pt x="2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8"/>
              <p:cNvSpPr/>
              <p:nvPr/>
            </p:nvSpPr>
            <p:spPr>
              <a:xfrm>
                <a:off x="5968625" y="3508338"/>
                <a:ext cx="13100" cy="32175"/>
              </a:xfrm>
              <a:custGeom>
                <a:avLst/>
                <a:gdLst/>
                <a:ahLst/>
                <a:cxnLst/>
                <a:rect l="l" t="t" r="r" b="b"/>
                <a:pathLst>
                  <a:path w="524" h="1287" extrusionOk="0">
                    <a:moveTo>
                      <a:pt x="524" y="0"/>
                    </a:moveTo>
                    <a:cubicBezTo>
                      <a:pt x="381" y="191"/>
                      <a:pt x="274" y="405"/>
                      <a:pt x="214" y="619"/>
                    </a:cubicBezTo>
                    <a:cubicBezTo>
                      <a:pt x="107" y="834"/>
                      <a:pt x="36" y="1060"/>
                      <a:pt x="0" y="1286"/>
                    </a:cubicBezTo>
                    <a:cubicBezTo>
                      <a:pt x="143" y="1096"/>
                      <a:pt x="250" y="893"/>
                      <a:pt x="322" y="667"/>
                    </a:cubicBezTo>
                    <a:cubicBezTo>
                      <a:pt x="417" y="465"/>
                      <a:pt x="488" y="238"/>
                      <a:pt x="52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8"/>
              <p:cNvSpPr/>
              <p:nvPr/>
            </p:nvSpPr>
            <p:spPr>
              <a:xfrm>
                <a:off x="5995100" y="3614588"/>
                <a:ext cx="37525" cy="11650"/>
              </a:xfrm>
              <a:custGeom>
                <a:avLst/>
                <a:gdLst/>
                <a:ahLst/>
                <a:cxnLst/>
                <a:rect l="l" t="t" r="r" b="b"/>
                <a:pathLst>
                  <a:path w="1501" h="466" extrusionOk="0">
                    <a:moveTo>
                      <a:pt x="1" y="1"/>
                    </a:moveTo>
                    <a:lnTo>
                      <a:pt x="1" y="1"/>
                    </a:lnTo>
                    <a:cubicBezTo>
                      <a:pt x="227" y="132"/>
                      <a:pt x="477" y="227"/>
                      <a:pt x="739" y="286"/>
                    </a:cubicBezTo>
                    <a:cubicBezTo>
                      <a:pt x="977" y="382"/>
                      <a:pt x="1239" y="441"/>
                      <a:pt x="1501" y="465"/>
                    </a:cubicBezTo>
                    <a:cubicBezTo>
                      <a:pt x="1275" y="334"/>
                      <a:pt x="1025" y="239"/>
                      <a:pt x="763" y="179"/>
                    </a:cubicBezTo>
                    <a:cubicBezTo>
                      <a:pt x="525" y="84"/>
                      <a:pt x="263" y="25"/>
                      <a:pt x="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8"/>
              <p:cNvSpPr/>
              <p:nvPr/>
            </p:nvSpPr>
            <p:spPr>
              <a:xfrm>
                <a:off x="5998975" y="3657163"/>
                <a:ext cx="4200" cy="33050"/>
              </a:xfrm>
              <a:custGeom>
                <a:avLst/>
                <a:gdLst/>
                <a:ahLst/>
                <a:cxnLst/>
                <a:rect l="l" t="t" r="r" b="b"/>
                <a:pathLst>
                  <a:path w="168" h="1322" extrusionOk="0">
                    <a:moveTo>
                      <a:pt x="60" y="0"/>
                    </a:moveTo>
                    <a:cubicBezTo>
                      <a:pt x="12" y="215"/>
                      <a:pt x="0" y="441"/>
                      <a:pt x="24" y="667"/>
                    </a:cubicBezTo>
                    <a:cubicBezTo>
                      <a:pt x="12" y="893"/>
                      <a:pt x="36" y="1108"/>
                      <a:pt x="96" y="1322"/>
                    </a:cubicBezTo>
                    <a:cubicBezTo>
                      <a:pt x="155" y="1108"/>
                      <a:pt x="167" y="881"/>
                      <a:pt x="131" y="667"/>
                    </a:cubicBezTo>
                    <a:cubicBezTo>
                      <a:pt x="155" y="441"/>
                      <a:pt x="120" y="215"/>
                      <a:pt x="6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8"/>
              <p:cNvSpPr/>
              <p:nvPr/>
            </p:nvSpPr>
            <p:spPr>
              <a:xfrm>
                <a:off x="5909675" y="3645838"/>
                <a:ext cx="25025" cy="22350"/>
              </a:xfrm>
              <a:custGeom>
                <a:avLst/>
                <a:gdLst/>
                <a:ahLst/>
                <a:cxnLst/>
                <a:rect l="l" t="t" r="r" b="b"/>
                <a:pathLst>
                  <a:path w="1001" h="894" extrusionOk="0">
                    <a:moveTo>
                      <a:pt x="1001" y="1"/>
                    </a:moveTo>
                    <a:lnTo>
                      <a:pt x="1001" y="1"/>
                    </a:lnTo>
                    <a:cubicBezTo>
                      <a:pt x="584" y="191"/>
                      <a:pt x="239" y="501"/>
                      <a:pt x="1" y="882"/>
                    </a:cubicBezTo>
                    <a:lnTo>
                      <a:pt x="1" y="894"/>
                    </a:lnTo>
                    <a:cubicBezTo>
                      <a:pt x="179" y="763"/>
                      <a:pt x="358" y="620"/>
                      <a:pt x="513" y="465"/>
                    </a:cubicBezTo>
                    <a:cubicBezTo>
                      <a:pt x="691" y="322"/>
                      <a:pt x="858" y="168"/>
                      <a:pt x="100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8"/>
              <p:cNvSpPr/>
              <p:nvPr/>
            </p:nvSpPr>
            <p:spPr>
              <a:xfrm>
                <a:off x="5844200" y="3629163"/>
                <a:ext cx="19075" cy="19100"/>
              </a:xfrm>
              <a:custGeom>
                <a:avLst/>
                <a:gdLst/>
                <a:ahLst/>
                <a:cxnLst/>
                <a:rect l="l" t="t" r="r" b="b"/>
                <a:pathLst>
                  <a:path w="763" h="764" extrusionOk="0">
                    <a:moveTo>
                      <a:pt x="28" y="0"/>
                    </a:moveTo>
                    <a:cubicBezTo>
                      <a:pt x="26" y="0"/>
                      <a:pt x="25" y="1"/>
                      <a:pt x="24" y="1"/>
                    </a:cubicBezTo>
                    <a:cubicBezTo>
                      <a:pt x="0" y="25"/>
                      <a:pt x="143" y="215"/>
                      <a:pt x="334" y="418"/>
                    </a:cubicBezTo>
                    <a:cubicBezTo>
                      <a:pt x="528" y="624"/>
                      <a:pt x="701" y="764"/>
                      <a:pt x="735" y="764"/>
                    </a:cubicBezTo>
                    <a:cubicBezTo>
                      <a:pt x="736" y="764"/>
                      <a:pt x="737" y="764"/>
                      <a:pt x="738" y="763"/>
                    </a:cubicBezTo>
                    <a:cubicBezTo>
                      <a:pt x="762" y="739"/>
                      <a:pt x="619" y="549"/>
                      <a:pt x="417" y="346"/>
                    </a:cubicBezTo>
                    <a:cubicBezTo>
                      <a:pt x="234" y="140"/>
                      <a:pt x="62" y="0"/>
                      <a:pt x="2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8"/>
              <p:cNvSpPr/>
              <p:nvPr/>
            </p:nvSpPr>
            <p:spPr>
              <a:xfrm>
                <a:off x="5935275" y="3442238"/>
                <a:ext cx="28900" cy="18500"/>
              </a:xfrm>
              <a:custGeom>
                <a:avLst/>
                <a:gdLst/>
                <a:ahLst/>
                <a:cxnLst/>
                <a:rect l="l" t="t" r="r" b="b"/>
                <a:pathLst>
                  <a:path w="1156" h="740" extrusionOk="0">
                    <a:moveTo>
                      <a:pt x="1" y="1"/>
                    </a:moveTo>
                    <a:lnTo>
                      <a:pt x="1" y="1"/>
                    </a:lnTo>
                    <a:cubicBezTo>
                      <a:pt x="346" y="311"/>
                      <a:pt x="739" y="561"/>
                      <a:pt x="1155" y="739"/>
                    </a:cubicBezTo>
                    <a:cubicBezTo>
                      <a:pt x="822" y="430"/>
                      <a:pt x="429" y="180"/>
                      <a:pt x="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8"/>
              <p:cNvSpPr/>
              <p:nvPr/>
            </p:nvSpPr>
            <p:spPr>
              <a:xfrm>
                <a:off x="5862050" y="3392238"/>
                <a:ext cx="13725" cy="32775"/>
              </a:xfrm>
              <a:custGeom>
                <a:avLst/>
                <a:gdLst/>
                <a:ahLst/>
                <a:cxnLst/>
                <a:rect l="l" t="t" r="r" b="b"/>
                <a:pathLst>
                  <a:path w="549" h="1311" extrusionOk="0">
                    <a:moveTo>
                      <a:pt x="548" y="1"/>
                    </a:moveTo>
                    <a:cubicBezTo>
                      <a:pt x="394" y="191"/>
                      <a:pt x="263" y="394"/>
                      <a:pt x="191" y="632"/>
                    </a:cubicBezTo>
                    <a:cubicBezTo>
                      <a:pt x="84" y="846"/>
                      <a:pt x="13" y="1072"/>
                      <a:pt x="1" y="1310"/>
                    </a:cubicBezTo>
                    <a:cubicBezTo>
                      <a:pt x="120" y="1108"/>
                      <a:pt x="227" y="894"/>
                      <a:pt x="298" y="667"/>
                    </a:cubicBezTo>
                    <a:cubicBezTo>
                      <a:pt x="405" y="465"/>
                      <a:pt x="489" y="239"/>
                      <a:pt x="54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8"/>
              <p:cNvSpPr/>
              <p:nvPr/>
            </p:nvSpPr>
            <p:spPr>
              <a:xfrm>
                <a:off x="5855200" y="3495838"/>
                <a:ext cx="31275" cy="21450"/>
              </a:xfrm>
              <a:custGeom>
                <a:avLst/>
                <a:gdLst/>
                <a:ahLst/>
                <a:cxnLst/>
                <a:rect l="l" t="t" r="r" b="b"/>
                <a:pathLst>
                  <a:path w="1251" h="858" extrusionOk="0">
                    <a:moveTo>
                      <a:pt x="1251" y="0"/>
                    </a:moveTo>
                    <a:cubicBezTo>
                      <a:pt x="1025" y="107"/>
                      <a:pt x="810" y="250"/>
                      <a:pt x="608" y="405"/>
                    </a:cubicBezTo>
                    <a:cubicBezTo>
                      <a:pt x="394" y="536"/>
                      <a:pt x="179" y="679"/>
                      <a:pt x="1" y="857"/>
                    </a:cubicBezTo>
                    <a:cubicBezTo>
                      <a:pt x="239" y="786"/>
                      <a:pt x="477" y="667"/>
                      <a:pt x="668" y="500"/>
                    </a:cubicBezTo>
                    <a:cubicBezTo>
                      <a:pt x="894" y="369"/>
                      <a:pt x="1096" y="203"/>
                      <a:pt x="1251"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8"/>
              <p:cNvSpPr/>
              <p:nvPr/>
            </p:nvSpPr>
            <p:spPr>
              <a:xfrm>
                <a:off x="5802225" y="3561913"/>
                <a:ext cx="43175" cy="22950"/>
              </a:xfrm>
              <a:custGeom>
                <a:avLst/>
                <a:gdLst/>
                <a:ahLst/>
                <a:cxnLst/>
                <a:rect l="l" t="t" r="r" b="b"/>
                <a:pathLst>
                  <a:path w="1727" h="918" extrusionOk="0">
                    <a:moveTo>
                      <a:pt x="0" y="0"/>
                    </a:moveTo>
                    <a:lnTo>
                      <a:pt x="0" y="0"/>
                    </a:lnTo>
                    <a:cubicBezTo>
                      <a:pt x="262" y="203"/>
                      <a:pt x="536" y="381"/>
                      <a:pt x="834" y="512"/>
                    </a:cubicBezTo>
                    <a:cubicBezTo>
                      <a:pt x="1120" y="679"/>
                      <a:pt x="1417" y="810"/>
                      <a:pt x="1727" y="917"/>
                    </a:cubicBezTo>
                    <a:cubicBezTo>
                      <a:pt x="1465" y="715"/>
                      <a:pt x="1179" y="548"/>
                      <a:pt x="893" y="405"/>
                    </a:cubicBezTo>
                    <a:cubicBezTo>
                      <a:pt x="608" y="238"/>
                      <a:pt x="310" y="107"/>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8"/>
              <p:cNvSpPr/>
              <p:nvPr/>
            </p:nvSpPr>
            <p:spPr>
              <a:xfrm>
                <a:off x="5777525" y="3477963"/>
                <a:ext cx="7450" cy="30400"/>
              </a:xfrm>
              <a:custGeom>
                <a:avLst/>
                <a:gdLst/>
                <a:ahLst/>
                <a:cxnLst/>
                <a:rect l="l" t="t" r="r" b="b"/>
                <a:pathLst>
                  <a:path w="298" h="1216" extrusionOk="0">
                    <a:moveTo>
                      <a:pt x="286" y="1"/>
                    </a:moveTo>
                    <a:lnTo>
                      <a:pt x="286" y="1"/>
                    </a:lnTo>
                    <a:cubicBezTo>
                      <a:pt x="191" y="179"/>
                      <a:pt x="119" y="382"/>
                      <a:pt x="95" y="596"/>
                    </a:cubicBezTo>
                    <a:cubicBezTo>
                      <a:pt x="24" y="798"/>
                      <a:pt x="0" y="1001"/>
                      <a:pt x="0" y="1215"/>
                    </a:cubicBezTo>
                    <a:cubicBezTo>
                      <a:pt x="107" y="1025"/>
                      <a:pt x="179" y="822"/>
                      <a:pt x="203" y="620"/>
                    </a:cubicBezTo>
                    <a:cubicBezTo>
                      <a:pt x="274" y="417"/>
                      <a:pt x="298" y="215"/>
                      <a:pt x="28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8"/>
              <p:cNvSpPr/>
              <p:nvPr/>
            </p:nvSpPr>
            <p:spPr>
              <a:xfrm>
                <a:off x="5710850" y="3527963"/>
                <a:ext cx="15800" cy="31300"/>
              </a:xfrm>
              <a:custGeom>
                <a:avLst/>
                <a:gdLst/>
                <a:ahLst/>
                <a:cxnLst/>
                <a:rect l="l" t="t" r="r" b="b"/>
                <a:pathLst>
                  <a:path w="632" h="1252" extrusionOk="0">
                    <a:moveTo>
                      <a:pt x="631" y="1"/>
                    </a:moveTo>
                    <a:lnTo>
                      <a:pt x="631" y="1"/>
                    </a:lnTo>
                    <a:cubicBezTo>
                      <a:pt x="476" y="180"/>
                      <a:pt x="357" y="382"/>
                      <a:pt x="262" y="596"/>
                    </a:cubicBezTo>
                    <a:cubicBezTo>
                      <a:pt x="143" y="799"/>
                      <a:pt x="48" y="1025"/>
                      <a:pt x="0" y="1251"/>
                    </a:cubicBezTo>
                    <a:cubicBezTo>
                      <a:pt x="155" y="1073"/>
                      <a:pt x="274" y="870"/>
                      <a:pt x="369" y="656"/>
                    </a:cubicBezTo>
                    <a:cubicBezTo>
                      <a:pt x="488" y="453"/>
                      <a:pt x="584" y="227"/>
                      <a:pt x="63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8"/>
              <p:cNvSpPr/>
              <p:nvPr/>
            </p:nvSpPr>
            <p:spPr>
              <a:xfrm>
                <a:off x="5720075" y="3412788"/>
                <a:ext cx="28900" cy="20550"/>
              </a:xfrm>
              <a:custGeom>
                <a:avLst/>
                <a:gdLst/>
                <a:ahLst/>
                <a:cxnLst/>
                <a:rect l="l" t="t" r="r" b="b"/>
                <a:pathLst>
                  <a:path w="1156" h="822" extrusionOk="0">
                    <a:moveTo>
                      <a:pt x="0" y="0"/>
                    </a:moveTo>
                    <a:cubicBezTo>
                      <a:pt x="155" y="191"/>
                      <a:pt x="346" y="346"/>
                      <a:pt x="548" y="465"/>
                    </a:cubicBezTo>
                    <a:cubicBezTo>
                      <a:pt x="727" y="619"/>
                      <a:pt x="929" y="738"/>
                      <a:pt x="1155" y="822"/>
                    </a:cubicBezTo>
                    <a:cubicBezTo>
                      <a:pt x="822" y="488"/>
                      <a:pt x="429" y="215"/>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8"/>
              <p:cNvSpPr/>
              <p:nvPr/>
            </p:nvSpPr>
            <p:spPr>
              <a:xfrm>
                <a:off x="5781975" y="3398488"/>
                <a:ext cx="10150" cy="18800"/>
              </a:xfrm>
              <a:custGeom>
                <a:avLst/>
                <a:gdLst/>
                <a:ahLst/>
                <a:cxnLst/>
                <a:rect l="l" t="t" r="r" b="b"/>
                <a:pathLst>
                  <a:path w="406" h="752" extrusionOk="0">
                    <a:moveTo>
                      <a:pt x="378" y="0"/>
                    </a:moveTo>
                    <a:cubicBezTo>
                      <a:pt x="338" y="0"/>
                      <a:pt x="235" y="151"/>
                      <a:pt x="144" y="346"/>
                    </a:cubicBezTo>
                    <a:cubicBezTo>
                      <a:pt x="48" y="560"/>
                      <a:pt x="1" y="727"/>
                      <a:pt x="25" y="751"/>
                    </a:cubicBezTo>
                    <a:cubicBezTo>
                      <a:pt x="26" y="751"/>
                      <a:pt x="27" y="752"/>
                      <a:pt x="29" y="752"/>
                    </a:cubicBezTo>
                    <a:cubicBezTo>
                      <a:pt x="67" y="752"/>
                      <a:pt x="159" y="600"/>
                      <a:pt x="251" y="394"/>
                    </a:cubicBezTo>
                    <a:cubicBezTo>
                      <a:pt x="334" y="191"/>
                      <a:pt x="406" y="13"/>
                      <a:pt x="382" y="1"/>
                    </a:cubicBezTo>
                    <a:cubicBezTo>
                      <a:pt x="381" y="0"/>
                      <a:pt x="379" y="0"/>
                      <a:pt x="37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8"/>
              <p:cNvSpPr/>
              <p:nvPr/>
            </p:nvSpPr>
            <p:spPr>
              <a:xfrm>
                <a:off x="5820375" y="3360888"/>
                <a:ext cx="19675" cy="2925"/>
              </a:xfrm>
              <a:custGeom>
                <a:avLst/>
                <a:gdLst/>
                <a:ahLst/>
                <a:cxnLst/>
                <a:rect l="l" t="t" r="r" b="b"/>
                <a:pathLst>
                  <a:path w="787" h="117" extrusionOk="0">
                    <a:moveTo>
                      <a:pt x="237" y="0"/>
                    </a:moveTo>
                    <a:cubicBezTo>
                      <a:pt x="94" y="0"/>
                      <a:pt x="1" y="14"/>
                      <a:pt x="1" y="40"/>
                    </a:cubicBezTo>
                    <a:cubicBezTo>
                      <a:pt x="1" y="76"/>
                      <a:pt x="167" y="112"/>
                      <a:pt x="394" y="112"/>
                    </a:cubicBezTo>
                    <a:cubicBezTo>
                      <a:pt x="447" y="115"/>
                      <a:pt x="499" y="116"/>
                      <a:pt x="545" y="116"/>
                    </a:cubicBezTo>
                    <a:cubicBezTo>
                      <a:pt x="686" y="116"/>
                      <a:pt x="787" y="103"/>
                      <a:pt x="787" y="76"/>
                    </a:cubicBezTo>
                    <a:cubicBezTo>
                      <a:pt x="787" y="40"/>
                      <a:pt x="608" y="5"/>
                      <a:pt x="394" y="5"/>
                    </a:cubicBezTo>
                    <a:cubicBezTo>
                      <a:pt x="337" y="2"/>
                      <a:pt x="284" y="0"/>
                      <a:pt x="23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8"/>
              <p:cNvSpPr/>
              <p:nvPr/>
            </p:nvSpPr>
            <p:spPr>
              <a:xfrm>
                <a:off x="5765325" y="3348413"/>
                <a:ext cx="11925" cy="14475"/>
              </a:xfrm>
              <a:custGeom>
                <a:avLst/>
                <a:gdLst/>
                <a:ahLst/>
                <a:cxnLst/>
                <a:rect l="l" t="t" r="r" b="b"/>
                <a:pathLst>
                  <a:path w="477" h="579" extrusionOk="0">
                    <a:moveTo>
                      <a:pt x="32" y="0"/>
                    </a:moveTo>
                    <a:cubicBezTo>
                      <a:pt x="29" y="0"/>
                      <a:pt x="26" y="1"/>
                      <a:pt x="24" y="4"/>
                    </a:cubicBezTo>
                    <a:cubicBezTo>
                      <a:pt x="0" y="27"/>
                      <a:pt x="72" y="170"/>
                      <a:pt x="191" y="325"/>
                    </a:cubicBezTo>
                    <a:cubicBezTo>
                      <a:pt x="299" y="466"/>
                      <a:pt x="408" y="578"/>
                      <a:pt x="444" y="578"/>
                    </a:cubicBezTo>
                    <a:cubicBezTo>
                      <a:pt x="448" y="578"/>
                      <a:pt x="450" y="577"/>
                      <a:pt x="453" y="575"/>
                    </a:cubicBezTo>
                    <a:cubicBezTo>
                      <a:pt x="476" y="551"/>
                      <a:pt x="405" y="408"/>
                      <a:pt x="286" y="254"/>
                    </a:cubicBezTo>
                    <a:cubicBezTo>
                      <a:pt x="177" y="112"/>
                      <a:pt x="68" y="0"/>
                      <a:pt x="3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8"/>
              <p:cNvSpPr/>
              <p:nvPr/>
            </p:nvSpPr>
            <p:spPr>
              <a:xfrm>
                <a:off x="5655175" y="3441063"/>
                <a:ext cx="5400" cy="34850"/>
              </a:xfrm>
              <a:custGeom>
                <a:avLst/>
                <a:gdLst/>
                <a:ahLst/>
                <a:cxnLst/>
                <a:rect l="l" t="t" r="r" b="b"/>
                <a:pathLst>
                  <a:path w="216" h="1394" extrusionOk="0">
                    <a:moveTo>
                      <a:pt x="179" y="0"/>
                    </a:moveTo>
                    <a:lnTo>
                      <a:pt x="179" y="0"/>
                    </a:lnTo>
                    <a:cubicBezTo>
                      <a:pt x="60" y="453"/>
                      <a:pt x="1" y="929"/>
                      <a:pt x="25" y="1393"/>
                    </a:cubicBezTo>
                    <a:cubicBezTo>
                      <a:pt x="108" y="1179"/>
                      <a:pt x="156" y="941"/>
                      <a:pt x="167" y="703"/>
                    </a:cubicBezTo>
                    <a:cubicBezTo>
                      <a:pt x="215" y="477"/>
                      <a:pt x="215" y="238"/>
                      <a:pt x="17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8"/>
              <p:cNvSpPr/>
              <p:nvPr/>
            </p:nvSpPr>
            <p:spPr>
              <a:xfrm>
                <a:off x="5641500" y="3520838"/>
                <a:ext cx="19075" cy="23875"/>
              </a:xfrm>
              <a:custGeom>
                <a:avLst/>
                <a:gdLst/>
                <a:ahLst/>
                <a:cxnLst/>
                <a:rect l="l" t="t" r="r" b="b"/>
                <a:pathLst>
                  <a:path w="763" h="955" extrusionOk="0">
                    <a:moveTo>
                      <a:pt x="762" y="0"/>
                    </a:moveTo>
                    <a:lnTo>
                      <a:pt x="762" y="0"/>
                    </a:lnTo>
                    <a:cubicBezTo>
                      <a:pt x="488" y="298"/>
                      <a:pt x="226" y="619"/>
                      <a:pt x="0" y="953"/>
                    </a:cubicBezTo>
                    <a:lnTo>
                      <a:pt x="12" y="953"/>
                    </a:lnTo>
                    <a:cubicBezTo>
                      <a:pt x="13" y="954"/>
                      <a:pt x="16" y="955"/>
                      <a:pt x="18" y="955"/>
                    </a:cubicBezTo>
                    <a:cubicBezTo>
                      <a:pt x="61" y="955"/>
                      <a:pt x="262" y="782"/>
                      <a:pt x="453" y="536"/>
                    </a:cubicBezTo>
                    <a:cubicBezTo>
                      <a:pt x="595" y="381"/>
                      <a:pt x="703" y="203"/>
                      <a:pt x="76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8"/>
              <p:cNvSpPr/>
              <p:nvPr/>
            </p:nvSpPr>
            <p:spPr>
              <a:xfrm>
                <a:off x="5645350" y="3585713"/>
                <a:ext cx="16100" cy="29500"/>
              </a:xfrm>
              <a:custGeom>
                <a:avLst/>
                <a:gdLst/>
                <a:ahLst/>
                <a:cxnLst/>
                <a:rect l="l" t="t" r="r" b="b"/>
                <a:pathLst>
                  <a:path w="644" h="1180" extrusionOk="0">
                    <a:moveTo>
                      <a:pt x="1" y="1"/>
                    </a:moveTo>
                    <a:cubicBezTo>
                      <a:pt x="60" y="227"/>
                      <a:pt x="156" y="429"/>
                      <a:pt x="275" y="620"/>
                    </a:cubicBezTo>
                    <a:cubicBezTo>
                      <a:pt x="370" y="834"/>
                      <a:pt x="489" y="1025"/>
                      <a:pt x="644" y="1180"/>
                    </a:cubicBezTo>
                    <a:cubicBezTo>
                      <a:pt x="596" y="965"/>
                      <a:pt x="501" y="751"/>
                      <a:pt x="382" y="572"/>
                    </a:cubicBezTo>
                    <a:cubicBezTo>
                      <a:pt x="287" y="358"/>
                      <a:pt x="156" y="167"/>
                      <a:pt x="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8"/>
              <p:cNvSpPr/>
              <p:nvPr/>
            </p:nvSpPr>
            <p:spPr>
              <a:xfrm>
                <a:off x="5637625" y="3680363"/>
                <a:ext cx="14000" cy="37550"/>
              </a:xfrm>
              <a:custGeom>
                <a:avLst/>
                <a:gdLst/>
                <a:ahLst/>
                <a:cxnLst/>
                <a:rect l="l" t="t" r="r" b="b"/>
                <a:pathLst>
                  <a:path w="560" h="1502" extrusionOk="0">
                    <a:moveTo>
                      <a:pt x="560" y="1"/>
                    </a:moveTo>
                    <a:lnTo>
                      <a:pt x="560" y="1"/>
                    </a:lnTo>
                    <a:cubicBezTo>
                      <a:pt x="405" y="227"/>
                      <a:pt x="298" y="477"/>
                      <a:pt x="227" y="727"/>
                    </a:cubicBezTo>
                    <a:cubicBezTo>
                      <a:pt x="119" y="977"/>
                      <a:pt x="36" y="1239"/>
                      <a:pt x="0" y="1501"/>
                    </a:cubicBezTo>
                    <a:cubicBezTo>
                      <a:pt x="143" y="1275"/>
                      <a:pt x="262" y="1025"/>
                      <a:pt x="334" y="775"/>
                    </a:cubicBezTo>
                    <a:cubicBezTo>
                      <a:pt x="441" y="525"/>
                      <a:pt x="512" y="275"/>
                      <a:pt x="56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8"/>
              <p:cNvSpPr/>
              <p:nvPr/>
            </p:nvSpPr>
            <p:spPr>
              <a:xfrm>
                <a:off x="5565875" y="3668163"/>
                <a:ext cx="26825" cy="12525"/>
              </a:xfrm>
              <a:custGeom>
                <a:avLst/>
                <a:gdLst/>
                <a:ahLst/>
                <a:cxnLst/>
                <a:rect l="l" t="t" r="r" b="b"/>
                <a:pathLst>
                  <a:path w="1073" h="501" extrusionOk="0">
                    <a:moveTo>
                      <a:pt x="1072" y="1"/>
                    </a:moveTo>
                    <a:lnTo>
                      <a:pt x="1072" y="1"/>
                    </a:lnTo>
                    <a:cubicBezTo>
                      <a:pt x="691" y="96"/>
                      <a:pt x="322" y="263"/>
                      <a:pt x="1" y="501"/>
                    </a:cubicBezTo>
                    <a:cubicBezTo>
                      <a:pt x="394" y="406"/>
                      <a:pt x="751" y="227"/>
                      <a:pt x="107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8"/>
              <p:cNvSpPr/>
              <p:nvPr/>
            </p:nvSpPr>
            <p:spPr>
              <a:xfrm>
                <a:off x="5518850" y="3608038"/>
                <a:ext cx="8075" cy="33975"/>
              </a:xfrm>
              <a:custGeom>
                <a:avLst/>
                <a:gdLst/>
                <a:ahLst/>
                <a:cxnLst/>
                <a:rect l="l" t="t" r="r" b="b"/>
                <a:pathLst>
                  <a:path w="323" h="1359" extrusionOk="0">
                    <a:moveTo>
                      <a:pt x="1" y="1"/>
                    </a:moveTo>
                    <a:cubicBezTo>
                      <a:pt x="25" y="227"/>
                      <a:pt x="60" y="453"/>
                      <a:pt x="132" y="679"/>
                    </a:cubicBezTo>
                    <a:cubicBezTo>
                      <a:pt x="155" y="906"/>
                      <a:pt x="203" y="1144"/>
                      <a:pt x="275" y="1358"/>
                    </a:cubicBezTo>
                    <a:cubicBezTo>
                      <a:pt x="322" y="1132"/>
                      <a:pt x="310" y="894"/>
                      <a:pt x="239" y="668"/>
                    </a:cubicBezTo>
                    <a:cubicBezTo>
                      <a:pt x="215" y="429"/>
                      <a:pt x="132" y="191"/>
                      <a:pt x="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8"/>
              <p:cNvSpPr/>
              <p:nvPr/>
            </p:nvSpPr>
            <p:spPr>
              <a:xfrm>
                <a:off x="5748950" y="3586913"/>
                <a:ext cx="14000" cy="30375"/>
              </a:xfrm>
              <a:custGeom>
                <a:avLst/>
                <a:gdLst/>
                <a:ahLst/>
                <a:cxnLst/>
                <a:rect l="l" t="t" r="r" b="b"/>
                <a:pathLst>
                  <a:path w="560" h="1215" extrusionOk="0">
                    <a:moveTo>
                      <a:pt x="0" y="0"/>
                    </a:moveTo>
                    <a:lnTo>
                      <a:pt x="0" y="0"/>
                    </a:lnTo>
                    <a:cubicBezTo>
                      <a:pt x="36" y="227"/>
                      <a:pt x="119" y="441"/>
                      <a:pt x="226" y="631"/>
                    </a:cubicBezTo>
                    <a:cubicBezTo>
                      <a:pt x="310" y="846"/>
                      <a:pt x="417" y="1036"/>
                      <a:pt x="560" y="1215"/>
                    </a:cubicBezTo>
                    <a:cubicBezTo>
                      <a:pt x="512" y="989"/>
                      <a:pt x="441" y="774"/>
                      <a:pt x="334" y="584"/>
                    </a:cubicBezTo>
                    <a:cubicBezTo>
                      <a:pt x="250" y="370"/>
                      <a:pt x="143" y="179"/>
                      <a:pt x="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8"/>
              <p:cNvSpPr/>
              <p:nvPr/>
            </p:nvSpPr>
            <p:spPr>
              <a:xfrm>
                <a:off x="5877525" y="3722338"/>
                <a:ext cx="18775" cy="25925"/>
              </a:xfrm>
              <a:custGeom>
                <a:avLst/>
                <a:gdLst/>
                <a:ahLst/>
                <a:cxnLst/>
                <a:rect l="l" t="t" r="r" b="b"/>
                <a:pathLst>
                  <a:path w="751" h="1037" extrusionOk="0">
                    <a:moveTo>
                      <a:pt x="751" y="1"/>
                    </a:moveTo>
                    <a:cubicBezTo>
                      <a:pt x="584" y="144"/>
                      <a:pt x="441" y="310"/>
                      <a:pt x="322" y="489"/>
                    </a:cubicBezTo>
                    <a:cubicBezTo>
                      <a:pt x="179" y="656"/>
                      <a:pt x="72" y="834"/>
                      <a:pt x="1" y="1037"/>
                    </a:cubicBezTo>
                    <a:cubicBezTo>
                      <a:pt x="167" y="906"/>
                      <a:pt x="310" y="739"/>
                      <a:pt x="417" y="560"/>
                    </a:cubicBezTo>
                    <a:cubicBezTo>
                      <a:pt x="560" y="394"/>
                      <a:pt x="667" y="203"/>
                      <a:pt x="75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8"/>
              <p:cNvSpPr/>
              <p:nvPr/>
            </p:nvSpPr>
            <p:spPr>
              <a:xfrm>
                <a:off x="5809675" y="3700013"/>
                <a:ext cx="13400" cy="33975"/>
              </a:xfrm>
              <a:custGeom>
                <a:avLst/>
                <a:gdLst/>
                <a:ahLst/>
                <a:cxnLst/>
                <a:rect l="l" t="t" r="r" b="b"/>
                <a:pathLst>
                  <a:path w="536" h="1359" extrusionOk="0">
                    <a:moveTo>
                      <a:pt x="0" y="1"/>
                    </a:moveTo>
                    <a:lnTo>
                      <a:pt x="0" y="1"/>
                    </a:lnTo>
                    <a:cubicBezTo>
                      <a:pt x="107" y="477"/>
                      <a:pt x="286" y="929"/>
                      <a:pt x="536" y="1358"/>
                    </a:cubicBezTo>
                    <a:cubicBezTo>
                      <a:pt x="500" y="1120"/>
                      <a:pt x="429" y="882"/>
                      <a:pt x="322" y="656"/>
                    </a:cubicBezTo>
                    <a:cubicBezTo>
                      <a:pt x="250" y="418"/>
                      <a:pt x="143" y="203"/>
                      <a:pt x="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8"/>
              <p:cNvSpPr/>
              <p:nvPr/>
            </p:nvSpPr>
            <p:spPr>
              <a:xfrm>
                <a:off x="5735550" y="3731263"/>
                <a:ext cx="32175" cy="18200"/>
              </a:xfrm>
              <a:custGeom>
                <a:avLst/>
                <a:gdLst/>
                <a:ahLst/>
                <a:cxnLst/>
                <a:rect l="l" t="t" r="r" b="b"/>
                <a:pathLst>
                  <a:path w="1287" h="728" extrusionOk="0">
                    <a:moveTo>
                      <a:pt x="1286" y="1"/>
                    </a:moveTo>
                    <a:lnTo>
                      <a:pt x="1286" y="1"/>
                    </a:lnTo>
                    <a:cubicBezTo>
                      <a:pt x="1060" y="108"/>
                      <a:pt x="846" y="227"/>
                      <a:pt x="643" y="370"/>
                    </a:cubicBezTo>
                    <a:cubicBezTo>
                      <a:pt x="417" y="465"/>
                      <a:pt x="203" y="584"/>
                      <a:pt x="0" y="727"/>
                    </a:cubicBezTo>
                    <a:cubicBezTo>
                      <a:pt x="489" y="620"/>
                      <a:pt x="941" y="370"/>
                      <a:pt x="1286"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8"/>
              <p:cNvSpPr/>
              <p:nvPr/>
            </p:nvSpPr>
            <p:spPr>
              <a:xfrm>
                <a:off x="5699825" y="3656563"/>
                <a:ext cx="8950" cy="36350"/>
              </a:xfrm>
              <a:custGeom>
                <a:avLst/>
                <a:gdLst/>
                <a:ahLst/>
                <a:cxnLst/>
                <a:rect l="l" t="t" r="r" b="b"/>
                <a:pathLst>
                  <a:path w="358" h="1454" extrusionOk="0">
                    <a:moveTo>
                      <a:pt x="334" y="0"/>
                    </a:moveTo>
                    <a:lnTo>
                      <a:pt x="334" y="0"/>
                    </a:lnTo>
                    <a:cubicBezTo>
                      <a:pt x="251" y="227"/>
                      <a:pt x="191" y="477"/>
                      <a:pt x="155" y="727"/>
                    </a:cubicBezTo>
                    <a:cubicBezTo>
                      <a:pt x="84" y="965"/>
                      <a:pt x="25" y="1203"/>
                      <a:pt x="1" y="1453"/>
                    </a:cubicBezTo>
                    <a:cubicBezTo>
                      <a:pt x="239" y="1013"/>
                      <a:pt x="358" y="501"/>
                      <a:pt x="33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8"/>
              <p:cNvSpPr/>
              <p:nvPr/>
            </p:nvSpPr>
            <p:spPr>
              <a:xfrm>
                <a:off x="5714725" y="3649413"/>
                <a:ext cx="235150" cy="94225"/>
              </a:xfrm>
              <a:custGeom>
                <a:avLst/>
                <a:gdLst/>
                <a:ahLst/>
                <a:cxnLst/>
                <a:rect l="l" t="t" r="r" b="b"/>
                <a:pathLst>
                  <a:path w="9406" h="3769" extrusionOk="0">
                    <a:moveTo>
                      <a:pt x="1107" y="1"/>
                    </a:moveTo>
                    <a:cubicBezTo>
                      <a:pt x="869" y="36"/>
                      <a:pt x="655" y="108"/>
                      <a:pt x="441" y="191"/>
                    </a:cubicBezTo>
                    <a:cubicBezTo>
                      <a:pt x="119" y="298"/>
                      <a:pt x="0" y="715"/>
                      <a:pt x="48" y="1048"/>
                    </a:cubicBezTo>
                    <a:cubicBezTo>
                      <a:pt x="155" y="1882"/>
                      <a:pt x="917" y="2525"/>
                      <a:pt x="1738" y="2739"/>
                    </a:cubicBezTo>
                    <a:cubicBezTo>
                      <a:pt x="2036" y="2812"/>
                      <a:pt x="2338" y="2842"/>
                      <a:pt x="2642" y="2842"/>
                    </a:cubicBezTo>
                    <a:cubicBezTo>
                      <a:pt x="3178" y="2842"/>
                      <a:pt x="3719" y="2750"/>
                      <a:pt x="4251" y="2644"/>
                    </a:cubicBezTo>
                    <a:cubicBezTo>
                      <a:pt x="4481" y="2580"/>
                      <a:pt x="4721" y="2549"/>
                      <a:pt x="4962" y="2549"/>
                    </a:cubicBezTo>
                    <a:cubicBezTo>
                      <a:pt x="5083" y="2549"/>
                      <a:pt x="5203" y="2557"/>
                      <a:pt x="5322" y="2572"/>
                    </a:cubicBezTo>
                    <a:cubicBezTo>
                      <a:pt x="5632" y="2656"/>
                      <a:pt x="5929" y="2787"/>
                      <a:pt x="6203" y="2977"/>
                    </a:cubicBezTo>
                    <a:cubicBezTo>
                      <a:pt x="6679" y="3287"/>
                      <a:pt x="7191" y="3525"/>
                      <a:pt x="7727" y="3680"/>
                    </a:cubicBezTo>
                    <a:cubicBezTo>
                      <a:pt x="7941" y="3739"/>
                      <a:pt x="8159" y="3769"/>
                      <a:pt x="8374" y="3769"/>
                    </a:cubicBezTo>
                    <a:cubicBezTo>
                      <a:pt x="8722" y="3769"/>
                      <a:pt x="9066" y="3691"/>
                      <a:pt x="9382" y="3537"/>
                    </a:cubicBezTo>
                    <a:lnTo>
                      <a:pt x="9394" y="3239"/>
                    </a:lnTo>
                    <a:cubicBezTo>
                      <a:pt x="9406" y="3144"/>
                      <a:pt x="4620" y="286"/>
                      <a:pt x="1107"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8"/>
              <p:cNvSpPr/>
              <p:nvPr/>
            </p:nvSpPr>
            <p:spPr>
              <a:xfrm>
                <a:off x="5529275" y="4734663"/>
                <a:ext cx="118775" cy="178025"/>
              </a:xfrm>
              <a:custGeom>
                <a:avLst/>
                <a:gdLst/>
                <a:ahLst/>
                <a:cxnLst/>
                <a:rect l="l" t="t" r="r" b="b"/>
                <a:pathLst>
                  <a:path w="4751" h="7121" extrusionOk="0">
                    <a:moveTo>
                      <a:pt x="893" y="1"/>
                    </a:moveTo>
                    <a:lnTo>
                      <a:pt x="0" y="6930"/>
                    </a:lnTo>
                    <a:lnTo>
                      <a:pt x="3144" y="7121"/>
                    </a:lnTo>
                    <a:lnTo>
                      <a:pt x="4751" y="477"/>
                    </a:lnTo>
                    <a:lnTo>
                      <a:pt x="893" y="1"/>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8"/>
              <p:cNvSpPr/>
              <p:nvPr/>
            </p:nvSpPr>
            <p:spPr>
              <a:xfrm>
                <a:off x="5473900" y="4873688"/>
                <a:ext cx="149150" cy="148775"/>
              </a:xfrm>
              <a:custGeom>
                <a:avLst/>
                <a:gdLst/>
                <a:ahLst/>
                <a:cxnLst/>
                <a:rect l="l" t="t" r="r" b="b"/>
                <a:pathLst>
                  <a:path w="5966" h="5951" extrusionOk="0">
                    <a:moveTo>
                      <a:pt x="2370" y="0"/>
                    </a:moveTo>
                    <a:lnTo>
                      <a:pt x="2013" y="607"/>
                    </a:lnTo>
                    <a:lnTo>
                      <a:pt x="132" y="5084"/>
                    </a:lnTo>
                    <a:cubicBezTo>
                      <a:pt x="1" y="5370"/>
                      <a:pt x="108" y="5715"/>
                      <a:pt x="382" y="5870"/>
                    </a:cubicBezTo>
                    <a:cubicBezTo>
                      <a:pt x="474" y="5924"/>
                      <a:pt x="578" y="5951"/>
                      <a:pt x="682" y="5951"/>
                    </a:cubicBezTo>
                    <a:cubicBezTo>
                      <a:pt x="808" y="5951"/>
                      <a:pt x="933" y="5912"/>
                      <a:pt x="1037" y="5834"/>
                    </a:cubicBezTo>
                    <a:cubicBezTo>
                      <a:pt x="2049" y="5108"/>
                      <a:pt x="5775" y="2393"/>
                      <a:pt x="5799" y="1953"/>
                    </a:cubicBezTo>
                    <a:lnTo>
                      <a:pt x="5942" y="810"/>
                    </a:lnTo>
                    <a:cubicBezTo>
                      <a:pt x="5966" y="583"/>
                      <a:pt x="5859" y="345"/>
                      <a:pt x="5644" y="238"/>
                    </a:cubicBezTo>
                    <a:lnTo>
                      <a:pt x="5644" y="226"/>
                    </a:lnTo>
                    <a:cubicBezTo>
                      <a:pt x="5644" y="226"/>
                      <a:pt x="4698" y="720"/>
                      <a:pt x="3777" y="720"/>
                    </a:cubicBezTo>
                    <a:cubicBezTo>
                      <a:pt x="3233" y="720"/>
                      <a:pt x="2697" y="548"/>
                      <a:pt x="2370"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8"/>
              <p:cNvSpPr/>
              <p:nvPr/>
            </p:nvSpPr>
            <p:spPr>
              <a:xfrm>
                <a:off x="5486125" y="4912363"/>
                <a:ext cx="134250" cy="109975"/>
              </a:xfrm>
              <a:custGeom>
                <a:avLst/>
                <a:gdLst/>
                <a:ahLst/>
                <a:cxnLst/>
                <a:rect l="l" t="t" r="r" b="b"/>
                <a:pathLst>
                  <a:path w="5370" h="4399" extrusionOk="0">
                    <a:moveTo>
                      <a:pt x="5370" y="1"/>
                    </a:moveTo>
                    <a:lnTo>
                      <a:pt x="0" y="4359"/>
                    </a:lnTo>
                    <a:cubicBezTo>
                      <a:pt x="71" y="4385"/>
                      <a:pt x="146" y="4399"/>
                      <a:pt x="220" y="4399"/>
                    </a:cubicBezTo>
                    <a:cubicBezTo>
                      <a:pt x="343" y="4399"/>
                      <a:pt x="463" y="4361"/>
                      <a:pt x="560" y="4287"/>
                    </a:cubicBezTo>
                    <a:cubicBezTo>
                      <a:pt x="3381" y="2227"/>
                      <a:pt x="4596" y="1227"/>
                      <a:pt x="5036" y="775"/>
                    </a:cubicBezTo>
                    <a:cubicBezTo>
                      <a:pt x="5191" y="620"/>
                      <a:pt x="5322" y="525"/>
                      <a:pt x="5334" y="251"/>
                    </a:cubicBezTo>
                    <a:lnTo>
                      <a:pt x="53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8"/>
              <p:cNvSpPr/>
              <p:nvPr/>
            </p:nvSpPr>
            <p:spPr>
              <a:xfrm>
                <a:off x="5599825" y="4890688"/>
                <a:ext cx="19375" cy="17350"/>
              </a:xfrm>
              <a:custGeom>
                <a:avLst/>
                <a:gdLst/>
                <a:ahLst/>
                <a:cxnLst/>
                <a:rect l="l" t="t" r="r" b="b"/>
                <a:pathLst>
                  <a:path w="775" h="694" extrusionOk="0">
                    <a:moveTo>
                      <a:pt x="377" y="1"/>
                    </a:moveTo>
                    <a:cubicBezTo>
                      <a:pt x="317" y="1"/>
                      <a:pt x="257" y="15"/>
                      <a:pt x="203" y="46"/>
                    </a:cubicBezTo>
                    <a:lnTo>
                      <a:pt x="226" y="34"/>
                    </a:lnTo>
                    <a:lnTo>
                      <a:pt x="226" y="34"/>
                    </a:lnTo>
                    <a:cubicBezTo>
                      <a:pt x="72" y="130"/>
                      <a:pt x="0" y="320"/>
                      <a:pt x="60" y="499"/>
                    </a:cubicBezTo>
                    <a:cubicBezTo>
                      <a:pt x="121" y="622"/>
                      <a:pt x="248" y="693"/>
                      <a:pt x="382" y="693"/>
                    </a:cubicBezTo>
                    <a:cubicBezTo>
                      <a:pt x="429" y="693"/>
                      <a:pt x="477" y="684"/>
                      <a:pt x="524" y="665"/>
                    </a:cubicBezTo>
                    <a:cubicBezTo>
                      <a:pt x="691" y="570"/>
                      <a:pt x="774" y="356"/>
                      <a:pt x="691" y="177"/>
                    </a:cubicBezTo>
                    <a:cubicBezTo>
                      <a:pt x="626" y="65"/>
                      <a:pt x="502" y="1"/>
                      <a:pt x="3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8"/>
              <p:cNvSpPr/>
              <p:nvPr/>
            </p:nvSpPr>
            <p:spPr>
              <a:xfrm>
                <a:off x="5501000" y="4941838"/>
                <a:ext cx="28000" cy="20275"/>
              </a:xfrm>
              <a:custGeom>
                <a:avLst/>
                <a:gdLst/>
                <a:ahLst/>
                <a:cxnLst/>
                <a:rect l="l" t="t" r="r" b="b"/>
                <a:pathLst>
                  <a:path w="1120" h="811" extrusionOk="0">
                    <a:moveTo>
                      <a:pt x="215" y="1"/>
                    </a:moveTo>
                    <a:cubicBezTo>
                      <a:pt x="72" y="1"/>
                      <a:pt x="0" y="36"/>
                      <a:pt x="0" y="60"/>
                    </a:cubicBezTo>
                    <a:cubicBezTo>
                      <a:pt x="227" y="84"/>
                      <a:pt x="453" y="167"/>
                      <a:pt x="667" y="274"/>
                    </a:cubicBezTo>
                    <a:cubicBezTo>
                      <a:pt x="971" y="485"/>
                      <a:pt x="1068" y="810"/>
                      <a:pt x="1106" y="810"/>
                    </a:cubicBezTo>
                    <a:cubicBezTo>
                      <a:pt x="1106" y="810"/>
                      <a:pt x="1107" y="810"/>
                      <a:pt x="1108" y="810"/>
                    </a:cubicBezTo>
                    <a:cubicBezTo>
                      <a:pt x="1120" y="798"/>
                      <a:pt x="1120" y="715"/>
                      <a:pt x="1072" y="584"/>
                    </a:cubicBezTo>
                    <a:cubicBezTo>
                      <a:pt x="1000" y="417"/>
                      <a:pt x="881" y="274"/>
                      <a:pt x="727" y="179"/>
                    </a:cubicBezTo>
                    <a:cubicBezTo>
                      <a:pt x="584" y="72"/>
                      <a:pt x="405" y="12"/>
                      <a:pt x="21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8"/>
              <p:cNvSpPr/>
              <p:nvPr/>
            </p:nvSpPr>
            <p:spPr>
              <a:xfrm>
                <a:off x="5489100" y="4966663"/>
                <a:ext cx="27100" cy="13350"/>
              </a:xfrm>
              <a:custGeom>
                <a:avLst/>
                <a:gdLst/>
                <a:ahLst/>
                <a:cxnLst/>
                <a:rect l="l" t="t" r="r" b="b"/>
                <a:pathLst>
                  <a:path w="1084" h="534" extrusionOk="0">
                    <a:moveTo>
                      <a:pt x="274" y="1"/>
                    </a:moveTo>
                    <a:cubicBezTo>
                      <a:pt x="182" y="1"/>
                      <a:pt x="89" y="19"/>
                      <a:pt x="0" y="55"/>
                    </a:cubicBezTo>
                    <a:cubicBezTo>
                      <a:pt x="191" y="91"/>
                      <a:pt x="381" y="151"/>
                      <a:pt x="572" y="210"/>
                    </a:cubicBezTo>
                    <a:cubicBezTo>
                      <a:pt x="843" y="334"/>
                      <a:pt x="1006" y="533"/>
                      <a:pt x="1043" y="533"/>
                    </a:cubicBezTo>
                    <a:cubicBezTo>
                      <a:pt x="1045" y="533"/>
                      <a:pt x="1047" y="533"/>
                      <a:pt x="1048" y="532"/>
                    </a:cubicBezTo>
                    <a:cubicBezTo>
                      <a:pt x="1084" y="532"/>
                      <a:pt x="953" y="246"/>
                      <a:pt x="619" y="91"/>
                    </a:cubicBezTo>
                    <a:cubicBezTo>
                      <a:pt x="512" y="31"/>
                      <a:pt x="394" y="1"/>
                      <a:pt x="27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8"/>
              <p:cNvSpPr/>
              <p:nvPr/>
            </p:nvSpPr>
            <p:spPr>
              <a:xfrm>
                <a:off x="5512600" y="4917663"/>
                <a:ext cx="39025" cy="22125"/>
              </a:xfrm>
              <a:custGeom>
                <a:avLst/>
                <a:gdLst/>
                <a:ahLst/>
                <a:cxnLst/>
                <a:rect l="l" t="t" r="r" b="b"/>
                <a:pathLst>
                  <a:path w="1561" h="885" extrusionOk="0">
                    <a:moveTo>
                      <a:pt x="92" y="1"/>
                    </a:moveTo>
                    <a:cubicBezTo>
                      <a:pt x="61" y="1"/>
                      <a:pt x="31" y="1"/>
                      <a:pt x="1" y="3"/>
                    </a:cubicBezTo>
                    <a:cubicBezTo>
                      <a:pt x="1" y="39"/>
                      <a:pt x="417" y="75"/>
                      <a:pt x="846" y="325"/>
                    </a:cubicBezTo>
                    <a:cubicBezTo>
                      <a:pt x="1083" y="483"/>
                      <a:pt x="1310" y="651"/>
                      <a:pt x="1525" y="841"/>
                    </a:cubicBezTo>
                    <a:lnTo>
                      <a:pt x="1525" y="841"/>
                    </a:lnTo>
                    <a:cubicBezTo>
                      <a:pt x="1235" y="322"/>
                      <a:pt x="684" y="1"/>
                      <a:pt x="92" y="1"/>
                    </a:cubicBezTo>
                    <a:close/>
                    <a:moveTo>
                      <a:pt x="1525" y="841"/>
                    </a:moveTo>
                    <a:cubicBezTo>
                      <a:pt x="1533" y="855"/>
                      <a:pt x="1541" y="870"/>
                      <a:pt x="1548" y="884"/>
                    </a:cubicBezTo>
                    <a:lnTo>
                      <a:pt x="1560" y="872"/>
                    </a:lnTo>
                    <a:cubicBezTo>
                      <a:pt x="1549" y="862"/>
                      <a:pt x="1537" y="851"/>
                      <a:pt x="1525" y="84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8"/>
              <p:cNvSpPr/>
              <p:nvPr/>
            </p:nvSpPr>
            <p:spPr>
              <a:xfrm>
                <a:off x="5520950" y="4895163"/>
                <a:ext cx="38125" cy="9600"/>
              </a:xfrm>
              <a:custGeom>
                <a:avLst/>
                <a:gdLst/>
                <a:ahLst/>
                <a:cxnLst/>
                <a:rect l="l" t="t" r="r" b="b"/>
                <a:pathLst>
                  <a:path w="1525" h="384" extrusionOk="0">
                    <a:moveTo>
                      <a:pt x="524" y="1"/>
                    </a:moveTo>
                    <a:cubicBezTo>
                      <a:pt x="348" y="1"/>
                      <a:pt x="171" y="31"/>
                      <a:pt x="0" y="94"/>
                    </a:cubicBezTo>
                    <a:cubicBezTo>
                      <a:pt x="5" y="113"/>
                      <a:pt x="63" y="114"/>
                      <a:pt x="158" y="114"/>
                    </a:cubicBezTo>
                    <a:cubicBezTo>
                      <a:pt x="181" y="114"/>
                      <a:pt x="207" y="114"/>
                      <a:pt x="235" y="114"/>
                    </a:cubicBezTo>
                    <a:cubicBezTo>
                      <a:pt x="375" y="114"/>
                      <a:pt x="566" y="117"/>
                      <a:pt x="774" y="153"/>
                    </a:cubicBezTo>
                    <a:cubicBezTo>
                      <a:pt x="1156" y="218"/>
                      <a:pt x="1447" y="384"/>
                      <a:pt x="1512" y="384"/>
                    </a:cubicBezTo>
                    <a:cubicBezTo>
                      <a:pt x="1518" y="384"/>
                      <a:pt x="1522" y="382"/>
                      <a:pt x="1524" y="379"/>
                    </a:cubicBezTo>
                    <a:cubicBezTo>
                      <a:pt x="1243" y="131"/>
                      <a:pt x="887" y="1"/>
                      <a:pt x="52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8"/>
              <p:cNvSpPr/>
              <p:nvPr/>
            </p:nvSpPr>
            <p:spPr>
              <a:xfrm>
                <a:off x="5516775" y="4869088"/>
                <a:ext cx="44675" cy="29175"/>
              </a:xfrm>
              <a:custGeom>
                <a:avLst/>
                <a:gdLst/>
                <a:ahLst/>
                <a:cxnLst/>
                <a:rect l="l" t="t" r="r" b="b"/>
                <a:pathLst>
                  <a:path w="1787" h="1167" extrusionOk="0">
                    <a:moveTo>
                      <a:pt x="272" y="112"/>
                    </a:moveTo>
                    <a:cubicBezTo>
                      <a:pt x="292" y="112"/>
                      <a:pt x="313" y="116"/>
                      <a:pt x="334" y="125"/>
                    </a:cubicBezTo>
                    <a:cubicBezTo>
                      <a:pt x="441" y="196"/>
                      <a:pt x="536" y="279"/>
                      <a:pt x="608" y="398"/>
                    </a:cubicBezTo>
                    <a:cubicBezTo>
                      <a:pt x="690" y="528"/>
                      <a:pt x="764" y="666"/>
                      <a:pt x="825" y="807"/>
                    </a:cubicBezTo>
                    <a:lnTo>
                      <a:pt x="825" y="807"/>
                    </a:lnTo>
                    <a:cubicBezTo>
                      <a:pt x="803" y="848"/>
                      <a:pt x="781" y="890"/>
                      <a:pt x="762" y="934"/>
                    </a:cubicBezTo>
                    <a:cubicBezTo>
                      <a:pt x="751" y="956"/>
                      <a:pt x="741" y="978"/>
                      <a:pt x="733" y="1001"/>
                    </a:cubicBezTo>
                    <a:lnTo>
                      <a:pt x="733" y="1001"/>
                    </a:lnTo>
                    <a:cubicBezTo>
                      <a:pt x="431" y="909"/>
                      <a:pt x="199" y="649"/>
                      <a:pt x="143" y="327"/>
                    </a:cubicBezTo>
                    <a:cubicBezTo>
                      <a:pt x="131" y="267"/>
                      <a:pt x="143" y="196"/>
                      <a:pt x="179" y="148"/>
                    </a:cubicBezTo>
                    <a:cubicBezTo>
                      <a:pt x="202" y="125"/>
                      <a:pt x="235" y="112"/>
                      <a:pt x="272" y="112"/>
                    </a:cubicBezTo>
                    <a:close/>
                    <a:moveTo>
                      <a:pt x="853" y="871"/>
                    </a:moveTo>
                    <a:cubicBezTo>
                      <a:pt x="875" y="925"/>
                      <a:pt x="895" y="978"/>
                      <a:pt x="912" y="1032"/>
                    </a:cubicBezTo>
                    <a:lnTo>
                      <a:pt x="912" y="1032"/>
                    </a:lnTo>
                    <a:cubicBezTo>
                      <a:pt x="874" y="1030"/>
                      <a:pt x="836" y="1025"/>
                      <a:pt x="798" y="1017"/>
                    </a:cubicBezTo>
                    <a:cubicBezTo>
                      <a:pt x="789" y="1015"/>
                      <a:pt x="780" y="1013"/>
                      <a:pt x="771" y="1011"/>
                    </a:cubicBezTo>
                    <a:lnTo>
                      <a:pt x="771" y="1011"/>
                    </a:lnTo>
                    <a:cubicBezTo>
                      <a:pt x="796" y="964"/>
                      <a:pt x="824" y="917"/>
                      <a:pt x="853" y="871"/>
                    </a:cubicBezTo>
                    <a:close/>
                    <a:moveTo>
                      <a:pt x="1489" y="315"/>
                    </a:moveTo>
                    <a:cubicBezTo>
                      <a:pt x="1548" y="315"/>
                      <a:pt x="1596" y="339"/>
                      <a:pt x="1620" y="398"/>
                    </a:cubicBezTo>
                    <a:cubicBezTo>
                      <a:pt x="1643" y="458"/>
                      <a:pt x="1643" y="529"/>
                      <a:pt x="1620" y="589"/>
                    </a:cubicBezTo>
                    <a:cubicBezTo>
                      <a:pt x="1508" y="863"/>
                      <a:pt x="1241" y="1033"/>
                      <a:pt x="950" y="1033"/>
                    </a:cubicBezTo>
                    <a:cubicBezTo>
                      <a:pt x="948" y="1033"/>
                      <a:pt x="946" y="1033"/>
                      <a:pt x="944" y="1033"/>
                    </a:cubicBezTo>
                    <a:lnTo>
                      <a:pt x="944" y="1033"/>
                    </a:lnTo>
                    <a:cubicBezTo>
                      <a:pt x="941" y="992"/>
                      <a:pt x="931" y="951"/>
                      <a:pt x="917" y="910"/>
                    </a:cubicBezTo>
                    <a:cubicBezTo>
                      <a:pt x="909" y="877"/>
                      <a:pt x="901" y="845"/>
                      <a:pt x="891" y="813"/>
                    </a:cubicBezTo>
                    <a:lnTo>
                      <a:pt x="891" y="813"/>
                    </a:lnTo>
                    <a:cubicBezTo>
                      <a:pt x="969" y="699"/>
                      <a:pt x="1057" y="592"/>
                      <a:pt x="1155" y="494"/>
                    </a:cubicBezTo>
                    <a:cubicBezTo>
                      <a:pt x="1251" y="398"/>
                      <a:pt x="1370" y="339"/>
                      <a:pt x="1489" y="315"/>
                    </a:cubicBezTo>
                    <a:close/>
                    <a:moveTo>
                      <a:pt x="258" y="1"/>
                    </a:moveTo>
                    <a:cubicBezTo>
                      <a:pt x="198" y="1"/>
                      <a:pt x="138" y="22"/>
                      <a:pt x="96" y="65"/>
                    </a:cubicBezTo>
                    <a:cubicBezTo>
                      <a:pt x="36" y="148"/>
                      <a:pt x="0" y="244"/>
                      <a:pt x="24" y="351"/>
                    </a:cubicBezTo>
                    <a:cubicBezTo>
                      <a:pt x="91" y="716"/>
                      <a:pt x="352" y="1019"/>
                      <a:pt x="704" y="1127"/>
                    </a:cubicBezTo>
                    <a:lnTo>
                      <a:pt x="704" y="1127"/>
                    </a:lnTo>
                    <a:cubicBezTo>
                      <a:pt x="703" y="1134"/>
                      <a:pt x="703" y="1141"/>
                      <a:pt x="703" y="1148"/>
                    </a:cubicBezTo>
                    <a:cubicBezTo>
                      <a:pt x="706" y="1142"/>
                      <a:pt x="709" y="1136"/>
                      <a:pt x="711" y="1129"/>
                    </a:cubicBezTo>
                    <a:lnTo>
                      <a:pt x="711" y="1129"/>
                    </a:lnTo>
                    <a:cubicBezTo>
                      <a:pt x="736" y="1137"/>
                      <a:pt x="761" y="1143"/>
                      <a:pt x="786" y="1148"/>
                    </a:cubicBezTo>
                    <a:cubicBezTo>
                      <a:pt x="845" y="1160"/>
                      <a:pt x="903" y="1166"/>
                      <a:pt x="961" y="1166"/>
                    </a:cubicBezTo>
                    <a:cubicBezTo>
                      <a:pt x="1303" y="1166"/>
                      <a:pt x="1618" y="962"/>
                      <a:pt x="1751" y="636"/>
                    </a:cubicBezTo>
                    <a:cubicBezTo>
                      <a:pt x="1786" y="541"/>
                      <a:pt x="1786" y="446"/>
                      <a:pt x="1751" y="351"/>
                    </a:cubicBezTo>
                    <a:cubicBezTo>
                      <a:pt x="1707" y="264"/>
                      <a:pt x="1624" y="206"/>
                      <a:pt x="1528" y="206"/>
                    </a:cubicBezTo>
                    <a:cubicBezTo>
                      <a:pt x="1519" y="206"/>
                      <a:pt x="1510" y="207"/>
                      <a:pt x="1501" y="208"/>
                    </a:cubicBezTo>
                    <a:cubicBezTo>
                      <a:pt x="1358" y="244"/>
                      <a:pt x="1215" y="315"/>
                      <a:pt x="1120" y="434"/>
                    </a:cubicBezTo>
                    <a:cubicBezTo>
                      <a:pt x="1021" y="525"/>
                      <a:pt x="937" y="626"/>
                      <a:pt x="867" y="737"/>
                    </a:cubicBezTo>
                    <a:lnTo>
                      <a:pt x="867" y="737"/>
                    </a:lnTo>
                    <a:cubicBezTo>
                      <a:pt x="819" y="598"/>
                      <a:pt x="755" y="465"/>
                      <a:pt x="679" y="339"/>
                    </a:cubicBezTo>
                    <a:cubicBezTo>
                      <a:pt x="608" y="208"/>
                      <a:pt x="500" y="101"/>
                      <a:pt x="369" y="29"/>
                    </a:cubicBezTo>
                    <a:cubicBezTo>
                      <a:pt x="336" y="10"/>
                      <a:pt x="297" y="1"/>
                      <a:pt x="25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8"/>
              <p:cNvSpPr/>
              <p:nvPr/>
            </p:nvSpPr>
            <p:spPr>
              <a:xfrm>
                <a:off x="5790325" y="4727238"/>
                <a:ext cx="109850" cy="177125"/>
              </a:xfrm>
              <a:custGeom>
                <a:avLst/>
                <a:gdLst/>
                <a:ahLst/>
                <a:cxnLst/>
                <a:rect l="l" t="t" r="r" b="b"/>
                <a:pathLst>
                  <a:path w="4394" h="7085" extrusionOk="0">
                    <a:moveTo>
                      <a:pt x="84" y="0"/>
                    </a:moveTo>
                    <a:lnTo>
                      <a:pt x="0" y="7084"/>
                    </a:lnTo>
                    <a:lnTo>
                      <a:pt x="3822" y="6941"/>
                    </a:lnTo>
                    <a:lnTo>
                      <a:pt x="4394" y="84"/>
                    </a:lnTo>
                    <a:lnTo>
                      <a:pt x="84" y="0"/>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8"/>
              <p:cNvSpPr/>
              <p:nvPr/>
            </p:nvSpPr>
            <p:spPr>
              <a:xfrm>
                <a:off x="5789425" y="4879338"/>
                <a:ext cx="205700" cy="59250"/>
              </a:xfrm>
              <a:custGeom>
                <a:avLst/>
                <a:gdLst/>
                <a:ahLst/>
                <a:cxnLst/>
                <a:rect l="l" t="t" r="r" b="b"/>
                <a:pathLst>
                  <a:path w="8228" h="2370" extrusionOk="0">
                    <a:moveTo>
                      <a:pt x="3930" y="0"/>
                    </a:moveTo>
                    <a:cubicBezTo>
                      <a:pt x="3210" y="289"/>
                      <a:pt x="2449" y="435"/>
                      <a:pt x="1687" y="435"/>
                    </a:cubicBezTo>
                    <a:cubicBezTo>
                      <a:pt x="1226" y="435"/>
                      <a:pt x="764" y="382"/>
                      <a:pt x="310" y="274"/>
                    </a:cubicBezTo>
                    <a:lnTo>
                      <a:pt x="0" y="203"/>
                    </a:lnTo>
                    <a:lnTo>
                      <a:pt x="0" y="2358"/>
                    </a:lnTo>
                    <a:lnTo>
                      <a:pt x="8228" y="2370"/>
                    </a:lnTo>
                    <a:cubicBezTo>
                      <a:pt x="8180" y="1596"/>
                      <a:pt x="3930" y="0"/>
                      <a:pt x="3930"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8"/>
              <p:cNvSpPr/>
              <p:nvPr/>
            </p:nvSpPr>
            <p:spPr>
              <a:xfrm>
                <a:off x="5806700" y="4894363"/>
                <a:ext cx="17275" cy="15825"/>
              </a:xfrm>
              <a:custGeom>
                <a:avLst/>
                <a:gdLst/>
                <a:ahLst/>
                <a:cxnLst/>
                <a:rect l="l" t="t" r="r" b="b"/>
                <a:pathLst>
                  <a:path w="691" h="633" extrusionOk="0">
                    <a:moveTo>
                      <a:pt x="342" y="1"/>
                    </a:moveTo>
                    <a:cubicBezTo>
                      <a:pt x="307" y="1"/>
                      <a:pt x="272" y="6"/>
                      <a:pt x="238" y="18"/>
                    </a:cubicBezTo>
                    <a:lnTo>
                      <a:pt x="262" y="6"/>
                    </a:lnTo>
                    <a:lnTo>
                      <a:pt x="262" y="6"/>
                    </a:lnTo>
                    <a:cubicBezTo>
                      <a:pt x="95" y="66"/>
                      <a:pt x="0" y="233"/>
                      <a:pt x="36" y="387"/>
                    </a:cubicBezTo>
                    <a:cubicBezTo>
                      <a:pt x="77" y="532"/>
                      <a:pt x="209" y="632"/>
                      <a:pt x="352" y="632"/>
                    </a:cubicBezTo>
                    <a:cubicBezTo>
                      <a:pt x="373" y="632"/>
                      <a:pt x="395" y="630"/>
                      <a:pt x="417" y="626"/>
                    </a:cubicBezTo>
                    <a:cubicBezTo>
                      <a:pt x="583" y="578"/>
                      <a:pt x="691" y="399"/>
                      <a:pt x="655" y="221"/>
                    </a:cubicBezTo>
                    <a:cubicBezTo>
                      <a:pt x="607" y="88"/>
                      <a:pt x="477"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8"/>
              <p:cNvSpPr/>
              <p:nvPr/>
            </p:nvSpPr>
            <p:spPr>
              <a:xfrm>
                <a:off x="5789725" y="4921588"/>
                <a:ext cx="206600" cy="17000"/>
              </a:xfrm>
              <a:custGeom>
                <a:avLst/>
                <a:gdLst/>
                <a:ahLst/>
                <a:cxnLst/>
                <a:rect l="l" t="t" r="r" b="b"/>
                <a:pathLst>
                  <a:path w="8264" h="680" extrusionOk="0">
                    <a:moveTo>
                      <a:pt x="0" y="1"/>
                    </a:moveTo>
                    <a:lnTo>
                      <a:pt x="0" y="668"/>
                    </a:lnTo>
                    <a:lnTo>
                      <a:pt x="8228" y="680"/>
                    </a:lnTo>
                    <a:cubicBezTo>
                      <a:pt x="8263" y="430"/>
                      <a:pt x="7894" y="263"/>
                      <a:pt x="7894" y="263"/>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8"/>
              <p:cNvSpPr/>
              <p:nvPr/>
            </p:nvSpPr>
            <p:spPr>
              <a:xfrm>
                <a:off x="5871575" y="4877388"/>
                <a:ext cx="19525" cy="12700"/>
              </a:xfrm>
              <a:custGeom>
                <a:avLst/>
                <a:gdLst/>
                <a:ahLst/>
                <a:cxnLst/>
                <a:rect l="l" t="t" r="r" b="b"/>
                <a:pathLst>
                  <a:path w="781" h="508" extrusionOk="0">
                    <a:moveTo>
                      <a:pt x="651" y="1"/>
                    </a:moveTo>
                    <a:cubicBezTo>
                      <a:pt x="561" y="1"/>
                      <a:pt x="431" y="26"/>
                      <a:pt x="298" y="102"/>
                    </a:cubicBezTo>
                    <a:cubicBezTo>
                      <a:pt x="60" y="257"/>
                      <a:pt x="1" y="483"/>
                      <a:pt x="36" y="507"/>
                    </a:cubicBezTo>
                    <a:cubicBezTo>
                      <a:pt x="38" y="507"/>
                      <a:pt x="39" y="507"/>
                      <a:pt x="40" y="507"/>
                    </a:cubicBezTo>
                    <a:cubicBezTo>
                      <a:pt x="79" y="507"/>
                      <a:pt x="186" y="348"/>
                      <a:pt x="382" y="221"/>
                    </a:cubicBezTo>
                    <a:cubicBezTo>
                      <a:pt x="572" y="90"/>
                      <a:pt x="775" y="78"/>
                      <a:pt x="775" y="43"/>
                    </a:cubicBezTo>
                    <a:cubicBezTo>
                      <a:pt x="780" y="20"/>
                      <a:pt x="731" y="1"/>
                      <a:pt x="65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8"/>
              <p:cNvSpPr/>
              <p:nvPr/>
            </p:nvSpPr>
            <p:spPr>
              <a:xfrm>
                <a:off x="5897775" y="4886738"/>
                <a:ext cx="14900" cy="16125"/>
              </a:xfrm>
              <a:custGeom>
                <a:avLst/>
                <a:gdLst/>
                <a:ahLst/>
                <a:cxnLst/>
                <a:rect l="l" t="t" r="r" b="b"/>
                <a:pathLst>
                  <a:path w="596" h="645" extrusionOk="0">
                    <a:moveTo>
                      <a:pt x="532" y="0"/>
                    </a:moveTo>
                    <a:cubicBezTo>
                      <a:pt x="447" y="0"/>
                      <a:pt x="293" y="49"/>
                      <a:pt x="179" y="204"/>
                    </a:cubicBezTo>
                    <a:cubicBezTo>
                      <a:pt x="0" y="431"/>
                      <a:pt x="24" y="645"/>
                      <a:pt x="72" y="645"/>
                    </a:cubicBezTo>
                    <a:cubicBezTo>
                      <a:pt x="119" y="645"/>
                      <a:pt x="155" y="466"/>
                      <a:pt x="286" y="300"/>
                    </a:cubicBezTo>
                    <a:cubicBezTo>
                      <a:pt x="429" y="133"/>
                      <a:pt x="596" y="61"/>
                      <a:pt x="596" y="26"/>
                    </a:cubicBezTo>
                    <a:cubicBezTo>
                      <a:pt x="596" y="11"/>
                      <a:pt x="571" y="0"/>
                      <a:pt x="53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8"/>
              <p:cNvSpPr/>
              <p:nvPr/>
            </p:nvSpPr>
            <p:spPr>
              <a:xfrm>
                <a:off x="5922475" y="4895813"/>
                <a:ext cx="10750" cy="17175"/>
              </a:xfrm>
              <a:custGeom>
                <a:avLst/>
                <a:gdLst/>
                <a:ahLst/>
                <a:cxnLst/>
                <a:rect l="l" t="t" r="r" b="b"/>
                <a:pathLst>
                  <a:path w="430" h="687" extrusionOk="0">
                    <a:moveTo>
                      <a:pt x="391" y="1"/>
                    </a:moveTo>
                    <a:cubicBezTo>
                      <a:pt x="343" y="1"/>
                      <a:pt x="190" y="97"/>
                      <a:pt x="108" y="282"/>
                    </a:cubicBezTo>
                    <a:cubicBezTo>
                      <a:pt x="1" y="496"/>
                      <a:pt x="60" y="687"/>
                      <a:pt x="96" y="687"/>
                    </a:cubicBezTo>
                    <a:cubicBezTo>
                      <a:pt x="132" y="687"/>
                      <a:pt x="143" y="520"/>
                      <a:pt x="227" y="341"/>
                    </a:cubicBezTo>
                    <a:cubicBezTo>
                      <a:pt x="310" y="151"/>
                      <a:pt x="429" y="44"/>
                      <a:pt x="405" y="8"/>
                    </a:cubicBezTo>
                    <a:cubicBezTo>
                      <a:pt x="404" y="3"/>
                      <a:pt x="399" y="1"/>
                      <a:pt x="39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8"/>
              <p:cNvSpPr/>
              <p:nvPr/>
            </p:nvSpPr>
            <p:spPr>
              <a:xfrm>
                <a:off x="5857000" y="4860888"/>
                <a:ext cx="31875" cy="17650"/>
              </a:xfrm>
              <a:custGeom>
                <a:avLst/>
                <a:gdLst/>
                <a:ahLst/>
                <a:cxnLst/>
                <a:rect l="l" t="t" r="r" b="b"/>
                <a:pathLst>
                  <a:path w="1275" h="706" extrusionOk="0">
                    <a:moveTo>
                      <a:pt x="246" y="144"/>
                    </a:moveTo>
                    <a:cubicBezTo>
                      <a:pt x="277" y="144"/>
                      <a:pt x="315" y="150"/>
                      <a:pt x="357" y="155"/>
                    </a:cubicBezTo>
                    <a:cubicBezTo>
                      <a:pt x="429" y="179"/>
                      <a:pt x="512" y="202"/>
                      <a:pt x="584" y="238"/>
                    </a:cubicBezTo>
                    <a:cubicBezTo>
                      <a:pt x="715" y="286"/>
                      <a:pt x="846" y="357"/>
                      <a:pt x="953" y="441"/>
                    </a:cubicBezTo>
                    <a:cubicBezTo>
                      <a:pt x="1070" y="529"/>
                      <a:pt x="1156" y="608"/>
                      <a:pt x="1207" y="655"/>
                    </a:cubicBezTo>
                    <a:lnTo>
                      <a:pt x="1207" y="655"/>
                    </a:lnTo>
                    <a:cubicBezTo>
                      <a:pt x="1099" y="619"/>
                      <a:pt x="990" y="591"/>
                      <a:pt x="881" y="572"/>
                    </a:cubicBezTo>
                    <a:cubicBezTo>
                      <a:pt x="738" y="536"/>
                      <a:pt x="607" y="476"/>
                      <a:pt x="476" y="417"/>
                    </a:cubicBezTo>
                    <a:cubicBezTo>
                      <a:pt x="405" y="381"/>
                      <a:pt x="334" y="333"/>
                      <a:pt x="262" y="298"/>
                    </a:cubicBezTo>
                    <a:cubicBezTo>
                      <a:pt x="226" y="274"/>
                      <a:pt x="191" y="250"/>
                      <a:pt x="167" y="226"/>
                    </a:cubicBezTo>
                    <a:cubicBezTo>
                      <a:pt x="167" y="191"/>
                      <a:pt x="143" y="214"/>
                      <a:pt x="167" y="179"/>
                    </a:cubicBezTo>
                    <a:cubicBezTo>
                      <a:pt x="180" y="152"/>
                      <a:pt x="208" y="144"/>
                      <a:pt x="246" y="144"/>
                    </a:cubicBezTo>
                    <a:close/>
                    <a:moveTo>
                      <a:pt x="226" y="0"/>
                    </a:moveTo>
                    <a:cubicBezTo>
                      <a:pt x="155" y="0"/>
                      <a:pt x="95" y="36"/>
                      <a:pt x="48" y="95"/>
                    </a:cubicBezTo>
                    <a:cubicBezTo>
                      <a:pt x="0" y="167"/>
                      <a:pt x="12" y="262"/>
                      <a:pt x="72" y="322"/>
                    </a:cubicBezTo>
                    <a:cubicBezTo>
                      <a:pt x="107" y="357"/>
                      <a:pt x="143" y="393"/>
                      <a:pt x="191" y="417"/>
                    </a:cubicBezTo>
                    <a:cubicBezTo>
                      <a:pt x="274" y="464"/>
                      <a:pt x="345" y="500"/>
                      <a:pt x="429" y="536"/>
                    </a:cubicBezTo>
                    <a:cubicBezTo>
                      <a:pt x="572" y="607"/>
                      <a:pt x="715" y="643"/>
                      <a:pt x="857" y="679"/>
                    </a:cubicBezTo>
                    <a:cubicBezTo>
                      <a:pt x="929" y="697"/>
                      <a:pt x="1000" y="706"/>
                      <a:pt x="1070" y="706"/>
                    </a:cubicBezTo>
                    <a:cubicBezTo>
                      <a:pt x="1129" y="706"/>
                      <a:pt x="1186" y="699"/>
                      <a:pt x="1241" y="687"/>
                    </a:cubicBezTo>
                    <a:lnTo>
                      <a:pt x="1241" y="687"/>
                    </a:lnTo>
                    <a:cubicBezTo>
                      <a:pt x="1253" y="697"/>
                      <a:pt x="1260" y="703"/>
                      <a:pt x="1262" y="703"/>
                    </a:cubicBezTo>
                    <a:cubicBezTo>
                      <a:pt x="1265" y="700"/>
                      <a:pt x="1264" y="693"/>
                      <a:pt x="1260" y="682"/>
                    </a:cubicBezTo>
                    <a:lnTo>
                      <a:pt x="1260" y="682"/>
                    </a:lnTo>
                    <a:cubicBezTo>
                      <a:pt x="1265" y="681"/>
                      <a:pt x="1269" y="680"/>
                      <a:pt x="1274" y="679"/>
                    </a:cubicBezTo>
                    <a:cubicBezTo>
                      <a:pt x="1268" y="676"/>
                      <a:pt x="1262" y="674"/>
                      <a:pt x="1256" y="672"/>
                    </a:cubicBezTo>
                    <a:lnTo>
                      <a:pt x="1256" y="672"/>
                    </a:lnTo>
                    <a:cubicBezTo>
                      <a:pt x="1232" y="619"/>
                      <a:pt x="1156" y="504"/>
                      <a:pt x="1012" y="369"/>
                    </a:cubicBezTo>
                    <a:cubicBezTo>
                      <a:pt x="905" y="262"/>
                      <a:pt x="774" y="179"/>
                      <a:pt x="631" y="119"/>
                    </a:cubicBezTo>
                    <a:cubicBezTo>
                      <a:pt x="560" y="83"/>
                      <a:pt x="465" y="48"/>
                      <a:pt x="381" y="24"/>
                    </a:cubicBezTo>
                    <a:cubicBezTo>
                      <a:pt x="334" y="12"/>
                      <a:pt x="286" y="0"/>
                      <a:pt x="22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8"/>
              <p:cNvSpPr/>
              <p:nvPr/>
            </p:nvSpPr>
            <p:spPr>
              <a:xfrm>
                <a:off x="5884675" y="4846588"/>
                <a:ext cx="17000" cy="32475"/>
              </a:xfrm>
              <a:custGeom>
                <a:avLst/>
                <a:gdLst/>
                <a:ahLst/>
                <a:cxnLst/>
                <a:rect l="l" t="t" r="r" b="b"/>
                <a:pathLst>
                  <a:path w="680" h="1299" extrusionOk="0">
                    <a:moveTo>
                      <a:pt x="429" y="1"/>
                    </a:moveTo>
                    <a:cubicBezTo>
                      <a:pt x="310" y="24"/>
                      <a:pt x="215" y="108"/>
                      <a:pt x="167" y="215"/>
                    </a:cubicBezTo>
                    <a:cubicBezTo>
                      <a:pt x="120" y="286"/>
                      <a:pt x="84" y="382"/>
                      <a:pt x="60" y="465"/>
                    </a:cubicBezTo>
                    <a:cubicBezTo>
                      <a:pt x="12" y="608"/>
                      <a:pt x="0" y="751"/>
                      <a:pt x="0" y="905"/>
                    </a:cubicBezTo>
                    <a:cubicBezTo>
                      <a:pt x="24" y="1167"/>
                      <a:pt x="96" y="1298"/>
                      <a:pt x="120" y="1298"/>
                    </a:cubicBezTo>
                    <a:cubicBezTo>
                      <a:pt x="131" y="1298"/>
                      <a:pt x="96" y="1144"/>
                      <a:pt x="108" y="905"/>
                    </a:cubicBezTo>
                    <a:cubicBezTo>
                      <a:pt x="120" y="774"/>
                      <a:pt x="143" y="632"/>
                      <a:pt x="191" y="501"/>
                    </a:cubicBezTo>
                    <a:cubicBezTo>
                      <a:pt x="215" y="429"/>
                      <a:pt x="251" y="346"/>
                      <a:pt x="298" y="274"/>
                    </a:cubicBezTo>
                    <a:cubicBezTo>
                      <a:pt x="322" y="203"/>
                      <a:pt x="405" y="155"/>
                      <a:pt x="441" y="143"/>
                    </a:cubicBezTo>
                    <a:cubicBezTo>
                      <a:pt x="443" y="143"/>
                      <a:pt x="445" y="142"/>
                      <a:pt x="446" y="142"/>
                    </a:cubicBezTo>
                    <a:cubicBezTo>
                      <a:pt x="470" y="142"/>
                      <a:pt x="501" y="209"/>
                      <a:pt x="512" y="286"/>
                    </a:cubicBezTo>
                    <a:cubicBezTo>
                      <a:pt x="524" y="370"/>
                      <a:pt x="524" y="453"/>
                      <a:pt x="512" y="536"/>
                    </a:cubicBezTo>
                    <a:cubicBezTo>
                      <a:pt x="501" y="667"/>
                      <a:pt x="453" y="798"/>
                      <a:pt x="381" y="917"/>
                    </a:cubicBezTo>
                    <a:cubicBezTo>
                      <a:pt x="262" y="1120"/>
                      <a:pt x="131" y="1203"/>
                      <a:pt x="131" y="1215"/>
                    </a:cubicBezTo>
                    <a:cubicBezTo>
                      <a:pt x="133" y="1216"/>
                      <a:pt x="136" y="1217"/>
                      <a:pt x="141" y="1217"/>
                    </a:cubicBezTo>
                    <a:cubicBezTo>
                      <a:pt x="179" y="1217"/>
                      <a:pt x="327" y="1168"/>
                      <a:pt x="465" y="977"/>
                    </a:cubicBezTo>
                    <a:cubicBezTo>
                      <a:pt x="620" y="774"/>
                      <a:pt x="679" y="524"/>
                      <a:pt x="643" y="274"/>
                    </a:cubicBezTo>
                    <a:cubicBezTo>
                      <a:pt x="632" y="215"/>
                      <a:pt x="620" y="167"/>
                      <a:pt x="608" y="120"/>
                    </a:cubicBezTo>
                    <a:cubicBezTo>
                      <a:pt x="572" y="48"/>
                      <a:pt x="501" y="1"/>
                      <a:pt x="429"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8"/>
              <p:cNvSpPr/>
              <p:nvPr/>
            </p:nvSpPr>
            <p:spPr>
              <a:xfrm>
                <a:off x="5544450" y="3761038"/>
                <a:ext cx="442650" cy="1009375"/>
              </a:xfrm>
              <a:custGeom>
                <a:avLst/>
                <a:gdLst/>
                <a:ahLst/>
                <a:cxnLst/>
                <a:rect l="l" t="t" r="r" b="b"/>
                <a:pathLst>
                  <a:path w="17706" h="40375" extrusionOk="0">
                    <a:moveTo>
                      <a:pt x="10109" y="1"/>
                    </a:moveTo>
                    <a:lnTo>
                      <a:pt x="10109" y="24"/>
                    </a:lnTo>
                    <a:lnTo>
                      <a:pt x="5585" y="393"/>
                    </a:lnTo>
                    <a:cubicBezTo>
                      <a:pt x="5585" y="393"/>
                      <a:pt x="2632" y="4584"/>
                      <a:pt x="2465" y="8418"/>
                    </a:cubicBezTo>
                    <a:cubicBezTo>
                      <a:pt x="2299" y="12264"/>
                      <a:pt x="1" y="40375"/>
                      <a:pt x="1" y="40375"/>
                    </a:cubicBezTo>
                    <a:lnTo>
                      <a:pt x="4787" y="40375"/>
                    </a:lnTo>
                    <a:lnTo>
                      <a:pt x="9621" y="7561"/>
                    </a:lnTo>
                    <a:lnTo>
                      <a:pt x="9716" y="39291"/>
                    </a:lnTo>
                    <a:lnTo>
                      <a:pt x="14502" y="39291"/>
                    </a:lnTo>
                    <a:cubicBezTo>
                      <a:pt x="14502" y="39291"/>
                      <a:pt x="16515" y="17360"/>
                      <a:pt x="17110" y="11395"/>
                    </a:cubicBezTo>
                    <a:cubicBezTo>
                      <a:pt x="17705" y="5430"/>
                      <a:pt x="15407" y="429"/>
                      <a:pt x="15407" y="429"/>
                    </a:cubicBezTo>
                    <a:lnTo>
                      <a:pt x="102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8"/>
              <p:cNvSpPr/>
              <p:nvPr/>
            </p:nvSpPr>
            <p:spPr>
              <a:xfrm>
                <a:off x="5775725" y="4729913"/>
                <a:ext cx="145875" cy="80975"/>
              </a:xfrm>
              <a:custGeom>
                <a:avLst/>
                <a:gdLst/>
                <a:ahLst/>
                <a:cxnLst/>
                <a:rect l="l" t="t" r="r" b="b"/>
                <a:pathLst>
                  <a:path w="5835" h="3239" extrusionOk="0">
                    <a:moveTo>
                      <a:pt x="5835" y="0"/>
                    </a:moveTo>
                    <a:lnTo>
                      <a:pt x="1" y="238"/>
                    </a:lnTo>
                    <a:lnTo>
                      <a:pt x="298" y="3215"/>
                    </a:lnTo>
                    <a:lnTo>
                      <a:pt x="5168" y="3239"/>
                    </a:lnTo>
                    <a:lnTo>
                      <a:pt x="5835"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8"/>
              <p:cNvSpPr/>
              <p:nvPr/>
            </p:nvSpPr>
            <p:spPr>
              <a:xfrm>
                <a:off x="5532250" y="4728713"/>
                <a:ext cx="139925" cy="118200"/>
              </a:xfrm>
              <a:custGeom>
                <a:avLst/>
                <a:gdLst/>
                <a:ahLst/>
                <a:cxnLst/>
                <a:rect l="l" t="t" r="r" b="b"/>
                <a:pathLst>
                  <a:path w="5597" h="4728" extrusionOk="0">
                    <a:moveTo>
                      <a:pt x="227" y="1"/>
                    </a:moveTo>
                    <a:lnTo>
                      <a:pt x="0" y="4096"/>
                    </a:lnTo>
                    <a:lnTo>
                      <a:pt x="4525" y="4727"/>
                    </a:lnTo>
                    <a:lnTo>
                      <a:pt x="5596" y="1084"/>
                    </a:lnTo>
                    <a:lnTo>
                      <a:pt x="227"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8"/>
              <p:cNvSpPr/>
              <p:nvPr/>
            </p:nvSpPr>
            <p:spPr>
              <a:xfrm>
                <a:off x="5780200" y="3784863"/>
                <a:ext cx="30375" cy="164325"/>
              </a:xfrm>
              <a:custGeom>
                <a:avLst/>
                <a:gdLst/>
                <a:ahLst/>
                <a:cxnLst/>
                <a:rect l="l" t="t" r="r" b="b"/>
                <a:pathLst>
                  <a:path w="1215" h="6573" extrusionOk="0">
                    <a:moveTo>
                      <a:pt x="1203" y="0"/>
                    </a:moveTo>
                    <a:cubicBezTo>
                      <a:pt x="1179" y="95"/>
                      <a:pt x="1155" y="179"/>
                      <a:pt x="1155" y="274"/>
                    </a:cubicBezTo>
                    <a:cubicBezTo>
                      <a:pt x="1131" y="464"/>
                      <a:pt x="1108" y="714"/>
                      <a:pt x="1072" y="1000"/>
                    </a:cubicBezTo>
                    <a:cubicBezTo>
                      <a:pt x="1012" y="1643"/>
                      <a:pt x="917" y="2488"/>
                      <a:pt x="822" y="3417"/>
                    </a:cubicBezTo>
                    <a:cubicBezTo>
                      <a:pt x="727" y="4346"/>
                      <a:pt x="631" y="5215"/>
                      <a:pt x="536" y="5822"/>
                    </a:cubicBezTo>
                    <a:cubicBezTo>
                      <a:pt x="512" y="6060"/>
                      <a:pt x="405" y="6287"/>
                      <a:pt x="239" y="6453"/>
                    </a:cubicBezTo>
                    <a:cubicBezTo>
                      <a:pt x="167" y="6513"/>
                      <a:pt x="84" y="6548"/>
                      <a:pt x="0" y="6572"/>
                    </a:cubicBezTo>
                    <a:lnTo>
                      <a:pt x="60" y="6572"/>
                    </a:lnTo>
                    <a:cubicBezTo>
                      <a:pt x="131" y="6560"/>
                      <a:pt x="203" y="6537"/>
                      <a:pt x="250" y="6489"/>
                    </a:cubicBezTo>
                    <a:cubicBezTo>
                      <a:pt x="441" y="6322"/>
                      <a:pt x="572" y="6096"/>
                      <a:pt x="620" y="5846"/>
                    </a:cubicBezTo>
                    <a:cubicBezTo>
                      <a:pt x="727" y="5227"/>
                      <a:pt x="834" y="4370"/>
                      <a:pt x="929" y="3429"/>
                    </a:cubicBezTo>
                    <a:cubicBezTo>
                      <a:pt x="1036" y="2488"/>
                      <a:pt x="1108" y="1631"/>
                      <a:pt x="1155" y="1012"/>
                    </a:cubicBezTo>
                    <a:cubicBezTo>
                      <a:pt x="1179" y="703"/>
                      <a:pt x="1191" y="452"/>
                      <a:pt x="1203" y="274"/>
                    </a:cubicBezTo>
                    <a:cubicBezTo>
                      <a:pt x="1215" y="179"/>
                      <a:pt x="1215" y="95"/>
                      <a:pt x="120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8"/>
              <p:cNvSpPr/>
              <p:nvPr/>
            </p:nvSpPr>
            <p:spPr>
              <a:xfrm>
                <a:off x="5771875" y="3778238"/>
                <a:ext cx="26500" cy="26250"/>
              </a:xfrm>
              <a:custGeom>
                <a:avLst/>
                <a:gdLst/>
                <a:ahLst/>
                <a:cxnLst/>
                <a:rect l="l" t="t" r="r" b="b"/>
                <a:pathLst>
                  <a:path w="1060" h="1050" extrusionOk="0">
                    <a:moveTo>
                      <a:pt x="565" y="0"/>
                    </a:moveTo>
                    <a:cubicBezTo>
                      <a:pt x="473" y="0"/>
                      <a:pt x="377" y="25"/>
                      <a:pt x="298" y="75"/>
                    </a:cubicBezTo>
                    <a:cubicBezTo>
                      <a:pt x="155" y="170"/>
                      <a:pt x="48" y="313"/>
                      <a:pt x="24" y="479"/>
                    </a:cubicBezTo>
                    <a:cubicBezTo>
                      <a:pt x="0" y="587"/>
                      <a:pt x="24" y="694"/>
                      <a:pt x="71" y="789"/>
                    </a:cubicBezTo>
                    <a:cubicBezTo>
                      <a:pt x="131" y="884"/>
                      <a:pt x="214" y="968"/>
                      <a:pt x="321" y="1003"/>
                    </a:cubicBezTo>
                    <a:cubicBezTo>
                      <a:pt x="392" y="1035"/>
                      <a:pt x="464" y="1049"/>
                      <a:pt x="534" y="1049"/>
                    </a:cubicBezTo>
                    <a:cubicBezTo>
                      <a:pt x="677" y="1049"/>
                      <a:pt x="813" y="988"/>
                      <a:pt x="917" y="884"/>
                    </a:cubicBezTo>
                    <a:cubicBezTo>
                      <a:pt x="1024" y="741"/>
                      <a:pt x="1060" y="563"/>
                      <a:pt x="1024" y="396"/>
                    </a:cubicBezTo>
                    <a:cubicBezTo>
                      <a:pt x="988" y="289"/>
                      <a:pt x="929" y="182"/>
                      <a:pt x="845" y="110"/>
                    </a:cubicBezTo>
                    <a:cubicBezTo>
                      <a:pt x="786" y="63"/>
                      <a:pt x="750" y="51"/>
                      <a:pt x="738" y="51"/>
                    </a:cubicBezTo>
                    <a:lnTo>
                      <a:pt x="738" y="51"/>
                    </a:lnTo>
                    <a:cubicBezTo>
                      <a:pt x="845" y="146"/>
                      <a:pt x="905" y="277"/>
                      <a:pt x="941" y="408"/>
                    </a:cubicBezTo>
                    <a:cubicBezTo>
                      <a:pt x="964" y="551"/>
                      <a:pt x="929" y="706"/>
                      <a:pt x="833" y="813"/>
                    </a:cubicBezTo>
                    <a:cubicBezTo>
                      <a:pt x="756" y="891"/>
                      <a:pt x="647" y="933"/>
                      <a:pt x="538" y="933"/>
                    </a:cubicBezTo>
                    <a:cubicBezTo>
                      <a:pt x="481" y="933"/>
                      <a:pt x="423" y="921"/>
                      <a:pt x="369" y="896"/>
                    </a:cubicBezTo>
                    <a:cubicBezTo>
                      <a:pt x="202" y="848"/>
                      <a:pt x="95" y="682"/>
                      <a:pt x="119" y="515"/>
                    </a:cubicBezTo>
                    <a:cubicBezTo>
                      <a:pt x="143" y="360"/>
                      <a:pt x="226" y="241"/>
                      <a:pt x="345" y="146"/>
                    </a:cubicBezTo>
                    <a:cubicBezTo>
                      <a:pt x="464" y="75"/>
                      <a:pt x="595" y="39"/>
                      <a:pt x="738" y="39"/>
                    </a:cubicBezTo>
                    <a:cubicBezTo>
                      <a:pt x="738" y="39"/>
                      <a:pt x="691" y="15"/>
                      <a:pt x="619" y="3"/>
                    </a:cubicBezTo>
                    <a:cubicBezTo>
                      <a:pt x="601" y="1"/>
                      <a:pt x="583" y="0"/>
                      <a:pt x="56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8"/>
              <p:cNvSpPr/>
              <p:nvPr/>
            </p:nvSpPr>
            <p:spPr>
              <a:xfrm>
                <a:off x="5703100" y="3546138"/>
                <a:ext cx="160475" cy="146475"/>
              </a:xfrm>
              <a:custGeom>
                <a:avLst/>
                <a:gdLst/>
                <a:ahLst/>
                <a:cxnLst/>
                <a:rect l="l" t="t" r="r" b="b"/>
                <a:pathLst>
                  <a:path w="6419" h="5859" extrusionOk="0">
                    <a:moveTo>
                      <a:pt x="6109" y="0"/>
                    </a:moveTo>
                    <a:lnTo>
                      <a:pt x="286" y="36"/>
                    </a:lnTo>
                    <a:cubicBezTo>
                      <a:pt x="120" y="36"/>
                      <a:pt x="1" y="155"/>
                      <a:pt x="1" y="322"/>
                    </a:cubicBezTo>
                    <a:cubicBezTo>
                      <a:pt x="1" y="334"/>
                      <a:pt x="1" y="346"/>
                      <a:pt x="1" y="346"/>
                    </a:cubicBezTo>
                    <a:lnTo>
                      <a:pt x="596" y="5501"/>
                    </a:lnTo>
                    <a:cubicBezTo>
                      <a:pt x="620" y="5703"/>
                      <a:pt x="798" y="5858"/>
                      <a:pt x="1001" y="5858"/>
                    </a:cubicBezTo>
                    <a:lnTo>
                      <a:pt x="4799" y="5834"/>
                    </a:lnTo>
                    <a:cubicBezTo>
                      <a:pt x="4977" y="5822"/>
                      <a:pt x="5144" y="5703"/>
                      <a:pt x="5180" y="5525"/>
                    </a:cubicBezTo>
                    <a:lnTo>
                      <a:pt x="5930" y="2596"/>
                    </a:lnTo>
                    <a:lnTo>
                      <a:pt x="6394" y="346"/>
                    </a:lnTo>
                    <a:cubicBezTo>
                      <a:pt x="6418" y="191"/>
                      <a:pt x="6323" y="36"/>
                      <a:pt x="6168" y="12"/>
                    </a:cubicBezTo>
                    <a:cubicBezTo>
                      <a:pt x="6144" y="0"/>
                      <a:pt x="6120" y="0"/>
                      <a:pt x="610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8"/>
              <p:cNvSpPr/>
              <p:nvPr/>
            </p:nvSpPr>
            <p:spPr>
              <a:xfrm>
                <a:off x="5708450" y="3581563"/>
                <a:ext cx="156000" cy="90300"/>
              </a:xfrm>
              <a:custGeom>
                <a:avLst/>
                <a:gdLst/>
                <a:ahLst/>
                <a:cxnLst/>
                <a:rect l="l" t="t" r="r" b="b"/>
                <a:pathLst>
                  <a:path w="6240" h="3612" extrusionOk="0">
                    <a:moveTo>
                      <a:pt x="6240" y="0"/>
                    </a:moveTo>
                    <a:cubicBezTo>
                      <a:pt x="5978" y="0"/>
                      <a:pt x="5752" y="155"/>
                      <a:pt x="5656" y="393"/>
                    </a:cubicBezTo>
                    <a:cubicBezTo>
                      <a:pt x="5561" y="631"/>
                      <a:pt x="5430" y="929"/>
                      <a:pt x="5275" y="1012"/>
                    </a:cubicBezTo>
                    <a:cubicBezTo>
                      <a:pt x="5072" y="1122"/>
                      <a:pt x="4760" y="1221"/>
                      <a:pt x="4502" y="1221"/>
                    </a:cubicBezTo>
                    <a:cubicBezTo>
                      <a:pt x="4398" y="1221"/>
                      <a:pt x="4303" y="1205"/>
                      <a:pt x="4228" y="1167"/>
                    </a:cubicBezTo>
                    <a:cubicBezTo>
                      <a:pt x="3978" y="1042"/>
                      <a:pt x="3029" y="196"/>
                      <a:pt x="2783" y="196"/>
                    </a:cubicBezTo>
                    <a:cubicBezTo>
                      <a:pt x="2771" y="196"/>
                      <a:pt x="2760" y="198"/>
                      <a:pt x="2751" y="203"/>
                    </a:cubicBezTo>
                    <a:cubicBezTo>
                      <a:pt x="2573" y="310"/>
                      <a:pt x="2418" y="548"/>
                      <a:pt x="2597" y="750"/>
                    </a:cubicBezTo>
                    <a:cubicBezTo>
                      <a:pt x="2775" y="953"/>
                      <a:pt x="3740" y="1584"/>
                      <a:pt x="3561" y="1786"/>
                    </a:cubicBezTo>
                    <a:cubicBezTo>
                      <a:pt x="3542" y="1809"/>
                      <a:pt x="3503" y="1819"/>
                      <a:pt x="3447" y="1819"/>
                    </a:cubicBezTo>
                    <a:cubicBezTo>
                      <a:pt x="2996" y="1819"/>
                      <a:pt x="1473" y="1162"/>
                      <a:pt x="1087" y="1162"/>
                    </a:cubicBezTo>
                    <a:cubicBezTo>
                      <a:pt x="1067" y="1162"/>
                      <a:pt x="1050" y="1163"/>
                      <a:pt x="1037" y="1167"/>
                    </a:cubicBezTo>
                    <a:cubicBezTo>
                      <a:pt x="727" y="1238"/>
                      <a:pt x="549" y="1441"/>
                      <a:pt x="727" y="1560"/>
                    </a:cubicBezTo>
                    <a:cubicBezTo>
                      <a:pt x="906" y="1691"/>
                      <a:pt x="2287" y="2203"/>
                      <a:pt x="2358" y="2381"/>
                    </a:cubicBezTo>
                    <a:cubicBezTo>
                      <a:pt x="2358" y="2381"/>
                      <a:pt x="713" y="1956"/>
                      <a:pt x="296" y="1956"/>
                    </a:cubicBezTo>
                    <a:cubicBezTo>
                      <a:pt x="245" y="1956"/>
                      <a:pt x="212" y="1962"/>
                      <a:pt x="203" y="1977"/>
                    </a:cubicBezTo>
                    <a:cubicBezTo>
                      <a:pt x="120" y="2096"/>
                      <a:pt x="1" y="2310"/>
                      <a:pt x="203" y="2381"/>
                    </a:cubicBezTo>
                    <a:cubicBezTo>
                      <a:pt x="418" y="2465"/>
                      <a:pt x="2192" y="2929"/>
                      <a:pt x="2358" y="3012"/>
                    </a:cubicBezTo>
                    <a:cubicBezTo>
                      <a:pt x="2620" y="3120"/>
                      <a:pt x="2894" y="3203"/>
                      <a:pt x="3168" y="3251"/>
                    </a:cubicBezTo>
                    <a:cubicBezTo>
                      <a:pt x="3216" y="3251"/>
                      <a:pt x="3620" y="3381"/>
                      <a:pt x="4001" y="3512"/>
                    </a:cubicBezTo>
                    <a:cubicBezTo>
                      <a:pt x="4194" y="3578"/>
                      <a:pt x="4396" y="3611"/>
                      <a:pt x="4600" y="3611"/>
                    </a:cubicBezTo>
                    <a:cubicBezTo>
                      <a:pt x="4837" y="3611"/>
                      <a:pt x="5075" y="3566"/>
                      <a:pt x="5299" y="3477"/>
                    </a:cubicBezTo>
                    <a:lnTo>
                      <a:pt x="5514" y="3393"/>
                    </a:lnTo>
                    <a:cubicBezTo>
                      <a:pt x="5847" y="3262"/>
                      <a:pt x="6049" y="2929"/>
                      <a:pt x="6026" y="2572"/>
                    </a:cubicBezTo>
                    <a:lnTo>
                      <a:pt x="5990" y="1869"/>
                    </a:lnTo>
                    <a:lnTo>
                      <a:pt x="6204" y="1286"/>
                    </a:lnTo>
                    <a:lnTo>
                      <a:pt x="6240" y="0"/>
                    </a:ln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8"/>
              <p:cNvSpPr/>
              <p:nvPr/>
            </p:nvSpPr>
            <p:spPr>
              <a:xfrm>
                <a:off x="5776925" y="3562213"/>
                <a:ext cx="11025" cy="11325"/>
              </a:xfrm>
              <a:custGeom>
                <a:avLst/>
                <a:gdLst/>
                <a:ahLst/>
                <a:cxnLst/>
                <a:rect l="l" t="t" r="r" b="b"/>
                <a:pathLst>
                  <a:path w="441" h="453" extrusionOk="0">
                    <a:moveTo>
                      <a:pt x="215" y="0"/>
                    </a:moveTo>
                    <a:cubicBezTo>
                      <a:pt x="96" y="12"/>
                      <a:pt x="0" y="107"/>
                      <a:pt x="0" y="226"/>
                    </a:cubicBezTo>
                    <a:cubicBezTo>
                      <a:pt x="0" y="345"/>
                      <a:pt x="108" y="453"/>
                      <a:pt x="227" y="453"/>
                    </a:cubicBezTo>
                    <a:cubicBezTo>
                      <a:pt x="346" y="441"/>
                      <a:pt x="441" y="345"/>
                      <a:pt x="441" y="226"/>
                    </a:cubicBezTo>
                    <a:cubicBezTo>
                      <a:pt x="441" y="107"/>
                      <a:pt x="346" y="0"/>
                      <a:pt x="22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490"/>
        <p:cNvGrpSpPr/>
        <p:nvPr/>
      </p:nvGrpSpPr>
      <p:grpSpPr>
        <a:xfrm>
          <a:off x="0" y="0"/>
          <a:ext cx="0" cy="0"/>
          <a:chOff x="0" y="0"/>
          <a:chExt cx="0" cy="0"/>
        </a:xfrm>
      </p:grpSpPr>
      <p:sp>
        <p:nvSpPr>
          <p:cNvPr id="2491" name="Google Shape;2491;p69"/>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492" name="Google Shape;2492;p69"/>
          <p:cNvGrpSpPr/>
          <p:nvPr/>
        </p:nvGrpSpPr>
        <p:grpSpPr>
          <a:xfrm>
            <a:off x="6621923" y="1730265"/>
            <a:ext cx="1453120" cy="2180781"/>
            <a:chOff x="6628551" y="1798802"/>
            <a:chExt cx="1569583" cy="2355564"/>
          </a:xfrm>
        </p:grpSpPr>
        <p:sp>
          <p:nvSpPr>
            <p:cNvPr id="2493" name="Google Shape;2493;p69"/>
            <p:cNvSpPr/>
            <p:nvPr/>
          </p:nvSpPr>
          <p:spPr>
            <a:xfrm>
              <a:off x="6643568" y="4145872"/>
              <a:ext cx="1554566" cy="3559"/>
            </a:xfrm>
            <a:custGeom>
              <a:avLst/>
              <a:gdLst/>
              <a:ahLst/>
              <a:cxnLst/>
              <a:rect l="l" t="t" r="r" b="b"/>
              <a:pathLst>
                <a:path w="118016" h="168" extrusionOk="0">
                  <a:moveTo>
                    <a:pt x="59008" y="0"/>
                  </a:moveTo>
                  <a:cubicBezTo>
                    <a:pt x="26421" y="0"/>
                    <a:pt x="1" y="24"/>
                    <a:pt x="1" y="84"/>
                  </a:cubicBezTo>
                  <a:cubicBezTo>
                    <a:pt x="1" y="131"/>
                    <a:pt x="26433" y="167"/>
                    <a:pt x="59008" y="167"/>
                  </a:cubicBezTo>
                  <a:cubicBezTo>
                    <a:pt x="91596" y="167"/>
                    <a:pt x="118016" y="131"/>
                    <a:pt x="118016" y="84"/>
                  </a:cubicBezTo>
                  <a:cubicBezTo>
                    <a:pt x="118016" y="36"/>
                    <a:pt x="91608" y="0"/>
                    <a:pt x="59008"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9"/>
            <p:cNvSpPr/>
            <p:nvPr/>
          </p:nvSpPr>
          <p:spPr>
            <a:xfrm>
              <a:off x="6810674" y="1798802"/>
              <a:ext cx="227265" cy="186761"/>
            </a:xfrm>
            <a:custGeom>
              <a:avLst/>
              <a:gdLst/>
              <a:ahLst/>
              <a:cxnLst/>
              <a:rect l="l" t="t" r="r" b="b"/>
              <a:pathLst>
                <a:path w="10728" h="8816" extrusionOk="0">
                  <a:moveTo>
                    <a:pt x="2108" y="0"/>
                  </a:moveTo>
                  <a:cubicBezTo>
                    <a:pt x="1764" y="0"/>
                    <a:pt x="1418" y="21"/>
                    <a:pt x="1072" y="64"/>
                  </a:cubicBezTo>
                  <a:cubicBezTo>
                    <a:pt x="726" y="100"/>
                    <a:pt x="381" y="148"/>
                    <a:pt x="36" y="231"/>
                  </a:cubicBezTo>
                  <a:lnTo>
                    <a:pt x="0" y="231"/>
                  </a:lnTo>
                  <a:lnTo>
                    <a:pt x="1929" y="8804"/>
                  </a:lnTo>
                  <a:lnTo>
                    <a:pt x="3608" y="8816"/>
                  </a:lnTo>
                  <a:lnTo>
                    <a:pt x="10728" y="8768"/>
                  </a:lnTo>
                  <a:cubicBezTo>
                    <a:pt x="10692" y="6601"/>
                    <a:pt x="9882" y="4517"/>
                    <a:pt x="8442" y="2898"/>
                  </a:cubicBezTo>
                  <a:cubicBezTo>
                    <a:pt x="6827" y="1043"/>
                    <a:pt x="4518" y="0"/>
                    <a:pt x="2108"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9"/>
            <p:cNvSpPr/>
            <p:nvPr/>
          </p:nvSpPr>
          <p:spPr>
            <a:xfrm>
              <a:off x="6811182" y="2004969"/>
              <a:ext cx="225994" cy="186909"/>
            </a:xfrm>
            <a:custGeom>
              <a:avLst/>
              <a:gdLst/>
              <a:ahLst/>
              <a:cxnLst/>
              <a:rect l="l" t="t" r="r" b="b"/>
              <a:pathLst>
                <a:path w="10668" h="8823" extrusionOk="0">
                  <a:moveTo>
                    <a:pt x="10668" y="0"/>
                  </a:moveTo>
                  <a:lnTo>
                    <a:pt x="3548" y="48"/>
                  </a:lnTo>
                  <a:lnTo>
                    <a:pt x="1869" y="48"/>
                  </a:lnTo>
                  <a:lnTo>
                    <a:pt x="0" y="8632"/>
                  </a:lnTo>
                  <a:cubicBezTo>
                    <a:pt x="607" y="8763"/>
                    <a:pt x="1226" y="8823"/>
                    <a:pt x="1845" y="8823"/>
                  </a:cubicBezTo>
                  <a:cubicBezTo>
                    <a:pt x="3203" y="8811"/>
                    <a:pt x="4548" y="8501"/>
                    <a:pt x="5775" y="7918"/>
                  </a:cubicBezTo>
                  <a:cubicBezTo>
                    <a:pt x="8513" y="6644"/>
                    <a:pt x="10358" y="4001"/>
                    <a:pt x="10620" y="1000"/>
                  </a:cubicBezTo>
                  <a:cubicBezTo>
                    <a:pt x="10620" y="905"/>
                    <a:pt x="10644" y="822"/>
                    <a:pt x="10644" y="727"/>
                  </a:cubicBezTo>
                  <a:cubicBezTo>
                    <a:pt x="10656" y="631"/>
                    <a:pt x="10644" y="608"/>
                    <a:pt x="10644" y="548"/>
                  </a:cubicBezTo>
                  <a:cubicBezTo>
                    <a:pt x="10644" y="381"/>
                    <a:pt x="10644" y="215"/>
                    <a:pt x="10668" y="36"/>
                  </a:cubicBezTo>
                  <a:lnTo>
                    <a:pt x="10668"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9"/>
            <p:cNvSpPr/>
            <p:nvPr/>
          </p:nvSpPr>
          <p:spPr>
            <a:xfrm>
              <a:off x="6628551" y="1813525"/>
              <a:ext cx="204323" cy="363735"/>
            </a:xfrm>
            <a:custGeom>
              <a:avLst/>
              <a:gdLst/>
              <a:ahLst/>
              <a:cxnLst/>
              <a:rect l="l" t="t" r="r" b="b"/>
              <a:pathLst>
                <a:path w="9645" h="17170" extrusionOk="0">
                  <a:moveTo>
                    <a:pt x="7716" y="0"/>
                  </a:moveTo>
                  <a:cubicBezTo>
                    <a:pt x="2977" y="1060"/>
                    <a:pt x="1" y="5763"/>
                    <a:pt x="1061" y="10502"/>
                  </a:cubicBezTo>
                  <a:cubicBezTo>
                    <a:pt x="1811" y="13836"/>
                    <a:pt x="4430" y="16443"/>
                    <a:pt x="7776" y="17169"/>
                  </a:cubicBezTo>
                  <a:lnTo>
                    <a:pt x="9645" y="8585"/>
                  </a:lnTo>
                  <a:lnTo>
                    <a:pt x="9645" y="8573"/>
                  </a:lnTo>
                  <a:lnTo>
                    <a:pt x="7716"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9"/>
            <p:cNvSpPr/>
            <p:nvPr/>
          </p:nvSpPr>
          <p:spPr>
            <a:xfrm>
              <a:off x="7252074" y="2018210"/>
              <a:ext cx="243154" cy="234532"/>
            </a:xfrm>
            <a:custGeom>
              <a:avLst/>
              <a:gdLst/>
              <a:ahLst/>
              <a:cxnLst/>
              <a:rect l="l" t="t" r="r" b="b"/>
              <a:pathLst>
                <a:path w="11478" h="11071" extrusionOk="0">
                  <a:moveTo>
                    <a:pt x="4850" y="0"/>
                  </a:moveTo>
                  <a:cubicBezTo>
                    <a:pt x="4793" y="0"/>
                    <a:pt x="4736" y="2"/>
                    <a:pt x="4679" y="6"/>
                  </a:cubicBezTo>
                  <a:cubicBezTo>
                    <a:pt x="3870" y="78"/>
                    <a:pt x="3143" y="590"/>
                    <a:pt x="2334" y="697"/>
                  </a:cubicBezTo>
                  <a:cubicBezTo>
                    <a:pt x="1929" y="756"/>
                    <a:pt x="1524" y="721"/>
                    <a:pt x="1119" y="780"/>
                  </a:cubicBezTo>
                  <a:cubicBezTo>
                    <a:pt x="703" y="816"/>
                    <a:pt x="334" y="1042"/>
                    <a:pt x="131" y="1399"/>
                  </a:cubicBezTo>
                  <a:cubicBezTo>
                    <a:pt x="24" y="1697"/>
                    <a:pt x="0" y="2018"/>
                    <a:pt x="60" y="2328"/>
                  </a:cubicBezTo>
                  <a:cubicBezTo>
                    <a:pt x="131" y="2840"/>
                    <a:pt x="24" y="4507"/>
                    <a:pt x="631" y="4662"/>
                  </a:cubicBezTo>
                  <a:lnTo>
                    <a:pt x="7311" y="9912"/>
                  </a:lnTo>
                  <a:cubicBezTo>
                    <a:pt x="7215" y="10448"/>
                    <a:pt x="7573" y="10948"/>
                    <a:pt x="8096" y="11055"/>
                  </a:cubicBezTo>
                  <a:cubicBezTo>
                    <a:pt x="8155" y="11066"/>
                    <a:pt x="8213" y="11071"/>
                    <a:pt x="8270" y="11071"/>
                  </a:cubicBezTo>
                  <a:cubicBezTo>
                    <a:pt x="8739" y="11071"/>
                    <a:pt x="9154" y="10735"/>
                    <a:pt x="9239" y="10258"/>
                  </a:cubicBezTo>
                  <a:cubicBezTo>
                    <a:pt x="9251" y="10127"/>
                    <a:pt x="9299" y="10008"/>
                    <a:pt x="9382" y="9900"/>
                  </a:cubicBezTo>
                  <a:cubicBezTo>
                    <a:pt x="9442" y="9853"/>
                    <a:pt x="9513" y="9838"/>
                    <a:pt x="9589" y="9838"/>
                  </a:cubicBezTo>
                  <a:cubicBezTo>
                    <a:pt x="9665" y="9838"/>
                    <a:pt x="9745" y="9853"/>
                    <a:pt x="9823" y="9865"/>
                  </a:cubicBezTo>
                  <a:cubicBezTo>
                    <a:pt x="9889" y="9876"/>
                    <a:pt x="9955" y="9881"/>
                    <a:pt x="10020" y="9881"/>
                  </a:cubicBezTo>
                  <a:cubicBezTo>
                    <a:pt x="10239" y="9881"/>
                    <a:pt x="10452" y="9823"/>
                    <a:pt x="10644" y="9722"/>
                  </a:cubicBezTo>
                  <a:cubicBezTo>
                    <a:pt x="11263" y="9377"/>
                    <a:pt x="11478" y="8591"/>
                    <a:pt x="11132" y="7972"/>
                  </a:cubicBezTo>
                  <a:cubicBezTo>
                    <a:pt x="10871" y="7495"/>
                    <a:pt x="10347" y="7233"/>
                    <a:pt x="10061" y="6769"/>
                  </a:cubicBezTo>
                  <a:cubicBezTo>
                    <a:pt x="9823" y="6305"/>
                    <a:pt x="9751" y="5769"/>
                    <a:pt x="9847" y="5257"/>
                  </a:cubicBezTo>
                  <a:cubicBezTo>
                    <a:pt x="9942" y="4745"/>
                    <a:pt x="9978" y="4233"/>
                    <a:pt x="9954" y="3709"/>
                  </a:cubicBezTo>
                  <a:cubicBezTo>
                    <a:pt x="9835" y="2828"/>
                    <a:pt x="9204" y="2078"/>
                    <a:pt x="8346" y="1816"/>
                  </a:cubicBezTo>
                  <a:cubicBezTo>
                    <a:pt x="8001" y="1757"/>
                    <a:pt x="7668" y="1661"/>
                    <a:pt x="7334" y="1518"/>
                  </a:cubicBezTo>
                  <a:cubicBezTo>
                    <a:pt x="7025" y="1280"/>
                    <a:pt x="6739" y="995"/>
                    <a:pt x="6501" y="673"/>
                  </a:cubicBezTo>
                  <a:cubicBezTo>
                    <a:pt x="6065" y="237"/>
                    <a:pt x="5469" y="0"/>
                    <a:pt x="485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9"/>
            <p:cNvSpPr/>
            <p:nvPr/>
          </p:nvSpPr>
          <p:spPr>
            <a:xfrm>
              <a:off x="7253832" y="2048101"/>
              <a:ext cx="178838" cy="295627"/>
            </a:xfrm>
            <a:custGeom>
              <a:avLst/>
              <a:gdLst/>
              <a:ahLst/>
              <a:cxnLst/>
              <a:rect l="l" t="t" r="r" b="b"/>
              <a:pathLst>
                <a:path w="8442" h="13955" extrusionOk="0">
                  <a:moveTo>
                    <a:pt x="3434" y="1"/>
                  </a:moveTo>
                  <a:cubicBezTo>
                    <a:pt x="2402" y="1"/>
                    <a:pt x="1364" y="208"/>
                    <a:pt x="381" y="631"/>
                  </a:cubicBezTo>
                  <a:cubicBezTo>
                    <a:pt x="381" y="631"/>
                    <a:pt x="0" y="5703"/>
                    <a:pt x="24" y="7930"/>
                  </a:cubicBezTo>
                  <a:cubicBezTo>
                    <a:pt x="60" y="10156"/>
                    <a:pt x="2275" y="10502"/>
                    <a:pt x="2275" y="10502"/>
                  </a:cubicBezTo>
                  <a:cubicBezTo>
                    <a:pt x="2275" y="10502"/>
                    <a:pt x="2251" y="12907"/>
                    <a:pt x="2275" y="13526"/>
                  </a:cubicBezTo>
                  <a:lnTo>
                    <a:pt x="7609" y="13954"/>
                  </a:lnTo>
                  <a:lnTo>
                    <a:pt x="8442" y="1846"/>
                  </a:lnTo>
                  <a:lnTo>
                    <a:pt x="8121" y="1596"/>
                  </a:lnTo>
                  <a:cubicBezTo>
                    <a:pt x="6752" y="544"/>
                    <a:pt x="5102" y="1"/>
                    <a:pt x="3434"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9"/>
            <p:cNvSpPr/>
            <p:nvPr/>
          </p:nvSpPr>
          <p:spPr>
            <a:xfrm>
              <a:off x="7260887" y="2126060"/>
              <a:ext cx="15168" cy="13706"/>
            </a:xfrm>
            <a:custGeom>
              <a:avLst/>
              <a:gdLst/>
              <a:ahLst/>
              <a:cxnLst/>
              <a:rect l="l" t="t" r="r" b="b"/>
              <a:pathLst>
                <a:path w="716" h="647" extrusionOk="0">
                  <a:moveTo>
                    <a:pt x="357" y="0"/>
                  </a:moveTo>
                  <a:cubicBezTo>
                    <a:pt x="281" y="0"/>
                    <a:pt x="205" y="27"/>
                    <a:pt x="144" y="83"/>
                  </a:cubicBezTo>
                  <a:cubicBezTo>
                    <a:pt x="13" y="202"/>
                    <a:pt x="1" y="404"/>
                    <a:pt x="120" y="535"/>
                  </a:cubicBezTo>
                  <a:lnTo>
                    <a:pt x="120" y="547"/>
                  </a:lnTo>
                  <a:cubicBezTo>
                    <a:pt x="181" y="614"/>
                    <a:pt x="264" y="647"/>
                    <a:pt x="348" y="647"/>
                  </a:cubicBezTo>
                  <a:cubicBezTo>
                    <a:pt x="427" y="647"/>
                    <a:pt x="508" y="617"/>
                    <a:pt x="572" y="559"/>
                  </a:cubicBezTo>
                  <a:cubicBezTo>
                    <a:pt x="703" y="440"/>
                    <a:pt x="715" y="237"/>
                    <a:pt x="596" y="106"/>
                  </a:cubicBezTo>
                  <a:cubicBezTo>
                    <a:pt x="532" y="36"/>
                    <a:pt x="445" y="0"/>
                    <a:pt x="35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9"/>
            <p:cNvSpPr/>
            <p:nvPr/>
          </p:nvSpPr>
          <p:spPr>
            <a:xfrm>
              <a:off x="7261395" y="2125022"/>
              <a:ext cx="24489" cy="6758"/>
            </a:xfrm>
            <a:custGeom>
              <a:avLst/>
              <a:gdLst/>
              <a:ahLst/>
              <a:cxnLst/>
              <a:rect l="l" t="t" r="r" b="b"/>
              <a:pathLst>
                <a:path w="1156" h="319" extrusionOk="0">
                  <a:moveTo>
                    <a:pt x="572" y="1"/>
                  </a:moveTo>
                  <a:cubicBezTo>
                    <a:pt x="405" y="1"/>
                    <a:pt x="251" y="48"/>
                    <a:pt x="120" y="155"/>
                  </a:cubicBezTo>
                  <a:cubicBezTo>
                    <a:pt x="24" y="227"/>
                    <a:pt x="1" y="298"/>
                    <a:pt x="13" y="310"/>
                  </a:cubicBezTo>
                  <a:cubicBezTo>
                    <a:pt x="17" y="316"/>
                    <a:pt x="23" y="318"/>
                    <a:pt x="32" y="318"/>
                  </a:cubicBezTo>
                  <a:cubicBezTo>
                    <a:pt x="100" y="318"/>
                    <a:pt x="299" y="179"/>
                    <a:pt x="572" y="179"/>
                  </a:cubicBezTo>
                  <a:cubicBezTo>
                    <a:pt x="839" y="179"/>
                    <a:pt x="1048" y="304"/>
                    <a:pt x="1115" y="304"/>
                  </a:cubicBezTo>
                  <a:cubicBezTo>
                    <a:pt x="1122" y="304"/>
                    <a:pt x="1128" y="302"/>
                    <a:pt x="1132" y="298"/>
                  </a:cubicBezTo>
                  <a:cubicBezTo>
                    <a:pt x="1156" y="263"/>
                    <a:pt x="1108" y="215"/>
                    <a:pt x="1013" y="144"/>
                  </a:cubicBezTo>
                  <a:cubicBezTo>
                    <a:pt x="882" y="48"/>
                    <a:pt x="727" y="1"/>
                    <a:pt x="57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9"/>
            <p:cNvSpPr/>
            <p:nvPr/>
          </p:nvSpPr>
          <p:spPr>
            <a:xfrm>
              <a:off x="7330753" y="2132987"/>
              <a:ext cx="15676" cy="13537"/>
            </a:xfrm>
            <a:custGeom>
              <a:avLst/>
              <a:gdLst/>
              <a:ahLst/>
              <a:cxnLst/>
              <a:rect l="l" t="t" r="r" b="b"/>
              <a:pathLst>
                <a:path w="740" h="639" extrusionOk="0">
                  <a:moveTo>
                    <a:pt x="360" y="0"/>
                  </a:moveTo>
                  <a:cubicBezTo>
                    <a:pt x="305" y="0"/>
                    <a:pt x="251" y="14"/>
                    <a:pt x="203" y="41"/>
                  </a:cubicBezTo>
                  <a:cubicBezTo>
                    <a:pt x="49" y="137"/>
                    <a:pt x="1" y="339"/>
                    <a:pt x="96" y="494"/>
                  </a:cubicBezTo>
                  <a:cubicBezTo>
                    <a:pt x="158" y="586"/>
                    <a:pt x="259" y="639"/>
                    <a:pt x="365" y="639"/>
                  </a:cubicBezTo>
                  <a:cubicBezTo>
                    <a:pt x="423" y="639"/>
                    <a:pt x="482" y="623"/>
                    <a:pt x="537" y="589"/>
                  </a:cubicBezTo>
                  <a:cubicBezTo>
                    <a:pt x="691" y="506"/>
                    <a:pt x="739" y="303"/>
                    <a:pt x="644" y="149"/>
                  </a:cubicBezTo>
                  <a:cubicBezTo>
                    <a:pt x="580" y="53"/>
                    <a:pt x="469" y="0"/>
                    <a:pt x="36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9"/>
            <p:cNvSpPr/>
            <p:nvPr/>
          </p:nvSpPr>
          <p:spPr>
            <a:xfrm>
              <a:off x="7331516" y="2130784"/>
              <a:ext cx="24743" cy="6737"/>
            </a:xfrm>
            <a:custGeom>
              <a:avLst/>
              <a:gdLst/>
              <a:ahLst/>
              <a:cxnLst/>
              <a:rect l="l" t="t" r="r" b="b"/>
              <a:pathLst>
                <a:path w="1168" h="318" extrusionOk="0">
                  <a:moveTo>
                    <a:pt x="619" y="1"/>
                  </a:moveTo>
                  <a:cubicBezTo>
                    <a:pt x="603" y="1"/>
                    <a:pt x="588" y="1"/>
                    <a:pt x="572" y="3"/>
                  </a:cubicBezTo>
                  <a:cubicBezTo>
                    <a:pt x="558" y="1"/>
                    <a:pt x="544" y="1"/>
                    <a:pt x="530" y="1"/>
                  </a:cubicBezTo>
                  <a:cubicBezTo>
                    <a:pt x="379" y="1"/>
                    <a:pt x="240" y="58"/>
                    <a:pt x="132" y="145"/>
                  </a:cubicBezTo>
                  <a:cubicBezTo>
                    <a:pt x="36" y="217"/>
                    <a:pt x="1" y="288"/>
                    <a:pt x="13" y="312"/>
                  </a:cubicBezTo>
                  <a:cubicBezTo>
                    <a:pt x="16" y="316"/>
                    <a:pt x="21" y="317"/>
                    <a:pt x="28" y="317"/>
                  </a:cubicBezTo>
                  <a:cubicBezTo>
                    <a:pt x="93" y="317"/>
                    <a:pt x="303" y="181"/>
                    <a:pt x="572" y="181"/>
                  </a:cubicBezTo>
                  <a:cubicBezTo>
                    <a:pt x="850" y="181"/>
                    <a:pt x="1051" y="306"/>
                    <a:pt x="1115" y="306"/>
                  </a:cubicBezTo>
                  <a:cubicBezTo>
                    <a:pt x="1122" y="306"/>
                    <a:pt x="1128" y="304"/>
                    <a:pt x="1132" y="300"/>
                  </a:cubicBezTo>
                  <a:cubicBezTo>
                    <a:pt x="1167" y="253"/>
                    <a:pt x="1120" y="205"/>
                    <a:pt x="1013" y="133"/>
                  </a:cubicBezTo>
                  <a:cubicBezTo>
                    <a:pt x="906" y="48"/>
                    <a:pt x="760" y="1"/>
                    <a:pt x="61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9"/>
            <p:cNvSpPr/>
            <p:nvPr/>
          </p:nvSpPr>
          <p:spPr>
            <a:xfrm>
              <a:off x="7289147" y="2134364"/>
              <a:ext cx="20697" cy="56859"/>
            </a:xfrm>
            <a:custGeom>
              <a:avLst/>
              <a:gdLst/>
              <a:ahLst/>
              <a:cxnLst/>
              <a:rect l="l" t="t" r="r" b="b"/>
              <a:pathLst>
                <a:path w="977" h="2684" extrusionOk="0">
                  <a:moveTo>
                    <a:pt x="977" y="0"/>
                  </a:moveTo>
                  <a:lnTo>
                    <a:pt x="977" y="0"/>
                  </a:lnTo>
                  <a:cubicBezTo>
                    <a:pt x="691" y="500"/>
                    <a:pt x="465" y="1024"/>
                    <a:pt x="286" y="1572"/>
                  </a:cubicBezTo>
                  <a:cubicBezTo>
                    <a:pt x="203" y="1786"/>
                    <a:pt x="131" y="1989"/>
                    <a:pt x="60" y="2191"/>
                  </a:cubicBezTo>
                  <a:cubicBezTo>
                    <a:pt x="12" y="2298"/>
                    <a:pt x="0" y="2405"/>
                    <a:pt x="12" y="2512"/>
                  </a:cubicBezTo>
                  <a:cubicBezTo>
                    <a:pt x="36" y="2584"/>
                    <a:pt x="84" y="2631"/>
                    <a:pt x="155" y="2643"/>
                  </a:cubicBezTo>
                  <a:cubicBezTo>
                    <a:pt x="203" y="2655"/>
                    <a:pt x="238" y="2667"/>
                    <a:pt x="286" y="2667"/>
                  </a:cubicBezTo>
                  <a:cubicBezTo>
                    <a:pt x="361" y="2678"/>
                    <a:pt x="438" y="2684"/>
                    <a:pt x="516" y="2684"/>
                  </a:cubicBezTo>
                  <a:cubicBezTo>
                    <a:pt x="611" y="2684"/>
                    <a:pt x="706" y="2675"/>
                    <a:pt x="798" y="2655"/>
                  </a:cubicBezTo>
                  <a:cubicBezTo>
                    <a:pt x="631" y="2596"/>
                    <a:pt x="465" y="2560"/>
                    <a:pt x="298" y="2548"/>
                  </a:cubicBezTo>
                  <a:cubicBezTo>
                    <a:pt x="227" y="2548"/>
                    <a:pt x="155" y="2524"/>
                    <a:pt x="155" y="2489"/>
                  </a:cubicBezTo>
                  <a:cubicBezTo>
                    <a:pt x="155" y="2405"/>
                    <a:pt x="167" y="2322"/>
                    <a:pt x="203" y="2250"/>
                  </a:cubicBezTo>
                  <a:cubicBezTo>
                    <a:pt x="286" y="2048"/>
                    <a:pt x="369" y="1846"/>
                    <a:pt x="453" y="1631"/>
                  </a:cubicBezTo>
                  <a:cubicBezTo>
                    <a:pt x="679" y="1107"/>
                    <a:pt x="858" y="560"/>
                    <a:pt x="97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9"/>
            <p:cNvSpPr/>
            <p:nvPr/>
          </p:nvSpPr>
          <p:spPr>
            <a:xfrm>
              <a:off x="7295205" y="2197006"/>
              <a:ext cx="35081" cy="17880"/>
            </a:xfrm>
            <a:custGeom>
              <a:avLst/>
              <a:gdLst/>
              <a:ahLst/>
              <a:cxnLst/>
              <a:rect l="l" t="t" r="r" b="b"/>
              <a:pathLst>
                <a:path w="1656" h="844" extrusionOk="0">
                  <a:moveTo>
                    <a:pt x="1554" y="0"/>
                  </a:moveTo>
                  <a:cubicBezTo>
                    <a:pt x="1537" y="0"/>
                    <a:pt x="584" y="473"/>
                    <a:pt x="35" y="473"/>
                  </a:cubicBezTo>
                  <a:cubicBezTo>
                    <a:pt x="23" y="473"/>
                    <a:pt x="11" y="473"/>
                    <a:pt x="0" y="472"/>
                  </a:cubicBezTo>
                  <a:lnTo>
                    <a:pt x="0" y="472"/>
                  </a:lnTo>
                  <a:cubicBezTo>
                    <a:pt x="159" y="710"/>
                    <a:pt x="429" y="844"/>
                    <a:pt x="708" y="844"/>
                  </a:cubicBezTo>
                  <a:cubicBezTo>
                    <a:pt x="806" y="844"/>
                    <a:pt x="905" y="828"/>
                    <a:pt x="1000" y="794"/>
                  </a:cubicBezTo>
                  <a:cubicBezTo>
                    <a:pt x="1655" y="567"/>
                    <a:pt x="1500" y="32"/>
                    <a:pt x="1500" y="32"/>
                  </a:cubicBezTo>
                  <a:cubicBezTo>
                    <a:pt x="1540" y="10"/>
                    <a:pt x="1556" y="0"/>
                    <a:pt x="1554"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9"/>
            <p:cNvSpPr/>
            <p:nvPr/>
          </p:nvSpPr>
          <p:spPr>
            <a:xfrm>
              <a:off x="7302006" y="2252658"/>
              <a:ext cx="61307" cy="29658"/>
            </a:xfrm>
            <a:custGeom>
              <a:avLst/>
              <a:gdLst/>
              <a:ahLst/>
              <a:cxnLst/>
              <a:rect l="l" t="t" r="r" b="b"/>
              <a:pathLst>
                <a:path w="2894" h="1400" extrusionOk="0">
                  <a:moveTo>
                    <a:pt x="2894" y="0"/>
                  </a:moveTo>
                  <a:lnTo>
                    <a:pt x="2894" y="0"/>
                  </a:lnTo>
                  <a:cubicBezTo>
                    <a:pt x="2070" y="527"/>
                    <a:pt x="1113" y="811"/>
                    <a:pt x="120" y="811"/>
                  </a:cubicBezTo>
                  <a:cubicBezTo>
                    <a:pt x="80" y="811"/>
                    <a:pt x="41" y="811"/>
                    <a:pt x="1" y="810"/>
                  </a:cubicBezTo>
                  <a:lnTo>
                    <a:pt x="1" y="1381"/>
                  </a:lnTo>
                  <a:cubicBezTo>
                    <a:pt x="134" y="1393"/>
                    <a:pt x="261" y="1399"/>
                    <a:pt x="383" y="1399"/>
                  </a:cubicBezTo>
                  <a:cubicBezTo>
                    <a:pt x="2294" y="1399"/>
                    <a:pt x="2894" y="0"/>
                    <a:pt x="2894" y="0"/>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9"/>
            <p:cNvSpPr/>
            <p:nvPr/>
          </p:nvSpPr>
          <p:spPr>
            <a:xfrm>
              <a:off x="7425596" y="2134237"/>
              <a:ext cx="40441" cy="61689"/>
            </a:xfrm>
            <a:custGeom>
              <a:avLst/>
              <a:gdLst/>
              <a:ahLst/>
              <a:cxnLst/>
              <a:rect l="l" t="t" r="r" b="b"/>
              <a:pathLst>
                <a:path w="1909" h="2912" extrusionOk="0">
                  <a:moveTo>
                    <a:pt x="500" y="0"/>
                  </a:moveTo>
                  <a:cubicBezTo>
                    <a:pt x="234" y="0"/>
                    <a:pt x="30" y="69"/>
                    <a:pt x="13" y="78"/>
                  </a:cubicBezTo>
                  <a:cubicBezTo>
                    <a:pt x="13" y="78"/>
                    <a:pt x="1" y="2780"/>
                    <a:pt x="13" y="2828"/>
                  </a:cubicBezTo>
                  <a:cubicBezTo>
                    <a:pt x="13" y="2848"/>
                    <a:pt x="241" y="2911"/>
                    <a:pt x="533" y="2911"/>
                  </a:cubicBezTo>
                  <a:cubicBezTo>
                    <a:pt x="1100" y="2911"/>
                    <a:pt x="1908" y="2675"/>
                    <a:pt x="1775" y="1435"/>
                  </a:cubicBezTo>
                  <a:cubicBezTo>
                    <a:pt x="1652" y="225"/>
                    <a:pt x="978" y="0"/>
                    <a:pt x="500" y="0"/>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9"/>
            <p:cNvSpPr/>
            <p:nvPr/>
          </p:nvSpPr>
          <p:spPr>
            <a:xfrm>
              <a:off x="7436442" y="2146715"/>
              <a:ext cx="17689" cy="35102"/>
            </a:xfrm>
            <a:custGeom>
              <a:avLst/>
              <a:gdLst/>
              <a:ahLst/>
              <a:cxnLst/>
              <a:rect l="l" t="t" r="r" b="b"/>
              <a:pathLst>
                <a:path w="835" h="1657" extrusionOk="0">
                  <a:moveTo>
                    <a:pt x="239" y="1"/>
                  </a:moveTo>
                  <a:cubicBezTo>
                    <a:pt x="179" y="1"/>
                    <a:pt x="108" y="24"/>
                    <a:pt x="60" y="72"/>
                  </a:cubicBezTo>
                  <a:cubicBezTo>
                    <a:pt x="36" y="108"/>
                    <a:pt x="13" y="143"/>
                    <a:pt x="1" y="191"/>
                  </a:cubicBezTo>
                  <a:cubicBezTo>
                    <a:pt x="1" y="264"/>
                    <a:pt x="28" y="300"/>
                    <a:pt x="35" y="300"/>
                  </a:cubicBezTo>
                  <a:cubicBezTo>
                    <a:pt x="36" y="300"/>
                    <a:pt x="36" y="300"/>
                    <a:pt x="36" y="298"/>
                  </a:cubicBezTo>
                  <a:cubicBezTo>
                    <a:pt x="36" y="298"/>
                    <a:pt x="24" y="263"/>
                    <a:pt x="36" y="203"/>
                  </a:cubicBezTo>
                  <a:cubicBezTo>
                    <a:pt x="68" y="139"/>
                    <a:pt x="129" y="94"/>
                    <a:pt x="201" y="94"/>
                  </a:cubicBezTo>
                  <a:cubicBezTo>
                    <a:pt x="210" y="94"/>
                    <a:pt x="218" y="95"/>
                    <a:pt x="227" y="96"/>
                  </a:cubicBezTo>
                  <a:cubicBezTo>
                    <a:pt x="346" y="120"/>
                    <a:pt x="453" y="203"/>
                    <a:pt x="501" y="322"/>
                  </a:cubicBezTo>
                  <a:cubicBezTo>
                    <a:pt x="572" y="465"/>
                    <a:pt x="620" y="620"/>
                    <a:pt x="632" y="786"/>
                  </a:cubicBezTo>
                  <a:cubicBezTo>
                    <a:pt x="679" y="1072"/>
                    <a:pt x="572" y="1358"/>
                    <a:pt x="346" y="1548"/>
                  </a:cubicBezTo>
                  <a:cubicBezTo>
                    <a:pt x="297" y="1569"/>
                    <a:pt x="249" y="1582"/>
                    <a:pt x="201" y="1582"/>
                  </a:cubicBezTo>
                  <a:cubicBezTo>
                    <a:pt x="166" y="1582"/>
                    <a:pt x="131" y="1575"/>
                    <a:pt x="96" y="1560"/>
                  </a:cubicBezTo>
                  <a:cubicBezTo>
                    <a:pt x="36" y="1548"/>
                    <a:pt x="1" y="1525"/>
                    <a:pt x="1" y="1525"/>
                  </a:cubicBezTo>
                  <a:lnTo>
                    <a:pt x="1" y="1525"/>
                  </a:lnTo>
                  <a:cubicBezTo>
                    <a:pt x="1" y="1525"/>
                    <a:pt x="13" y="1572"/>
                    <a:pt x="84" y="1608"/>
                  </a:cubicBezTo>
                  <a:cubicBezTo>
                    <a:pt x="138" y="1641"/>
                    <a:pt x="195" y="1656"/>
                    <a:pt x="254" y="1656"/>
                  </a:cubicBezTo>
                  <a:cubicBezTo>
                    <a:pt x="300" y="1656"/>
                    <a:pt x="347" y="1647"/>
                    <a:pt x="394" y="1632"/>
                  </a:cubicBezTo>
                  <a:cubicBezTo>
                    <a:pt x="679" y="1453"/>
                    <a:pt x="834" y="1108"/>
                    <a:pt x="786" y="763"/>
                  </a:cubicBezTo>
                  <a:cubicBezTo>
                    <a:pt x="763" y="584"/>
                    <a:pt x="715" y="417"/>
                    <a:pt x="608" y="263"/>
                  </a:cubicBezTo>
                  <a:cubicBezTo>
                    <a:pt x="536" y="120"/>
                    <a:pt x="405" y="24"/>
                    <a:pt x="239"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9"/>
            <p:cNvSpPr/>
            <p:nvPr/>
          </p:nvSpPr>
          <p:spPr>
            <a:xfrm>
              <a:off x="7254849" y="2033928"/>
              <a:ext cx="184388" cy="126470"/>
            </a:xfrm>
            <a:custGeom>
              <a:avLst/>
              <a:gdLst/>
              <a:ahLst/>
              <a:cxnLst/>
              <a:rect l="l" t="t" r="r" b="b"/>
              <a:pathLst>
                <a:path w="8704" h="5970" extrusionOk="0">
                  <a:moveTo>
                    <a:pt x="3235" y="1"/>
                  </a:moveTo>
                  <a:cubicBezTo>
                    <a:pt x="2033" y="1"/>
                    <a:pt x="873" y="462"/>
                    <a:pt x="0" y="1288"/>
                  </a:cubicBezTo>
                  <a:lnTo>
                    <a:pt x="357" y="1205"/>
                  </a:lnTo>
                  <a:cubicBezTo>
                    <a:pt x="786" y="1991"/>
                    <a:pt x="1715" y="2384"/>
                    <a:pt x="2608" y="2431"/>
                  </a:cubicBezTo>
                  <a:cubicBezTo>
                    <a:pt x="3501" y="2408"/>
                    <a:pt x="4382" y="2253"/>
                    <a:pt x="5227" y="1967"/>
                  </a:cubicBezTo>
                  <a:cubicBezTo>
                    <a:pt x="5462" y="1902"/>
                    <a:pt x="5717" y="1846"/>
                    <a:pt x="5957" y="1846"/>
                  </a:cubicBezTo>
                  <a:cubicBezTo>
                    <a:pt x="6203" y="1846"/>
                    <a:pt x="6433" y="1905"/>
                    <a:pt x="6608" y="2074"/>
                  </a:cubicBezTo>
                  <a:cubicBezTo>
                    <a:pt x="6787" y="2300"/>
                    <a:pt x="6894" y="2574"/>
                    <a:pt x="6906" y="2860"/>
                  </a:cubicBezTo>
                  <a:cubicBezTo>
                    <a:pt x="6977" y="3479"/>
                    <a:pt x="6989" y="4098"/>
                    <a:pt x="6930" y="4729"/>
                  </a:cubicBezTo>
                  <a:cubicBezTo>
                    <a:pt x="6882" y="4967"/>
                    <a:pt x="6882" y="5229"/>
                    <a:pt x="6930" y="5467"/>
                  </a:cubicBezTo>
                  <a:cubicBezTo>
                    <a:pt x="6977" y="5729"/>
                    <a:pt x="7180" y="5920"/>
                    <a:pt x="7430" y="5968"/>
                  </a:cubicBezTo>
                  <a:cubicBezTo>
                    <a:pt x="7445" y="5969"/>
                    <a:pt x="7460" y="5970"/>
                    <a:pt x="7474" y="5970"/>
                  </a:cubicBezTo>
                  <a:cubicBezTo>
                    <a:pt x="7841" y="5970"/>
                    <a:pt x="8077" y="5549"/>
                    <a:pt x="8192" y="5194"/>
                  </a:cubicBezTo>
                  <a:cubicBezTo>
                    <a:pt x="8394" y="4682"/>
                    <a:pt x="8537" y="4158"/>
                    <a:pt x="8620" y="3622"/>
                  </a:cubicBezTo>
                  <a:cubicBezTo>
                    <a:pt x="8704" y="3074"/>
                    <a:pt x="8608" y="2527"/>
                    <a:pt x="8334" y="2050"/>
                  </a:cubicBezTo>
                  <a:cubicBezTo>
                    <a:pt x="7977" y="1550"/>
                    <a:pt x="7477" y="1157"/>
                    <a:pt x="6906" y="931"/>
                  </a:cubicBezTo>
                  <a:cubicBezTo>
                    <a:pt x="5810" y="372"/>
                    <a:pt x="4596" y="62"/>
                    <a:pt x="3370" y="3"/>
                  </a:cubicBezTo>
                  <a:cubicBezTo>
                    <a:pt x="3325" y="1"/>
                    <a:pt x="3280" y="1"/>
                    <a:pt x="323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9"/>
            <p:cNvSpPr/>
            <p:nvPr/>
          </p:nvSpPr>
          <p:spPr>
            <a:xfrm>
              <a:off x="7149414" y="4057088"/>
              <a:ext cx="217944" cy="97278"/>
            </a:xfrm>
            <a:custGeom>
              <a:avLst/>
              <a:gdLst/>
              <a:ahLst/>
              <a:cxnLst/>
              <a:rect l="l" t="t" r="r" b="b"/>
              <a:pathLst>
                <a:path w="10288" h="4592" extrusionOk="0">
                  <a:moveTo>
                    <a:pt x="10216" y="0"/>
                  </a:moveTo>
                  <a:lnTo>
                    <a:pt x="4679" y="60"/>
                  </a:lnTo>
                  <a:lnTo>
                    <a:pt x="4691" y="3025"/>
                  </a:lnTo>
                  <a:cubicBezTo>
                    <a:pt x="4691" y="3025"/>
                    <a:pt x="0" y="4132"/>
                    <a:pt x="1143" y="4465"/>
                  </a:cubicBezTo>
                  <a:cubicBezTo>
                    <a:pt x="1459" y="4557"/>
                    <a:pt x="2272" y="4591"/>
                    <a:pt x="3289" y="4591"/>
                  </a:cubicBezTo>
                  <a:cubicBezTo>
                    <a:pt x="5570" y="4591"/>
                    <a:pt x="8880" y="4420"/>
                    <a:pt x="9942" y="4346"/>
                  </a:cubicBezTo>
                  <a:lnTo>
                    <a:pt x="10287" y="4322"/>
                  </a:lnTo>
                  <a:lnTo>
                    <a:pt x="10216"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9"/>
            <p:cNvSpPr/>
            <p:nvPr/>
          </p:nvSpPr>
          <p:spPr>
            <a:xfrm>
              <a:off x="7324715" y="4114031"/>
              <a:ext cx="42390" cy="34128"/>
            </a:xfrm>
            <a:custGeom>
              <a:avLst/>
              <a:gdLst/>
              <a:ahLst/>
              <a:cxnLst/>
              <a:rect l="l" t="t" r="r" b="b"/>
              <a:pathLst>
                <a:path w="2001" h="1611" extrusionOk="0">
                  <a:moveTo>
                    <a:pt x="1883" y="1"/>
                  </a:moveTo>
                  <a:cubicBezTo>
                    <a:pt x="1450" y="1"/>
                    <a:pt x="1024" y="153"/>
                    <a:pt x="691" y="420"/>
                  </a:cubicBezTo>
                  <a:cubicBezTo>
                    <a:pt x="322" y="718"/>
                    <a:pt x="72" y="1146"/>
                    <a:pt x="0" y="1610"/>
                  </a:cubicBezTo>
                  <a:lnTo>
                    <a:pt x="2000" y="1551"/>
                  </a:lnTo>
                  <a:lnTo>
                    <a:pt x="1977" y="3"/>
                  </a:lnTo>
                  <a:cubicBezTo>
                    <a:pt x="1945" y="2"/>
                    <a:pt x="1914" y="1"/>
                    <a:pt x="1883"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9"/>
            <p:cNvSpPr/>
            <p:nvPr/>
          </p:nvSpPr>
          <p:spPr>
            <a:xfrm>
              <a:off x="7165556" y="4134263"/>
              <a:ext cx="201802" cy="19786"/>
            </a:xfrm>
            <a:custGeom>
              <a:avLst/>
              <a:gdLst/>
              <a:ahLst/>
              <a:cxnLst/>
              <a:rect l="l" t="t" r="r" b="b"/>
              <a:pathLst>
                <a:path w="9526" h="934" extrusionOk="0">
                  <a:moveTo>
                    <a:pt x="1643" y="1"/>
                  </a:moveTo>
                  <a:cubicBezTo>
                    <a:pt x="1643" y="1"/>
                    <a:pt x="0" y="501"/>
                    <a:pt x="203" y="775"/>
                  </a:cubicBezTo>
                  <a:cubicBezTo>
                    <a:pt x="292" y="884"/>
                    <a:pt x="1450" y="933"/>
                    <a:pt x="2971" y="933"/>
                  </a:cubicBezTo>
                  <a:cubicBezTo>
                    <a:pt x="5084" y="933"/>
                    <a:pt x="7898" y="839"/>
                    <a:pt x="9525" y="679"/>
                  </a:cubicBezTo>
                  <a:lnTo>
                    <a:pt x="9525" y="560"/>
                  </a:lnTo>
                  <a:lnTo>
                    <a:pt x="2155" y="715"/>
                  </a:lnTo>
                  <a:cubicBezTo>
                    <a:pt x="2155" y="715"/>
                    <a:pt x="1965" y="13"/>
                    <a:pt x="1643"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9"/>
            <p:cNvSpPr/>
            <p:nvPr/>
          </p:nvSpPr>
          <p:spPr>
            <a:xfrm>
              <a:off x="7177653" y="4145872"/>
              <a:ext cx="191210" cy="3919"/>
            </a:xfrm>
            <a:custGeom>
              <a:avLst/>
              <a:gdLst/>
              <a:ahLst/>
              <a:cxnLst/>
              <a:rect l="l" t="t" r="r" b="b"/>
              <a:pathLst>
                <a:path w="9026" h="185" extrusionOk="0">
                  <a:moveTo>
                    <a:pt x="8930" y="0"/>
                  </a:moveTo>
                  <a:lnTo>
                    <a:pt x="8657" y="24"/>
                  </a:lnTo>
                  <a:lnTo>
                    <a:pt x="8157" y="54"/>
                  </a:lnTo>
                  <a:lnTo>
                    <a:pt x="8157" y="54"/>
                  </a:lnTo>
                  <a:lnTo>
                    <a:pt x="8657" y="36"/>
                  </a:lnTo>
                  <a:lnTo>
                    <a:pt x="8930" y="36"/>
                  </a:lnTo>
                  <a:lnTo>
                    <a:pt x="9026" y="0"/>
                  </a:lnTo>
                  <a:close/>
                  <a:moveTo>
                    <a:pt x="8157" y="54"/>
                  </a:moveTo>
                  <a:lnTo>
                    <a:pt x="7657" y="72"/>
                  </a:lnTo>
                  <a:cubicBezTo>
                    <a:pt x="6799" y="96"/>
                    <a:pt x="5632" y="155"/>
                    <a:pt x="4335" y="155"/>
                  </a:cubicBezTo>
                  <a:lnTo>
                    <a:pt x="1" y="155"/>
                  </a:lnTo>
                  <a:lnTo>
                    <a:pt x="1001" y="179"/>
                  </a:lnTo>
                  <a:cubicBezTo>
                    <a:pt x="1572" y="179"/>
                    <a:pt x="2287" y="184"/>
                    <a:pt x="3084" y="184"/>
                  </a:cubicBezTo>
                  <a:cubicBezTo>
                    <a:pt x="3483" y="184"/>
                    <a:pt x="3902" y="183"/>
                    <a:pt x="4335" y="179"/>
                  </a:cubicBezTo>
                  <a:cubicBezTo>
                    <a:pt x="5632" y="167"/>
                    <a:pt x="6799" y="119"/>
                    <a:pt x="7657" y="84"/>
                  </a:cubicBezTo>
                  <a:lnTo>
                    <a:pt x="8157" y="54"/>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9"/>
            <p:cNvSpPr/>
            <p:nvPr/>
          </p:nvSpPr>
          <p:spPr>
            <a:xfrm>
              <a:off x="7199091" y="4133013"/>
              <a:ext cx="11884" cy="18176"/>
            </a:xfrm>
            <a:custGeom>
              <a:avLst/>
              <a:gdLst/>
              <a:ahLst/>
              <a:cxnLst/>
              <a:rect l="l" t="t" r="r" b="b"/>
              <a:pathLst>
                <a:path w="561" h="858" extrusionOk="0">
                  <a:moveTo>
                    <a:pt x="1" y="0"/>
                  </a:moveTo>
                  <a:lnTo>
                    <a:pt x="1" y="0"/>
                  </a:lnTo>
                  <a:cubicBezTo>
                    <a:pt x="132" y="107"/>
                    <a:pt x="251" y="238"/>
                    <a:pt x="346" y="381"/>
                  </a:cubicBezTo>
                  <a:cubicBezTo>
                    <a:pt x="429" y="536"/>
                    <a:pt x="501" y="691"/>
                    <a:pt x="549" y="857"/>
                  </a:cubicBezTo>
                  <a:cubicBezTo>
                    <a:pt x="560" y="679"/>
                    <a:pt x="513" y="488"/>
                    <a:pt x="406" y="345"/>
                  </a:cubicBezTo>
                  <a:cubicBezTo>
                    <a:pt x="322" y="179"/>
                    <a:pt x="179" y="60"/>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9"/>
            <p:cNvSpPr/>
            <p:nvPr/>
          </p:nvSpPr>
          <p:spPr>
            <a:xfrm>
              <a:off x="7238706" y="4123395"/>
              <a:ext cx="6821" cy="9893"/>
            </a:xfrm>
            <a:custGeom>
              <a:avLst/>
              <a:gdLst/>
              <a:ahLst/>
              <a:cxnLst/>
              <a:rect l="l" t="t" r="r" b="b"/>
              <a:pathLst>
                <a:path w="322" h="467" extrusionOk="0">
                  <a:moveTo>
                    <a:pt x="15" y="1"/>
                  </a:moveTo>
                  <a:cubicBezTo>
                    <a:pt x="14" y="1"/>
                    <a:pt x="13" y="1"/>
                    <a:pt x="12" y="2"/>
                  </a:cubicBezTo>
                  <a:cubicBezTo>
                    <a:pt x="0" y="14"/>
                    <a:pt x="48" y="133"/>
                    <a:pt x="131" y="252"/>
                  </a:cubicBezTo>
                  <a:cubicBezTo>
                    <a:pt x="214" y="383"/>
                    <a:pt x="298" y="466"/>
                    <a:pt x="310" y="466"/>
                  </a:cubicBezTo>
                  <a:cubicBezTo>
                    <a:pt x="322" y="454"/>
                    <a:pt x="274" y="335"/>
                    <a:pt x="191" y="216"/>
                  </a:cubicBezTo>
                  <a:cubicBezTo>
                    <a:pt x="112" y="92"/>
                    <a:pt x="33"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9"/>
            <p:cNvSpPr/>
            <p:nvPr/>
          </p:nvSpPr>
          <p:spPr>
            <a:xfrm>
              <a:off x="7247032" y="4121361"/>
              <a:ext cx="7838" cy="6610"/>
            </a:xfrm>
            <a:custGeom>
              <a:avLst/>
              <a:gdLst/>
              <a:ahLst/>
              <a:cxnLst/>
              <a:rect l="l" t="t" r="r" b="b"/>
              <a:pathLst>
                <a:path w="370" h="312" extrusionOk="0">
                  <a:moveTo>
                    <a:pt x="17" y="1"/>
                  </a:moveTo>
                  <a:cubicBezTo>
                    <a:pt x="14" y="1"/>
                    <a:pt x="13" y="1"/>
                    <a:pt x="12" y="2"/>
                  </a:cubicBezTo>
                  <a:cubicBezTo>
                    <a:pt x="0" y="26"/>
                    <a:pt x="71" y="110"/>
                    <a:pt x="167" y="193"/>
                  </a:cubicBezTo>
                  <a:cubicBezTo>
                    <a:pt x="262" y="276"/>
                    <a:pt x="357" y="312"/>
                    <a:pt x="357" y="312"/>
                  </a:cubicBezTo>
                  <a:cubicBezTo>
                    <a:pt x="369" y="300"/>
                    <a:pt x="310" y="217"/>
                    <a:pt x="214" y="133"/>
                  </a:cubicBezTo>
                  <a:cubicBezTo>
                    <a:pt x="116" y="57"/>
                    <a:pt x="38" y="1"/>
                    <a:pt x="17"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9"/>
            <p:cNvSpPr/>
            <p:nvPr/>
          </p:nvSpPr>
          <p:spPr>
            <a:xfrm>
              <a:off x="7248282" y="4116213"/>
              <a:ext cx="12372" cy="1695"/>
            </a:xfrm>
            <a:custGeom>
              <a:avLst/>
              <a:gdLst/>
              <a:ahLst/>
              <a:cxnLst/>
              <a:rect l="l" t="t" r="r" b="b"/>
              <a:pathLst>
                <a:path w="584" h="80" extrusionOk="0">
                  <a:moveTo>
                    <a:pt x="394" y="0"/>
                  </a:moveTo>
                  <a:cubicBezTo>
                    <a:pt x="358" y="0"/>
                    <a:pt x="321" y="3"/>
                    <a:pt x="286" y="7"/>
                  </a:cubicBezTo>
                  <a:cubicBezTo>
                    <a:pt x="132" y="7"/>
                    <a:pt x="1" y="31"/>
                    <a:pt x="1" y="43"/>
                  </a:cubicBezTo>
                  <a:cubicBezTo>
                    <a:pt x="62" y="66"/>
                    <a:pt x="124" y="79"/>
                    <a:pt x="185" y="79"/>
                  </a:cubicBezTo>
                  <a:cubicBezTo>
                    <a:pt x="219" y="79"/>
                    <a:pt x="253" y="75"/>
                    <a:pt x="286" y="67"/>
                  </a:cubicBezTo>
                  <a:cubicBezTo>
                    <a:pt x="313" y="70"/>
                    <a:pt x="339" y="71"/>
                    <a:pt x="365" y="71"/>
                  </a:cubicBezTo>
                  <a:cubicBezTo>
                    <a:pt x="441" y="71"/>
                    <a:pt x="513" y="58"/>
                    <a:pt x="584" y="31"/>
                  </a:cubicBezTo>
                  <a:cubicBezTo>
                    <a:pt x="524" y="8"/>
                    <a:pt x="458" y="0"/>
                    <a:pt x="394"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9"/>
            <p:cNvSpPr/>
            <p:nvPr/>
          </p:nvSpPr>
          <p:spPr>
            <a:xfrm>
              <a:off x="7248790" y="4109286"/>
              <a:ext cx="13643" cy="2309"/>
            </a:xfrm>
            <a:custGeom>
              <a:avLst/>
              <a:gdLst/>
              <a:ahLst/>
              <a:cxnLst/>
              <a:rect l="l" t="t" r="r" b="b"/>
              <a:pathLst>
                <a:path w="644" h="109" extrusionOk="0">
                  <a:moveTo>
                    <a:pt x="643" y="1"/>
                  </a:moveTo>
                  <a:cubicBezTo>
                    <a:pt x="536" y="1"/>
                    <a:pt x="429" y="13"/>
                    <a:pt x="322" y="37"/>
                  </a:cubicBezTo>
                  <a:cubicBezTo>
                    <a:pt x="215" y="37"/>
                    <a:pt x="108" y="49"/>
                    <a:pt x="0" y="60"/>
                  </a:cubicBezTo>
                  <a:cubicBezTo>
                    <a:pt x="72" y="92"/>
                    <a:pt x="143" y="108"/>
                    <a:pt x="215" y="108"/>
                  </a:cubicBezTo>
                  <a:cubicBezTo>
                    <a:pt x="250" y="108"/>
                    <a:pt x="286" y="104"/>
                    <a:pt x="322" y="96"/>
                  </a:cubicBezTo>
                  <a:cubicBezTo>
                    <a:pt x="337" y="98"/>
                    <a:pt x="352" y="98"/>
                    <a:pt x="367" y="98"/>
                  </a:cubicBezTo>
                  <a:cubicBezTo>
                    <a:pt x="468" y="98"/>
                    <a:pt x="560" y="63"/>
                    <a:pt x="64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9"/>
            <p:cNvSpPr/>
            <p:nvPr/>
          </p:nvSpPr>
          <p:spPr>
            <a:xfrm>
              <a:off x="7218772" y="4112612"/>
              <a:ext cx="22477" cy="12350"/>
            </a:xfrm>
            <a:custGeom>
              <a:avLst/>
              <a:gdLst/>
              <a:ahLst/>
              <a:cxnLst/>
              <a:rect l="l" t="t" r="r" b="b"/>
              <a:pathLst>
                <a:path w="1061" h="583" extrusionOk="0">
                  <a:moveTo>
                    <a:pt x="338" y="65"/>
                  </a:moveTo>
                  <a:cubicBezTo>
                    <a:pt x="396" y="65"/>
                    <a:pt x="455" y="75"/>
                    <a:pt x="512" y="94"/>
                  </a:cubicBezTo>
                  <a:cubicBezTo>
                    <a:pt x="632" y="118"/>
                    <a:pt x="739" y="189"/>
                    <a:pt x="834" y="284"/>
                  </a:cubicBezTo>
                  <a:cubicBezTo>
                    <a:pt x="882" y="349"/>
                    <a:pt x="920" y="414"/>
                    <a:pt x="950" y="482"/>
                  </a:cubicBezTo>
                  <a:lnTo>
                    <a:pt x="950" y="482"/>
                  </a:lnTo>
                  <a:cubicBezTo>
                    <a:pt x="885" y="477"/>
                    <a:pt x="793" y="468"/>
                    <a:pt x="679" y="451"/>
                  </a:cubicBezTo>
                  <a:cubicBezTo>
                    <a:pt x="560" y="427"/>
                    <a:pt x="441" y="392"/>
                    <a:pt x="322" y="356"/>
                  </a:cubicBezTo>
                  <a:cubicBezTo>
                    <a:pt x="251" y="332"/>
                    <a:pt x="179" y="308"/>
                    <a:pt x="120" y="273"/>
                  </a:cubicBezTo>
                  <a:cubicBezTo>
                    <a:pt x="48" y="237"/>
                    <a:pt x="24" y="165"/>
                    <a:pt x="84" y="130"/>
                  </a:cubicBezTo>
                  <a:cubicBezTo>
                    <a:pt x="162" y="87"/>
                    <a:pt x="250" y="65"/>
                    <a:pt x="338" y="65"/>
                  </a:cubicBezTo>
                  <a:close/>
                  <a:moveTo>
                    <a:pt x="354" y="0"/>
                  </a:moveTo>
                  <a:cubicBezTo>
                    <a:pt x="255" y="0"/>
                    <a:pt x="154" y="23"/>
                    <a:pt x="60" y="70"/>
                  </a:cubicBezTo>
                  <a:cubicBezTo>
                    <a:pt x="24" y="106"/>
                    <a:pt x="1" y="165"/>
                    <a:pt x="12" y="213"/>
                  </a:cubicBezTo>
                  <a:cubicBezTo>
                    <a:pt x="24" y="261"/>
                    <a:pt x="60" y="308"/>
                    <a:pt x="108" y="332"/>
                  </a:cubicBezTo>
                  <a:cubicBezTo>
                    <a:pt x="167" y="368"/>
                    <a:pt x="251" y="392"/>
                    <a:pt x="322" y="415"/>
                  </a:cubicBezTo>
                  <a:cubicBezTo>
                    <a:pt x="441" y="451"/>
                    <a:pt x="572" y="475"/>
                    <a:pt x="703" y="487"/>
                  </a:cubicBezTo>
                  <a:cubicBezTo>
                    <a:pt x="763" y="499"/>
                    <a:pt x="822" y="505"/>
                    <a:pt x="882" y="505"/>
                  </a:cubicBezTo>
                  <a:cubicBezTo>
                    <a:pt x="907" y="505"/>
                    <a:pt x="933" y="504"/>
                    <a:pt x="959" y="501"/>
                  </a:cubicBezTo>
                  <a:lnTo>
                    <a:pt x="959" y="501"/>
                  </a:lnTo>
                  <a:cubicBezTo>
                    <a:pt x="970" y="528"/>
                    <a:pt x="980" y="555"/>
                    <a:pt x="989" y="582"/>
                  </a:cubicBezTo>
                  <a:cubicBezTo>
                    <a:pt x="1011" y="582"/>
                    <a:pt x="1012" y="551"/>
                    <a:pt x="993" y="498"/>
                  </a:cubicBezTo>
                  <a:lnTo>
                    <a:pt x="993" y="498"/>
                  </a:lnTo>
                  <a:cubicBezTo>
                    <a:pt x="1015" y="495"/>
                    <a:pt x="1038" y="491"/>
                    <a:pt x="1060" y="487"/>
                  </a:cubicBezTo>
                  <a:cubicBezTo>
                    <a:pt x="1060" y="487"/>
                    <a:pt x="1035" y="487"/>
                    <a:pt x="988" y="484"/>
                  </a:cubicBezTo>
                  <a:lnTo>
                    <a:pt x="988" y="484"/>
                  </a:lnTo>
                  <a:cubicBezTo>
                    <a:pt x="976" y="402"/>
                    <a:pt x="929" y="320"/>
                    <a:pt x="870" y="261"/>
                  </a:cubicBezTo>
                  <a:cubicBezTo>
                    <a:pt x="750" y="93"/>
                    <a:pt x="556" y="0"/>
                    <a:pt x="354"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9"/>
            <p:cNvSpPr/>
            <p:nvPr/>
          </p:nvSpPr>
          <p:spPr>
            <a:xfrm>
              <a:off x="7237944" y="4108799"/>
              <a:ext cx="11122" cy="14638"/>
            </a:xfrm>
            <a:custGeom>
              <a:avLst/>
              <a:gdLst/>
              <a:ahLst/>
              <a:cxnLst/>
              <a:rect l="l" t="t" r="r" b="b"/>
              <a:pathLst>
                <a:path w="525" h="691" extrusionOk="0">
                  <a:moveTo>
                    <a:pt x="405" y="0"/>
                  </a:moveTo>
                  <a:cubicBezTo>
                    <a:pt x="286" y="0"/>
                    <a:pt x="167" y="72"/>
                    <a:pt x="108" y="179"/>
                  </a:cubicBezTo>
                  <a:cubicBezTo>
                    <a:pt x="60" y="262"/>
                    <a:pt x="24" y="345"/>
                    <a:pt x="12" y="441"/>
                  </a:cubicBezTo>
                  <a:cubicBezTo>
                    <a:pt x="0" y="607"/>
                    <a:pt x="60" y="691"/>
                    <a:pt x="60" y="691"/>
                  </a:cubicBezTo>
                  <a:cubicBezTo>
                    <a:pt x="60" y="607"/>
                    <a:pt x="60" y="524"/>
                    <a:pt x="72" y="453"/>
                  </a:cubicBezTo>
                  <a:cubicBezTo>
                    <a:pt x="84" y="369"/>
                    <a:pt x="119" y="286"/>
                    <a:pt x="167" y="214"/>
                  </a:cubicBezTo>
                  <a:cubicBezTo>
                    <a:pt x="223" y="147"/>
                    <a:pt x="311" y="59"/>
                    <a:pt x="391" y="59"/>
                  </a:cubicBezTo>
                  <a:cubicBezTo>
                    <a:pt x="396" y="59"/>
                    <a:pt x="400" y="59"/>
                    <a:pt x="405" y="60"/>
                  </a:cubicBezTo>
                  <a:cubicBezTo>
                    <a:pt x="477" y="72"/>
                    <a:pt x="453" y="214"/>
                    <a:pt x="405" y="286"/>
                  </a:cubicBezTo>
                  <a:cubicBezTo>
                    <a:pt x="358" y="369"/>
                    <a:pt x="310" y="441"/>
                    <a:pt x="250" y="500"/>
                  </a:cubicBezTo>
                  <a:cubicBezTo>
                    <a:pt x="155" y="619"/>
                    <a:pt x="84" y="667"/>
                    <a:pt x="84" y="679"/>
                  </a:cubicBezTo>
                  <a:cubicBezTo>
                    <a:pt x="85" y="680"/>
                    <a:pt x="87" y="681"/>
                    <a:pt x="89" y="681"/>
                  </a:cubicBezTo>
                  <a:cubicBezTo>
                    <a:pt x="113" y="681"/>
                    <a:pt x="190" y="632"/>
                    <a:pt x="286" y="536"/>
                  </a:cubicBezTo>
                  <a:cubicBezTo>
                    <a:pt x="358" y="476"/>
                    <a:pt x="405" y="393"/>
                    <a:pt x="453" y="322"/>
                  </a:cubicBezTo>
                  <a:cubicBezTo>
                    <a:pt x="489" y="274"/>
                    <a:pt x="512" y="214"/>
                    <a:pt x="512" y="155"/>
                  </a:cubicBezTo>
                  <a:cubicBezTo>
                    <a:pt x="524" y="83"/>
                    <a:pt x="477" y="12"/>
                    <a:pt x="40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9"/>
            <p:cNvSpPr/>
            <p:nvPr/>
          </p:nvSpPr>
          <p:spPr>
            <a:xfrm>
              <a:off x="7324715" y="4113142"/>
              <a:ext cx="41373" cy="34509"/>
            </a:xfrm>
            <a:custGeom>
              <a:avLst/>
              <a:gdLst/>
              <a:ahLst/>
              <a:cxnLst/>
              <a:rect l="l" t="t" r="r" b="b"/>
              <a:pathLst>
                <a:path w="1953" h="1629" extrusionOk="0">
                  <a:moveTo>
                    <a:pt x="1697" y="1"/>
                  </a:moveTo>
                  <a:cubicBezTo>
                    <a:pt x="1643" y="1"/>
                    <a:pt x="1590" y="3"/>
                    <a:pt x="1536" y="9"/>
                  </a:cubicBezTo>
                  <a:cubicBezTo>
                    <a:pt x="845" y="69"/>
                    <a:pt x="262" y="545"/>
                    <a:pt x="72" y="1212"/>
                  </a:cubicBezTo>
                  <a:cubicBezTo>
                    <a:pt x="36" y="1307"/>
                    <a:pt x="12" y="1414"/>
                    <a:pt x="12" y="1510"/>
                  </a:cubicBezTo>
                  <a:cubicBezTo>
                    <a:pt x="12" y="1581"/>
                    <a:pt x="0" y="1617"/>
                    <a:pt x="12" y="1629"/>
                  </a:cubicBezTo>
                  <a:cubicBezTo>
                    <a:pt x="24" y="1629"/>
                    <a:pt x="24" y="1462"/>
                    <a:pt x="107" y="1224"/>
                  </a:cubicBezTo>
                  <a:cubicBezTo>
                    <a:pt x="214" y="914"/>
                    <a:pt x="405" y="640"/>
                    <a:pt x="655" y="438"/>
                  </a:cubicBezTo>
                  <a:cubicBezTo>
                    <a:pt x="905" y="224"/>
                    <a:pt x="1215" y="93"/>
                    <a:pt x="1536" y="57"/>
                  </a:cubicBezTo>
                  <a:cubicBezTo>
                    <a:pt x="1786" y="33"/>
                    <a:pt x="1953" y="33"/>
                    <a:pt x="1953" y="33"/>
                  </a:cubicBezTo>
                  <a:cubicBezTo>
                    <a:pt x="1953" y="33"/>
                    <a:pt x="1917" y="21"/>
                    <a:pt x="1858" y="9"/>
                  </a:cubicBezTo>
                  <a:cubicBezTo>
                    <a:pt x="1804" y="3"/>
                    <a:pt x="1750" y="1"/>
                    <a:pt x="1697"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9"/>
            <p:cNvSpPr/>
            <p:nvPr/>
          </p:nvSpPr>
          <p:spPr>
            <a:xfrm>
              <a:off x="7352954" y="4065159"/>
              <a:ext cx="2288" cy="48194"/>
            </a:xfrm>
            <a:custGeom>
              <a:avLst/>
              <a:gdLst/>
              <a:ahLst/>
              <a:cxnLst/>
              <a:rect l="l" t="t" r="r" b="b"/>
              <a:pathLst>
                <a:path w="108" h="2275" extrusionOk="0">
                  <a:moveTo>
                    <a:pt x="36" y="0"/>
                  </a:moveTo>
                  <a:cubicBezTo>
                    <a:pt x="13" y="381"/>
                    <a:pt x="1" y="762"/>
                    <a:pt x="24" y="1143"/>
                  </a:cubicBezTo>
                  <a:cubicBezTo>
                    <a:pt x="24" y="1524"/>
                    <a:pt x="48" y="1905"/>
                    <a:pt x="84" y="2274"/>
                  </a:cubicBezTo>
                  <a:cubicBezTo>
                    <a:pt x="108" y="1524"/>
                    <a:pt x="96" y="762"/>
                    <a:pt x="3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9"/>
            <p:cNvSpPr/>
            <p:nvPr/>
          </p:nvSpPr>
          <p:spPr>
            <a:xfrm>
              <a:off x="7275525" y="4136932"/>
              <a:ext cx="34319" cy="2097"/>
            </a:xfrm>
            <a:custGeom>
              <a:avLst/>
              <a:gdLst/>
              <a:ahLst/>
              <a:cxnLst/>
              <a:rect l="l" t="t" r="r" b="b"/>
              <a:pathLst>
                <a:path w="1620" h="99" extrusionOk="0">
                  <a:moveTo>
                    <a:pt x="1590" y="0"/>
                  </a:moveTo>
                  <a:cubicBezTo>
                    <a:pt x="1495" y="0"/>
                    <a:pt x="1177" y="41"/>
                    <a:pt x="810" y="41"/>
                  </a:cubicBezTo>
                  <a:cubicBezTo>
                    <a:pt x="508" y="41"/>
                    <a:pt x="249" y="31"/>
                    <a:pt x="110" y="31"/>
                  </a:cubicBezTo>
                  <a:cubicBezTo>
                    <a:pt x="40" y="31"/>
                    <a:pt x="0" y="33"/>
                    <a:pt x="0" y="41"/>
                  </a:cubicBezTo>
                  <a:cubicBezTo>
                    <a:pt x="192" y="76"/>
                    <a:pt x="390" y="98"/>
                    <a:pt x="590" y="98"/>
                  </a:cubicBezTo>
                  <a:cubicBezTo>
                    <a:pt x="663" y="98"/>
                    <a:pt x="737" y="95"/>
                    <a:pt x="810" y="89"/>
                  </a:cubicBezTo>
                  <a:cubicBezTo>
                    <a:pt x="845" y="91"/>
                    <a:pt x="881" y="91"/>
                    <a:pt x="916" y="91"/>
                  </a:cubicBezTo>
                  <a:cubicBezTo>
                    <a:pt x="1154" y="91"/>
                    <a:pt x="1392" y="57"/>
                    <a:pt x="1620" y="6"/>
                  </a:cubicBezTo>
                  <a:cubicBezTo>
                    <a:pt x="1620" y="2"/>
                    <a:pt x="1609" y="0"/>
                    <a:pt x="159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9"/>
            <p:cNvSpPr/>
            <p:nvPr/>
          </p:nvSpPr>
          <p:spPr>
            <a:xfrm>
              <a:off x="7329249" y="4136529"/>
              <a:ext cx="3559" cy="6843"/>
            </a:xfrm>
            <a:custGeom>
              <a:avLst/>
              <a:gdLst/>
              <a:ahLst/>
              <a:cxnLst/>
              <a:rect l="l" t="t" r="r" b="b"/>
              <a:pathLst>
                <a:path w="168" h="323" extrusionOk="0">
                  <a:moveTo>
                    <a:pt x="167" y="1"/>
                  </a:moveTo>
                  <a:cubicBezTo>
                    <a:pt x="155" y="1"/>
                    <a:pt x="60" y="48"/>
                    <a:pt x="24" y="144"/>
                  </a:cubicBezTo>
                  <a:cubicBezTo>
                    <a:pt x="0" y="239"/>
                    <a:pt x="12" y="322"/>
                    <a:pt x="24" y="322"/>
                  </a:cubicBezTo>
                  <a:cubicBezTo>
                    <a:pt x="48" y="322"/>
                    <a:pt x="72" y="251"/>
                    <a:pt x="108" y="167"/>
                  </a:cubicBezTo>
                  <a:cubicBezTo>
                    <a:pt x="143" y="84"/>
                    <a:pt x="167" y="25"/>
                    <a:pt x="167"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9"/>
            <p:cNvSpPr/>
            <p:nvPr/>
          </p:nvSpPr>
          <p:spPr>
            <a:xfrm>
              <a:off x="7336558" y="4125641"/>
              <a:ext cx="4809" cy="4661"/>
            </a:xfrm>
            <a:custGeom>
              <a:avLst/>
              <a:gdLst/>
              <a:ahLst/>
              <a:cxnLst/>
              <a:rect l="l" t="t" r="r" b="b"/>
              <a:pathLst>
                <a:path w="227" h="220" extrusionOk="0">
                  <a:moveTo>
                    <a:pt x="220" y="1"/>
                  </a:moveTo>
                  <a:cubicBezTo>
                    <a:pt x="200" y="1"/>
                    <a:pt x="148" y="34"/>
                    <a:pt x="96" y="86"/>
                  </a:cubicBezTo>
                  <a:cubicBezTo>
                    <a:pt x="36" y="146"/>
                    <a:pt x="1" y="205"/>
                    <a:pt x="13" y="217"/>
                  </a:cubicBezTo>
                  <a:cubicBezTo>
                    <a:pt x="16" y="219"/>
                    <a:pt x="19" y="219"/>
                    <a:pt x="24" y="219"/>
                  </a:cubicBezTo>
                  <a:cubicBezTo>
                    <a:pt x="52" y="219"/>
                    <a:pt x="102" y="186"/>
                    <a:pt x="144" y="134"/>
                  </a:cubicBezTo>
                  <a:cubicBezTo>
                    <a:pt x="203" y="74"/>
                    <a:pt x="227" y="3"/>
                    <a:pt x="227" y="3"/>
                  </a:cubicBezTo>
                  <a:cubicBezTo>
                    <a:pt x="225" y="1"/>
                    <a:pt x="223" y="1"/>
                    <a:pt x="22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9"/>
            <p:cNvSpPr/>
            <p:nvPr/>
          </p:nvSpPr>
          <p:spPr>
            <a:xfrm>
              <a:off x="7346641" y="4120069"/>
              <a:ext cx="7097" cy="2923"/>
            </a:xfrm>
            <a:custGeom>
              <a:avLst/>
              <a:gdLst/>
              <a:ahLst/>
              <a:cxnLst/>
              <a:rect l="l" t="t" r="r" b="b"/>
              <a:pathLst>
                <a:path w="335" h="138" extrusionOk="0">
                  <a:moveTo>
                    <a:pt x="237" y="0"/>
                  </a:moveTo>
                  <a:cubicBezTo>
                    <a:pt x="209" y="0"/>
                    <a:pt x="178" y="4"/>
                    <a:pt x="144" y="16"/>
                  </a:cubicBezTo>
                  <a:cubicBezTo>
                    <a:pt x="49" y="52"/>
                    <a:pt x="1" y="123"/>
                    <a:pt x="13" y="135"/>
                  </a:cubicBezTo>
                  <a:cubicBezTo>
                    <a:pt x="16" y="136"/>
                    <a:pt x="20" y="137"/>
                    <a:pt x="24" y="137"/>
                  </a:cubicBezTo>
                  <a:cubicBezTo>
                    <a:pt x="53" y="137"/>
                    <a:pt x="106" y="106"/>
                    <a:pt x="168" y="75"/>
                  </a:cubicBezTo>
                  <a:cubicBezTo>
                    <a:pt x="251" y="52"/>
                    <a:pt x="334" y="52"/>
                    <a:pt x="334" y="28"/>
                  </a:cubicBezTo>
                  <a:cubicBezTo>
                    <a:pt x="334" y="20"/>
                    <a:pt x="295" y="0"/>
                    <a:pt x="23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9"/>
            <p:cNvSpPr/>
            <p:nvPr/>
          </p:nvSpPr>
          <p:spPr>
            <a:xfrm>
              <a:off x="7358759" y="4117929"/>
              <a:ext cx="3559" cy="1928"/>
            </a:xfrm>
            <a:custGeom>
              <a:avLst/>
              <a:gdLst/>
              <a:ahLst/>
              <a:cxnLst/>
              <a:rect l="l" t="t" r="r" b="b"/>
              <a:pathLst>
                <a:path w="168" h="91" extrusionOk="0">
                  <a:moveTo>
                    <a:pt x="139" y="1"/>
                  </a:moveTo>
                  <a:cubicBezTo>
                    <a:pt x="123" y="1"/>
                    <a:pt x="102" y="4"/>
                    <a:pt x="84" y="10"/>
                  </a:cubicBezTo>
                  <a:cubicBezTo>
                    <a:pt x="36" y="33"/>
                    <a:pt x="0" y="57"/>
                    <a:pt x="12" y="81"/>
                  </a:cubicBezTo>
                  <a:cubicBezTo>
                    <a:pt x="12" y="87"/>
                    <a:pt x="24" y="90"/>
                    <a:pt x="42" y="90"/>
                  </a:cubicBezTo>
                  <a:cubicBezTo>
                    <a:pt x="60" y="90"/>
                    <a:pt x="84" y="87"/>
                    <a:pt x="108" y="81"/>
                  </a:cubicBezTo>
                  <a:cubicBezTo>
                    <a:pt x="155" y="57"/>
                    <a:pt x="167" y="33"/>
                    <a:pt x="167" y="10"/>
                  </a:cubicBezTo>
                  <a:cubicBezTo>
                    <a:pt x="167" y="4"/>
                    <a:pt x="155" y="1"/>
                    <a:pt x="13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9"/>
            <p:cNvSpPr/>
            <p:nvPr/>
          </p:nvSpPr>
          <p:spPr>
            <a:xfrm>
              <a:off x="7717179" y="4029336"/>
              <a:ext cx="221652" cy="122615"/>
            </a:xfrm>
            <a:custGeom>
              <a:avLst/>
              <a:gdLst/>
              <a:ahLst/>
              <a:cxnLst/>
              <a:rect l="l" t="t" r="r" b="b"/>
              <a:pathLst>
                <a:path w="10463" h="5788" extrusionOk="0">
                  <a:moveTo>
                    <a:pt x="5287" y="1"/>
                  </a:moveTo>
                  <a:lnTo>
                    <a:pt x="0" y="1656"/>
                  </a:lnTo>
                  <a:lnTo>
                    <a:pt x="1286" y="5787"/>
                  </a:lnTo>
                  <a:lnTo>
                    <a:pt x="1608" y="5704"/>
                  </a:lnTo>
                  <a:cubicBezTo>
                    <a:pt x="3096" y="5335"/>
                    <a:pt x="9120" y="3692"/>
                    <a:pt x="10013" y="3096"/>
                  </a:cubicBezTo>
                  <a:cubicBezTo>
                    <a:pt x="10463" y="2778"/>
                    <a:pt x="9689" y="2693"/>
                    <a:pt x="8722" y="2693"/>
                  </a:cubicBezTo>
                  <a:cubicBezTo>
                    <a:pt x="7589" y="2693"/>
                    <a:pt x="6192" y="2811"/>
                    <a:pt x="6192" y="2811"/>
                  </a:cubicBezTo>
                  <a:lnTo>
                    <a:pt x="5287"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9"/>
            <p:cNvSpPr/>
            <p:nvPr/>
          </p:nvSpPr>
          <p:spPr>
            <a:xfrm>
              <a:off x="7734063" y="4115980"/>
              <a:ext cx="50482" cy="33937"/>
            </a:xfrm>
            <a:custGeom>
              <a:avLst/>
              <a:gdLst/>
              <a:ahLst/>
              <a:cxnLst/>
              <a:rect l="l" t="t" r="r" b="b"/>
              <a:pathLst>
                <a:path w="2383" h="1602" extrusionOk="0">
                  <a:moveTo>
                    <a:pt x="675" y="0"/>
                  </a:moveTo>
                  <a:cubicBezTo>
                    <a:pt x="444" y="0"/>
                    <a:pt x="215" y="42"/>
                    <a:pt x="1" y="125"/>
                  </a:cubicBezTo>
                  <a:lnTo>
                    <a:pt x="465" y="1602"/>
                  </a:lnTo>
                  <a:lnTo>
                    <a:pt x="2382" y="1042"/>
                  </a:lnTo>
                  <a:cubicBezTo>
                    <a:pt x="2168" y="626"/>
                    <a:pt x="1799" y="292"/>
                    <a:pt x="1358" y="125"/>
                  </a:cubicBezTo>
                  <a:cubicBezTo>
                    <a:pt x="1138" y="42"/>
                    <a:pt x="906" y="0"/>
                    <a:pt x="675"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9"/>
            <p:cNvSpPr/>
            <p:nvPr/>
          </p:nvSpPr>
          <p:spPr>
            <a:xfrm>
              <a:off x="7743660" y="4086280"/>
              <a:ext cx="190680" cy="65417"/>
            </a:xfrm>
            <a:custGeom>
              <a:avLst/>
              <a:gdLst/>
              <a:ahLst/>
              <a:cxnLst/>
              <a:rect l="l" t="t" r="r" b="b"/>
              <a:pathLst>
                <a:path w="9001" h="3088" extrusionOk="0">
                  <a:moveTo>
                    <a:pt x="7537" y="1"/>
                  </a:moveTo>
                  <a:cubicBezTo>
                    <a:pt x="7400" y="1"/>
                    <a:pt x="7311" y="3"/>
                    <a:pt x="7311" y="3"/>
                  </a:cubicBezTo>
                  <a:cubicBezTo>
                    <a:pt x="7001" y="123"/>
                    <a:pt x="7073" y="825"/>
                    <a:pt x="7073" y="825"/>
                  </a:cubicBezTo>
                  <a:lnTo>
                    <a:pt x="0" y="2968"/>
                  </a:lnTo>
                  <a:lnTo>
                    <a:pt x="24" y="3087"/>
                  </a:lnTo>
                  <a:cubicBezTo>
                    <a:pt x="2763" y="2492"/>
                    <a:pt x="8811" y="599"/>
                    <a:pt x="8918" y="277"/>
                  </a:cubicBezTo>
                  <a:cubicBezTo>
                    <a:pt x="9001" y="29"/>
                    <a:pt x="7999" y="1"/>
                    <a:pt x="7537"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9"/>
            <p:cNvSpPr/>
            <p:nvPr/>
          </p:nvSpPr>
          <p:spPr>
            <a:xfrm>
              <a:off x="7743406" y="4090623"/>
              <a:ext cx="188180" cy="59041"/>
            </a:xfrm>
            <a:custGeom>
              <a:avLst/>
              <a:gdLst/>
              <a:ahLst/>
              <a:cxnLst/>
              <a:rect l="l" t="t" r="r" b="b"/>
              <a:pathLst>
                <a:path w="8883" h="2787" extrusionOk="0">
                  <a:moveTo>
                    <a:pt x="8883" y="1"/>
                  </a:moveTo>
                  <a:lnTo>
                    <a:pt x="8874" y="4"/>
                  </a:lnTo>
                  <a:lnTo>
                    <a:pt x="8874" y="4"/>
                  </a:lnTo>
                  <a:cubicBezTo>
                    <a:pt x="8877" y="3"/>
                    <a:pt x="8880" y="2"/>
                    <a:pt x="8883" y="1"/>
                  </a:cubicBezTo>
                  <a:close/>
                  <a:moveTo>
                    <a:pt x="8874" y="4"/>
                  </a:moveTo>
                  <a:cubicBezTo>
                    <a:pt x="8851" y="13"/>
                    <a:pt x="8820" y="14"/>
                    <a:pt x="8799" y="25"/>
                  </a:cubicBezTo>
                  <a:lnTo>
                    <a:pt x="8537" y="120"/>
                  </a:lnTo>
                  <a:lnTo>
                    <a:pt x="7573" y="441"/>
                  </a:lnTo>
                  <a:cubicBezTo>
                    <a:pt x="6763" y="703"/>
                    <a:pt x="5644" y="1084"/>
                    <a:pt x="4406" y="1465"/>
                  </a:cubicBezTo>
                  <a:cubicBezTo>
                    <a:pt x="3179" y="1846"/>
                    <a:pt x="2048" y="2180"/>
                    <a:pt x="1227" y="2430"/>
                  </a:cubicBezTo>
                  <a:lnTo>
                    <a:pt x="262" y="2704"/>
                  </a:lnTo>
                  <a:lnTo>
                    <a:pt x="1" y="2787"/>
                  </a:lnTo>
                  <a:lnTo>
                    <a:pt x="12" y="2787"/>
                  </a:lnTo>
                  <a:lnTo>
                    <a:pt x="286" y="2715"/>
                  </a:lnTo>
                  <a:lnTo>
                    <a:pt x="1251" y="2454"/>
                  </a:lnTo>
                  <a:cubicBezTo>
                    <a:pt x="2072" y="2227"/>
                    <a:pt x="3191" y="1906"/>
                    <a:pt x="4442" y="1525"/>
                  </a:cubicBezTo>
                  <a:cubicBezTo>
                    <a:pt x="5680" y="1132"/>
                    <a:pt x="6787" y="763"/>
                    <a:pt x="7597" y="477"/>
                  </a:cubicBezTo>
                  <a:lnTo>
                    <a:pt x="8537" y="144"/>
                  </a:lnTo>
                  <a:lnTo>
                    <a:pt x="8799" y="37"/>
                  </a:lnTo>
                  <a:lnTo>
                    <a:pt x="8874" y="4"/>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9"/>
            <p:cNvSpPr/>
            <p:nvPr/>
          </p:nvSpPr>
          <p:spPr>
            <a:xfrm>
              <a:off x="7890956" y="4084585"/>
              <a:ext cx="7838" cy="20951"/>
            </a:xfrm>
            <a:custGeom>
              <a:avLst/>
              <a:gdLst/>
              <a:ahLst/>
              <a:cxnLst/>
              <a:rect l="l" t="t" r="r" b="b"/>
              <a:pathLst>
                <a:path w="370" h="989" extrusionOk="0">
                  <a:moveTo>
                    <a:pt x="370" y="0"/>
                  </a:moveTo>
                  <a:cubicBezTo>
                    <a:pt x="96" y="250"/>
                    <a:pt x="1" y="643"/>
                    <a:pt x="120" y="988"/>
                  </a:cubicBezTo>
                  <a:cubicBezTo>
                    <a:pt x="120" y="810"/>
                    <a:pt x="132" y="643"/>
                    <a:pt x="155" y="476"/>
                  </a:cubicBezTo>
                  <a:cubicBezTo>
                    <a:pt x="215" y="310"/>
                    <a:pt x="286" y="155"/>
                    <a:pt x="37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9"/>
            <p:cNvSpPr/>
            <p:nvPr/>
          </p:nvSpPr>
          <p:spPr>
            <a:xfrm>
              <a:off x="7855133" y="4087847"/>
              <a:ext cx="3559" cy="11376"/>
            </a:xfrm>
            <a:custGeom>
              <a:avLst/>
              <a:gdLst/>
              <a:ahLst/>
              <a:cxnLst/>
              <a:rect l="l" t="t" r="r" b="b"/>
              <a:pathLst>
                <a:path w="168" h="537" extrusionOk="0">
                  <a:moveTo>
                    <a:pt x="156" y="1"/>
                  </a:moveTo>
                  <a:cubicBezTo>
                    <a:pt x="132" y="1"/>
                    <a:pt x="84" y="108"/>
                    <a:pt x="49" y="263"/>
                  </a:cubicBezTo>
                  <a:cubicBezTo>
                    <a:pt x="13" y="346"/>
                    <a:pt x="1" y="441"/>
                    <a:pt x="13" y="537"/>
                  </a:cubicBezTo>
                  <a:cubicBezTo>
                    <a:pt x="25" y="537"/>
                    <a:pt x="72" y="418"/>
                    <a:pt x="108" y="275"/>
                  </a:cubicBezTo>
                  <a:cubicBezTo>
                    <a:pt x="156" y="132"/>
                    <a:pt x="168" y="13"/>
                    <a:pt x="15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9"/>
            <p:cNvSpPr/>
            <p:nvPr/>
          </p:nvSpPr>
          <p:spPr>
            <a:xfrm>
              <a:off x="7844307" y="4088589"/>
              <a:ext cx="5805" cy="8622"/>
            </a:xfrm>
            <a:custGeom>
              <a:avLst/>
              <a:gdLst/>
              <a:ahLst/>
              <a:cxnLst/>
              <a:rect l="l" t="t" r="r" b="b"/>
              <a:pathLst>
                <a:path w="274" h="407" extrusionOk="0">
                  <a:moveTo>
                    <a:pt x="257" y="0"/>
                  </a:moveTo>
                  <a:cubicBezTo>
                    <a:pt x="230" y="0"/>
                    <a:pt x="174" y="81"/>
                    <a:pt x="107" y="192"/>
                  </a:cubicBezTo>
                  <a:cubicBezTo>
                    <a:pt x="48" y="299"/>
                    <a:pt x="0" y="395"/>
                    <a:pt x="24" y="406"/>
                  </a:cubicBezTo>
                  <a:cubicBezTo>
                    <a:pt x="36" y="406"/>
                    <a:pt x="107" y="335"/>
                    <a:pt x="167" y="216"/>
                  </a:cubicBezTo>
                  <a:cubicBezTo>
                    <a:pt x="238" y="109"/>
                    <a:pt x="274" y="14"/>
                    <a:pt x="262" y="2"/>
                  </a:cubicBezTo>
                  <a:cubicBezTo>
                    <a:pt x="260" y="1"/>
                    <a:pt x="259" y="0"/>
                    <a:pt x="25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9"/>
            <p:cNvSpPr/>
            <p:nvPr/>
          </p:nvSpPr>
          <p:spPr>
            <a:xfrm>
              <a:off x="7835728" y="4084839"/>
              <a:ext cx="11863" cy="3601"/>
            </a:xfrm>
            <a:custGeom>
              <a:avLst/>
              <a:gdLst/>
              <a:ahLst/>
              <a:cxnLst/>
              <a:rect l="l" t="t" r="r" b="b"/>
              <a:pathLst>
                <a:path w="560" h="170" extrusionOk="0">
                  <a:moveTo>
                    <a:pt x="560" y="0"/>
                  </a:moveTo>
                  <a:cubicBezTo>
                    <a:pt x="453" y="0"/>
                    <a:pt x="357" y="12"/>
                    <a:pt x="274" y="48"/>
                  </a:cubicBezTo>
                  <a:cubicBezTo>
                    <a:pt x="167" y="71"/>
                    <a:pt x="84" y="107"/>
                    <a:pt x="0" y="167"/>
                  </a:cubicBezTo>
                  <a:cubicBezTo>
                    <a:pt x="17" y="169"/>
                    <a:pt x="34" y="170"/>
                    <a:pt x="52" y="170"/>
                  </a:cubicBezTo>
                  <a:cubicBezTo>
                    <a:pt x="133" y="170"/>
                    <a:pt x="217" y="148"/>
                    <a:pt x="286" y="119"/>
                  </a:cubicBezTo>
                  <a:cubicBezTo>
                    <a:pt x="381" y="95"/>
                    <a:pt x="476" y="60"/>
                    <a:pt x="56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9"/>
            <p:cNvSpPr/>
            <p:nvPr/>
          </p:nvSpPr>
          <p:spPr>
            <a:xfrm>
              <a:off x="7831427" y="4078526"/>
              <a:ext cx="13134" cy="3432"/>
            </a:xfrm>
            <a:custGeom>
              <a:avLst/>
              <a:gdLst/>
              <a:ahLst/>
              <a:cxnLst/>
              <a:rect l="l" t="t" r="r" b="b"/>
              <a:pathLst>
                <a:path w="620" h="162" extrusionOk="0">
                  <a:moveTo>
                    <a:pt x="620" y="0"/>
                  </a:moveTo>
                  <a:lnTo>
                    <a:pt x="620" y="0"/>
                  </a:lnTo>
                  <a:cubicBezTo>
                    <a:pt x="513" y="12"/>
                    <a:pt x="406" y="36"/>
                    <a:pt x="298" y="72"/>
                  </a:cubicBezTo>
                  <a:cubicBezTo>
                    <a:pt x="203" y="84"/>
                    <a:pt x="96" y="108"/>
                    <a:pt x="1" y="143"/>
                  </a:cubicBezTo>
                  <a:cubicBezTo>
                    <a:pt x="54" y="155"/>
                    <a:pt x="108" y="161"/>
                    <a:pt x="162" y="161"/>
                  </a:cubicBezTo>
                  <a:cubicBezTo>
                    <a:pt x="215" y="161"/>
                    <a:pt x="269" y="155"/>
                    <a:pt x="322" y="143"/>
                  </a:cubicBezTo>
                  <a:cubicBezTo>
                    <a:pt x="429" y="131"/>
                    <a:pt x="537" y="72"/>
                    <a:pt x="62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9"/>
            <p:cNvSpPr/>
            <p:nvPr/>
          </p:nvSpPr>
          <p:spPr>
            <a:xfrm>
              <a:off x="7856044" y="4073040"/>
              <a:ext cx="19045" cy="16863"/>
            </a:xfrm>
            <a:custGeom>
              <a:avLst/>
              <a:gdLst/>
              <a:ahLst/>
              <a:cxnLst/>
              <a:rect l="l" t="t" r="r" b="b"/>
              <a:pathLst>
                <a:path w="899" h="796" extrusionOk="0">
                  <a:moveTo>
                    <a:pt x="693" y="62"/>
                  </a:moveTo>
                  <a:cubicBezTo>
                    <a:pt x="722" y="62"/>
                    <a:pt x="751" y="64"/>
                    <a:pt x="780" y="69"/>
                  </a:cubicBezTo>
                  <a:cubicBezTo>
                    <a:pt x="839" y="93"/>
                    <a:pt x="839" y="164"/>
                    <a:pt x="780" y="224"/>
                  </a:cubicBezTo>
                  <a:cubicBezTo>
                    <a:pt x="732" y="271"/>
                    <a:pt x="672" y="319"/>
                    <a:pt x="613" y="367"/>
                  </a:cubicBezTo>
                  <a:cubicBezTo>
                    <a:pt x="506" y="438"/>
                    <a:pt x="399" y="509"/>
                    <a:pt x="291" y="557"/>
                  </a:cubicBezTo>
                  <a:cubicBezTo>
                    <a:pt x="204" y="613"/>
                    <a:pt x="126" y="650"/>
                    <a:pt x="73" y="674"/>
                  </a:cubicBezTo>
                  <a:lnTo>
                    <a:pt x="73" y="674"/>
                  </a:lnTo>
                  <a:cubicBezTo>
                    <a:pt x="84" y="596"/>
                    <a:pt x="105" y="520"/>
                    <a:pt x="137" y="450"/>
                  </a:cubicBezTo>
                  <a:cubicBezTo>
                    <a:pt x="184" y="343"/>
                    <a:pt x="268" y="247"/>
                    <a:pt x="363" y="176"/>
                  </a:cubicBezTo>
                  <a:cubicBezTo>
                    <a:pt x="458" y="100"/>
                    <a:pt x="576" y="62"/>
                    <a:pt x="693" y="62"/>
                  </a:cubicBezTo>
                  <a:close/>
                  <a:moveTo>
                    <a:pt x="697" y="0"/>
                  </a:moveTo>
                  <a:cubicBezTo>
                    <a:pt x="392" y="0"/>
                    <a:pt x="117" y="224"/>
                    <a:pt x="53" y="533"/>
                  </a:cubicBezTo>
                  <a:cubicBezTo>
                    <a:pt x="53" y="591"/>
                    <a:pt x="42" y="637"/>
                    <a:pt x="52" y="683"/>
                  </a:cubicBezTo>
                  <a:lnTo>
                    <a:pt x="52" y="683"/>
                  </a:lnTo>
                  <a:cubicBezTo>
                    <a:pt x="19" y="699"/>
                    <a:pt x="1" y="707"/>
                    <a:pt x="6" y="712"/>
                  </a:cubicBezTo>
                  <a:cubicBezTo>
                    <a:pt x="22" y="710"/>
                    <a:pt x="38" y="708"/>
                    <a:pt x="53" y="706"/>
                  </a:cubicBezTo>
                  <a:lnTo>
                    <a:pt x="53" y="706"/>
                  </a:lnTo>
                  <a:cubicBezTo>
                    <a:pt x="54" y="736"/>
                    <a:pt x="55" y="765"/>
                    <a:pt x="65" y="795"/>
                  </a:cubicBezTo>
                  <a:cubicBezTo>
                    <a:pt x="65" y="764"/>
                    <a:pt x="67" y="733"/>
                    <a:pt x="70" y="703"/>
                  </a:cubicBezTo>
                  <a:lnTo>
                    <a:pt x="70" y="703"/>
                  </a:lnTo>
                  <a:cubicBezTo>
                    <a:pt x="164" y="686"/>
                    <a:pt x="251" y="653"/>
                    <a:pt x="339" y="605"/>
                  </a:cubicBezTo>
                  <a:cubicBezTo>
                    <a:pt x="458" y="545"/>
                    <a:pt x="565" y="486"/>
                    <a:pt x="660" y="414"/>
                  </a:cubicBezTo>
                  <a:cubicBezTo>
                    <a:pt x="732" y="367"/>
                    <a:pt x="791" y="319"/>
                    <a:pt x="839" y="259"/>
                  </a:cubicBezTo>
                  <a:cubicBezTo>
                    <a:pt x="875" y="224"/>
                    <a:pt x="899" y="176"/>
                    <a:pt x="899" y="128"/>
                  </a:cubicBezTo>
                  <a:cubicBezTo>
                    <a:pt x="887" y="81"/>
                    <a:pt x="851" y="33"/>
                    <a:pt x="803" y="9"/>
                  </a:cubicBezTo>
                  <a:cubicBezTo>
                    <a:pt x="768" y="3"/>
                    <a:pt x="732" y="0"/>
                    <a:pt x="69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9"/>
            <p:cNvSpPr/>
            <p:nvPr/>
          </p:nvSpPr>
          <p:spPr>
            <a:xfrm>
              <a:off x="7844795" y="4076069"/>
              <a:ext cx="13643" cy="12054"/>
            </a:xfrm>
            <a:custGeom>
              <a:avLst/>
              <a:gdLst/>
              <a:ahLst/>
              <a:cxnLst/>
              <a:rect l="l" t="t" r="r" b="b"/>
              <a:pathLst>
                <a:path w="644" h="569" extrusionOk="0">
                  <a:moveTo>
                    <a:pt x="182" y="0"/>
                  </a:moveTo>
                  <a:cubicBezTo>
                    <a:pt x="154" y="0"/>
                    <a:pt x="125" y="3"/>
                    <a:pt x="96" y="9"/>
                  </a:cubicBezTo>
                  <a:cubicBezTo>
                    <a:pt x="37" y="45"/>
                    <a:pt x="1" y="128"/>
                    <a:pt x="37" y="200"/>
                  </a:cubicBezTo>
                  <a:cubicBezTo>
                    <a:pt x="60" y="247"/>
                    <a:pt x="108" y="295"/>
                    <a:pt x="144" y="331"/>
                  </a:cubicBezTo>
                  <a:cubicBezTo>
                    <a:pt x="215" y="390"/>
                    <a:pt x="287" y="450"/>
                    <a:pt x="370" y="485"/>
                  </a:cubicBezTo>
                  <a:cubicBezTo>
                    <a:pt x="441" y="533"/>
                    <a:pt x="525" y="557"/>
                    <a:pt x="608" y="569"/>
                  </a:cubicBezTo>
                  <a:cubicBezTo>
                    <a:pt x="608" y="569"/>
                    <a:pt x="525" y="521"/>
                    <a:pt x="394" y="450"/>
                  </a:cubicBezTo>
                  <a:cubicBezTo>
                    <a:pt x="322" y="402"/>
                    <a:pt x="251" y="343"/>
                    <a:pt x="191" y="283"/>
                  </a:cubicBezTo>
                  <a:cubicBezTo>
                    <a:pt x="120" y="224"/>
                    <a:pt x="48" y="116"/>
                    <a:pt x="132" y="69"/>
                  </a:cubicBezTo>
                  <a:cubicBezTo>
                    <a:pt x="152" y="64"/>
                    <a:pt x="172" y="61"/>
                    <a:pt x="193" y="61"/>
                  </a:cubicBezTo>
                  <a:cubicBezTo>
                    <a:pt x="267" y="61"/>
                    <a:pt x="338" y="93"/>
                    <a:pt x="394" y="140"/>
                  </a:cubicBezTo>
                  <a:cubicBezTo>
                    <a:pt x="465" y="188"/>
                    <a:pt x="525" y="259"/>
                    <a:pt x="560" y="331"/>
                  </a:cubicBezTo>
                  <a:cubicBezTo>
                    <a:pt x="596" y="402"/>
                    <a:pt x="608" y="485"/>
                    <a:pt x="620" y="557"/>
                  </a:cubicBezTo>
                  <a:cubicBezTo>
                    <a:pt x="644" y="474"/>
                    <a:pt x="632" y="390"/>
                    <a:pt x="596" y="319"/>
                  </a:cubicBezTo>
                  <a:cubicBezTo>
                    <a:pt x="549" y="224"/>
                    <a:pt x="489" y="152"/>
                    <a:pt x="418" y="93"/>
                  </a:cubicBezTo>
                  <a:cubicBezTo>
                    <a:pt x="354" y="29"/>
                    <a:pt x="271" y="0"/>
                    <a:pt x="18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9"/>
            <p:cNvSpPr/>
            <p:nvPr/>
          </p:nvSpPr>
          <p:spPr>
            <a:xfrm>
              <a:off x="7734572" y="4114053"/>
              <a:ext cx="49720" cy="23515"/>
            </a:xfrm>
            <a:custGeom>
              <a:avLst/>
              <a:gdLst/>
              <a:ahLst/>
              <a:cxnLst/>
              <a:rect l="l" t="t" r="r" b="b"/>
              <a:pathLst>
                <a:path w="2347" h="1110" extrusionOk="0">
                  <a:moveTo>
                    <a:pt x="783" y="0"/>
                  </a:moveTo>
                  <a:cubicBezTo>
                    <a:pt x="649" y="0"/>
                    <a:pt x="514" y="17"/>
                    <a:pt x="382" y="50"/>
                  </a:cubicBezTo>
                  <a:cubicBezTo>
                    <a:pt x="287" y="62"/>
                    <a:pt x="191" y="97"/>
                    <a:pt x="96" y="145"/>
                  </a:cubicBezTo>
                  <a:cubicBezTo>
                    <a:pt x="60" y="157"/>
                    <a:pt x="25" y="169"/>
                    <a:pt x="1" y="193"/>
                  </a:cubicBezTo>
                  <a:cubicBezTo>
                    <a:pt x="1" y="193"/>
                    <a:pt x="144" y="133"/>
                    <a:pt x="394" y="86"/>
                  </a:cubicBezTo>
                  <a:cubicBezTo>
                    <a:pt x="498" y="66"/>
                    <a:pt x="604" y="57"/>
                    <a:pt x="708" y="57"/>
                  </a:cubicBezTo>
                  <a:cubicBezTo>
                    <a:pt x="1258" y="57"/>
                    <a:pt x="1790" y="314"/>
                    <a:pt x="2120" y="764"/>
                  </a:cubicBezTo>
                  <a:cubicBezTo>
                    <a:pt x="2275" y="967"/>
                    <a:pt x="2323" y="1109"/>
                    <a:pt x="2346" y="1109"/>
                  </a:cubicBezTo>
                  <a:cubicBezTo>
                    <a:pt x="2334" y="1074"/>
                    <a:pt x="2323" y="1038"/>
                    <a:pt x="2311" y="1002"/>
                  </a:cubicBezTo>
                  <a:cubicBezTo>
                    <a:pt x="2263" y="907"/>
                    <a:pt x="2215" y="812"/>
                    <a:pt x="2156" y="728"/>
                  </a:cubicBezTo>
                  <a:cubicBezTo>
                    <a:pt x="1965" y="455"/>
                    <a:pt x="1691" y="240"/>
                    <a:pt x="1382" y="109"/>
                  </a:cubicBezTo>
                  <a:cubicBezTo>
                    <a:pt x="1188" y="38"/>
                    <a:pt x="986" y="0"/>
                    <a:pt x="783"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9"/>
            <p:cNvSpPr/>
            <p:nvPr/>
          </p:nvSpPr>
          <p:spPr>
            <a:xfrm>
              <a:off x="7731542" y="4067934"/>
              <a:ext cx="13897" cy="46436"/>
            </a:xfrm>
            <a:custGeom>
              <a:avLst/>
              <a:gdLst/>
              <a:ahLst/>
              <a:cxnLst/>
              <a:rect l="l" t="t" r="r" b="b"/>
              <a:pathLst>
                <a:path w="656" h="2192" extrusionOk="0">
                  <a:moveTo>
                    <a:pt x="1" y="0"/>
                  </a:moveTo>
                  <a:lnTo>
                    <a:pt x="1" y="0"/>
                  </a:lnTo>
                  <a:cubicBezTo>
                    <a:pt x="72" y="381"/>
                    <a:pt x="180" y="750"/>
                    <a:pt x="299" y="1108"/>
                  </a:cubicBezTo>
                  <a:cubicBezTo>
                    <a:pt x="394" y="1477"/>
                    <a:pt x="513" y="1834"/>
                    <a:pt x="656" y="2191"/>
                  </a:cubicBezTo>
                  <a:cubicBezTo>
                    <a:pt x="572" y="1810"/>
                    <a:pt x="477" y="1441"/>
                    <a:pt x="358" y="1084"/>
                  </a:cubicBezTo>
                  <a:cubicBezTo>
                    <a:pt x="263" y="715"/>
                    <a:pt x="144" y="358"/>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9"/>
            <p:cNvSpPr/>
            <p:nvPr/>
          </p:nvSpPr>
          <p:spPr>
            <a:xfrm>
              <a:off x="7795117" y="4113057"/>
              <a:ext cx="32815" cy="9872"/>
            </a:xfrm>
            <a:custGeom>
              <a:avLst/>
              <a:gdLst/>
              <a:ahLst/>
              <a:cxnLst/>
              <a:rect l="l" t="t" r="r" b="b"/>
              <a:pathLst>
                <a:path w="1549" h="466" extrusionOk="0">
                  <a:moveTo>
                    <a:pt x="1546" y="1"/>
                  </a:moveTo>
                  <a:cubicBezTo>
                    <a:pt x="1516" y="1"/>
                    <a:pt x="1183" y="115"/>
                    <a:pt x="774" y="240"/>
                  </a:cubicBezTo>
                  <a:cubicBezTo>
                    <a:pt x="346" y="371"/>
                    <a:pt x="0" y="442"/>
                    <a:pt x="0" y="466"/>
                  </a:cubicBezTo>
                  <a:cubicBezTo>
                    <a:pt x="274" y="454"/>
                    <a:pt x="536" y="394"/>
                    <a:pt x="798" y="311"/>
                  </a:cubicBezTo>
                  <a:cubicBezTo>
                    <a:pt x="1060" y="240"/>
                    <a:pt x="1310" y="133"/>
                    <a:pt x="1548" y="2"/>
                  </a:cubicBezTo>
                  <a:cubicBezTo>
                    <a:pt x="1548" y="1"/>
                    <a:pt x="1547" y="1"/>
                    <a:pt x="154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9"/>
            <p:cNvSpPr/>
            <p:nvPr/>
          </p:nvSpPr>
          <p:spPr>
            <a:xfrm>
              <a:off x="7773170" y="4129581"/>
              <a:ext cx="5317" cy="5720"/>
            </a:xfrm>
            <a:custGeom>
              <a:avLst/>
              <a:gdLst/>
              <a:ahLst/>
              <a:cxnLst/>
              <a:rect l="l" t="t" r="r" b="b"/>
              <a:pathLst>
                <a:path w="251" h="270" extrusionOk="0">
                  <a:moveTo>
                    <a:pt x="16" y="0"/>
                  </a:moveTo>
                  <a:cubicBezTo>
                    <a:pt x="8" y="0"/>
                    <a:pt x="3" y="2"/>
                    <a:pt x="0" y="7"/>
                  </a:cubicBezTo>
                  <a:cubicBezTo>
                    <a:pt x="0" y="7"/>
                    <a:pt x="48" y="79"/>
                    <a:pt x="120" y="138"/>
                  </a:cubicBezTo>
                  <a:cubicBezTo>
                    <a:pt x="179" y="210"/>
                    <a:pt x="215" y="269"/>
                    <a:pt x="239" y="269"/>
                  </a:cubicBezTo>
                  <a:cubicBezTo>
                    <a:pt x="250" y="257"/>
                    <a:pt x="239" y="174"/>
                    <a:pt x="167" y="103"/>
                  </a:cubicBezTo>
                  <a:cubicBezTo>
                    <a:pt x="110" y="36"/>
                    <a:pt x="46"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9"/>
            <p:cNvSpPr/>
            <p:nvPr/>
          </p:nvSpPr>
          <p:spPr>
            <a:xfrm>
              <a:off x="7761815" y="4121700"/>
              <a:ext cx="5571" cy="3326"/>
            </a:xfrm>
            <a:custGeom>
              <a:avLst/>
              <a:gdLst/>
              <a:ahLst/>
              <a:cxnLst/>
              <a:rect l="l" t="t" r="r" b="b"/>
              <a:pathLst>
                <a:path w="263" h="157" extrusionOk="0">
                  <a:moveTo>
                    <a:pt x="26" y="1"/>
                  </a:moveTo>
                  <a:cubicBezTo>
                    <a:pt x="16" y="1"/>
                    <a:pt x="7" y="4"/>
                    <a:pt x="1" y="10"/>
                  </a:cubicBezTo>
                  <a:cubicBezTo>
                    <a:pt x="1" y="22"/>
                    <a:pt x="36" y="70"/>
                    <a:pt x="108" y="106"/>
                  </a:cubicBezTo>
                  <a:cubicBezTo>
                    <a:pt x="176" y="135"/>
                    <a:pt x="229" y="156"/>
                    <a:pt x="252" y="156"/>
                  </a:cubicBezTo>
                  <a:cubicBezTo>
                    <a:pt x="257" y="156"/>
                    <a:pt x="260" y="155"/>
                    <a:pt x="263" y="153"/>
                  </a:cubicBezTo>
                  <a:cubicBezTo>
                    <a:pt x="263" y="129"/>
                    <a:pt x="215" y="94"/>
                    <a:pt x="144" y="46"/>
                  </a:cubicBezTo>
                  <a:cubicBezTo>
                    <a:pt x="92" y="20"/>
                    <a:pt x="53" y="1"/>
                    <a:pt x="2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9"/>
            <p:cNvSpPr/>
            <p:nvPr/>
          </p:nvSpPr>
          <p:spPr>
            <a:xfrm>
              <a:off x="7748236" y="4119349"/>
              <a:ext cx="7542" cy="1801"/>
            </a:xfrm>
            <a:custGeom>
              <a:avLst/>
              <a:gdLst/>
              <a:ahLst/>
              <a:cxnLst/>
              <a:rect l="l" t="t" r="r" b="b"/>
              <a:pathLst>
                <a:path w="356" h="85" extrusionOk="0">
                  <a:moveTo>
                    <a:pt x="165" y="1"/>
                  </a:moveTo>
                  <a:cubicBezTo>
                    <a:pt x="70" y="1"/>
                    <a:pt x="1" y="63"/>
                    <a:pt x="23" y="74"/>
                  </a:cubicBezTo>
                  <a:cubicBezTo>
                    <a:pt x="23" y="78"/>
                    <a:pt x="30" y="79"/>
                    <a:pt x="44" y="79"/>
                  </a:cubicBezTo>
                  <a:cubicBezTo>
                    <a:pt x="71" y="79"/>
                    <a:pt x="122" y="74"/>
                    <a:pt x="177" y="74"/>
                  </a:cubicBezTo>
                  <a:cubicBezTo>
                    <a:pt x="241" y="74"/>
                    <a:pt x="288" y="84"/>
                    <a:pt x="317" y="84"/>
                  </a:cubicBezTo>
                  <a:cubicBezTo>
                    <a:pt x="331" y="84"/>
                    <a:pt x="340" y="82"/>
                    <a:pt x="344" y="74"/>
                  </a:cubicBezTo>
                  <a:cubicBezTo>
                    <a:pt x="356" y="50"/>
                    <a:pt x="296" y="2"/>
                    <a:pt x="189" y="2"/>
                  </a:cubicBezTo>
                  <a:cubicBezTo>
                    <a:pt x="181" y="1"/>
                    <a:pt x="173" y="1"/>
                    <a:pt x="16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9"/>
            <p:cNvSpPr/>
            <p:nvPr/>
          </p:nvSpPr>
          <p:spPr>
            <a:xfrm>
              <a:off x="7739381" y="4120641"/>
              <a:ext cx="3792" cy="1546"/>
            </a:xfrm>
            <a:custGeom>
              <a:avLst/>
              <a:gdLst/>
              <a:ahLst/>
              <a:cxnLst/>
              <a:rect l="l" t="t" r="r" b="b"/>
              <a:pathLst>
                <a:path w="179" h="73" extrusionOk="0">
                  <a:moveTo>
                    <a:pt x="83" y="1"/>
                  </a:moveTo>
                  <a:cubicBezTo>
                    <a:pt x="36" y="1"/>
                    <a:pt x="0" y="13"/>
                    <a:pt x="0" y="36"/>
                  </a:cubicBezTo>
                  <a:cubicBezTo>
                    <a:pt x="0" y="48"/>
                    <a:pt x="36" y="72"/>
                    <a:pt x="83" y="72"/>
                  </a:cubicBezTo>
                  <a:cubicBezTo>
                    <a:pt x="131" y="72"/>
                    <a:pt x="179" y="72"/>
                    <a:pt x="179" y="36"/>
                  </a:cubicBezTo>
                  <a:cubicBezTo>
                    <a:pt x="179" y="13"/>
                    <a:pt x="131" y="1"/>
                    <a:pt x="8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9"/>
            <p:cNvSpPr/>
            <p:nvPr/>
          </p:nvSpPr>
          <p:spPr>
            <a:xfrm>
              <a:off x="7169073" y="2877409"/>
              <a:ext cx="687346" cy="1232652"/>
            </a:xfrm>
            <a:custGeom>
              <a:avLst/>
              <a:gdLst/>
              <a:ahLst/>
              <a:cxnLst/>
              <a:rect l="l" t="t" r="r" b="b"/>
              <a:pathLst>
                <a:path w="32446" h="58187" extrusionOk="0">
                  <a:moveTo>
                    <a:pt x="1" y="1"/>
                  </a:moveTo>
                  <a:lnTo>
                    <a:pt x="2585" y="57437"/>
                  </a:lnTo>
                  <a:lnTo>
                    <a:pt x="11205" y="57615"/>
                  </a:lnTo>
                  <a:lnTo>
                    <a:pt x="9764" y="9538"/>
                  </a:lnTo>
                  <a:lnTo>
                    <a:pt x="25397" y="58187"/>
                  </a:lnTo>
                  <a:lnTo>
                    <a:pt x="32446" y="56258"/>
                  </a:lnTo>
                  <a:lnTo>
                    <a:pt x="16717"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9"/>
            <p:cNvSpPr/>
            <p:nvPr/>
          </p:nvSpPr>
          <p:spPr>
            <a:xfrm>
              <a:off x="7699257" y="4046750"/>
              <a:ext cx="166742" cy="72916"/>
            </a:xfrm>
            <a:custGeom>
              <a:avLst/>
              <a:gdLst/>
              <a:ahLst/>
              <a:cxnLst/>
              <a:rect l="l" t="t" r="r" b="b"/>
              <a:pathLst>
                <a:path w="7871" h="3442" extrusionOk="0">
                  <a:moveTo>
                    <a:pt x="7419" y="0"/>
                  </a:moveTo>
                  <a:lnTo>
                    <a:pt x="1" y="2667"/>
                  </a:lnTo>
                  <a:lnTo>
                    <a:pt x="406" y="3441"/>
                  </a:lnTo>
                  <a:lnTo>
                    <a:pt x="7871" y="1262"/>
                  </a:lnTo>
                  <a:lnTo>
                    <a:pt x="7419"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9"/>
            <p:cNvSpPr/>
            <p:nvPr/>
          </p:nvSpPr>
          <p:spPr>
            <a:xfrm>
              <a:off x="7837232" y="4040670"/>
              <a:ext cx="4809" cy="9893"/>
            </a:xfrm>
            <a:custGeom>
              <a:avLst/>
              <a:gdLst/>
              <a:ahLst/>
              <a:cxnLst/>
              <a:rect l="l" t="t" r="r" b="b"/>
              <a:pathLst>
                <a:path w="227" h="467" extrusionOk="0">
                  <a:moveTo>
                    <a:pt x="45" y="0"/>
                  </a:moveTo>
                  <a:cubicBezTo>
                    <a:pt x="42" y="0"/>
                    <a:pt x="39" y="1"/>
                    <a:pt x="36" y="1"/>
                  </a:cubicBezTo>
                  <a:cubicBezTo>
                    <a:pt x="1" y="25"/>
                    <a:pt x="1" y="132"/>
                    <a:pt x="36" y="263"/>
                  </a:cubicBezTo>
                  <a:cubicBezTo>
                    <a:pt x="70" y="386"/>
                    <a:pt x="145" y="467"/>
                    <a:pt x="184" y="467"/>
                  </a:cubicBezTo>
                  <a:cubicBezTo>
                    <a:pt x="186" y="467"/>
                    <a:pt x="189" y="467"/>
                    <a:pt x="191" y="466"/>
                  </a:cubicBezTo>
                  <a:cubicBezTo>
                    <a:pt x="227" y="454"/>
                    <a:pt x="227" y="347"/>
                    <a:pt x="191" y="216"/>
                  </a:cubicBezTo>
                  <a:cubicBezTo>
                    <a:pt x="157" y="92"/>
                    <a:pt x="92" y="0"/>
                    <a:pt x="45"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9"/>
            <p:cNvSpPr/>
            <p:nvPr/>
          </p:nvSpPr>
          <p:spPr>
            <a:xfrm>
              <a:off x="7825390" y="4001351"/>
              <a:ext cx="7838" cy="19723"/>
            </a:xfrm>
            <a:custGeom>
              <a:avLst/>
              <a:gdLst/>
              <a:ahLst/>
              <a:cxnLst/>
              <a:rect l="l" t="t" r="r" b="b"/>
              <a:pathLst>
                <a:path w="370" h="931" extrusionOk="0">
                  <a:moveTo>
                    <a:pt x="36" y="0"/>
                  </a:moveTo>
                  <a:cubicBezTo>
                    <a:pt x="0" y="12"/>
                    <a:pt x="24" y="226"/>
                    <a:pt x="95" y="488"/>
                  </a:cubicBezTo>
                  <a:cubicBezTo>
                    <a:pt x="174" y="736"/>
                    <a:pt x="264" y="931"/>
                    <a:pt x="313" y="931"/>
                  </a:cubicBezTo>
                  <a:cubicBezTo>
                    <a:pt x="316" y="931"/>
                    <a:pt x="319" y="930"/>
                    <a:pt x="322" y="929"/>
                  </a:cubicBezTo>
                  <a:cubicBezTo>
                    <a:pt x="369" y="917"/>
                    <a:pt x="333" y="691"/>
                    <a:pt x="262" y="441"/>
                  </a:cubicBezTo>
                  <a:cubicBezTo>
                    <a:pt x="179" y="179"/>
                    <a:pt x="83" y="0"/>
                    <a:pt x="36"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9"/>
            <p:cNvSpPr/>
            <p:nvPr/>
          </p:nvSpPr>
          <p:spPr>
            <a:xfrm>
              <a:off x="7813526" y="3961736"/>
              <a:ext cx="7838" cy="19701"/>
            </a:xfrm>
            <a:custGeom>
              <a:avLst/>
              <a:gdLst/>
              <a:ahLst/>
              <a:cxnLst/>
              <a:rect l="l" t="t" r="r" b="b"/>
              <a:pathLst>
                <a:path w="370" h="930" extrusionOk="0">
                  <a:moveTo>
                    <a:pt x="36" y="1"/>
                  </a:moveTo>
                  <a:cubicBezTo>
                    <a:pt x="0" y="13"/>
                    <a:pt x="24" y="239"/>
                    <a:pt x="108" y="489"/>
                  </a:cubicBezTo>
                  <a:cubicBezTo>
                    <a:pt x="177" y="743"/>
                    <a:pt x="269" y="930"/>
                    <a:pt x="318" y="930"/>
                  </a:cubicBezTo>
                  <a:cubicBezTo>
                    <a:pt x="319" y="930"/>
                    <a:pt x="320" y="930"/>
                    <a:pt x="322" y="929"/>
                  </a:cubicBezTo>
                  <a:cubicBezTo>
                    <a:pt x="370" y="918"/>
                    <a:pt x="334" y="703"/>
                    <a:pt x="262" y="441"/>
                  </a:cubicBezTo>
                  <a:cubicBezTo>
                    <a:pt x="179" y="191"/>
                    <a:pt x="84" y="1"/>
                    <a:pt x="36"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9"/>
            <p:cNvSpPr/>
            <p:nvPr/>
          </p:nvSpPr>
          <p:spPr>
            <a:xfrm>
              <a:off x="7801663" y="3922143"/>
              <a:ext cx="7838" cy="19956"/>
            </a:xfrm>
            <a:custGeom>
              <a:avLst/>
              <a:gdLst/>
              <a:ahLst/>
              <a:cxnLst/>
              <a:rect l="l" t="t" r="r" b="b"/>
              <a:pathLst>
                <a:path w="370" h="942" extrusionOk="0">
                  <a:moveTo>
                    <a:pt x="37" y="1"/>
                  </a:moveTo>
                  <a:cubicBezTo>
                    <a:pt x="1" y="12"/>
                    <a:pt x="25" y="239"/>
                    <a:pt x="108" y="501"/>
                  </a:cubicBezTo>
                  <a:cubicBezTo>
                    <a:pt x="177" y="744"/>
                    <a:pt x="269" y="942"/>
                    <a:pt x="318" y="942"/>
                  </a:cubicBezTo>
                  <a:cubicBezTo>
                    <a:pt x="320" y="942"/>
                    <a:pt x="321" y="941"/>
                    <a:pt x="322" y="941"/>
                  </a:cubicBezTo>
                  <a:cubicBezTo>
                    <a:pt x="370" y="929"/>
                    <a:pt x="334" y="703"/>
                    <a:pt x="263" y="453"/>
                  </a:cubicBezTo>
                  <a:cubicBezTo>
                    <a:pt x="179" y="191"/>
                    <a:pt x="84" y="1"/>
                    <a:pt x="37"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9"/>
            <p:cNvSpPr/>
            <p:nvPr/>
          </p:nvSpPr>
          <p:spPr>
            <a:xfrm>
              <a:off x="7789567" y="3882803"/>
              <a:ext cx="8092" cy="19701"/>
            </a:xfrm>
            <a:custGeom>
              <a:avLst/>
              <a:gdLst/>
              <a:ahLst/>
              <a:cxnLst/>
              <a:rect l="l" t="t" r="r" b="b"/>
              <a:pathLst>
                <a:path w="382" h="930" extrusionOk="0">
                  <a:moveTo>
                    <a:pt x="48" y="0"/>
                  </a:moveTo>
                  <a:cubicBezTo>
                    <a:pt x="0" y="12"/>
                    <a:pt x="36" y="238"/>
                    <a:pt x="119" y="488"/>
                  </a:cubicBezTo>
                  <a:cubicBezTo>
                    <a:pt x="189" y="742"/>
                    <a:pt x="280" y="929"/>
                    <a:pt x="329" y="929"/>
                  </a:cubicBezTo>
                  <a:cubicBezTo>
                    <a:pt x="331" y="929"/>
                    <a:pt x="332" y="929"/>
                    <a:pt x="334" y="929"/>
                  </a:cubicBezTo>
                  <a:cubicBezTo>
                    <a:pt x="381" y="917"/>
                    <a:pt x="346" y="703"/>
                    <a:pt x="274" y="441"/>
                  </a:cubicBezTo>
                  <a:cubicBezTo>
                    <a:pt x="191" y="179"/>
                    <a:pt x="96"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9"/>
            <p:cNvSpPr/>
            <p:nvPr/>
          </p:nvSpPr>
          <p:spPr>
            <a:xfrm>
              <a:off x="7777958" y="3843188"/>
              <a:ext cx="7838" cy="19744"/>
            </a:xfrm>
            <a:custGeom>
              <a:avLst/>
              <a:gdLst/>
              <a:ahLst/>
              <a:cxnLst/>
              <a:rect l="l" t="t" r="r" b="b"/>
              <a:pathLst>
                <a:path w="370" h="932" extrusionOk="0">
                  <a:moveTo>
                    <a:pt x="36" y="1"/>
                  </a:moveTo>
                  <a:cubicBezTo>
                    <a:pt x="1" y="25"/>
                    <a:pt x="24" y="239"/>
                    <a:pt x="108" y="489"/>
                  </a:cubicBezTo>
                  <a:cubicBezTo>
                    <a:pt x="175" y="737"/>
                    <a:pt x="264" y="931"/>
                    <a:pt x="314" y="931"/>
                  </a:cubicBezTo>
                  <a:cubicBezTo>
                    <a:pt x="317" y="931"/>
                    <a:pt x="320" y="931"/>
                    <a:pt x="322" y="930"/>
                  </a:cubicBezTo>
                  <a:cubicBezTo>
                    <a:pt x="370" y="918"/>
                    <a:pt x="346" y="703"/>
                    <a:pt x="263" y="441"/>
                  </a:cubicBezTo>
                  <a:cubicBezTo>
                    <a:pt x="191" y="191"/>
                    <a:pt x="84" y="1"/>
                    <a:pt x="36"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9"/>
            <p:cNvSpPr/>
            <p:nvPr/>
          </p:nvSpPr>
          <p:spPr>
            <a:xfrm>
              <a:off x="7766115" y="3803848"/>
              <a:ext cx="7838" cy="19701"/>
            </a:xfrm>
            <a:custGeom>
              <a:avLst/>
              <a:gdLst/>
              <a:ahLst/>
              <a:cxnLst/>
              <a:rect l="l" t="t" r="r" b="b"/>
              <a:pathLst>
                <a:path w="370" h="930" extrusionOk="0">
                  <a:moveTo>
                    <a:pt x="36" y="1"/>
                  </a:moveTo>
                  <a:cubicBezTo>
                    <a:pt x="0" y="12"/>
                    <a:pt x="24" y="227"/>
                    <a:pt x="107" y="489"/>
                  </a:cubicBezTo>
                  <a:cubicBezTo>
                    <a:pt x="177" y="743"/>
                    <a:pt x="268" y="930"/>
                    <a:pt x="317" y="930"/>
                  </a:cubicBezTo>
                  <a:cubicBezTo>
                    <a:pt x="319" y="930"/>
                    <a:pt x="320" y="930"/>
                    <a:pt x="322" y="929"/>
                  </a:cubicBezTo>
                  <a:cubicBezTo>
                    <a:pt x="369" y="917"/>
                    <a:pt x="345" y="691"/>
                    <a:pt x="262" y="441"/>
                  </a:cubicBezTo>
                  <a:cubicBezTo>
                    <a:pt x="191" y="179"/>
                    <a:pt x="83" y="1"/>
                    <a:pt x="36"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9"/>
            <p:cNvSpPr/>
            <p:nvPr/>
          </p:nvSpPr>
          <p:spPr>
            <a:xfrm>
              <a:off x="7754252" y="3764255"/>
              <a:ext cx="8092" cy="19701"/>
            </a:xfrm>
            <a:custGeom>
              <a:avLst/>
              <a:gdLst/>
              <a:ahLst/>
              <a:cxnLst/>
              <a:rect l="l" t="t" r="r" b="b"/>
              <a:pathLst>
                <a:path w="382" h="930" extrusionOk="0">
                  <a:moveTo>
                    <a:pt x="60" y="0"/>
                  </a:moveTo>
                  <a:cubicBezTo>
                    <a:pt x="0" y="12"/>
                    <a:pt x="36" y="226"/>
                    <a:pt x="120" y="488"/>
                  </a:cubicBezTo>
                  <a:cubicBezTo>
                    <a:pt x="189" y="743"/>
                    <a:pt x="281" y="929"/>
                    <a:pt x="329" y="929"/>
                  </a:cubicBezTo>
                  <a:cubicBezTo>
                    <a:pt x="331" y="929"/>
                    <a:pt x="332" y="929"/>
                    <a:pt x="334" y="929"/>
                  </a:cubicBezTo>
                  <a:cubicBezTo>
                    <a:pt x="381" y="917"/>
                    <a:pt x="358" y="703"/>
                    <a:pt x="274" y="441"/>
                  </a:cubicBezTo>
                  <a:cubicBezTo>
                    <a:pt x="203" y="179"/>
                    <a:pt x="96" y="0"/>
                    <a:pt x="60"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9"/>
            <p:cNvSpPr/>
            <p:nvPr/>
          </p:nvSpPr>
          <p:spPr>
            <a:xfrm>
              <a:off x="7742389" y="3724640"/>
              <a:ext cx="7838" cy="19977"/>
            </a:xfrm>
            <a:custGeom>
              <a:avLst/>
              <a:gdLst/>
              <a:ahLst/>
              <a:cxnLst/>
              <a:rect l="l" t="t" r="r" b="b"/>
              <a:pathLst>
                <a:path w="370" h="943" extrusionOk="0">
                  <a:moveTo>
                    <a:pt x="49" y="1"/>
                  </a:moveTo>
                  <a:cubicBezTo>
                    <a:pt x="1" y="13"/>
                    <a:pt x="25" y="239"/>
                    <a:pt x="108" y="489"/>
                  </a:cubicBezTo>
                  <a:cubicBezTo>
                    <a:pt x="177" y="744"/>
                    <a:pt x="269" y="942"/>
                    <a:pt x="318" y="942"/>
                  </a:cubicBezTo>
                  <a:cubicBezTo>
                    <a:pt x="320" y="942"/>
                    <a:pt x="321" y="942"/>
                    <a:pt x="322" y="942"/>
                  </a:cubicBezTo>
                  <a:cubicBezTo>
                    <a:pt x="370" y="930"/>
                    <a:pt x="346" y="703"/>
                    <a:pt x="263" y="441"/>
                  </a:cubicBezTo>
                  <a:cubicBezTo>
                    <a:pt x="191" y="191"/>
                    <a:pt x="84" y="1"/>
                    <a:pt x="49"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9"/>
            <p:cNvSpPr/>
            <p:nvPr/>
          </p:nvSpPr>
          <p:spPr>
            <a:xfrm>
              <a:off x="7730547" y="3685300"/>
              <a:ext cx="7838" cy="19701"/>
            </a:xfrm>
            <a:custGeom>
              <a:avLst/>
              <a:gdLst/>
              <a:ahLst/>
              <a:cxnLst/>
              <a:rect l="l" t="t" r="r" b="b"/>
              <a:pathLst>
                <a:path w="370" h="930" extrusionOk="0">
                  <a:moveTo>
                    <a:pt x="48" y="1"/>
                  </a:moveTo>
                  <a:cubicBezTo>
                    <a:pt x="0" y="12"/>
                    <a:pt x="24" y="227"/>
                    <a:pt x="107" y="489"/>
                  </a:cubicBezTo>
                  <a:cubicBezTo>
                    <a:pt x="177" y="732"/>
                    <a:pt x="269" y="930"/>
                    <a:pt x="318" y="930"/>
                  </a:cubicBezTo>
                  <a:cubicBezTo>
                    <a:pt x="319" y="930"/>
                    <a:pt x="320" y="930"/>
                    <a:pt x="322" y="929"/>
                  </a:cubicBezTo>
                  <a:cubicBezTo>
                    <a:pt x="369" y="917"/>
                    <a:pt x="346" y="691"/>
                    <a:pt x="262" y="441"/>
                  </a:cubicBezTo>
                  <a:cubicBezTo>
                    <a:pt x="191" y="179"/>
                    <a:pt x="84" y="1"/>
                    <a:pt x="48"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9"/>
            <p:cNvSpPr/>
            <p:nvPr/>
          </p:nvSpPr>
          <p:spPr>
            <a:xfrm>
              <a:off x="7718683" y="3645706"/>
              <a:ext cx="7838" cy="19956"/>
            </a:xfrm>
            <a:custGeom>
              <a:avLst/>
              <a:gdLst/>
              <a:ahLst/>
              <a:cxnLst/>
              <a:rect l="l" t="t" r="r" b="b"/>
              <a:pathLst>
                <a:path w="370" h="942" extrusionOk="0">
                  <a:moveTo>
                    <a:pt x="48" y="0"/>
                  </a:moveTo>
                  <a:cubicBezTo>
                    <a:pt x="1" y="24"/>
                    <a:pt x="25" y="238"/>
                    <a:pt x="108" y="488"/>
                  </a:cubicBezTo>
                  <a:cubicBezTo>
                    <a:pt x="177" y="743"/>
                    <a:pt x="269" y="941"/>
                    <a:pt x="318" y="941"/>
                  </a:cubicBezTo>
                  <a:cubicBezTo>
                    <a:pt x="319" y="941"/>
                    <a:pt x="321" y="941"/>
                    <a:pt x="322" y="941"/>
                  </a:cubicBezTo>
                  <a:cubicBezTo>
                    <a:pt x="370" y="917"/>
                    <a:pt x="346" y="703"/>
                    <a:pt x="263" y="441"/>
                  </a:cubicBezTo>
                  <a:cubicBezTo>
                    <a:pt x="191" y="191"/>
                    <a:pt x="84"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9"/>
            <p:cNvSpPr/>
            <p:nvPr/>
          </p:nvSpPr>
          <p:spPr>
            <a:xfrm>
              <a:off x="7706841" y="3606324"/>
              <a:ext cx="7838" cy="19744"/>
            </a:xfrm>
            <a:custGeom>
              <a:avLst/>
              <a:gdLst/>
              <a:ahLst/>
              <a:cxnLst/>
              <a:rect l="l" t="t" r="r" b="b"/>
              <a:pathLst>
                <a:path w="370" h="932" extrusionOk="0">
                  <a:moveTo>
                    <a:pt x="54" y="0"/>
                  </a:moveTo>
                  <a:cubicBezTo>
                    <a:pt x="52" y="0"/>
                    <a:pt x="50" y="1"/>
                    <a:pt x="48" y="2"/>
                  </a:cubicBezTo>
                  <a:cubicBezTo>
                    <a:pt x="0" y="14"/>
                    <a:pt x="24" y="228"/>
                    <a:pt x="107" y="490"/>
                  </a:cubicBezTo>
                  <a:cubicBezTo>
                    <a:pt x="177" y="733"/>
                    <a:pt x="269" y="931"/>
                    <a:pt x="317" y="931"/>
                  </a:cubicBezTo>
                  <a:cubicBezTo>
                    <a:pt x="319" y="931"/>
                    <a:pt x="320" y="931"/>
                    <a:pt x="322" y="931"/>
                  </a:cubicBezTo>
                  <a:cubicBezTo>
                    <a:pt x="369" y="919"/>
                    <a:pt x="345" y="692"/>
                    <a:pt x="262" y="442"/>
                  </a:cubicBezTo>
                  <a:cubicBezTo>
                    <a:pt x="194" y="195"/>
                    <a:pt x="95" y="0"/>
                    <a:pt x="5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9"/>
            <p:cNvSpPr/>
            <p:nvPr/>
          </p:nvSpPr>
          <p:spPr>
            <a:xfrm>
              <a:off x="7694978" y="3566752"/>
              <a:ext cx="7838" cy="19744"/>
            </a:xfrm>
            <a:custGeom>
              <a:avLst/>
              <a:gdLst/>
              <a:ahLst/>
              <a:cxnLst/>
              <a:rect l="l" t="t" r="r" b="b"/>
              <a:pathLst>
                <a:path w="370" h="932" extrusionOk="0">
                  <a:moveTo>
                    <a:pt x="51" y="0"/>
                  </a:moveTo>
                  <a:cubicBezTo>
                    <a:pt x="50" y="0"/>
                    <a:pt x="49" y="0"/>
                    <a:pt x="48" y="1"/>
                  </a:cubicBezTo>
                  <a:cubicBezTo>
                    <a:pt x="1" y="13"/>
                    <a:pt x="24" y="227"/>
                    <a:pt x="108" y="489"/>
                  </a:cubicBezTo>
                  <a:cubicBezTo>
                    <a:pt x="175" y="737"/>
                    <a:pt x="264" y="931"/>
                    <a:pt x="314" y="931"/>
                  </a:cubicBezTo>
                  <a:cubicBezTo>
                    <a:pt x="317" y="931"/>
                    <a:pt x="319" y="931"/>
                    <a:pt x="322" y="929"/>
                  </a:cubicBezTo>
                  <a:cubicBezTo>
                    <a:pt x="370" y="917"/>
                    <a:pt x="346" y="703"/>
                    <a:pt x="262" y="441"/>
                  </a:cubicBezTo>
                  <a:cubicBezTo>
                    <a:pt x="193" y="187"/>
                    <a:pt x="90" y="0"/>
                    <a:pt x="51"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9"/>
            <p:cNvSpPr/>
            <p:nvPr/>
          </p:nvSpPr>
          <p:spPr>
            <a:xfrm>
              <a:off x="7683115" y="3527158"/>
              <a:ext cx="7838" cy="19701"/>
            </a:xfrm>
            <a:custGeom>
              <a:avLst/>
              <a:gdLst/>
              <a:ahLst/>
              <a:cxnLst/>
              <a:rect l="l" t="t" r="r" b="b"/>
              <a:pathLst>
                <a:path w="370" h="930" extrusionOk="0">
                  <a:moveTo>
                    <a:pt x="49" y="0"/>
                  </a:moveTo>
                  <a:cubicBezTo>
                    <a:pt x="1" y="12"/>
                    <a:pt x="25" y="238"/>
                    <a:pt x="108" y="489"/>
                  </a:cubicBezTo>
                  <a:cubicBezTo>
                    <a:pt x="177" y="743"/>
                    <a:pt x="269" y="930"/>
                    <a:pt x="318" y="930"/>
                  </a:cubicBezTo>
                  <a:cubicBezTo>
                    <a:pt x="320" y="930"/>
                    <a:pt x="321" y="929"/>
                    <a:pt x="322" y="929"/>
                  </a:cubicBezTo>
                  <a:cubicBezTo>
                    <a:pt x="370" y="917"/>
                    <a:pt x="346" y="703"/>
                    <a:pt x="263" y="441"/>
                  </a:cubicBezTo>
                  <a:cubicBezTo>
                    <a:pt x="191" y="191"/>
                    <a:pt x="84" y="0"/>
                    <a:pt x="49"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9"/>
            <p:cNvSpPr/>
            <p:nvPr/>
          </p:nvSpPr>
          <p:spPr>
            <a:xfrm>
              <a:off x="7671273" y="3487819"/>
              <a:ext cx="7838" cy="19701"/>
            </a:xfrm>
            <a:custGeom>
              <a:avLst/>
              <a:gdLst/>
              <a:ahLst/>
              <a:cxnLst/>
              <a:rect l="l" t="t" r="r" b="b"/>
              <a:pathLst>
                <a:path w="370" h="930" extrusionOk="0">
                  <a:moveTo>
                    <a:pt x="48" y="0"/>
                  </a:moveTo>
                  <a:cubicBezTo>
                    <a:pt x="0" y="12"/>
                    <a:pt x="24" y="226"/>
                    <a:pt x="107" y="488"/>
                  </a:cubicBezTo>
                  <a:cubicBezTo>
                    <a:pt x="177" y="731"/>
                    <a:pt x="269" y="929"/>
                    <a:pt x="318" y="929"/>
                  </a:cubicBezTo>
                  <a:cubicBezTo>
                    <a:pt x="319" y="929"/>
                    <a:pt x="320" y="929"/>
                    <a:pt x="322" y="929"/>
                  </a:cubicBezTo>
                  <a:cubicBezTo>
                    <a:pt x="369" y="917"/>
                    <a:pt x="346" y="691"/>
                    <a:pt x="262" y="441"/>
                  </a:cubicBezTo>
                  <a:cubicBezTo>
                    <a:pt x="191" y="179"/>
                    <a:pt x="84"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9"/>
            <p:cNvSpPr/>
            <p:nvPr/>
          </p:nvSpPr>
          <p:spPr>
            <a:xfrm>
              <a:off x="7659409" y="3448204"/>
              <a:ext cx="7838" cy="19701"/>
            </a:xfrm>
            <a:custGeom>
              <a:avLst/>
              <a:gdLst/>
              <a:ahLst/>
              <a:cxnLst/>
              <a:rect l="l" t="t" r="r" b="b"/>
              <a:pathLst>
                <a:path w="370" h="930" extrusionOk="0">
                  <a:moveTo>
                    <a:pt x="48" y="1"/>
                  </a:moveTo>
                  <a:cubicBezTo>
                    <a:pt x="1" y="25"/>
                    <a:pt x="25" y="239"/>
                    <a:pt x="108" y="489"/>
                  </a:cubicBezTo>
                  <a:cubicBezTo>
                    <a:pt x="177" y="743"/>
                    <a:pt x="269" y="930"/>
                    <a:pt x="318" y="930"/>
                  </a:cubicBezTo>
                  <a:cubicBezTo>
                    <a:pt x="319" y="930"/>
                    <a:pt x="321" y="930"/>
                    <a:pt x="322" y="929"/>
                  </a:cubicBezTo>
                  <a:cubicBezTo>
                    <a:pt x="370" y="918"/>
                    <a:pt x="346" y="703"/>
                    <a:pt x="263" y="441"/>
                  </a:cubicBezTo>
                  <a:cubicBezTo>
                    <a:pt x="191" y="191"/>
                    <a:pt x="84" y="1"/>
                    <a:pt x="48"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9"/>
            <p:cNvSpPr/>
            <p:nvPr/>
          </p:nvSpPr>
          <p:spPr>
            <a:xfrm>
              <a:off x="7647567" y="3408610"/>
              <a:ext cx="7838" cy="19956"/>
            </a:xfrm>
            <a:custGeom>
              <a:avLst/>
              <a:gdLst/>
              <a:ahLst/>
              <a:cxnLst/>
              <a:rect l="l" t="t" r="r" b="b"/>
              <a:pathLst>
                <a:path w="370" h="942" extrusionOk="0">
                  <a:moveTo>
                    <a:pt x="48" y="0"/>
                  </a:moveTo>
                  <a:cubicBezTo>
                    <a:pt x="0" y="12"/>
                    <a:pt x="24" y="239"/>
                    <a:pt x="107" y="501"/>
                  </a:cubicBezTo>
                  <a:cubicBezTo>
                    <a:pt x="177" y="744"/>
                    <a:pt x="280" y="942"/>
                    <a:pt x="318" y="942"/>
                  </a:cubicBezTo>
                  <a:cubicBezTo>
                    <a:pt x="320" y="942"/>
                    <a:pt x="321" y="941"/>
                    <a:pt x="322" y="941"/>
                  </a:cubicBezTo>
                  <a:cubicBezTo>
                    <a:pt x="369" y="929"/>
                    <a:pt x="345" y="703"/>
                    <a:pt x="262" y="453"/>
                  </a:cubicBezTo>
                  <a:cubicBezTo>
                    <a:pt x="191" y="191"/>
                    <a:pt x="83"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9"/>
            <p:cNvSpPr/>
            <p:nvPr/>
          </p:nvSpPr>
          <p:spPr>
            <a:xfrm>
              <a:off x="7635704" y="3369270"/>
              <a:ext cx="7838" cy="19701"/>
            </a:xfrm>
            <a:custGeom>
              <a:avLst/>
              <a:gdLst/>
              <a:ahLst/>
              <a:cxnLst/>
              <a:rect l="l" t="t" r="r" b="b"/>
              <a:pathLst>
                <a:path w="370" h="930" extrusionOk="0">
                  <a:moveTo>
                    <a:pt x="48" y="0"/>
                  </a:moveTo>
                  <a:cubicBezTo>
                    <a:pt x="1" y="12"/>
                    <a:pt x="24" y="226"/>
                    <a:pt x="108" y="488"/>
                  </a:cubicBezTo>
                  <a:cubicBezTo>
                    <a:pt x="177" y="742"/>
                    <a:pt x="280" y="929"/>
                    <a:pt x="319" y="929"/>
                  </a:cubicBezTo>
                  <a:cubicBezTo>
                    <a:pt x="320" y="929"/>
                    <a:pt x="321" y="929"/>
                    <a:pt x="322" y="929"/>
                  </a:cubicBezTo>
                  <a:cubicBezTo>
                    <a:pt x="370" y="917"/>
                    <a:pt x="346" y="703"/>
                    <a:pt x="262" y="441"/>
                  </a:cubicBezTo>
                  <a:cubicBezTo>
                    <a:pt x="191" y="179"/>
                    <a:pt x="84"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9"/>
            <p:cNvSpPr/>
            <p:nvPr/>
          </p:nvSpPr>
          <p:spPr>
            <a:xfrm>
              <a:off x="7623840" y="3329655"/>
              <a:ext cx="7859" cy="19744"/>
            </a:xfrm>
            <a:custGeom>
              <a:avLst/>
              <a:gdLst/>
              <a:ahLst/>
              <a:cxnLst/>
              <a:rect l="l" t="t" r="r" b="b"/>
              <a:pathLst>
                <a:path w="371" h="932" extrusionOk="0">
                  <a:moveTo>
                    <a:pt x="49" y="1"/>
                  </a:moveTo>
                  <a:cubicBezTo>
                    <a:pt x="1" y="13"/>
                    <a:pt x="25" y="227"/>
                    <a:pt x="108" y="489"/>
                  </a:cubicBezTo>
                  <a:cubicBezTo>
                    <a:pt x="176" y="737"/>
                    <a:pt x="275" y="931"/>
                    <a:pt x="316" y="931"/>
                  </a:cubicBezTo>
                  <a:cubicBezTo>
                    <a:pt x="318" y="931"/>
                    <a:pt x="320" y="931"/>
                    <a:pt x="322" y="929"/>
                  </a:cubicBezTo>
                  <a:cubicBezTo>
                    <a:pt x="370" y="918"/>
                    <a:pt x="346" y="703"/>
                    <a:pt x="263" y="441"/>
                  </a:cubicBezTo>
                  <a:cubicBezTo>
                    <a:pt x="191" y="191"/>
                    <a:pt x="96" y="1"/>
                    <a:pt x="49"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9"/>
            <p:cNvSpPr/>
            <p:nvPr/>
          </p:nvSpPr>
          <p:spPr>
            <a:xfrm>
              <a:off x="7612507" y="3290316"/>
              <a:ext cx="7330" cy="19701"/>
            </a:xfrm>
            <a:custGeom>
              <a:avLst/>
              <a:gdLst/>
              <a:ahLst/>
              <a:cxnLst/>
              <a:rect l="l" t="t" r="r" b="b"/>
              <a:pathLst>
                <a:path w="346" h="930" extrusionOk="0">
                  <a:moveTo>
                    <a:pt x="24" y="0"/>
                  </a:moveTo>
                  <a:cubicBezTo>
                    <a:pt x="0" y="12"/>
                    <a:pt x="0" y="227"/>
                    <a:pt x="84" y="489"/>
                  </a:cubicBezTo>
                  <a:cubicBezTo>
                    <a:pt x="153" y="732"/>
                    <a:pt x="256" y="930"/>
                    <a:pt x="306" y="930"/>
                  </a:cubicBezTo>
                  <a:cubicBezTo>
                    <a:pt x="307" y="930"/>
                    <a:pt x="308" y="929"/>
                    <a:pt x="310" y="929"/>
                  </a:cubicBezTo>
                  <a:cubicBezTo>
                    <a:pt x="345" y="917"/>
                    <a:pt x="322" y="691"/>
                    <a:pt x="238" y="441"/>
                  </a:cubicBezTo>
                  <a:cubicBezTo>
                    <a:pt x="167" y="179"/>
                    <a:pt x="72" y="0"/>
                    <a:pt x="2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9"/>
            <p:cNvSpPr/>
            <p:nvPr/>
          </p:nvSpPr>
          <p:spPr>
            <a:xfrm>
              <a:off x="7600135" y="3250722"/>
              <a:ext cx="7838" cy="19701"/>
            </a:xfrm>
            <a:custGeom>
              <a:avLst/>
              <a:gdLst/>
              <a:ahLst/>
              <a:cxnLst/>
              <a:rect l="l" t="t" r="r" b="b"/>
              <a:pathLst>
                <a:path w="370" h="930" extrusionOk="0">
                  <a:moveTo>
                    <a:pt x="48" y="0"/>
                  </a:moveTo>
                  <a:cubicBezTo>
                    <a:pt x="1" y="24"/>
                    <a:pt x="25" y="226"/>
                    <a:pt x="108" y="488"/>
                  </a:cubicBezTo>
                  <a:cubicBezTo>
                    <a:pt x="177" y="742"/>
                    <a:pt x="280" y="929"/>
                    <a:pt x="330" y="929"/>
                  </a:cubicBezTo>
                  <a:cubicBezTo>
                    <a:pt x="331" y="929"/>
                    <a:pt x="333" y="929"/>
                    <a:pt x="334" y="929"/>
                  </a:cubicBezTo>
                  <a:cubicBezTo>
                    <a:pt x="370" y="917"/>
                    <a:pt x="346" y="703"/>
                    <a:pt x="263" y="441"/>
                  </a:cubicBezTo>
                  <a:cubicBezTo>
                    <a:pt x="191" y="179"/>
                    <a:pt x="96"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9"/>
            <p:cNvSpPr/>
            <p:nvPr/>
          </p:nvSpPr>
          <p:spPr>
            <a:xfrm>
              <a:off x="7588293" y="3211107"/>
              <a:ext cx="7838" cy="19956"/>
            </a:xfrm>
            <a:custGeom>
              <a:avLst/>
              <a:gdLst/>
              <a:ahLst/>
              <a:cxnLst/>
              <a:rect l="l" t="t" r="r" b="b"/>
              <a:pathLst>
                <a:path w="370" h="942" extrusionOk="0">
                  <a:moveTo>
                    <a:pt x="48" y="1"/>
                  </a:moveTo>
                  <a:cubicBezTo>
                    <a:pt x="0" y="13"/>
                    <a:pt x="24" y="239"/>
                    <a:pt x="107" y="489"/>
                  </a:cubicBezTo>
                  <a:cubicBezTo>
                    <a:pt x="177" y="744"/>
                    <a:pt x="280" y="942"/>
                    <a:pt x="329" y="942"/>
                  </a:cubicBezTo>
                  <a:cubicBezTo>
                    <a:pt x="331" y="942"/>
                    <a:pt x="332" y="942"/>
                    <a:pt x="334" y="941"/>
                  </a:cubicBezTo>
                  <a:cubicBezTo>
                    <a:pt x="369" y="930"/>
                    <a:pt x="345" y="703"/>
                    <a:pt x="262" y="441"/>
                  </a:cubicBezTo>
                  <a:cubicBezTo>
                    <a:pt x="191" y="191"/>
                    <a:pt x="95" y="1"/>
                    <a:pt x="48"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9"/>
            <p:cNvSpPr/>
            <p:nvPr/>
          </p:nvSpPr>
          <p:spPr>
            <a:xfrm>
              <a:off x="7576430" y="3171725"/>
              <a:ext cx="7838" cy="19744"/>
            </a:xfrm>
            <a:custGeom>
              <a:avLst/>
              <a:gdLst/>
              <a:ahLst/>
              <a:cxnLst/>
              <a:rect l="l" t="t" r="r" b="b"/>
              <a:pathLst>
                <a:path w="370" h="932" extrusionOk="0">
                  <a:moveTo>
                    <a:pt x="56" y="1"/>
                  </a:moveTo>
                  <a:cubicBezTo>
                    <a:pt x="53" y="1"/>
                    <a:pt x="51" y="1"/>
                    <a:pt x="48" y="2"/>
                  </a:cubicBezTo>
                  <a:cubicBezTo>
                    <a:pt x="1" y="14"/>
                    <a:pt x="24" y="229"/>
                    <a:pt x="108" y="491"/>
                  </a:cubicBezTo>
                  <a:cubicBezTo>
                    <a:pt x="177" y="734"/>
                    <a:pt x="280" y="932"/>
                    <a:pt x="330" y="932"/>
                  </a:cubicBezTo>
                  <a:cubicBezTo>
                    <a:pt x="331" y="932"/>
                    <a:pt x="333" y="932"/>
                    <a:pt x="334" y="931"/>
                  </a:cubicBezTo>
                  <a:cubicBezTo>
                    <a:pt x="370" y="919"/>
                    <a:pt x="346" y="693"/>
                    <a:pt x="263" y="443"/>
                  </a:cubicBezTo>
                  <a:cubicBezTo>
                    <a:pt x="195" y="195"/>
                    <a:pt x="106" y="1"/>
                    <a:pt x="56"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9"/>
            <p:cNvSpPr/>
            <p:nvPr/>
          </p:nvSpPr>
          <p:spPr>
            <a:xfrm>
              <a:off x="7564820" y="3132152"/>
              <a:ext cx="7605" cy="19744"/>
            </a:xfrm>
            <a:custGeom>
              <a:avLst/>
              <a:gdLst/>
              <a:ahLst/>
              <a:cxnLst/>
              <a:rect l="l" t="t" r="r" b="b"/>
              <a:pathLst>
                <a:path w="359" h="932" extrusionOk="0">
                  <a:moveTo>
                    <a:pt x="41" y="1"/>
                  </a:moveTo>
                  <a:cubicBezTo>
                    <a:pt x="39" y="1"/>
                    <a:pt x="38" y="1"/>
                    <a:pt x="37" y="1"/>
                  </a:cubicBezTo>
                  <a:cubicBezTo>
                    <a:pt x="1" y="13"/>
                    <a:pt x="13" y="239"/>
                    <a:pt x="96" y="489"/>
                  </a:cubicBezTo>
                  <a:cubicBezTo>
                    <a:pt x="164" y="737"/>
                    <a:pt x="263" y="932"/>
                    <a:pt x="314" y="932"/>
                  </a:cubicBezTo>
                  <a:cubicBezTo>
                    <a:pt x="317" y="932"/>
                    <a:pt x="320" y="931"/>
                    <a:pt x="322" y="930"/>
                  </a:cubicBezTo>
                  <a:cubicBezTo>
                    <a:pt x="358" y="918"/>
                    <a:pt x="334" y="704"/>
                    <a:pt x="251" y="442"/>
                  </a:cubicBezTo>
                  <a:cubicBezTo>
                    <a:pt x="181" y="199"/>
                    <a:pt x="90" y="1"/>
                    <a:pt x="41"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9"/>
            <p:cNvSpPr/>
            <p:nvPr/>
          </p:nvSpPr>
          <p:spPr>
            <a:xfrm>
              <a:off x="7552724" y="3092559"/>
              <a:ext cx="7838" cy="19977"/>
            </a:xfrm>
            <a:custGeom>
              <a:avLst/>
              <a:gdLst/>
              <a:ahLst/>
              <a:cxnLst/>
              <a:rect l="l" t="t" r="r" b="b"/>
              <a:pathLst>
                <a:path w="370" h="943" extrusionOk="0">
                  <a:moveTo>
                    <a:pt x="48" y="1"/>
                  </a:moveTo>
                  <a:cubicBezTo>
                    <a:pt x="0" y="25"/>
                    <a:pt x="36" y="239"/>
                    <a:pt x="108" y="501"/>
                  </a:cubicBezTo>
                  <a:cubicBezTo>
                    <a:pt x="177" y="744"/>
                    <a:pt x="280" y="942"/>
                    <a:pt x="330" y="942"/>
                  </a:cubicBezTo>
                  <a:cubicBezTo>
                    <a:pt x="331" y="942"/>
                    <a:pt x="332" y="942"/>
                    <a:pt x="334" y="942"/>
                  </a:cubicBezTo>
                  <a:cubicBezTo>
                    <a:pt x="369" y="918"/>
                    <a:pt x="346" y="703"/>
                    <a:pt x="262" y="453"/>
                  </a:cubicBezTo>
                  <a:cubicBezTo>
                    <a:pt x="191" y="191"/>
                    <a:pt x="96" y="1"/>
                    <a:pt x="48"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9"/>
            <p:cNvSpPr/>
            <p:nvPr/>
          </p:nvSpPr>
          <p:spPr>
            <a:xfrm>
              <a:off x="7540861" y="3053219"/>
              <a:ext cx="7838" cy="19701"/>
            </a:xfrm>
            <a:custGeom>
              <a:avLst/>
              <a:gdLst/>
              <a:ahLst/>
              <a:cxnLst/>
              <a:rect l="l" t="t" r="r" b="b"/>
              <a:pathLst>
                <a:path w="370" h="930" extrusionOk="0">
                  <a:moveTo>
                    <a:pt x="48" y="1"/>
                  </a:moveTo>
                  <a:cubicBezTo>
                    <a:pt x="1" y="12"/>
                    <a:pt x="37" y="227"/>
                    <a:pt x="108" y="489"/>
                  </a:cubicBezTo>
                  <a:cubicBezTo>
                    <a:pt x="177" y="743"/>
                    <a:pt x="280" y="930"/>
                    <a:pt x="330" y="930"/>
                  </a:cubicBezTo>
                  <a:cubicBezTo>
                    <a:pt x="331" y="930"/>
                    <a:pt x="333" y="930"/>
                    <a:pt x="334" y="929"/>
                  </a:cubicBezTo>
                  <a:cubicBezTo>
                    <a:pt x="370" y="917"/>
                    <a:pt x="346" y="703"/>
                    <a:pt x="275" y="441"/>
                  </a:cubicBezTo>
                  <a:cubicBezTo>
                    <a:pt x="191" y="179"/>
                    <a:pt x="96" y="1"/>
                    <a:pt x="48"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9"/>
            <p:cNvSpPr/>
            <p:nvPr/>
          </p:nvSpPr>
          <p:spPr>
            <a:xfrm>
              <a:off x="7529019" y="3013625"/>
              <a:ext cx="7838" cy="19701"/>
            </a:xfrm>
            <a:custGeom>
              <a:avLst/>
              <a:gdLst/>
              <a:ahLst/>
              <a:cxnLst/>
              <a:rect l="l" t="t" r="r" b="b"/>
              <a:pathLst>
                <a:path w="370" h="930" extrusionOk="0">
                  <a:moveTo>
                    <a:pt x="48" y="0"/>
                  </a:moveTo>
                  <a:cubicBezTo>
                    <a:pt x="0" y="12"/>
                    <a:pt x="36" y="238"/>
                    <a:pt x="107" y="488"/>
                  </a:cubicBezTo>
                  <a:cubicBezTo>
                    <a:pt x="188" y="743"/>
                    <a:pt x="280" y="930"/>
                    <a:pt x="329" y="930"/>
                  </a:cubicBezTo>
                  <a:cubicBezTo>
                    <a:pt x="331" y="930"/>
                    <a:pt x="332" y="929"/>
                    <a:pt x="334" y="929"/>
                  </a:cubicBezTo>
                  <a:cubicBezTo>
                    <a:pt x="369" y="917"/>
                    <a:pt x="345" y="703"/>
                    <a:pt x="274" y="441"/>
                  </a:cubicBezTo>
                  <a:cubicBezTo>
                    <a:pt x="191" y="191"/>
                    <a:pt x="95"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9"/>
            <p:cNvSpPr/>
            <p:nvPr/>
          </p:nvSpPr>
          <p:spPr>
            <a:xfrm>
              <a:off x="7517155" y="2974032"/>
              <a:ext cx="7838" cy="19956"/>
            </a:xfrm>
            <a:custGeom>
              <a:avLst/>
              <a:gdLst/>
              <a:ahLst/>
              <a:cxnLst/>
              <a:rect l="l" t="t" r="r" b="b"/>
              <a:pathLst>
                <a:path w="370" h="942" extrusionOk="0">
                  <a:moveTo>
                    <a:pt x="48" y="0"/>
                  </a:moveTo>
                  <a:cubicBezTo>
                    <a:pt x="1" y="24"/>
                    <a:pt x="36" y="238"/>
                    <a:pt x="108" y="500"/>
                  </a:cubicBezTo>
                  <a:cubicBezTo>
                    <a:pt x="189" y="743"/>
                    <a:pt x="281" y="941"/>
                    <a:pt x="330" y="941"/>
                  </a:cubicBezTo>
                  <a:cubicBezTo>
                    <a:pt x="331" y="941"/>
                    <a:pt x="333" y="941"/>
                    <a:pt x="334" y="941"/>
                  </a:cubicBezTo>
                  <a:cubicBezTo>
                    <a:pt x="370" y="929"/>
                    <a:pt x="346" y="702"/>
                    <a:pt x="274" y="452"/>
                  </a:cubicBezTo>
                  <a:cubicBezTo>
                    <a:pt x="191" y="191"/>
                    <a:pt x="96" y="0"/>
                    <a:pt x="4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9"/>
            <p:cNvSpPr/>
            <p:nvPr/>
          </p:nvSpPr>
          <p:spPr>
            <a:xfrm>
              <a:off x="7505313" y="2934671"/>
              <a:ext cx="7838" cy="19701"/>
            </a:xfrm>
            <a:custGeom>
              <a:avLst/>
              <a:gdLst/>
              <a:ahLst/>
              <a:cxnLst/>
              <a:rect l="l" t="t" r="r" b="b"/>
              <a:pathLst>
                <a:path w="370" h="930" extrusionOk="0">
                  <a:moveTo>
                    <a:pt x="48" y="1"/>
                  </a:moveTo>
                  <a:cubicBezTo>
                    <a:pt x="0" y="13"/>
                    <a:pt x="36" y="239"/>
                    <a:pt x="107" y="489"/>
                  </a:cubicBezTo>
                  <a:cubicBezTo>
                    <a:pt x="188" y="743"/>
                    <a:pt x="280" y="930"/>
                    <a:pt x="329" y="930"/>
                  </a:cubicBezTo>
                  <a:cubicBezTo>
                    <a:pt x="331" y="930"/>
                    <a:pt x="332" y="930"/>
                    <a:pt x="333" y="929"/>
                  </a:cubicBezTo>
                  <a:cubicBezTo>
                    <a:pt x="369" y="917"/>
                    <a:pt x="345" y="703"/>
                    <a:pt x="274" y="441"/>
                  </a:cubicBezTo>
                  <a:cubicBezTo>
                    <a:pt x="191" y="191"/>
                    <a:pt x="95" y="1"/>
                    <a:pt x="48"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9"/>
            <p:cNvSpPr/>
            <p:nvPr/>
          </p:nvSpPr>
          <p:spPr>
            <a:xfrm>
              <a:off x="7496734" y="2905161"/>
              <a:ext cx="4555" cy="9872"/>
            </a:xfrm>
            <a:custGeom>
              <a:avLst/>
              <a:gdLst/>
              <a:ahLst/>
              <a:cxnLst/>
              <a:rect l="l" t="t" r="r" b="b"/>
              <a:pathLst>
                <a:path w="215" h="466" extrusionOk="0">
                  <a:moveTo>
                    <a:pt x="36" y="1"/>
                  </a:moveTo>
                  <a:cubicBezTo>
                    <a:pt x="0" y="13"/>
                    <a:pt x="0" y="132"/>
                    <a:pt x="36" y="251"/>
                  </a:cubicBezTo>
                  <a:cubicBezTo>
                    <a:pt x="70" y="374"/>
                    <a:pt x="146" y="466"/>
                    <a:pt x="184" y="466"/>
                  </a:cubicBezTo>
                  <a:cubicBezTo>
                    <a:pt x="186" y="466"/>
                    <a:pt x="189" y="466"/>
                    <a:pt x="191" y="465"/>
                  </a:cubicBezTo>
                  <a:cubicBezTo>
                    <a:pt x="215" y="441"/>
                    <a:pt x="215" y="334"/>
                    <a:pt x="191" y="203"/>
                  </a:cubicBezTo>
                  <a:cubicBezTo>
                    <a:pt x="155" y="72"/>
                    <a:pt x="84" y="1"/>
                    <a:pt x="36"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9"/>
            <p:cNvSpPr/>
            <p:nvPr/>
          </p:nvSpPr>
          <p:spPr>
            <a:xfrm>
              <a:off x="7373143" y="4088102"/>
              <a:ext cx="3792" cy="10126"/>
            </a:xfrm>
            <a:custGeom>
              <a:avLst/>
              <a:gdLst/>
              <a:ahLst/>
              <a:cxnLst/>
              <a:rect l="l" t="t" r="r" b="b"/>
              <a:pathLst>
                <a:path w="179" h="478" extrusionOk="0">
                  <a:moveTo>
                    <a:pt x="83" y="1"/>
                  </a:moveTo>
                  <a:cubicBezTo>
                    <a:pt x="48" y="1"/>
                    <a:pt x="0" y="108"/>
                    <a:pt x="12" y="239"/>
                  </a:cubicBezTo>
                  <a:cubicBezTo>
                    <a:pt x="24" y="370"/>
                    <a:pt x="60" y="477"/>
                    <a:pt x="107" y="477"/>
                  </a:cubicBezTo>
                  <a:cubicBezTo>
                    <a:pt x="155" y="477"/>
                    <a:pt x="179" y="358"/>
                    <a:pt x="179" y="227"/>
                  </a:cubicBezTo>
                  <a:cubicBezTo>
                    <a:pt x="167" y="96"/>
                    <a:pt x="131" y="1"/>
                    <a:pt x="83"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9"/>
            <p:cNvSpPr/>
            <p:nvPr/>
          </p:nvSpPr>
          <p:spPr>
            <a:xfrm>
              <a:off x="7371618" y="4047491"/>
              <a:ext cx="4067" cy="20210"/>
            </a:xfrm>
            <a:custGeom>
              <a:avLst/>
              <a:gdLst/>
              <a:ahLst/>
              <a:cxnLst/>
              <a:rect l="l" t="t" r="r" b="b"/>
              <a:pathLst>
                <a:path w="192" h="954" extrusionOk="0">
                  <a:moveTo>
                    <a:pt x="72" y="1"/>
                  </a:moveTo>
                  <a:cubicBezTo>
                    <a:pt x="25" y="1"/>
                    <a:pt x="1" y="215"/>
                    <a:pt x="13" y="477"/>
                  </a:cubicBezTo>
                  <a:cubicBezTo>
                    <a:pt x="25" y="739"/>
                    <a:pt x="72" y="953"/>
                    <a:pt x="108" y="953"/>
                  </a:cubicBezTo>
                  <a:cubicBezTo>
                    <a:pt x="155" y="953"/>
                    <a:pt x="191" y="739"/>
                    <a:pt x="179" y="477"/>
                  </a:cubicBezTo>
                  <a:cubicBezTo>
                    <a:pt x="167" y="203"/>
                    <a:pt x="120" y="1"/>
                    <a:pt x="72"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9"/>
            <p:cNvSpPr/>
            <p:nvPr/>
          </p:nvSpPr>
          <p:spPr>
            <a:xfrm>
              <a:off x="7370368" y="4007135"/>
              <a:ext cx="3792" cy="20464"/>
            </a:xfrm>
            <a:custGeom>
              <a:avLst/>
              <a:gdLst/>
              <a:ahLst/>
              <a:cxnLst/>
              <a:rect l="l" t="t" r="r" b="b"/>
              <a:pathLst>
                <a:path w="179" h="966" extrusionOk="0">
                  <a:moveTo>
                    <a:pt x="72" y="1"/>
                  </a:moveTo>
                  <a:cubicBezTo>
                    <a:pt x="24" y="1"/>
                    <a:pt x="0" y="227"/>
                    <a:pt x="12" y="489"/>
                  </a:cubicBezTo>
                  <a:cubicBezTo>
                    <a:pt x="12" y="751"/>
                    <a:pt x="60" y="965"/>
                    <a:pt x="107" y="965"/>
                  </a:cubicBezTo>
                  <a:cubicBezTo>
                    <a:pt x="143" y="965"/>
                    <a:pt x="179" y="739"/>
                    <a:pt x="179" y="477"/>
                  </a:cubicBezTo>
                  <a:cubicBezTo>
                    <a:pt x="167" y="215"/>
                    <a:pt x="119" y="1"/>
                    <a:pt x="72"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9"/>
            <p:cNvSpPr/>
            <p:nvPr/>
          </p:nvSpPr>
          <p:spPr>
            <a:xfrm>
              <a:off x="7369351" y="3966291"/>
              <a:ext cx="3813" cy="20443"/>
            </a:xfrm>
            <a:custGeom>
              <a:avLst/>
              <a:gdLst/>
              <a:ahLst/>
              <a:cxnLst/>
              <a:rect l="l" t="t" r="r" b="b"/>
              <a:pathLst>
                <a:path w="180" h="965" extrusionOk="0">
                  <a:moveTo>
                    <a:pt x="72" y="0"/>
                  </a:moveTo>
                  <a:cubicBezTo>
                    <a:pt x="24" y="0"/>
                    <a:pt x="1" y="214"/>
                    <a:pt x="1" y="488"/>
                  </a:cubicBezTo>
                  <a:cubicBezTo>
                    <a:pt x="12" y="750"/>
                    <a:pt x="60" y="965"/>
                    <a:pt x="96" y="965"/>
                  </a:cubicBezTo>
                  <a:cubicBezTo>
                    <a:pt x="143" y="965"/>
                    <a:pt x="179" y="738"/>
                    <a:pt x="167" y="476"/>
                  </a:cubicBezTo>
                  <a:cubicBezTo>
                    <a:pt x="167" y="214"/>
                    <a:pt x="120" y="0"/>
                    <a:pt x="72"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9"/>
            <p:cNvSpPr/>
            <p:nvPr/>
          </p:nvSpPr>
          <p:spPr>
            <a:xfrm>
              <a:off x="7368334" y="3925426"/>
              <a:ext cx="3813" cy="20443"/>
            </a:xfrm>
            <a:custGeom>
              <a:avLst/>
              <a:gdLst/>
              <a:ahLst/>
              <a:cxnLst/>
              <a:rect l="l" t="t" r="r" b="b"/>
              <a:pathLst>
                <a:path w="180" h="965" extrusionOk="0">
                  <a:moveTo>
                    <a:pt x="72" y="0"/>
                  </a:moveTo>
                  <a:cubicBezTo>
                    <a:pt x="37" y="0"/>
                    <a:pt x="1" y="215"/>
                    <a:pt x="1" y="488"/>
                  </a:cubicBezTo>
                  <a:cubicBezTo>
                    <a:pt x="13" y="750"/>
                    <a:pt x="49" y="965"/>
                    <a:pt x="96" y="965"/>
                  </a:cubicBezTo>
                  <a:cubicBezTo>
                    <a:pt x="144" y="965"/>
                    <a:pt x="180" y="738"/>
                    <a:pt x="168" y="477"/>
                  </a:cubicBezTo>
                  <a:cubicBezTo>
                    <a:pt x="168" y="215"/>
                    <a:pt x="120" y="0"/>
                    <a:pt x="72"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9"/>
            <p:cNvSpPr/>
            <p:nvPr/>
          </p:nvSpPr>
          <p:spPr>
            <a:xfrm>
              <a:off x="7367339" y="3885324"/>
              <a:ext cx="3792" cy="20189"/>
            </a:xfrm>
            <a:custGeom>
              <a:avLst/>
              <a:gdLst/>
              <a:ahLst/>
              <a:cxnLst/>
              <a:rect l="l" t="t" r="r" b="b"/>
              <a:pathLst>
                <a:path w="179" h="953" extrusionOk="0">
                  <a:moveTo>
                    <a:pt x="72" y="0"/>
                  </a:moveTo>
                  <a:cubicBezTo>
                    <a:pt x="24" y="0"/>
                    <a:pt x="0" y="215"/>
                    <a:pt x="0" y="476"/>
                  </a:cubicBezTo>
                  <a:cubicBezTo>
                    <a:pt x="12" y="738"/>
                    <a:pt x="60" y="953"/>
                    <a:pt x="96" y="953"/>
                  </a:cubicBezTo>
                  <a:cubicBezTo>
                    <a:pt x="143" y="953"/>
                    <a:pt x="179" y="738"/>
                    <a:pt x="167" y="465"/>
                  </a:cubicBezTo>
                  <a:cubicBezTo>
                    <a:pt x="167" y="203"/>
                    <a:pt x="119" y="0"/>
                    <a:pt x="72"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9"/>
            <p:cNvSpPr/>
            <p:nvPr/>
          </p:nvSpPr>
          <p:spPr>
            <a:xfrm>
              <a:off x="7365813" y="3844713"/>
              <a:ext cx="4067" cy="20189"/>
            </a:xfrm>
            <a:custGeom>
              <a:avLst/>
              <a:gdLst/>
              <a:ahLst/>
              <a:cxnLst/>
              <a:rect l="l" t="t" r="r" b="b"/>
              <a:pathLst>
                <a:path w="192" h="953" extrusionOk="0">
                  <a:moveTo>
                    <a:pt x="84" y="0"/>
                  </a:moveTo>
                  <a:cubicBezTo>
                    <a:pt x="37" y="0"/>
                    <a:pt x="1" y="215"/>
                    <a:pt x="13" y="477"/>
                  </a:cubicBezTo>
                  <a:cubicBezTo>
                    <a:pt x="25" y="738"/>
                    <a:pt x="72" y="953"/>
                    <a:pt x="120" y="953"/>
                  </a:cubicBezTo>
                  <a:cubicBezTo>
                    <a:pt x="168" y="953"/>
                    <a:pt x="191" y="738"/>
                    <a:pt x="179" y="477"/>
                  </a:cubicBezTo>
                  <a:cubicBezTo>
                    <a:pt x="179" y="203"/>
                    <a:pt x="132" y="0"/>
                    <a:pt x="8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9"/>
            <p:cNvSpPr/>
            <p:nvPr/>
          </p:nvSpPr>
          <p:spPr>
            <a:xfrm>
              <a:off x="7364309" y="3804103"/>
              <a:ext cx="4046" cy="20210"/>
            </a:xfrm>
            <a:custGeom>
              <a:avLst/>
              <a:gdLst/>
              <a:ahLst/>
              <a:cxnLst/>
              <a:rect l="l" t="t" r="r" b="b"/>
              <a:pathLst>
                <a:path w="191" h="954" extrusionOk="0">
                  <a:moveTo>
                    <a:pt x="72" y="0"/>
                  </a:moveTo>
                  <a:cubicBezTo>
                    <a:pt x="24" y="0"/>
                    <a:pt x="0" y="215"/>
                    <a:pt x="12" y="477"/>
                  </a:cubicBezTo>
                  <a:cubicBezTo>
                    <a:pt x="24" y="743"/>
                    <a:pt x="58" y="953"/>
                    <a:pt x="104" y="953"/>
                  </a:cubicBezTo>
                  <a:cubicBezTo>
                    <a:pt x="105" y="953"/>
                    <a:pt x="106" y="953"/>
                    <a:pt x="108" y="953"/>
                  </a:cubicBezTo>
                  <a:cubicBezTo>
                    <a:pt x="155" y="953"/>
                    <a:pt x="191" y="739"/>
                    <a:pt x="179" y="477"/>
                  </a:cubicBezTo>
                  <a:cubicBezTo>
                    <a:pt x="167" y="215"/>
                    <a:pt x="119" y="0"/>
                    <a:pt x="72"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9"/>
            <p:cNvSpPr/>
            <p:nvPr/>
          </p:nvSpPr>
          <p:spPr>
            <a:xfrm>
              <a:off x="7362551" y="3763492"/>
              <a:ext cx="4046" cy="20443"/>
            </a:xfrm>
            <a:custGeom>
              <a:avLst/>
              <a:gdLst/>
              <a:ahLst/>
              <a:cxnLst/>
              <a:rect l="l" t="t" r="r" b="b"/>
              <a:pathLst>
                <a:path w="191" h="965" extrusionOk="0">
                  <a:moveTo>
                    <a:pt x="83" y="1"/>
                  </a:moveTo>
                  <a:cubicBezTo>
                    <a:pt x="36" y="1"/>
                    <a:pt x="0" y="227"/>
                    <a:pt x="12" y="489"/>
                  </a:cubicBezTo>
                  <a:cubicBezTo>
                    <a:pt x="24" y="751"/>
                    <a:pt x="72" y="965"/>
                    <a:pt x="119" y="965"/>
                  </a:cubicBezTo>
                  <a:cubicBezTo>
                    <a:pt x="167" y="953"/>
                    <a:pt x="191" y="739"/>
                    <a:pt x="179" y="477"/>
                  </a:cubicBezTo>
                  <a:cubicBezTo>
                    <a:pt x="179" y="215"/>
                    <a:pt x="131" y="1"/>
                    <a:pt x="83"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9"/>
            <p:cNvSpPr/>
            <p:nvPr/>
          </p:nvSpPr>
          <p:spPr>
            <a:xfrm>
              <a:off x="7361280" y="3723136"/>
              <a:ext cx="3813" cy="20189"/>
            </a:xfrm>
            <a:custGeom>
              <a:avLst/>
              <a:gdLst/>
              <a:ahLst/>
              <a:cxnLst/>
              <a:rect l="l" t="t" r="r" b="b"/>
              <a:pathLst>
                <a:path w="180" h="953" extrusionOk="0">
                  <a:moveTo>
                    <a:pt x="72" y="1"/>
                  </a:moveTo>
                  <a:cubicBezTo>
                    <a:pt x="36" y="1"/>
                    <a:pt x="1" y="203"/>
                    <a:pt x="12" y="477"/>
                  </a:cubicBezTo>
                  <a:cubicBezTo>
                    <a:pt x="12" y="739"/>
                    <a:pt x="60" y="953"/>
                    <a:pt x="108" y="953"/>
                  </a:cubicBezTo>
                  <a:cubicBezTo>
                    <a:pt x="155" y="953"/>
                    <a:pt x="179" y="739"/>
                    <a:pt x="179" y="477"/>
                  </a:cubicBezTo>
                  <a:cubicBezTo>
                    <a:pt x="167" y="203"/>
                    <a:pt x="120" y="1"/>
                    <a:pt x="72"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9"/>
            <p:cNvSpPr/>
            <p:nvPr/>
          </p:nvSpPr>
          <p:spPr>
            <a:xfrm>
              <a:off x="7360030" y="3682525"/>
              <a:ext cx="3792" cy="20210"/>
            </a:xfrm>
            <a:custGeom>
              <a:avLst/>
              <a:gdLst/>
              <a:ahLst/>
              <a:cxnLst/>
              <a:rect l="l" t="t" r="r" b="b"/>
              <a:pathLst>
                <a:path w="179" h="954" extrusionOk="0">
                  <a:moveTo>
                    <a:pt x="71" y="1"/>
                  </a:moveTo>
                  <a:cubicBezTo>
                    <a:pt x="24" y="1"/>
                    <a:pt x="0" y="215"/>
                    <a:pt x="12" y="477"/>
                  </a:cubicBezTo>
                  <a:cubicBezTo>
                    <a:pt x="12" y="739"/>
                    <a:pt x="60" y="953"/>
                    <a:pt x="107" y="953"/>
                  </a:cubicBezTo>
                  <a:cubicBezTo>
                    <a:pt x="155" y="953"/>
                    <a:pt x="179" y="739"/>
                    <a:pt x="179" y="477"/>
                  </a:cubicBezTo>
                  <a:cubicBezTo>
                    <a:pt x="167" y="215"/>
                    <a:pt x="119" y="1"/>
                    <a:pt x="71"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9"/>
            <p:cNvSpPr/>
            <p:nvPr/>
          </p:nvSpPr>
          <p:spPr>
            <a:xfrm>
              <a:off x="7358759" y="3641914"/>
              <a:ext cx="3813" cy="20210"/>
            </a:xfrm>
            <a:custGeom>
              <a:avLst/>
              <a:gdLst/>
              <a:ahLst/>
              <a:cxnLst/>
              <a:rect l="l" t="t" r="r" b="b"/>
              <a:pathLst>
                <a:path w="180" h="954" extrusionOk="0">
                  <a:moveTo>
                    <a:pt x="84" y="1"/>
                  </a:moveTo>
                  <a:cubicBezTo>
                    <a:pt x="36" y="1"/>
                    <a:pt x="0" y="215"/>
                    <a:pt x="12" y="477"/>
                  </a:cubicBezTo>
                  <a:cubicBezTo>
                    <a:pt x="12" y="739"/>
                    <a:pt x="60" y="953"/>
                    <a:pt x="108" y="953"/>
                  </a:cubicBezTo>
                  <a:cubicBezTo>
                    <a:pt x="155" y="953"/>
                    <a:pt x="179" y="739"/>
                    <a:pt x="179" y="477"/>
                  </a:cubicBezTo>
                  <a:cubicBezTo>
                    <a:pt x="167" y="215"/>
                    <a:pt x="131" y="1"/>
                    <a:pt x="84"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9"/>
            <p:cNvSpPr/>
            <p:nvPr/>
          </p:nvSpPr>
          <p:spPr>
            <a:xfrm>
              <a:off x="7357996" y="3601304"/>
              <a:ext cx="3813" cy="20464"/>
            </a:xfrm>
            <a:custGeom>
              <a:avLst/>
              <a:gdLst/>
              <a:ahLst/>
              <a:cxnLst/>
              <a:rect l="l" t="t" r="r" b="b"/>
              <a:pathLst>
                <a:path w="180" h="966" extrusionOk="0">
                  <a:moveTo>
                    <a:pt x="84" y="1"/>
                  </a:moveTo>
                  <a:cubicBezTo>
                    <a:pt x="36" y="1"/>
                    <a:pt x="1" y="215"/>
                    <a:pt x="1" y="477"/>
                  </a:cubicBezTo>
                  <a:cubicBezTo>
                    <a:pt x="13" y="751"/>
                    <a:pt x="48" y="965"/>
                    <a:pt x="96" y="965"/>
                  </a:cubicBezTo>
                  <a:cubicBezTo>
                    <a:pt x="144" y="953"/>
                    <a:pt x="179" y="739"/>
                    <a:pt x="167" y="477"/>
                  </a:cubicBezTo>
                  <a:cubicBezTo>
                    <a:pt x="167" y="215"/>
                    <a:pt x="132" y="1"/>
                    <a:pt x="84"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9"/>
            <p:cNvSpPr/>
            <p:nvPr/>
          </p:nvSpPr>
          <p:spPr>
            <a:xfrm>
              <a:off x="7357255" y="3560693"/>
              <a:ext cx="3792" cy="20464"/>
            </a:xfrm>
            <a:custGeom>
              <a:avLst/>
              <a:gdLst/>
              <a:ahLst/>
              <a:cxnLst/>
              <a:rect l="l" t="t" r="r" b="b"/>
              <a:pathLst>
                <a:path w="179" h="966" extrusionOk="0">
                  <a:moveTo>
                    <a:pt x="83" y="1"/>
                  </a:moveTo>
                  <a:cubicBezTo>
                    <a:pt x="36" y="1"/>
                    <a:pt x="0" y="215"/>
                    <a:pt x="12" y="477"/>
                  </a:cubicBezTo>
                  <a:cubicBezTo>
                    <a:pt x="12" y="751"/>
                    <a:pt x="48" y="965"/>
                    <a:pt x="95" y="965"/>
                  </a:cubicBezTo>
                  <a:cubicBezTo>
                    <a:pt x="143" y="965"/>
                    <a:pt x="179" y="751"/>
                    <a:pt x="179" y="477"/>
                  </a:cubicBezTo>
                  <a:cubicBezTo>
                    <a:pt x="167" y="215"/>
                    <a:pt x="131" y="1"/>
                    <a:pt x="83"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9"/>
            <p:cNvSpPr/>
            <p:nvPr/>
          </p:nvSpPr>
          <p:spPr>
            <a:xfrm>
              <a:off x="7356746" y="3520337"/>
              <a:ext cx="3792" cy="20210"/>
            </a:xfrm>
            <a:custGeom>
              <a:avLst/>
              <a:gdLst/>
              <a:ahLst/>
              <a:cxnLst/>
              <a:rect l="l" t="t" r="r" b="b"/>
              <a:pathLst>
                <a:path w="179" h="954" extrusionOk="0">
                  <a:moveTo>
                    <a:pt x="84" y="1"/>
                  </a:moveTo>
                  <a:cubicBezTo>
                    <a:pt x="36" y="1"/>
                    <a:pt x="0" y="215"/>
                    <a:pt x="12" y="477"/>
                  </a:cubicBezTo>
                  <a:cubicBezTo>
                    <a:pt x="12" y="739"/>
                    <a:pt x="48" y="953"/>
                    <a:pt x="95" y="953"/>
                  </a:cubicBezTo>
                  <a:cubicBezTo>
                    <a:pt x="143" y="953"/>
                    <a:pt x="179" y="739"/>
                    <a:pt x="179" y="477"/>
                  </a:cubicBezTo>
                  <a:cubicBezTo>
                    <a:pt x="167" y="203"/>
                    <a:pt x="131" y="1"/>
                    <a:pt x="84"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9"/>
            <p:cNvSpPr/>
            <p:nvPr/>
          </p:nvSpPr>
          <p:spPr>
            <a:xfrm>
              <a:off x="7356492" y="3479747"/>
              <a:ext cx="3792" cy="20189"/>
            </a:xfrm>
            <a:custGeom>
              <a:avLst/>
              <a:gdLst/>
              <a:ahLst/>
              <a:cxnLst/>
              <a:rect l="l" t="t" r="r" b="b"/>
              <a:pathLst>
                <a:path w="179" h="953" extrusionOk="0">
                  <a:moveTo>
                    <a:pt x="84" y="0"/>
                  </a:moveTo>
                  <a:cubicBezTo>
                    <a:pt x="36" y="0"/>
                    <a:pt x="0" y="214"/>
                    <a:pt x="0" y="476"/>
                  </a:cubicBezTo>
                  <a:cubicBezTo>
                    <a:pt x="0" y="738"/>
                    <a:pt x="48" y="953"/>
                    <a:pt x="84" y="953"/>
                  </a:cubicBezTo>
                  <a:cubicBezTo>
                    <a:pt x="131" y="953"/>
                    <a:pt x="179" y="738"/>
                    <a:pt x="167" y="476"/>
                  </a:cubicBezTo>
                  <a:cubicBezTo>
                    <a:pt x="167" y="202"/>
                    <a:pt x="131" y="0"/>
                    <a:pt x="8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9"/>
            <p:cNvSpPr/>
            <p:nvPr/>
          </p:nvSpPr>
          <p:spPr>
            <a:xfrm>
              <a:off x="7356492" y="3439137"/>
              <a:ext cx="3538" cy="20189"/>
            </a:xfrm>
            <a:custGeom>
              <a:avLst/>
              <a:gdLst/>
              <a:ahLst/>
              <a:cxnLst/>
              <a:rect l="l" t="t" r="r" b="b"/>
              <a:pathLst>
                <a:path w="167" h="953" extrusionOk="0">
                  <a:moveTo>
                    <a:pt x="84" y="0"/>
                  </a:moveTo>
                  <a:cubicBezTo>
                    <a:pt x="36" y="0"/>
                    <a:pt x="0" y="214"/>
                    <a:pt x="0" y="476"/>
                  </a:cubicBezTo>
                  <a:cubicBezTo>
                    <a:pt x="0" y="738"/>
                    <a:pt x="36" y="953"/>
                    <a:pt x="84" y="953"/>
                  </a:cubicBezTo>
                  <a:cubicBezTo>
                    <a:pt x="119" y="953"/>
                    <a:pt x="167" y="738"/>
                    <a:pt x="167" y="476"/>
                  </a:cubicBezTo>
                  <a:cubicBezTo>
                    <a:pt x="167" y="214"/>
                    <a:pt x="119" y="0"/>
                    <a:pt x="8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9"/>
            <p:cNvSpPr/>
            <p:nvPr/>
          </p:nvSpPr>
          <p:spPr>
            <a:xfrm>
              <a:off x="7356492" y="3398526"/>
              <a:ext cx="3538" cy="20189"/>
            </a:xfrm>
            <a:custGeom>
              <a:avLst/>
              <a:gdLst/>
              <a:ahLst/>
              <a:cxnLst/>
              <a:rect l="l" t="t" r="r" b="b"/>
              <a:pathLst>
                <a:path w="167" h="953" extrusionOk="0">
                  <a:moveTo>
                    <a:pt x="84" y="0"/>
                  </a:moveTo>
                  <a:cubicBezTo>
                    <a:pt x="36" y="0"/>
                    <a:pt x="0" y="215"/>
                    <a:pt x="0" y="476"/>
                  </a:cubicBezTo>
                  <a:cubicBezTo>
                    <a:pt x="0" y="738"/>
                    <a:pt x="36" y="953"/>
                    <a:pt x="84" y="953"/>
                  </a:cubicBezTo>
                  <a:cubicBezTo>
                    <a:pt x="119" y="953"/>
                    <a:pt x="167" y="750"/>
                    <a:pt x="167" y="476"/>
                  </a:cubicBezTo>
                  <a:cubicBezTo>
                    <a:pt x="167" y="215"/>
                    <a:pt x="131" y="0"/>
                    <a:pt x="8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9"/>
            <p:cNvSpPr/>
            <p:nvPr/>
          </p:nvSpPr>
          <p:spPr>
            <a:xfrm>
              <a:off x="7356746" y="3357915"/>
              <a:ext cx="3538" cy="20443"/>
            </a:xfrm>
            <a:custGeom>
              <a:avLst/>
              <a:gdLst/>
              <a:ahLst/>
              <a:cxnLst/>
              <a:rect l="l" t="t" r="r" b="b"/>
              <a:pathLst>
                <a:path w="167" h="965" extrusionOk="0">
                  <a:moveTo>
                    <a:pt x="84" y="0"/>
                  </a:moveTo>
                  <a:cubicBezTo>
                    <a:pt x="48" y="0"/>
                    <a:pt x="0" y="215"/>
                    <a:pt x="0" y="477"/>
                  </a:cubicBezTo>
                  <a:cubicBezTo>
                    <a:pt x="0" y="750"/>
                    <a:pt x="24" y="965"/>
                    <a:pt x="72" y="965"/>
                  </a:cubicBezTo>
                  <a:cubicBezTo>
                    <a:pt x="131" y="965"/>
                    <a:pt x="167" y="750"/>
                    <a:pt x="167" y="477"/>
                  </a:cubicBezTo>
                  <a:cubicBezTo>
                    <a:pt x="167" y="215"/>
                    <a:pt x="131" y="0"/>
                    <a:pt x="8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9"/>
            <p:cNvSpPr/>
            <p:nvPr/>
          </p:nvSpPr>
          <p:spPr>
            <a:xfrm>
              <a:off x="7357001" y="3317305"/>
              <a:ext cx="3792" cy="20443"/>
            </a:xfrm>
            <a:custGeom>
              <a:avLst/>
              <a:gdLst/>
              <a:ahLst/>
              <a:cxnLst/>
              <a:rect l="l" t="t" r="r" b="b"/>
              <a:pathLst>
                <a:path w="179" h="965" extrusionOk="0">
                  <a:moveTo>
                    <a:pt x="95" y="0"/>
                  </a:moveTo>
                  <a:cubicBezTo>
                    <a:pt x="48" y="0"/>
                    <a:pt x="12" y="215"/>
                    <a:pt x="12" y="477"/>
                  </a:cubicBezTo>
                  <a:cubicBezTo>
                    <a:pt x="0" y="750"/>
                    <a:pt x="48" y="965"/>
                    <a:pt x="83" y="965"/>
                  </a:cubicBezTo>
                  <a:cubicBezTo>
                    <a:pt x="131" y="965"/>
                    <a:pt x="179" y="750"/>
                    <a:pt x="179" y="489"/>
                  </a:cubicBezTo>
                  <a:cubicBezTo>
                    <a:pt x="179" y="215"/>
                    <a:pt x="143" y="0"/>
                    <a:pt x="95"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9"/>
            <p:cNvSpPr/>
            <p:nvPr/>
          </p:nvSpPr>
          <p:spPr>
            <a:xfrm>
              <a:off x="7357742" y="3276948"/>
              <a:ext cx="3813" cy="20189"/>
            </a:xfrm>
            <a:custGeom>
              <a:avLst/>
              <a:gdLst/>
              <a:ahLst/>
              <a:cxnLst/>
              <a:rect l="l" t="t" r="r" b="b"/>
              <a:pathLst>
                <a:path w="180" h="953" extrusionOk="0">
                  <a:moveTo>
                    <a:pt x="96" y="0"/>
                  </a:moveTo>
                  <a:cubicBezTo>
                    <a:pt x="48" y="0"/>
                    <a:pt x="13" y="203"/>
                    <a:pt x="1" y="477"/>
                  </a:cubicBezTo>
                  <a:cubicBezTo>
                    <a:pt x="1" y="739"/>
                    <a:pt x="37" y="953"/>
                    <a:pt x="84" y="953"/>
                  </a:cubicBezTo>
                  <a:cubicBezTo>
                    <a:pt x="132" y="953"/>
                    <a:pt x="168" y="739"/>
                    <a:pt x="179" y="477"/>
                  </a:cubicBezTo>
                  <a:cubicBezTo>
                    <a:pt x="179" y="215"/>
                    <a:pt x="144" y="0"/>
                    <a:pt x="96"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9"/>
            <p:cNvSpPr/>
            <p:nvPr/>
          </p:nvSpPr>
          <p:spPr>
            <a:xfrm>
              <a:off x="7358505" y="3236338"/>
              <a:ext cx="3813" cy="20189"/>
            </a:xfrm>
            <a:custGeom>
              <a:avLst/>
              <a:gdLst/>
              <a:ahLst/>
              <a:cxnLst/>
              <a:rect l="l" t="t" r="r" b="b"/>
              <a:pathLst>
                <a:path w="180" h="953" extrusionOk="0">
                  <a:moveTo>
                    <a:pt x="108" y="0"/>
                  </a:moveTo>
                  <a:cubicBezTo>
                    <a:pt x="60" y="0"/>
                    <a:pt x="12" y="203"/>
                    <a:pt x="12" y="477"/>
                  </a:cubicBezTo>
                  <a:cubicBezTo>
                    <a:pt x="1" y="739"/>
                    <a:pt x="36" y="953"/>
                    <a:pt x="84" y="953"/>
                  </a:cubicBezTo>
                  <a:cubicBezTo>
                    <a:pt x="132" y="953"/>
                    <a:pt x="167" y="751"/>
                    <a:pt x="179" y="477"/>
                  </a:cubicBezTo>
                  <a:cubicBezTo>
                    <a:pt x="179" y="215"/>
                    <a:pt x="155" y="0"/>
                    <a:pt x="108"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9"/>
            <p:cNvSpPr/>
            <p:nvPr/>
          </p:nvSpPr>
          <p:spPr>
            <a:xfrm>
              <a:off x="7359776" y="3195727"/>
              <a:ext cx="4046" cy="20210"/>
            </a:xfrm>
            <a:custGeom>
              <a:avLst/>
              <a:gdLst/>
              <a:ahLst/>
              <a:cxnLst/>
              <a:rect l="l" t="t" r="r" b="b"/>
              <a:pathLst>
                <a:path w="191" h="954" extrusionOk="0">
                  <a:moveTo>
                    <a:pt x="116" y="0"/>
                  </a:moveTo>
                  <a:cubicBezTo>
                    <a:pt x="69" y="0"/>
                    <a:pt x="24" y="222"/>
                    <a:pt x="12" y="477"/>
                  </a:cubicBezTo>
                  <a:cubicBezTo>
                    <a:pt x="0" y="739"/>
                    <a:pt x="36" y="953"/>
                    <a:pt x="72" y="953"/>
                  </a:cubicBezTo>
                  <a:cubicBezTo>
                    <a:pt x="119" y="953"/>
                    <a:pt x="167" y="739"/>
                    <a:pt x="179" y="477"/>
                  </a:cubicBezTo>
                  <a:cubicBezTo>
                    <a:pt x="191" y="215"/>
                    <a:pt x="155" y="1"/>
                    <a:pt x="119" y="1"/>
                  </a:cubicBezTo>
                  <a:cubicBezTo>
                    <a:pt x="118" y="0"/>
                    <a:pt x="117" y="0"/>
                    <a:pt x="116"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9"/>
            <p:cNvSpPr/>
            <p:nvPr/>
          </p:nvSpPr>
          <p:spPr>
            <a:xfrm>
              <a:off x="7361788" y="3155116"/>
              <a:ext cx="4300" cy="20210"/>
            </a:xfrm>
            <a:custGeom>
              <a:avLst/>
              <a:gdLst/>
              <a:ahLst/>
              <a:cxnLst/>
              <a:rect l="l" t="t" r="r" b="b"/>
              <a:pathLst>
                <a:path w="203" h="954" extrusionOk="0">
                  <a:moveTo>
                    <a:pt x="131" y="1"/>
                  </a:moveTo>
                  <a:cubicBezTo>
                    <a:pt x="84" y="1"/>
                    <a:pt x="36" y="215"/>
                    <a:pt x="12" y="477"/>
                  </a:cubicBezTo>
                  <a:cubicBezTo>
                    <a:pt x="0" y="739"/>
                    <a:pt x="24" y="953"/>
                    <a:pt x="72" y="953"/>
                  </a:cubicBezTo>
                  <a:cubicBezTo>
                    <a:pt x="73" y="954"/>
                    <a:pt x="74" y="954"/>
                    <a:pt x="75" y="954"/>
                  </a:cubicBezTo>
                  <a:cubicBezTo>
                    <a:pt x="111" y="954"/>
                    <a:pt x="167" y="744"/>
                    <a:pt x="179" y="489"/>
                  </a:cubicBezTo>
                  <a:cubicBezTo>
                    <a:pt x="203" y="215"/>
                    <a:pt x="179" y="1"/>
                    <a:pt x="131"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9"/>
            <p:cNvSpPr/>
            <p:nvPr/>
          </p:nvSpPr>
          <p:spPr>
            <a:xfrm>
              <a:off x="7364818" y="3114972"/>
              <a:ext cx="4809" cy="20252"/>
            </a:xfrm>
            <a:custGeom>
              <a:avLst/>
              <a:gdLst/>
              <a:ahLst/>
              <a:cxnLst/>
              <a:rect l="l" t="t" r="r" b="b"/>
              <a:pathLst>
                <a:path w="227" h="956" extrusionOk="0">
                  <a:moveTo>
                    <a:pt x="160" y="1"/>
                  </a:moveTo>
                  <a:cubicBezTo>
                    <a:pt x="114" y="1"/>
                    <a:pt x="59" y="218"/>
                    <a:pt x="36" y="479"/>
                  </a:cubicBezTo>
                  <a:cubicBezTo>
                    <a:pt x="0" y="741"/>
                    <a:pt x="24" y="955"/>
                    <a:pt x="72" y="955"/>
                  </a:cubicBezTo>
                  <a:cubicBezTo>
                    <a:pt x="73" y="955"/>
                    <a:pt x="74" y="956"/>
                    <a:pt x="75" y="956"/>
                  </a:cubicBezTo>
                  <a:cubicBezTo>
                    <a:pt x="111" y="956"/>
                    <a:pt x="168" y="746"/>
                    <a:pt x="203" y="491"/>
                  </a:cubicBezTo>
                  <a:cubicBezTo>
                    <a:pt x="226" y="229"/>
                    <a:pt x="203" y="3"/>
                    <a:pt x="167" y="3"/>
                  </a:cubicBezTo>
                  <a:cubicBezTo>
                    <a:pt x="165" y="1"/>
                    <a:pt x="162" y="1"/>
                    <a:pt x="160"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9"/>
            <p:cNvSpPr/>
            <p:nvPr/>
          </p:nvSpPr>
          <p:spPr>
            <a:xfrm>
              <a:off x="7369351" y="3084487"/>
              <a:ext cx="4300" cy="10380"/>
            </a:xfrm>
            <a:custGeom>
              <a:avLst/>
              <a:gdLst/>
              <a:ahLst/>
              <a:cxnLst/>
              <a:rect l="l" t="t" r="r" b="b"/>
              <a:pathLst>
                <a:path w="203" h="490" extrusionOk="0">
                  <a:moveTo>
                    <a:pt x="132" y="1"/>
                  </a:moveTo>
                  <a:cubicBezTo>
                    <a:pt x="84" y="1"/>
                    <a:pt x="36" y="108"/>
                    <a:pt x="12" y="239"/>
                  </a:cubicBezTo>
                  <a:cubicBezTo>
                    <a:pt x="1" y="370"/>
                    <a:pt x="12" y="477"/>
                    <a:pt x="60" y="489"/>
                  </a:cubicBezTo>
                  <a:cubicBezTo>
                    <a:pt x="108" y="489"/>
                    <a:pt x="167" y="394"/>
                    <a:pt x="179" y="251"/>
                  </a:cubicBezTo>
                  <a:cubicBezTo>
                    <a:pt x="203" y="120"/>
                    <a:pt x="179" y="1"/>
                    <a:pt x="132" y="1"/>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9"/>
            <p:cNvSpPr/>
            <p:nvPr/>
          </p:nvSpPr>
          <p:spPr>
            <a:xfrm>
              <a:off x="7219026" y="4070963"/>
              <a:ext cx="193222" cy="32306"/>
            </a:xfrm>
            <a:custGeom>
              <a:avLst/>
              <a:gdLst/>
              <a:ahLst/>
              <a:cxnLst/>
              <a:rect l="l" t="t" r="r" b="b"/>
              <a:pathLst>
                <a:path w="9121" h="1525" extrusionOk="0">
                  <a:moveTo>
                    <a:pt x="9049" y="0"/>
                  </a:moveTo>
                  <a:lnTo>
                    <a:pt x="0" y="48"/>
                  </a:lnTo>
                  <a:lnTo>
                    <a:pt x="0" y="1369"/>
                  </a:lnTo>
                  <a:lnTo>
                    <a:pt x="9121" y="1524"/>
                  </a:lnTo>
                  <a:lnTo>
                    <a:pt x="9049"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9"/>
            <p:cNvSpPr/>
            <p:nvPr/>
          </p:nvSpPr>
          <p:spPr>
            <a:xfrm>
              <a:off x="7344883" y="2892810"/>
              <a:ext cx="33323" cy="178838"/>
            </a:xfrm>
            <a:custGeom>
              <a:avLst/>
              <a:gdLst/>
              <a:ahLst/>
              <a:cxnLst/>
              <a:rect l="l" t="t" r="r" b="b"/>
              <a:pathLst>
                <a:path w="1573" h="8442" extrusionOk="0">
                  <a:moveTo>
                    <a:pt x="36" y="0"/>
                  </a:moveTo>
                  <a:cubicBezTo>
                    <a:pt x="13" y="119"/>
                    <a:pt x="1" y="238"/>
                    <a:pt x="13" y="357"/>
                  </a:cubicBezTo>
                  <a:cubicBezTo>
                    <a:pt x="24" y="584"/>
                    <a:pt x="24" y="917"/>
                    <a:pt x="48" y="1322"/>
                  </a:cubicBezTo>
                  <a:cubicBezTo>
                    <a:pt x="84" y="2143"/>
                    <a:pt x="144" y="3263"/>
                    <a:pt x="215" y="4501"/>
                  </a:cubicBezTo>
                  <a:cubicBezTo>
                    <a:pt x="263" y="5120"/>
                    <a:pt x="298" y="5715"/>
                    <a:pt x="334" y="6251"/>
                  </a:cubicBezTo>
                  <a:cubicBezTo>
                    <a:pt x="334" y="6739"/>
                    <a:pt x="405" y="7215"/>
                    <a:pt x="548" y="7680"/>
                  </a:cubicBezTo>
                  <a:cubicBezTo>
                    <a:pt x="655" y="8001"/>
                    <a:pt x="906" y="8263"/>
                    <a:pt x="1215" y="8394"/>
                  </a:cubicBezTo>
                  <a:cubicBezTo>
                    <a:pt x="1298" y="8430"/>
                    <a:pt x="1382" y="8442"/>
                    <a:pt x="1477" y="8442"/>
                  </a:cubicBezTo>
                  <a:cubicBezTo>
                    <a:pt x="1537" y="8430"/>
                    <a:pt x="1572" y="8430"/>
                    <a:pt x="1572" y="8430"/>
                  </a:cubicBezTo>
                  <a:cubicBezTo>
                    <a:pt x="1465" y="8406"/>
                    <a:pt x="1346" y="8370"/>
                    <a:pt x="1251" y="8335"/>
                  </a:cubicBezTo>
                  <a:cubicBezTo>
                    <a:pt x="965" y="8192"/>
                    <a:pt x="763" y="7942"/>
                    <a:pt x="667" y="7644"/>
                  </a:cubicBezTo>
                  <a:cubicBezTo>
                    <a:pt x="548" y="7180"/>
                    <a:pt x="489" y="6715"/>
                    <a:pt x="501" y="6239"/>
                  </a:cubicBezTo>
                  <a:cubicBezTo>
                    <a:pt x="465" y="5703"/>
                    <a:pt x="429" y="5108"/>
                    <a:pt x="394" y="4501"/>
                  </a:cubicBezTo>
                  <a:cubicBezTo>
                    <a:pt x="322" y="3251"/>
                    <a:pt x="239" y="2131"/>
                    <a:pt x="179" y="1322"/>
                  </a:cubicBezTo>
                  <a:cubicBezTo>
                    <a:pt x="144" y="905"/>
                    <a:pt x="108" y="584"/>
                    <a:pt x="96" y="357"/>
                  </a:cubicBezTo>
                  <a:cubicBezTo>
                    <a:pt x="84" y="238"/>
                    <a:pt x="72" y="119"/>
                    <a:pt x="36"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9"/>
            <p:cNvSpPr/>
            <p:nvPr/>
          </p:nvSpPr>
          <p:spPr>
            <a:xfrm>
              <a:off x="7359522" y="2907428"/>
              <a:ext cx="17159" cy="14808"/>
            </a:xfrm>
            <a:custGeom>
              <a:avLst/>
              <a:gdLst/>
              <a:ahLst/>
              <a:cxnLst/>
              <a:rect l="l" t="t" r="r" b="b"/>
              <a:pathLst>
                <a:path w="810" h="699" extrusionOk="0">
                  <a:moveTo>
                    <a:pt x="396" y="0"/>
                  </a:moveTo>
                  <a:cubicBezTo>
                    <a:pt x="322" y="0"/>
                    <a:pt x="279" y="34"/>
                    <a:pt x="286" y="48"/>
                  </a:cubicBezTo>
                  <a:cubicBezTo>
                    <a:pt x="286" y="84"/>
                    <a:pt x="393" y="60"/>
                    <a:pt x="488" y="156"/>
                  </a:cubicBezTo>
                  <a:cubicBezTo>
                    <a:pt x="548" y="203"/>
                    <a:pt x="584" y="263"/>
                    <a:pt x="584" y="334"/>
                  </a:cubicBezTo>
                  <a:cubicBezTo>
                    <a:pt x="572" y="417"/>
                    <a:pt x="524" y="489"/>
                    <a:pt x="441" y="513"/>
                  </a:cubicBezTo>
                  <a:cubicBezTo>
                    <a:pt x="413" y="527"/>
                    <a:pt x="381" y="534"/>
                    <a:pt x="349" y="534"/>
                  </a:cubicBezTo>
                  <a:cubicBezTo>
                    <a:pt x="300" y="534"/>
                    <a:pt x="251" y="518"/>
                    <a:pt x="215" y="489"/>
                  </a:cubicBezTo>
                  <a:cubicBezTo>
                    <a:pt x="167" y="429"/>
                    <a:pt x="143" y="358"/>
                    <a:pt x="155" y="287"/>
                  </a:cubicBezTo>
                  <a:cubicBezTo>
                    <a:pt x="155" y="156"/>
                    <a:pt x="226" y="96"/>
                    <a:pt x="226" y="72"/>
                  </a:cubicBezTo>
                  <a:cubicBezTo>
                    <a:pt x="226" y="68"/>
                    <a:pt x="222" y="66"/>
                    <a:pt x="214" y="66"/>
                  </a:cubicBezTo>
                  <a:cubicBezTo>
                    <a:pt x="179" y="66"/>
                    <a:pt x="75" y="116"/>
                    <a:pt x="36" y="263"/>
                  </a:cubicBezTo>
                  <a:cubicBezTo>
                    <a:pt x="0" y="382"/>
                    <a:pt x="24" y="501"/>
                    <a:pt x="107" y="584"/>
                  </a:cubicBezTo>
                  <a:cubicBezTo>
                    <a:pt x="169" y="662"/>
                    <a:pt x="262" y="699"/>
                    <a:pt x="355" y="699"/>
                  </a:cubicBezTo>
                  <a:cubicBezTo>
                    <a:pt x="405" y="699"/>
                    <a:pt x="455" y="688"/>
                    <a:pt x="500" y="668"/>
                  </a:cubicBezTo>
                  <a:cubicBezTo>
                    <a:pt x="607" y="644"/>
                    <a:pt x="703" y="572"/>
                    <a:pt x="738" y="477"/>
                  </a:cubicBezTo>
                  <a:cubicBezTo>
                    <a:pt x="810" y="310"/>
                    <a:pt x="726" y="120"/>
                    <a:pt x="560" y="48"/>
                  </a:cubicBezTo>
                  <a:cubicBezTo>
                    <a:pt x="497" y="12"/>
                    <a:pt x="441" y="0"/>
                    <a:pt x="396"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9"/>
            <p:cNvSpPr/>
            <p:nvPr/>
          </p:nvSpPr>
          <p:spPr>
            <a:xfrm>
              <a:off x="7447289" y="2898106"/>
              <a:ext cx="89059" cy="46987"/>
            </a:xfrm>
            <a:custGeom>
              <a:avLst/>
              <a:gdLst/>
              <a:ahLst/>
              <a:cxnLst/>
              <a:rect l="l" t="t" r="r" b="b"/>
              <a:pathLst>
                <a:path w="4204" h="2218" extrusionOk="0">
                  <a:moveTo>
                    <a:pt x="1" y="0"/>
                  </a:moveTo>
                  <a:cubicBezTo>
                    <a:pt x="24" y="262"/>
                    <a:pt x="120" y="512"/>
                    <a:pt x="274" y="727"/>
                  </a:cubicBezTo>
                  <a:cubicBezTo>
                    <a:pt x="825" y="1657"/>
                    <a:pt x="1820" y="2217"/>
                    <a:pt x="2880" y="2217"/>
                  </a:cubicBezTo>
                  <a:cubicBezTo>
                    <a:pt x="3082" y="2217"/>
                    <a:pt x="3286" y="2197"/>
                    <a:pt x="3489" y="2155"/>
                  </a:cubicBezTo>
                  <a:cubicBezTo>
                    <a:pt x="3739" y="2120"/>
                    <a:pt x="3989" y="2036"/>
                    <a:pt x="4203" y="1881"/>
                  </a:cubicBezTo>
                  <a:cubicBezTo>
                    <a:pt x="4202" y="1877"/>
                    <a:pt x="4197" y="1875"/>
                    <a:pt x="4190" y="1875"/>
                  </a:cubicBezTo>
                  <a:cubicBezTo>
                    <a:pt x="4130" y="1875"/>
                    <a:pt x="3886" y="1984"/>
                    <a:pt x="3465" y="2036"/>
                  </a:cubicBezTo>
                  <a:cubicBezTo>
                    <a:pt x="3316" y="2057"/>
                    <a:pt x="3167" y="2067"/>
                    <a:pt x="3018" y="2067"/>
                  </a:cubicBezTo>
                  <a:cubicBezTo>
                    <a:pt x="2570" y="2067"/>
                    <a:pt x="2126" y="1974"/>
                    <a:pt x="1715" y="1786"/>
                  </a:cubicBezTo>
                  <a:cubicBezTo>
                    <a:pt x="1167" y="1536"/>
                    <a:pt x="703" y="1143"/>
                    <a:pt x="370" y="643"/>
                  </a:cubicBezTo>
                  <a:cubicBezTo>
                    <a:pt x="108" y="274"/>
                    <a:pt x="24" y="0"/>
                    <a:pt x="1"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9"/>
            <p:cNvSpPr/>
            <p:nvPr/>
          </p:nvSpPr>
          <p:spPr>
            <a:xfrm>
              <a:off x="7173119" y="2892810"/>
              <a:ext cx="60312" cy="53639"/>
            </a:xfrm>
            <a:custGeom>
              <a:avLst/>
              <a:gdLst/>
              <a:ahLst/>
              <a:cxnLst/>
              <a:rect l="l" t="t" r="r" b="b"/>
              <a:pathLst>
                <a:path w="2847" h="2532" extrusionOk="0">
                  <a:moveTo>
                    <a:pt x="2810" y="0"/>
                  </a:moveTo>
                  <a:cubicBezTo>
                    <a:pt x="2775" y="0"/>
                    <a:pt x="2775" y="238"/>
                    <a:pt x="2656" y="596"/>
                  </a:cubicBezTo>
                  <a:cubicBezTo>
                    <a:pt x="2370" y="1536"/>
                    <a:pt x="1572" y="2239"/>
                    <a:pt x="608" y="2393"/>
                  </a:cubicBezTo>
                  <a:cubicBezTo>
                    <a:pt x="239" y="2465"/>
                    <a:pt x="0" y="2429"/>
                    <a:pt x="0" y="2465"/>
                  </a:cubicBezTo>
                  <a:cubicBezTo>
                    <a:pt x="130" y="2511"/>
                    <a:pt x="260" y="2532"/>
                    <a:pt x="393" y="2532"/>
                  </a:cubicBezTo>
                  <a:cubicBezTo>
                    <a:pt x="467" y="2532"/>
                    <a:pt x="543" y="2525"/>
                    <a:pt x="620" y="2512"/>
                  </a:cubicBezTo>
                  <a:cubicBezTo>
                    <a:pt x="1667" y="2417"/>
                    <a:pt x="2537" y="1655"/>
                    <a:pt x="2775" y="619"/>
                  </a:cubicBezTo>
                  <a:cubicBezTo>
                    <a:pt x="2834" y="429"/>
                    <a:pt x="2846" y="215"/>
                    <a:pt x="2810"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9"/>
            <p:cNvSpPr/>
            <p:nvPr/>
          </p:nvSpPr>
          <p:spPr>
            <a:xfrm>
              <a:off x="7517410" y="2406012"/>
              <a:ext cx="269909" cy="594262"/>
            </a:xfrm>
            <a:custGeom>
              <a:avLst/>
              <a:gdLst/>
              <a:ahLst/>
              <a:cxnLst/>
              <a:rect l="l" t="t" r="r" b="b"/>
              <a:pathLst>
                <a:path w="12741" h="28052" extrusionOk="0">
                  <a:moveTo>
                    <a:pt x="2346" y="0"/>
                  </a:moveTo>
                  <a:lnTo>
                    <a:pt x="48" y="6430"/>
                  </a:lnTo>
                  <a:cubicBezTo>
                    <a:pt x="203" y="6537"/>
                    <a:pt x="6739" y="13538"/>
                    <a:pt x="6739" y="13538"/>
                  </a:cubicBezTo>
                  <a:lnTo>
                    <a:pt x="1120" y="20550"/>
                  </a:lnTo>
                  <a:cubicBezTo>
                    <a:pt x="251" y="21634"/>
                    <a:pt x="1" y="23074"/>
                    <a:pt x="453" y="24384"/>
                  </a:cubicBezTo>
                  <a:lnTo>
                    <a:pt x="1953" y="28051"/>
                  </a:lnTo>
                  <a:lnTo>
                    <a:pt x="6061" y="26218"/>
                  </a:lnTo>
                  <a:lnTo>
                    <a:pt x="5739" y="25730"/>
                  </a:lnTo>
                  <a:lnTo>
                    <a:pt x="2656" y="25730"/>
                  </a:lnTo>
                  <a:lnTo>
                    <a:pt x="2477" y="24991"/>
                  </a:lnTo>
                  <a:lnTo>
                    <a:pt x="10966" y="16848"/>
                  </a:lnTo>
                  <a:cubicBezTo>
                    <a:pt x="12740" y="14812"/>
                    <a:pt x="12728" y="11775"/>
                    <a:pt x="10942" y="9751"/>
                  </a:cubicBezTo>
                  <a:lnTo>
                    <a:pt x="2346" y="0"/>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9"/>
            <p:cNvSpPr/>
            <p:nvPr/>
          </p:nvSpPr>
          <p:spPr>
            <a:xfrm>
              <a:off x="6995551" y="1956287"/>
              <a:ext cx="106960" cy="127487"/>
            </a:xfrm>
            <a:custGeom>
              <a:avLst/>
              <a:gdLst/>
              <a:ahLst/>
              <a:cxnLst/>
              <a:rect l="l" t="t" r="r" b="b"/>
              <a:pathLst>
                <a:path w="5049" h="6018" extrusionOk="0">
                  <a:moveTo>
                    <a:pt x="3584" y="0"/>
                  </a:moveTo>
                  <a:lnTo>
                    <a:pt x="3299" y="191"/>
                  </a:lnTo>
                  <a:cubicBezTo>
                    <a:pt x="4180" y="965"/>
                    <a:pt x="3941" y="2798"/>
                    <a:pt x="2846" y="4287"/>
                  </a:cubicBezTo>
                  <a:cubicBezTo>
                    <a:pt x="2327" y="4988"/>
                    <a:pt x="1814" y="5208"/>
                    <a:pt x="1376" y="5208"/>
                  </a:cubicBezTo>
                  <a:cubicBezTo>
                    <a:pt x="637" y="5208"/>
                    <a:pt x="108" y="4584"/>
                    <a:pt x="108" y="4584"/>
                  </a:cubicBezTo>
                  <a:lnTo>
                    <a:pt x="108" y="4477"/>
                  </a:lnTo>
                  <a:lnTo>
                    <a:pt x="0" y="4787"/>
                  </a:lnTo>
                  <a:cubicBezTo>
                    <a:pt x="0" y="4787"/>
                    <a:pt x="274" y="5834"/>
                    <a:pt x="1286" y="6001"/>
                  </a:cubicBezTo>
                  <a:cubicBezTo>
                    <a:pt x="1354" y="6012"/>
                    <a:pt x="1424" y="6018"/>
                    <a:pt x="1496" y="6018"/>
                  </a:cubicBezTo>
                  <a:cubicBezTo>
                    <a:pt x="2487" y="6018"/>
                    <a:pt x="3772" y="4946"/>
                    <a:pt x="4394" y="3025"/>
                  </a:cubicBezTo>
                  <a:cubicBezTo>
                    <a:pt x="5049" y="965"/>
                    <a:pt x="3584" y="0"/>
                    <a:pt x="3584" y="0"/>
                  </a:cubicBez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9"/>
            <p:cNvSpPr/>
            <p:nvPr/>
          </p:nvSpPr>
          <p:spPr>
            <a:xfrm>
              <a:off x="6879269" y="2225923"/>
              <a:ext cx="309503" cy="343398"/>
            </a:xfrm>
            <a:custGeom>
              <a:avLst/>
              <a:gdLst/>
              <a:ahLst/>
              <a:cxnLst/>
              <a:rect l="l" t="t" r="r" b="b"/>
              <a:pathLst>
                <a:path w="14610" h="16210" extrusionOk="0">
                  <a:moveTo>
                    <a:pt x="2394" y="0"/>
                  </a:moveTo>
                  <a:cubicBezTo>
                    <a:pt x="2394" y="0"/>
                    <a:pt x="1" y="13954"/>
                    <a:pt x="2572" y="15597"/>
                  </a:cubicBezTo>
                  <a:cubicBezTo>
                    <a:pt x="3253" y="16034"/>
                    <a:pt x="4123" y="16209"/>
                    <a:pt x="5081" y="16209"/>
                  </a:cubicBezTo>
                  <a:cubicBezTo>
                    <a:pt x="9069" y="16209"/>
                    <a:pt x="14610" y="13168"/>
                    <a:pt x="14610" y="13168"/>
                  </a:cubicBezTo>
                  <a:lnTo>
                    <a:pt x="14419" y="7251"/>
                  </a:lnTo>
                  <a:cubicBezTo>
                    <a:pt x="14419" y="7251"/>
                    <a:pt x="6346" y="10596"/>
                    <a:pt x="6009" y="10596"/>
                  </a:cubicBezTo>
                  <a:cubicBezTo>
                    <a:pt x="5998" y="10596"/>
                    <a:pt x="5995" y="10592"/>
                    <a:pt x="6001" y="10585"/>
                  </a:cubicBezTo>
                  <a:lnTo>
                    <a:pt x="5775" y="0"/>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9"/>
            <p:cNvSpPr/>
            <p:nvPr/>
          </p:nvSpPr>
          <p:spPr>
            <a:xfrm>
              <a:off x="6929964" y="2134872"/>
              <a:ext cx="57028" cy="100138"/>
            </a:xfrm>
            <a:custGeom>
              <a:avLst/>
              <a:gdLst/>
              <a:ahLst/>
              <a:cxnLst/>
              <a:rect l="l" t="t" r="r" b="b"/>
              <a:pathLst>
                <a:path w="2692" h="4727" extrusionOk="0">
                  <a:moveTo>
                    <a:pt x="2692" y="0"/>
                  </a:moveTo>
                  <a:lnTo>
                    <a:pt x="263" y="1643"/>
                  </a:lnTo>
                  <a:lnTo>
                    <a:pt x="1" y="4298"/>
                  </a:lnTo>
                  <a:lnTo>
                    <a:pt x="2037" y="4727"/>
                  </a:lnTo>
                  <a:lnTo>
                    <a:pt x="2680" y="107"/>
                  </a:lnTo>
                  <a:lnTo>
                    <a:pt x="2692" y="0"/>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9"/>
            <p:cNvSpPr/>
            <p:nvPr/>
          </p:nvSpPr>
          <p:spPr>
            <a:xfrm>
              <a:off x="6970574" y="2097651"/>
              <a:ext cx="61307" cy="138630"/>
            </a:xfrm>
            <a:custGeom>
              <a:avLst/>
              <a:gdLst/>
              <a:ahLst/>
              <a:cxnLst/>
              <a:rect l="l" t="t" r="r" b="b"/>
              <a:pathLst>
                <a:path w="2894" h="6544" extrusionOk="0">
                  <a:moveTo>
                    <a:pt x="2416" y="1"/>
                  </a:moveTo>
                  <a:cubicBezTo>
                    <a:pt x="1980" y="1"/>
                    <a:pt x="1406" y="1293"/>
                    <a:pt x="1406" y="1293"/>
                  </a:cubicBezTo>
                  <a:lnTo>
                    <a:pt x="1" y="6293"/>
                  </a:lnTo>
                  <a:lnTo>
                    <a:pt x="1251" y="6543"/>
                  </a:lnTo>
                  <a:cubicBezTo>
                    <a:pt x="1251" y="6543"/>
                    <a:pt x="1430" y="6174"/>
                    <a:pt x="1846" y="5091"/>
                  </a:cubicBezTo>
                  <a:cubicBezTo>
                    <a:pt x="2120" y="4305"/>
                    <a:pt x="2096" y="3448"/>
                    <a:pt x="1763" y="2674"/>
                  </a:cubicBezTo>
                  <a:cubicBezTo>
                    <a:pt x="1763" y="2674"/>
                    <a:pt x="2894" y="102"/>
                    <a:pt x="2465" y="7"/>
                  </a:cubicBezTo>
                  <a:cubicBezTo>
                    <a:pt x="2449" y="3"/>
                    <a:pt x="2432" y="1"/>
                    <a:pt x="2416"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9"/>
            <p:cNvSpPr/>
            <p:nvPr/>
          </p:nvSpPr>
          <p:spPr>
            <a:xfrm>
              <a:off x="6942590" y="2067019"/>
              <a:ext cx="80988" cy="176317"/>
            </a:xfrm>
            <a:custGeom>
              <a:avLst/>
              <a:gdLst/>
              <a:ahLst/>
              <a:cxnLst/>
              <a:rect l="l" t="t" r="r" b="b"/>
              <a:pathLst>
                <a:path w="3823" h="8323" extrusionOk="0">
                  <a:moveTo>
                    <a:pt x="3024" y="0"/>
                  </a:moveTo>
                  <a:lnTo>
                    <a:pt x="0" y="7906"/>
                  </a:lnTo>
                  <a:lnTo>
                    <a:pt x="762" y="8323"/>
                  </a:lnTo>
                  <a:cubicBezTo>
                    <a:pt x="762" y="8323"/>
                    <a:pt x="3751" y="893"/>
                    <a:pt x="3822" y="679"/>
                  </a:cubicBezTo>
                  <a:lnTo>
                    <a:pt x="3024"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9"/>
            <p:cNvSpPr/>
            <p:nvPr/>
          </p:nvSpPr>
          <p:spPr>
            <a:xfrm>
              <a:off x="6924180" y="2093203"/>
              <a:ext cx="80712" cy="124415"/>
            </a:xfrm>
            <a:custGeom>
              <a:avLst/>
              <a:gdLst/>
              <a:ahLst/>
              <a:cxnLst/>
              <a:rect l="l" t="t" r="r" b="b"/>
              <a:pathLst>
                <a:path w="3810" h="5873" extrusionOk="0">
                  <a:moveTo>
                    <a:pt x="2754" y="0"/>
                  </a:moveTo>
                  <a:cubicBezTo>
                    <a:pt x="2552" y="0"/>
                    <a:pt x="545" y="2769"/>
                    <a:pt x="405" y="3003"/>
                  </a:cubicBezTo>
                  <a:cubicBezTo>
                    <a:pt x="0" y="3682"/>
                    <a:pt x="369" y="5872"/>
                    <a:pt x="369" y="5872"/>
                  </a:cubicBezTo>
                  <a:lnTo>
                    <a:pt x="1024" y="3443"/>
                  </a:lnTo>
                  <a:cubicBezTo>
                    <a:pt x="1024" y="3443"/>
                    <a:pt x="1774" y="4865"/>
                    <a:pt x="2340" y="4865"/>
                  </a:cubicBezTo>
                  <a:cubicBezTo>
                    <a:pt x="2358" y="4865"/>
                    <a:pt x="2376" y="4863"/>
                    <a:pt x="2393" y="4860"/>
                  </a:cubicBezTo>
                  <a:cubicBezTo>
                    <a:pt x="2813" y="4790"/>
                    <a:pt x="2429" y="3781"/>
                    <a:pt x="2196" y="3251"/>
                  </a:cubicBezTo>
                  <a:lnTo>
                    <a:pt x="2196" y="3251"/>
                  </a:lnTo>
                  <a:cubicBezTo>
                    <a:pt x="2341" y="3524"/>
                    <a:pt x="2578" y="3872"/>
                    <a:pt x="2841" y="3872"/>
                  </a:cubicBezTo>
                  <a:cubicBezTo>
                    <a:pt x="2847" y="3872"/>
                    <a:pt x="2852" y="3872"/>
                    <a:pt x="2858" y="3872"/>
                  </a:cubicBezTo>
                  <a:cubicBezTo>
                    <a:pt x="3255" y="3840"/>
                    <a:pt x="2791" y="2579"/>
                    <a:pt x="2695" y="2331"/>
                  </a:cubicBezTo>
                  <a:lnTo>
                    <a:pt x="2695" y="2331"/>
                  </a:lnTo>
                  <a:cubicBezTo>
                    <a:pt x="2796" y="2563"/>
                    <a:pt x="3029" y="2707"/>
                    <a:pt x="3289" y="2707"/>
                  </a:cubicBezTo>
                  <a:cubicBezTo>
                    <a:pt x="3308" y="2707"/>
                    <a:pt x="3327" y="2707"/>
                    <a:pt x="3346" y="2705"/>
                  </a:cubicBezTo>
                  <a:cubicBezTo>
                    <a:pt x="3810" y="2622"/>
                    <a:pt x="2917" y="98"/>
                    <a:pt x="2762" y="2"/>
                  </a:cubicBezTo>
                  <a:cubicBezTo>
                    <a:pt x="2760" y="1"/>
                    <a:pt x="2757" y="0"/>
                    <a:pt x="2754" y="0"/>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9"/>
            <p:cNvSpPr/>
            <p:nvPr/>
          </p:nvSpPr>
          <p:spPr>
            <a:xfrm>
              <a:off x="6972354" y="2114684"/>
              <a:ext cx="23726" cy="37750"/>
            </a:xfrm>
            <a:custGeom>
              <a:avLst/>
              <a:gdLst/>
              <a:ahLst/>
              <a:cxnLst/>
              <a:rect l="l" t="t" r="r" b="b"/>
              <a:pathLst>
                <a:path w="1120" h="1782" extrusionOk="0">
                  <a:moveTo>
                    <a:pt x="0" y="1"/>
                  </a:moveTo>
                  <a:lnTo>
                    <a:pt x="0" y="1"/>
                  </a:lnTo>
                  <a:cubicBezTo>
                    <a:pt x="36" y="370"/>
                    <a:pt x="143" y="739"/>
                    <a:pt x="298" y="1084"/>
                  </a:cubicBezTo>
                  <a:cubicBezTo>
                    <a:pt x="345" y="1215"/>
                    <a:pt x="405" y="1358"/>
                    <a:pt x="476" y="1489"/>
                  </a:cubicBezTo>
                  <a:cubicBezTo>
                    <a:pt x="548" y="1596"/>
                    <a:pt x="655" y="1691"/>
                    <a:pt x="774" y="1739"/>
                  </a:cubicBezTo>
                  <a:cubicBezTo>
                    <a:pt x="856" y="1771"/>
                    <a:pt x="926" y="1782"/>
                    <a:pt x="981" y="1782"/>
                  </a:cubicBezTo>
                  <a:cubicBezTo>
                    <a:pt x="1070" y="1782"/>
                    <a:pt x="1119" y="1753"/>
                    <a:pt x="1119" y="1739"/>
                  </a:cubicBezTo>
                  <a:cubicBezTo>
                    <a:pt x="1119" y="1715"/>
                    <a:pt x="988" y="1727"/>
                    <a:pt x="822" y="1632"/>
                  </a:cubicBezTo>
                  <a:cubicBezTo>
                    <a:pt x="738" y="1584"/>
                    <a:pt x="655" y="1501"/>
                    <a:pt x="607" y="1405"/>
                  </a:cubicBezTo>
                  <a:cubicBezTo>
                    <a:pt x="548" y="1286"/>
                    <a:pt x="500" y="1155"/>
                    <a:pt x="453" y="1024"/>
                  </a:cubicBezTo>
                  <a:cubicBezTo>
                    <a:pt x="345" y="667"/>
                    <a:pt x="191" y="322"/>
                    <a:pt x="0"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9"/>
            <p:cNvSpPr/>
            <p:nvPr/>
          </p:nvSpPr>
          <p:spPr>
            <a:xfrm>
              <a:off x="6958732" y="2129809"/>
              <a:ext cx="29531" cy="47982"/>
            </a:xfrm>
            <a:custGeom>
              <a:avLst/>
              <a:gdLst/>
              <a:ahLst/>
              <a:cxnLst/>
              <a:rect l="l" t="t" r="r" b="b"/>
              <a:pathLst>
                <a:path w="1394" h="2265" extrusionOk="0">
                  <a:moveTo>
                    <a:pt x="0" y="1"/>
                  </a:moveTo>
                  <a:cubicBezTo>
                    <a:pt x="131" y="668"/>
                    <a:pt x="357" y="1299"/>
                    <a:pt x="679" y="1894"/>
                  </a:cubicBezTo>
                  <a:cubicBezTo>
                    <a:pt x="738" y="2037"/>
                    <a:pt x="846" y="2168"/>
                    <a:pt x="976" y="2239"/>
                  </a:cubicBezTo>
                  <a:cubicBezTo>
                    <a:pt x="1015" y="2256"/>
                    <a:pt x="1056" y="2265"/>
                    <a:pt x="1098" y="2265"/>
                  </a:cubicBezTo>
                  <a:cubicBezTo>
                    <a:pt x="1146" y="2265"/>
                    <a:pt x="1194" y="2253"/>
                    <a:pt x="1238" y="2227"/>
                  </a:cubicBezTo>
                  <a:cubicBezTo>
                    <a:pt x="1310" y="2180"/>
                    <a:pt x="1357" y="2108"/>
                    <a:pt x="1369" y="2025"/>
                  </a:cubicBezTo>
                  <a:cubicBezTo>
                    <a:pt x="1393" y="1906"/>
                    <a:pt x="1393" y="1787"/>
                    <a:pt x="1369" y="1656"/>
                  </a:cubicBezTo>
                  <a:cubicBezTo>
                    <a:pt x="1357" y="1561"/>
                    <a:pt x="1346" y="1453"/>
                    <a:pt x="1322" y="1358"/>
                  </a:cubicBezTo>
                  <a:cubicBezTo>
                    <a:pt x="1298" y="1156"/>
                    <a:pt x="1227" y="965"/>
                    <a:pt x="1107" y="799"/>
                  </a:cubicBezTo>
                  <a:lnTo>
                    <a:pt x="1107" y="799"/>
                  </a:lnTo>
                  <a:cubicBezTo>
                    <a:pt x="1084" y="811"/>
                    <a:pt x="1155" y="1025"/>
                    <a:pt x="1203" y="1382"/>
                  </a:cubicBezTo>
                  <a:cubicBezTo>
                    <a:pt x="1227" y="1477"/>
                    <a:pt x="1227" y="1573"/>
                    <a:pt x="1238" y="1668"/>
                  </a:cubicBezTo>
                  <a:cubicBezTo>
                    <a:pt x="1250" y="1775"/>
                    <a:pt x="1250" y="1882"/>
                    <a:pt x="1238" y="1989"/>
                  </a:cubicBezTo>
                  <a:cubicBezTo>
                    <a:pt x="1211" y="2072"/>
                    <a:pt x="1162" y="2105"/>
                    <a:pt x="1103" y="2105"/>
                  </a:cubicBezTo>
                  <a:cubicBezTo>
                    <a:pt x="1086" y="2105"/>
                    <a:pt x="1067" y="2102"/>
                    <a:pt x="1048" y="2096"/>
                  </a:cubicBezTo>
                  <a:cubicBezTo>
                    <a:pt x="965" y="2061"/>
                    <a:pt x="905" y="1954"/>
                    <a:pt x="846" y="1823"/>
                  </a:cubicBezTo>
                  <a:cubicBezTo>
                    <a:pt x="345" y="834"/>
                    <a:pt x="48" y="1"/>
                    <a:pt x="0"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9"/>
            <p:cNvSpPr/>
            <p:nvPr/>
          </p:nvSpPr>
          <p:spPr>
            <a:xfrm>
              <a:off x="6947123" y="2152265"/>
              <a:ext cx="34827" cy="45610"/>
            </a:xfrm>
            <a:custGeom>
              <a:avLst/>
              <a:gdLst/>
              <a:ahLst/>
              <a:cxnLst/>
              <a:rect l="l" t="t" r="r" b="b"/>
              <a:pathLst>
                <a:path w="1644" h="2153" extrusionOk="0">
                  <a:moveTo>
                    <a:pt x="0" y="1"/>
                  </a:moveTo>
                  <a:lnTo>
                    <a:pt x="0" y="1"/>
                  </a:lnTo>
                  <a:cubicBezTo>
                    <a:pt x="48" y="203"/>
                    <a:pt x="131" y="393"/>
                    <a:pt x="227" y="584"/>
                  </a:cubicBezTo>
                  <a:lnTo>
                    <a:pt x="524" y="1227"/>
                  </a:lnTo>
                  <a:lnTo>
                    <a:pt x="715" y="1596"/>
                  </a:lnTo>
                  <a:cubicBezTo>
                    <a:pt x="774" y="1739"/>
                    <a:pt x="858" y="1870"/>
                    <a:pt x="953" y="2001"/>
                  </a:cubicBezTo>
                  <a:cubicBezTo>
                    <a:pt x="1013" y="2072"/>
                    <a:pt x="1096" y="2120"/>
                    <a:pt x="1179" y="2144"/>
                  </a:cubicBezTo>
                  <a:cubicBezTo>
                    <a:pt x="1204" y="2150"/>
                    <a:pt x="1228" y="2153"/>
                    <a:pt x="1253" y="2153"/>
                  </a:cubicBezTo>
                  <a:cubicBezTo>
                    <a:pt x="1323" y="2153"/>
                    <a:pt x="1391" y="2128"/>
                    <a:pt x="1453" y="2084"/>
                  </a:cubicBezTo>
                  <a:cubicBezTo>
                    <a:pt x="1584" y="1977"/>
                    <a:pt x="1644" y="1798"/>
                    <a:pt x="1620" y="1632"/>
                  </a:cubicBezTo>
                  <a:cubicBezTo>
                    <a:pt x="1584" y="1501"/>
                    <a:pt x="1548" y="1382"/>
                    <a:pt x="1489" y="1263"/>
                  </a:cubicBezTo>
                  <a:lnTo>
                    <a:pt x="1370" y="965"/>
                  </a:lnTo>
                  <a:cubicBezTo>
                    <a:pt x="1298" y="751"/>
                    <a:pt x="1203" y="560"/>
                    <a:pt x="1084" y="382"/>
                  </a:cubicBezTo>
                  <a:lnTo>
                    <a:pt x="1084" y="382"/>
                  </a:lnTo>
                  <a:cubicBezTo>
                    <a:pt x="1108" y="596"/>
                    <a:pt x="1167" y="810"/>
                    <a:pt x="1263" y="1024"/>
                  </a:cubicBezTo>
                  <a:cubicBezTo>
                    <a:pt x="1334" y="1227"/>
                    <a:pt x="1405" y="1441"/>
                    <a:pt x="1465" y="1667"/>
                  </a:cubicBezTo>
                  <a:cubicBezTo>
                    <a:pt x="1477" y="1775"/>
                    <a:pt x="1441" y="1882"/>
                    <a:pt x="1358" y="1965"/>
                  </a:cubicBezTo>
                  <a:cubicBezTo>
                    <a:pt x="1326" y="1981"/>
                    <a:pt x="1290" y="1989"/>
                    <a:pt x="1255" y="1989"/>
                  </a:cubicBezTo>
                  <a:cubicBezTo>
                    <a:pt x="1183" y="1989"/>
                    <a:pt x="1112" y="1957"/>
                    <a:pt x="1072" y="1894"/>
                  </a:cubicBezTo>
                  <a:cubicBezTo>
                    <a:pt x="989" y="1775"/>
                    <a:pt x="917" y="1656"/>
                    <a:pt x="858" y="1536"/>
                  </a:cubicBezTo>
                  <a:cubicBezTo>
                    <a:pt x="798" y="1405"/>
                    <a:pt x="727" y="1286"/>
                    <a:pt x="667" y="1167"/>
                  </a:cubicBezTo>
                  <a:lnTo>
                    <a:pt x="346" y="548"/>
                  </a:lnTo>
                  <a:cubicBezTo>
                    <a:pt x="251" y="358"/>
                    <a:pt x="131" y="167"/>
                    <a:pt x="0"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9"/>
            <p:cNvSpPr/>
            <p:nvPr/>
          </p:nvSpPr>
          <p:spPr>
            <a:xfrm>
              <a:off x="6981675" y="1945250"/>
              <a:ext cx="118314" cy="143227"/>
            </a:xfrm>
            <a:custGeom>
              <a:avLst/>
              <a:gdLst/>
              <a:ahLst/>
              <a:cxnLst/>
              <a:rect l="l" t="t" r="r" b="b"/>
              <a:pathLst>
                <a:path w="5585" h="6761" extrusionOk="0">
                  <a:moveTo>
                    <a:pt x="3525" y="652"/>
                  </a:moveTo>
                  <a:lnTo>
                    <a:pt x="3525" y="664"/>
                  </a:lnTo>
                  <a:cubicBezTo>
                    <a:pt x="3692" y="664"/>
                    <a:pt x="3858" y="700"/>
                    <a:pt x="4013" y="771"/>
                  </a:cubicBezTo>
                  <a:cubicBezTo>
                    <a:pt x="4465" y="1021"/>
                    <a:pt x="4775" y="1486"/>
                    <a:pt x="4823" y="2010"/>
                  </a:cubicBezTo>
                  <a:cubicBezTo>
                    <a:pt x="4930" y="2736"/>
                    <a:pt x="4811" y="3474"/>
                    <a:pt x="4501" y="4141"/>
                  </a:cubicBezTo>
                  <a:cubicBezTo>
                    <a:pt x="3975" y="5332"/>
                    <a:pt x="2986" y="6134"/>
                    <a:pt x="2155" y="6134"/>
                  </a:cubicBezTo>
                  <a:cubicBezTo>
                    <a:pt x="1988" y="6134"/>
                    <a:pt x="1828" y="6101"/>
                    <a:pt x="1679" y="6034"/>
                  </a:cubicBezTo>
                  <a:cubicBezTo>
                    <a:pt x="1203" y="5784"/>
                    <a:pt x="894" y="5308"/>
                    <a:pt x="858" y="4784"/>
                  </a:cubicBezTo>
                  <a:cubicBezTo>
                    <a:pt x="679" y="3296"/>
                    <a:pt x="1322" y="1831"/>
                    <a:pt x="2537" y="974"/>
                  </a:cubicBezTo>
                  <a:cubicBezTo>
                    <a:pt x="2834" y="771"/>
                    <a:pt x="3168" y="664"/>
                    <a:pt x="3525" y="652"/>
                  </a:cubicBezTo>
                  <a:close/>
                  <a:moveTo>
                    <a:pt x="3448" y="1"/>
                  </a:moveTo>
                  <a:cubicBezTo>
                    <a:pt x="3009" y="1"/>
                    <a:pt x="2568" y="144"/>
                    <a:pt x="2203" y="438"/>
                  </a:cubicBezTo>
                  <a:cubicBezTo>
                    <a:pt x="763" y="1438"/>
                    <a:pt x="1" y="3165"/>
                    <a:pt x="227" y="4903"/>
                  </a:cubicBezTo>
                  <a:cubicBezTo>
                    <a:pt x="298" y="5641"/>
                    <a:pt x="751" y="6284"/>
                    <a:pt x="1417" y="6605"/>
                  </a:cubicBezTo>
                  <a:cubicBezTo>
                    <a:pt x="1644" y="6713"/>
                    <a:pt x="1894" y="6760"/>
                    <a:pt x="2144" y="6760"/>
                  </a:cubicBezTo>
                  <a:cubicBezTo>
                    <a:pt x="3239" y="6760"/>
                    <a:pt x="4454" y="5832"/>
                    <a:pt x="5097" y="4391"/>
                  </a:cubicBezTo>
                  <a:cubicBezTo>
                    <a:pt x="5454" y="3605"/>
                    <a:pt x="5585" y="2736"/>
                    <a:pt x="5454" y="1879"/>
                  </a:cubicBezTo>
                  <a:cubicBezTo>
                    <a:pt x="5430" y="1474"/>
                    <a:pt x="5275" y="1081"/>
                    <a:pt x="5025" y="760"/>
                  </a:cubicBezTo>
                  <a:cubicBezTo>
                    <a:pt x="4629" y="261"/>
                    <a:pt x="4040" y="1"/>
                    <a:pt x="3448"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9"/>
            <p:cNvSpPr/>
            <p:nvPr/>
          </p:nvSpPr>
          <p:spPr>
            <a:xfrm>
              <a:off x="7032370" y="2316720"/>
              <a:ext cx="631102" cy="577357"/>
            </a:xfrm>
            <a:custGeom>
              <a:avLst/>
              <a:gdLst/>
              <a:ahLst/>
              <a:cxnLst/>
              <a:rect l="l" t="t" r="r" b="b"/>
              <a:pathLst>
                <a:path w="29791" h="27254" extrusionOk="0">
                  <a:moveTo>
                    <a:pt x="12586" y="0"/>
                  </a:moveTo>
                  <a:cubicBezTo>
                    <a:pt x="11038" y="167"/>
                    <a:pt x="9514" y="608"/>
                    <a:pt x="8109" y="1286"/>
                  </a:cubicBezTo>
                  <a:lnTo>
                    <a:pt x="1" y="4572"/>
                  </a:lnTo>
                  <a:lnTo>
                    <a:pt x="2596" y="11740"/>
                  </a:lnTo>
                  <a:lnTo>
                    <a:pt x="6942" y="10275"/>
                  </a:lnTo>
                  <a:lnTo>
                    <a:pt x="7204" y="17026"/>
                  </a:lnTo>
                  <a:lnTo>
                    <a:pt x="6347" y="27075"/>
                  </a:lnTo>
                  <a:lnTo>
                    <a:pt x="23170" y="27254"/>
                  </a:lnTo>
                  <a:lnTo>
                    <a:pt x="22956" y="18110"/>
                  </a:lnTo>
                  <a:lnTo>
                    <a:pt x="22956" y="11490"/>
                  </a:lnTo>
                  <a:lnTo>
                    <a:pt x="25385" y="13859"/>
                  </a:lnTo>
                  <a:lnTo>
                    <a:pt x="29790" y="8347"/>
                  </a:lnTo>
                  <a:lnTo>
                    <a:pt x="24361" y="2882"/>
                  </a:lnTo>
                  <a:cubicBezTo>
                    <a:pt x="23325" y="1786"/>
                    <a:pt x="22039" y="953"/>
                    <a:pt x="20611" y="453"/>
                  </a:cubicBezTo>
                  <a:cubicBezTo>
                    <a:pt x="19860" y="179"/>
                    <a:pt x="19063" y="24"/>
                    <a:pt x="18265" y="0"/>
                  </a:cubicBezTo>
                  <a:cubicBezTo>
                    <a:pt x="17342" y="292"/>
                    <a:pt x="16384" y="438"/>
                    <a:pt x="15425" y="438"/>
                  </a:cubicBezTo>
                  <a:cubicBezTo>
                    <a:pt x="14467" y="438"/>
                    <a:pt x="13508" y="292"/>
                    <a:pt x="12586"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9"/>
            <p:cNvSpPr/>
            <p:nvPr/>
          </p:nvSpPr>
          <p:spPr>
            <a:xfrm>
              <a:off x="7139817" y="2374596"/>
              <a:ext cx="426800" cy="119903"/>
            </a:xfrm>
            <a:custGeom>
              <a:avLst/>
              <a:gdLst/>
              <a:ahLst/>
              <a:cxnLst/>
              <a:rect l="l" t="t" r="r" b="b"/>
              <a:pathLst>
                <a:path w="20147" h="5660" extrusionOk="0">
                  <a:moveTo>
                    <a:pt x="12293" y="141"/>
                  </a:moveTo>
                  <a:cubicBezTo>
                    <a:pt x="12450" y="141"/>
                    <a:pt x="12608" y="170"/>
                    <a:pt x="12752" y="233"/>
                  </a:cubicBezTo>
                  <a:cubicBezTo>
                    <a:pt x="13050" y="340"/>
                    <a:pt x="13288" y="543"/>
                    <a:pt x="13443" y="816"/>
                  </a:cubicBezTo>
                  <a:cubicBezTo>
                    <a:pt x="13586" y="1102"/>
                    <a:pt x="13657" y="1424"/>
                    <a:pt x="13634" y="1733"/>
                  </a:cubicBezTo>
                  <a:cubicBezTo>
                    <a:pt x="13586" y="2280"/>
                    <a:pt x="13398" y="2804"/>
                    <a:pt x="13103" y="3255"/>
                  </a:cubicBezTo>
                  <a:lnTo>
                    <a:pt x="13103" y="3255"/>
                  </a:lnTo>
                  <a:cubicBezTo>
                    <a:pt x="12692" y="3019"/>
                    <a:pt x="12313" y="2728"/>
                    <a:pt x="11979" y="2388"/>
                  </a:cubicBezTo>
                  <a:cubicBezTo>
                    <a:pt x="11776" y="2186"/>
                    <a:pt x="11621" y="1948"/>
                    <a:pt x="11502" y="1686"/>
                  </a:cubicBezTo>
                  <a:cubicBezTo>
                    <a:pt x="11371" y="1436"/>
                    <a:pt x="11324" y="1138"/>
                    <a:pt x="11371" y="852"/>
                  </a:cubicBezTo>
                  <a:cubicBezTo>
                    <a:pt x="11419" y="566"/>
                    <a:pt x="11609" y="328"/>
                    <a:pt x="11883" y="209"/>
                  </a:cubicBezTo>
                  <a:cubicBezTo>
                    <a:pt x="12013" y="164"/>
                    <a:pt x="12152" y="141"/>
                    <a:pt x="12293" y="141"/>
                  </a:cubicBezTo>
                  <a:close/>
                  <a:moveTo>
                    <a:pt x="6704" y="1167"/>
                  </a:moveTo>
                  <a:cubicBezTo>
                    <a:pt x="6803" y="1167"/>
                    <a:pt x="6902" y="1177"/>
                    <a:pt x="7002" y="1197"/>
                  </a:cubicBezTo>
                  <a:cubicBezTo>
                    <a:pt x="7287" y="1281"/>
                    <a:pt x="7538" y="1459"/>
                    <a:pt x="7692" y="1721"/>
                  </a:cubicBezTo>
                  <a:cubicBezTo>
                    <a:pt x="7835" y="1983"/>
                    <a:pt x="7907" y="2281"/>
                    <a:pt x="7895" y="2579"/>
                  </a:cubicBezTo>
                  <a:cubicBezTo>
                    <a:pt x="7847" y="3150"/>
                    <a:pt x="7514" y="3674"/>
                    <a:pt x="7014" y="3960"/>
                  </a:cubicBezTo>
                  <a:cubicBezTo>
                    <a:pt x="6675" y="4159"/>
                    <a:pt x="6299" y="4289"/>
                    <a:pt x="5907" y="4345"/>
                  </a:cubicBezTo>
                  <a:lnTo>
                    <a:pt x="5907" y="4345"/>
                  </a:lnTo>
                  <a:cubicBezTo>
                    <a:pt x="5757" y="4188"/>
                    <a:pt x="5621" y="4015"/>
                    <a:pt x="5502" y="3829"/>
                  </a:cubicBezTo>
                  <a:cubicBezTo>
                    <a:pt x="5156" y="3257"/>
                    <a:pt x="5121" y="2543"/>
                    <a:pt x="5406" y="1936"/>
                  </a:cubicBezTo>
                  <a:cubicBezTo>
                    <a:pt x="5667" y="1454"/>
                    <a:pt x="6173" y="1167"/>
                    <a:pt x="6704" y="1167"/>
                  </a:cubicBezTo>
                  <a:close/>
                  <a:moveTo>
                    <a:pt x="12313" y="1"/>
                  </a:moveTo>
                  <a:cubicBezTo>
                    <a:pt x="12145" y="1"/>
                    <a:pt x="11979" y="31"/>
                    <a:pt x="11824" y="90"/>
                  </a:cubicBezTo>
                  <a:cubicBezTo>
                    <a:pt x="11514" y="233"/>
                    <a:pt x="11288" y="507"/>
                    <a:pt x="11228" y="840"/>
                  </a:cubicBezTo>
                  <a:cubicBezTo>
                    <a:pt x="11181" y="1162"/>
                    <a:pt x="11228" y="1483"/>
                    <a:pt x="11371" y="1769"/>
                  </a:cubicBezTo>
                  <a:cubicBezTo>
                    <a:pt x="11502" y="2031"/>
                    <a:pt x="11669" y="2281"/>
                    <a:pt x="11871" y="2495"/>
                  </a:cubicBezTo>
                  <a:cubicBezTo>
                    <a:pt x="12218" y="2842"/>
                    <a:pt x="12605" y="3136"/>
                    <a:pt x="13022" y="3373"/>
                  </a:cubicBezTo>
                  <a:lnTo>
                    <a:pt x="13022" y="3373"/>
                  </a:lnTo>
                  <a:cubicBezTo>
                    <a:pt x="12974" y="3439"/>
                    <a:pt x="12924" y="3504"/>
                    <a:pt x="12872" y="3567"/>
                  </a:cubicBezTo>
                  <a:cubicBezTo>
                    <a:pt x="11967" y="4698"/>
                    <a:pt x="10633" y="5388"/>
                    <a:pt x="9204" y="5484"/>
                  </a:cubicBezTo>
                  <a:cubicBezTo>
                    <a:pt x="9100" y="5491"/>
                    <a:pt x="8996" y="5494"/>
                    <a:pt x="8892" y="5494"/>
                  </a:cubicBezTo>
                  <a:cubicBezTo>
                    <a:pt x="8271" y="5494"/>
                    <a:pt x="7656" y="5373"/>
                    <a:pt x="7085" y="5138"/>
                  </a:cubicBezTo>
                  <a:cubicBezTo>
                    <a:pt x="6687" y="4979"/>
                    <a:pt x="6329" y="4750"/>
                    <a:pt x="6023" y="4461"/>
                  </a:cubicBezTo>
                  <a:lnTo>
                    <a:pt x="6023" y="4461"/>
                  </a:lnTo>
                  <a:cubicBezTo>
                    <a:pt x="6393" y="4397"/>
                    <a:pt x="6746" y="4270"/>
                    <a:pt x="7073" y="4079"/>
                  </a:cubicBezTo>
                  <a:cubicBezTo>
                    <a:pt x="7621" y="3769"/>
                    <a:pt x="7978" y="3210"/>
                    <a:pt x="8038" y="2579"/>
                  </a:cubicBezTo>
                  <a:cubicBezTo>
                    <a:pt x="8061" y="2257"/>
                    <a:pt x="7978" y="1936"/>
                    <a:pt x="7823" y="1650"/>
                  </a:cubicBezTo>
                  <a:cubicBezTo>
                    <a:pt x="7645" y="1352"/>
                    <a:pt x="7371" y="1138"/>
                    <a:pt x="7037" y="1055"/>
                  </a:cubicBezTo>
                  <a:cubicBezTo>
                    <a:pt x="6916" y="1026"/>
                    <a:pt x="6794" y="1012"/>
                    <a:pt x="6674" y="1012"/>
                  </a:cubicBezTo>
                  <a:cubicBezTo>
                    <a:pt x="6096" y="1012"/>
                    <a:pt x="5551" y="1330"/>
                    <a:pt x="5275" y="1852"/>
                  </a:cubicBezTo>
                  <a:cubicBezTo>
                    <a:pt x="4954" y="2519"/>
                    <a:pt x="4990" y="3281"/>
                    <a:pt x="5359" y="3912"/>
                  </a:cubicBezTo>
                  <a:cubicBezTo>
                    <a:pt x="5460" y="4075"/>
                    <a:pt x="5574" y="4227"/>
                    <a:pt x="5698" y="4368"/>
                  </a:cubicBezTo>
                  <a:lnTo>
                    <a:pt x="5698" y="4368"/>
                  </a:lnTo>
                  <a:cubicBezTo>
                    <a:pt x="5621" y="4374"/>
                    <a:pt x="5544" y="4376"/>
                    <a:pt x="5466" y="4376"/>
                  </a:cubicBezTo>
                  <a:cubicBezTo>
                    <a:pt x="4966" y="4376"/>
                    <a:pt x="4454" y="4305"/>
                    <a:pt x="3966" y="4186"/>
                  </a:cubicBezTo>
                  <a:cubicBezTo>
                    <a:pt x="3108" y="4043"/>
                    <a:pt x="2287" y="3733"/>
                    <a:pt x="1537" y="3293"/>
                  </a:cubicBezTo>
                  <a:cubicBezTo>
                    <a:pt x="965" y="2948"/>
                    <a:pt x="525" y="2436"/>
                    <a:pt x="275" y="1828"/>
                  </a:cubicBezTo>
                  <a:cubicBezTo>
                    <a:pt x="108" y="1447"/>
                    <a:pt x="48" y="1031"/>
                    <a:pt x="96" y="614"/>
                  </a:cubicBezTo>
                  <a:cubicBezTo>
                    <a:pt x="132" y="328"/>
                    <a:pt x="179" y="197"/>
                    <a:pt x="179" y="197"/>
                  </a:cubicBezTo>
                  <a:lnTo>
                    <a:pt x="179" y="197"/>
                  </a:lnTo>
                  <a:cubicBezTo>
                    <a:pt x="120" y="328"/>
                    <a:pt x="84" y="471"/>
                    <a:pt x="60" y="614"/>
                  </a:cubicBezTo>
                  <a:cubicBezTo>
                    <a:pt x="1" y="1031"/>
                    <a:pt x="48" y="1459"/>
                    <a:pt x="215" y="1852"/>
                  </a:cubicBezTo>
                  <a:cubicBezTo>
                    <a:pt x="465" y="2483"/>
                    <a:pt x="906" y="3007"/>
                    <a:pt x="1477" y="3376"/>
                  </a:cubicBezTo>
                  <a:cubicBezTo>
                    <a:pt x="2239" y="3829"/>
                    <a:pt x="3073" y="4150"/>
                    <a:pt x="3942" y="4305"/>
                  </a:cubicBezTo>
                  <a:cubicBezTo>
                    <a:pt x="4442" y="4436"/>
                    <a:pt x="4954" y="4495"/>
                    <a:pt x="5466" y="4507"/>
                  </a:cubicBezTo>
                  <a:cubicBezTo>
                    <a:pt x="5582" y="4507"/>
                    <a:pt x="5697" y="4501"/>
                    <a:pt x="5811" y="4490"/>
                  </a:cubicBezTo>
                  <a:lnTo>
                    <a:pt x="5811" y="4490"/>
                  </a:lnTo>
                  <a:cubicBezTo>
                    <a:pt x="6151" y="4838"/>
                    <a:pt x="6561" y="5111"/>
                    <a:pt x="7014" y="5293"/>
                  </a:cubicBezTo>
                  <a:cubicBezTo>
                    <a:pt x="7621" y="5530"/>
                    <a:pt x="8264" y="5660"/>
                    <a:pt x="8905" y="5660"/>
                  </a:cubicBezTo>
                  <a:cubicBezTo>
                    <a:pt x="9005" y="5660"/>
                    <a:pt x="9105" y="5657"/>
                    <a:pt x="9204" y="5650"/>
                  </a:cubicBezTo>
                  <a:cubicBezTo>
                    <a:pt x="10693" y="5555"/>
                    <a:pt x="12074" y="4841"/>
                    <a:pt x="13002" y="3674"/>
                  </a:cubicBezTo>
                  <a:cubicBezTo>
                    <a:pt x="13061" y="3603"/>
                    <a:pt x="13117" y="3529"/>
                    <a:pt x="13170" y="3454"/>
                  </a:cubicBezTo>
                  <a:lnTo>
                    <a:pt x="13170" y="3454"/>
                  </a:lnTo>
                  <a:cubicBezTo>
                    <a:pt x="13643" y="3704"/>
                    <a:pt x="14152" y="3882"/>
                    <a:pt x="14681" y="3984"/>
                  </a:cubicBezTo>
                  <a:cubicBezTo>
                    <a:pt x="15006" y="4045"/>
                    <a:pt x="15334" y="4076"/>
                    <a:pt x="15660" y="4076"/>
                  </a:cubicBezTo>
                  <a:cubicBezTo>
                    <a:pt x="16219" y="4076"/>
                    <a:pt x="16774" y="3985"/>
                    <a:pt x="17301" y="3805"/>
                  </a:cubicBezTo>
                  <a:cubicBezTo>
                    <a:pt x="17944" y="3603"/>
                    <a:pt x="18527" y="3269"/>
                    <a:pt x="19051" y="2841"/>
                  </a:cubicBezTo>
                  <a:cubicBezTo>
                    <a:pt x="19372" y="2579"/>
                    <a:pt x="19658" y="2269"/>
                    <a:pt x="19908" y="1936"/>
                  </a:cubicBezTo>
                  <a:cubicBezTo>
                    <a:pt x="20003" y="1817"/>
                    <a:pt x="20087" y="1698"/>
                    <a:pt x="20146" y="1567"/>
                  </a:cubicBezTo>
                  <a:lnTo>
                    <a:pt x="20146" y="1567"/>
                  </a:lnTo>
                  <a:cubicBezTo>
                    <a:pt x="20146" y="1567"/>
                    <a:pt x="20063" y="1686"/>
                    <a:pt x="19896" y="1900"/>
                  </a:cubicBezTo>
                  <a:cubicBezTo>
                    <a:pt x="19634" y="2221"/>
                    <a:pt x="19337" y="2519"/>
                    <a:pt x="19015" y="2781"/>
                  </a:cubicBezTo>
                  <a:cubicBezTo>
                    <a:pt x="18491" y="3198"/>
                    <a:pt x="17908" y="3507"/>
                    <a:pt x="17277" y="3710"/>
                  </a:cubicBezTo>
                  <a:cubicBezTo>
                    <a:pt x="16767" y="3870"/>
                    <a:pt x="16240" y="3950"/>
                    <a:pt x="15712" y="3950"/>
                  </a:cubicBezTo>
                  <a:cubicBezTo>
                    <a:pt x="15375" y="3950"/>
                    <a:pt x="15038" y="3917"/>
                    <a:pt x="14705" y="3853"/>
                  </a:cubicBezTo>
                  <a:cubicBezTo>
                    <a:pt x="14194" y="3753"/>
                    <a:pt x="13704" y="3578"/>
                    <a:pt x="13249" y="3336"/>
                  </a:cubicBezTo>
                  <a:lnTo>
                    <a:pt x="13249" y="3336"/>
                  </a:lnTo>
                  <a:cubicBezTo>
                    <a:pt x="13555" y="2858"/>
                    <a:pt x="13740" y="2309"/>
                    <a:pt x="13788" y="1745"/>
                  </a:cubicBezTo>
                  <a:cubicBezTo>
                    <a:pt x="13812" y="1388"/>
                    <a:pt x="13741" y="1043"/>
                    <a:pt x="13586" y="733"/>
                  </a:cubicBezTo>
                  <a:cubicBezTo>
                    <a:pt x="13407" y="435"/>
                    <a:pt x="13133" y="209"/>
                    <a:pt x="12812" y="90"/>
                  </a:cubicBezTo>
                  <a:cubicBezTo>
                    <a:pt x="12651" y="31"/>
                    <a:pt x="12482" y="1"/>
                    <a:pt x="1231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9"/>
            <p:cNvSpPr/>
            <p:nvPr/>
          </p:nvSpPr>
          <p:spPr>
            <a:xfrm>
              <a:off x="7190279" y="2618959"/>
              <a:ext cx="318061" cy="105816"/>
            </a:xfrm>
            <a:custGeom>
              <a:avLst/>
              <a:gdLst/>
              <a:ahLst/>
              <a:cxnLst/>
              <a:rect l="l" t="t" r="r" b="b"/>
              <a:pathLst>
                <a:path w="15014" h="4995" extrusionOk="0">
                  <a:moveTo>
                    <a:pt x="10577" y="275"/>
                  </a:moveTo>
                  <a:cubicBezTo>
                    <a:pt x="10675" y="275"/>
                    <a:pt x="10774" y="293"/>
                    <a:pt x="10871" y="330"/>
                  </a:cubicBezTo>
                  <a:cubicBezTo>
                    <a:pt x="11097" y="414"/>
                    <a:pt x="11299" y="557"/>
                    <a:pt x="11454" y="747"/>
                  </a:cubicBezTo>
                  <a:cubicBezTo>
                    <a:pt x="11775" y="1152"/>
                    <a:pt x="11930" y="1652"/>
                    <a:pt x="11906" y="2176"/>
                  </a:cubicBezTo>
                  <a:cubicBezTo>
                    <a:pt x="11885" y="2654"/>
                    <a:pt x="11731" y="3124"/>
                    <a:pt x="11461" y="3524"/>
                  </a:cubicBezTo>
                  <a:lnTo>
                    <a:pt x="11461" y="3524"/>
                  </a:lnTo>
                  <a:cubicBezTo>
                    <a:pt x="11090" y="3231"/>
                    <a:pt x="10739" y="2909"/>
                    <a:pt x="10418" y="2557"/>
                  </a:cubicBezTo>
                  <a:cubicBezTo>
                    <a:pt x="10120" y="2271"/>
                    <a:pt x="9894" y="1902"/>
                    <a:pt x="9787" y="1497"/>
                  </a:cubicBezTo>
                  <a:cubicBezTo>
                    <a:pt x="9668" y="1057"/>
                    <a:pt x="9847" y="604"/>
                    <a:pt x="10228" y="354"/>
                  </a:cubicBezTo>
                  <a:cubicBezTo>
                    <a:pt x="10339" y="302"/>
                    <a:pt x="10457" y="275"/>
                    <a:pt x="10577" y="275"/>
                  </a:cubicBezTo>
                  <a:close/>
                  <a:moveTo>
                    <a:pt x="5684" y="143"/>
                  </a:moveTo>
                  <a:cubicBezTo>
                    <a:pt x="6031" y="143"/>
                    <a:pt x="6374" y="254"/>
                    <a:pt x="6656" y="473"/>
                  </a:cubicBezTo>
                  <a:cubicBezTo>
                    <a:pt x="7049" y="807"/>
                    <a:pt x="7275" y="1295"/>
                    <a:pt x="7299" y="1807"/>
                  </a:cubicBezTo>
                  <a:cubicBezTo>
                    <a:pt x="7311" y="2295"/>
                    <a:pt x="7168" y="2771"/>
                    <a:pt x="6870" y="3164"/>
                  </a:cubicBezTo>
                  <a:cubicBezTo>
                    <a:pt x="6646" y="3457"/>
                    <a:pt x="6377" y="3705"/>
                    <a:pt x="6077" y="3904"/>
                  </a:cubicBezTo>
                  <a:lnTo>
                    <a:pt x="6077" y="3904"/>
                  </a:lnTo>
                  <a:cubicBezTo>
                    <a:pt x="5714" y="3662"/>
                    <a:pt x="5375" y="3384"/>
                    <a:pt x="5060" y="3069"/>
                  </a:cubicBezTo>
                  <a:cubicBezTo>
                    <a:pt x="4632" y="2676"/>
                    <a:pt x="4370" y="2128"/>
                    <a:pt x="4334" y="1533"/>
                  </a:cubicBezTo>
                  <a:cubicBezTo>
                    <a:pt x="4322" y="1259"/>
                    <a:pt x="4394" y="985"/>
                    <a:pt x="4536" y="735"/>
                  </a:cubicBezTo>
                  <a:cubicBezTo>
                    <a:pt x="4679" y="509"/>
                    <a:pt x="4894" y="330"/>
                    <a:pt x="5144" y="235"/>
                  </a:cubicBezTo>
                  <a:cubicBezTo>
                    <a:pt x="5320" y="174"/>
                    <a:pt x="5502" y="143"/>
                    <a:pt x="5684" y="143"/>
                  </a:cubicBezTo>
                  <a:close/>
                  <a:moveTo>
                    <a:pt x="5688" y="0"/>
                  </a:moveTo>
                  <a:cubicBezTo>
                    <a:pt x="5489" y="0"/>
                    <a:pt x="5289" y="34"/>
                    <a:pt x="5096" y="104"/>
                  </a:cubicBezTo>
                  <a:cubicBezTo>
                    <a:pt x="4810" y="211"/>
                    <a:pt x="4560" y="414"/>
                    <a:pt x="4405" y="676"/>
                  </a:cubicBezTo>
                  <a:cubicBezTo>
                    <a:pt x="4239" y="938"/>
                    <a:pt x="4167" y="1247"/>
                    <a:pt x="4179" y="1557"/>
                  </a:cubicBezTo>
                  <a:cubicBezTo>
                    <a:pt x="4215" y="2188"/>
                    <a:pt x="4501" y="2783"/>
                    <a:pt x="4965" y="3212"/>
                  </a:cubicBezTo>
                  <a:cubicBezTo>
                    <a:pt x="5256" y="3503"/>
                    <a:pt x="5573" y="3768"/>
                    <a:pt x="5916" y="4003"/>
                  </a:cubicBezTo>
                  <a:lnTo>
                    <a:pt x="5916" y="4003"/>
                  </a:lnTo>
                  <a:cubicBezTo>
                    <a:pt x="5523" y="4231"/>
                    <a:pt x="5083" y="4377"/>
                    <a:pt x="4620" y="4426"/>
                  </a:cubicBezTo>
                  <a:cubicBezTo>
                    <a:pt x="4312" y="4462"/>
                    <a:pt x="4013" y="4479"/>
                    <a:pt x="3726" y="4479"/>
                  </a:cubicBezTo>
                  <a:cubicBezTo>
                    <a:pt x="2506" y="4479"/>
                    <a:pt x="1500" y="4174"/>
                    <a:pt x="893" y="3759"/>
                  </a:cubicBezTo>
                  <a:cubicBezTo>
                    <a:pt x="595" y="3581"/>
                    <a:pt x="345" y="3319"/>
                    <a:pt x="167" y="3021"/>
                  </a:cubicBezTo>
                  <a:cubicBezTo>
                    <a:pt x="48" y="2819"/>
                    <a:pt x="0" y="2700"/>
                    <a:pt x="0" y="2700"/>
                  </a:cubicBezTo>
                  <a:lnTo>
                    <a:pt x="0" y="2700"/>
                  </a:lnTo>
                  <a:cubicBezTo>
                    <a:pt x="0" y="2735"/>
                    <a:pt x="12" y="2759"/>
                    <a:pt x="24" y="2795"/>
                  </a:cubicBezTo>
                  <a:cubicBezTo>
                    <a:pt x="60" y="2878"/>
                    <a:pt x="95" y="2962"/>
                    <a:pt x="131" y="3045"/>
                  </a:cubicBezTo>
                  <a:cubicBezTo>
                    <a:pt x="310" y="3355"/>
                    <a:pt x="560" y="3628"/>
                    <a:pt x="857" y="3819"/>
                  </a:cubicBezTo>
                  <a:cubicBezTo>
                    <a:pt x="1484" y="4259"/>
                    <a:pt x="2520" y="4595"/>
                    <a:pt x="3781" y="4595"/>
                  </a:cubicBezTo>
                  <a:cubicBezTo>
                    <a:pt x="4055" y="4595"/>
                    <a:pt x="4339" y="4579"/>
                    <a:pt x="4632" y="4545"/>
                  </a:cubicBezTo>
                  <a:cubicBezTo>
                    <a:pt x="5135" y="4494"/>
                    <a:pt x="5610" y="4334"/>
                    <a:pt x="6033" y="4082"/>
                  </a:cubicBezTo>
                  <a:lnTo>
                    <a:pt x="6033" y="4082"/>
                  </a:lnTo>
                  <a:cubicBezTo>
                    <a:pt x="6173" y="4174"/>
                    <a:pt x="6317" y="4261"/>
                    <a:pt x="6465" y="4343"/>
                  </a:cubicBezTo>
                  <a:cubicBezTo>
                    <a:pt x="7013" y="4652"/>
                    <a:pt x="7608" y="4855"/>
                    <a:pt x="8239" y="4950"/>
                  </a:cubicBezTo>
                  <a:cubicBezTo>
                    <a:pt x="8428" y="4980"/>
                    <a:pt x="8619" y="4994"/>
                    <a:pt x="8809" y="4994"/>
                  </a:cubicBezTo>
                  <a:cubicBezTo>
                    <a:pt x="9229" y="4994"/>
                    <a:pt x="9647" y="4923"/>
                    <a:pt x="10049" y="4783"/>
                  </a:cubicBezTo>
                  <a:cubicBezTo>
                    <a:pt x="10620" y="4593"/>
                    <a:pt x="11121" y="4248"/>
                    <a:pt x="11502" y="3783"/>
                  </a:cubicBezTo>
                  <a:cubicBezTo>
                    <a:pt x="11515" y="3766"/>
                    <a:pt x="11528" y="3748"/>
                    <a:pt x="11541" y="3731"/>
                  </a:cubicBezTo>
                  <a:lnTo>
                    <a:pt x="11541" y="3731"/>
                  </a:lnTo>
                  <a:cubicBezTo>
                    <a:pt x="11707" y="3854"/>
                    <a:pt x="11877" y="3971"/>
                    <a:pt x="12049" y="4081"/>
                  </a:cubicBezTo>
                  <a:cubicBezTo>
                    <a:pt x="12537" y="4379"/>
                    <a:pt x="13085" y="4557"/>
                    <a:pt x="13645" y="4605"/>
                  </a:cubicBezTo>
                  <a:cubicBezTo>
                    <a:pt x="13722" y="4613"/>
                    <a:pt x="13800" y="4616"/>
                    <a:pt x="13878" y="4616"/>
                  </a:cubicBezTo>
                  <a:cubicBezTo>
                    <a:pt x="14156" y="4616"/>
                    <a:pt x="14432" y="4567"/>
                    <a:pt x="14692" y="4474"/>
                  </a:cubicBezTo>
                  <a:cubicBezTo>
                    <a:pt x="14811" y="4438"/>
                    <a:pt x="14919" y="4379"/>
                    <a:pt x="15014" y="4307"/>
                  </a:cubicBezTo>
                  <a:cubicBezTo>
                    <a:pt x="15014" y="4306"/>
                    <a:pt x="15013" y="4306"/>
                    <a:pt x="15012" y="4306"/>
                  </a:cubicBezTo>
                  <a:cubicBezTo>
                    <a:pt x="14997" y="4306"/>
                    <a:pt x="14890" y="4371"/>
                    <a:pt x="14681" y="4426"/>
                  </a:cubicBezTo>
                  <a:cubicBezTo>
                    <a:pt x="14414" y="4502"/>
                    <a:pt x="14139" y="4540"/>
                    <a:pt x="13858" y="4540"/>
                  </a:cubicBezTo>
                  <a:cubicBezTo>
                    <a:pt x="13787" y="4540"/>
                    <a:pt x="13716" y="4538"/>
                    <a:pt x="13645" y="4533"/>
                  </a:cubicBezTo>
                  <a:cubicBezTo>
                    <a:pt x="13097" y="4474"/>
                    <a:pt x="12561" y="4283"/>
                    <a:pt x="12097" y="3986"/>
                  </a:cubicBezTo>
                  <a:cubicBezTo>
                    <a:pt x="11930" y="3875"/>
                    <a:pt x="11766" y="3758"/>
                    <a:pt x="11606" y="3636"/>
                  </a:cubicBezTo>
                  <a:lnTo>
                    <a:pt x="11606" y="3636"/>
                  </a:lnTo>
                  <a:cubicBezTo>
                    <a:pt x="11888" y="3213"/>
                    <a:pt x="12052" y="2711"/>
                    <a:pt x="12073" y="2200"/>
                  </a:cubicBezTo>
                  <a:cubicBezTo>
                    <a:pt x="12097" y="1640"/>
                    <a:pt x="11930" y="1092"/>
                    <a:pt x="11573" y="664"/>
                  </a:cubicBezTo>
                  <a:cubicBezTo>
                    <a:pt x="11406" y="461"/>
                    <a:pt x="11180" y="307"/>
                    <a:pt x="10930" y="211"/>
                  </a:cubicBezTo>
                  <a:cubicBezTo>
                    <a:pt x="10819" y="169"/>
                    <a:pt x="10703" y="148"/>
                    <a:pt x="10588" y="148"/>
                  </a:cubicBezTo>
                  <a:cubicBezTo>
                    <a:pt x="10444" y="148"/>
                    <a:pt x="10300" y="181"/>
                    <a:pt x="10168" y="247"/>
                  </a:cubicBezTo>
                  <a:cubicBezTo>
                    <a:pt x="9942" y="378"/>
                    <a:pt x="9775" y="580"/>
                    <a:pt x="9692" y="830"/>
                  </a:cubicBezTo>
                  <a:cubicBezTo>
                    <a:pt x="9620" y="1057"/>
                    <a:pt x="9608" y="1307"/>
                    <a:pt x="9668" y="1545"/>
                  </a:cubicBezTo>
                  <a:cubicBezTo>
                    <a:pt x="9787" y="1973"/>
                    <a:pt x="10013" y="2354"/>
                    <a:pt x="10347" y="2652"/>
                  </a:cubicBezTo>
                  <a:cubicBezTo>
                    <a:pt x="10666" y="3002"/>
                    <a:pt x="11019" y="3327"/>
                    <a:pt x="11393" y="3619"/>
                  </a:cubicBezTo>
                  <a:lnTo>
                    <a:pt x="11393" y="3619"/>
                  </a:lnTo>
                  <a:cubicBezTo>
                    <a:pt x="11382" y="3634"/>
                    <a:pt x="11370" y="3649"/>
                    <a:pt x="11359" y="3664"/>
                  </a:cubicBezTo>
                  <a:cubicBezTo>
                    <a:pt x="11001" y="4105"/>
                    <a:pt x="10525" y="4438"/>
                    <a:pt x="9978" y="4617"/>
                  </a:cubicBezTo>
                  <a:cubicBezTo>
                    <a:pt x="9593" y="4747"/>
                    <a:pt x="9193" y="4811"/>
                    <a:pt x="8790" y="4811"/>
                  </a:cubicBezTo>
                  <a:cubicBezTo>
                    <a:pt x="8606" y="4811"/>
                    <a:pt x="8422" y="4798"/>
                    <a:pt x="8239" y="4771"/>
                  </a:cubicBezTo>
                  <a:cubicBezTo>
                    <a:pt x="7632" y="4676"/>
                    <a:pt x="7061" y="4474"/>
                    <a:pt x="6525" y="4176"/>
                  </a:cubicBezTo>
                  <a:cubicBezTo>
                    <a:pt x="6413" y="4114"/>
                    <a:pt x="6303" y="4048"/>
                    <a:pt x="6195" y="3980"/>
                  </a:cubicBezTo>
                  <a:lnTo>
                    <a:pt x="6195" y="3980"/>
                  </a:lnTo>
                  <a:cubicBezTo>
                    <a:pt x="6487" y="3783"/>
                    <a:pt x="6751" y="3541"/>
                    <a:pt x="6977" y="3259"/>
                  </a:cubicBezTo>
                  <a:cubicBezTo>
                    <a:pt x="7287" y="2843"/>
                    <a:pt x="7442" y="2343"/>
                    <a:pt x="7430" y="1819"/>
                  </a:cubicBezTo>
                  <a:cubicBezTo>
                    <a:pt x="7418" y="1259"/>
                    <a:pt x="7168" y="735"/>
                    <a:pt x="6751" y="366"/>
                  </a:cubicBezTo>
                  <a:cubicBezTo>
                    <a:pt x="6439" y="124"/>
                    <a:pt x="6065" y="0"/>
                    <a:pt x="5688"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69"/>
          <p:cNvGrpSpPr/>
          <p:nvPr/>
        </p:nvGrpSpPr>
        <p:grpSpPr>
          <a:xfrm>
            <a:off x="3419982" y="1674678"/>
            <a:ext cx="2596701" cy="2236368"/>
            <a:chOff x="2884017" y="1738760"/>
            <a:chExt cx="2804818" cy="2415606"/>
          </a:xfrm>
        </p:grpSpPr>
        <p:sp>
          <p:nvSpPr>
            <p:cNvPr id="2623" name="Google Shape;2623;p69"/>
            <p:cNvSpPr/>
            <p:nvPr/>
          </p:nvSpPr>
          <p:spPr>
            <a:xfrm>
              <a:off x="2884017" y="4150915"/>
              <a:ext cx="2794529" cy="3451"/>
            </a:xfrm>
            <a:custGeom>
              <a:avLst/>
              <a:gdLst/>
              <a:ahLst/>
              <a:cxnLst/>
              <a:rect l="l" t="t" r="r" b="b"/>
              <a:pathLst>
                <a:path w="87452" h="108" extrusionOk="0">
                  <a:moveTo>
                    <a:pt x="43732" y="0"/>
                  </a:moveTo>
                  <a:cubicBezTo>
                    <a:pt x="19574" y="0"/>
                    <a:pt x="1" y="24"/>
                    <a:pt x="1" y="60"/>
                  </a:cubicBezTo>
                  <a:cubicBezTo>
                    <a:pt x="1" y="84"/>
                    <a:pt x="19586" y="107"/>
                    <a:pt x="43732" y="107"/>
                  </a:cubicBezTo>
                  <a:cubicBezTo>
                    <a:pt x="67866" y="107"/>
                    <a:pt x="87452" y="84"/>
                    <a:pt x="87452" y="60"/>
                  </a:cubicBezTo>
                  <a:cubicBezTo>
                    <a:pt x="87452" y="24"/>
                    <a:pt x="67878" y="0"/>
                    <a:pt x="4373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9"/>
            <p:cNvSpPr/>
            <p:nvPr/>
          </p:nvSpPr>
          <p:spPr>
            <a:xfrm>
              <a:off x="2992440" y="1740677"/>
              <a:ext cx="1759314" cy="1153959"/>
            </a:xfrm>
            <a:custGeom>
              <a:avLst/>
              <a:gdLst/>
              <a:ahLst/>
              <a:cxnLst/>
              <a:rect l="l" t="t" r="r" b="b"/>
              <a:pathLst>
                <a:path w="55056" h="36112" extrusionOk="0">
                  <a:moveTo>
                    <a:pt x="1" y="0"/>
                  </a:moveTo>
                  <a:lnTo>
                    <a:pt x="1" y="36112"/>
                  </a:lnTo>
                  <a:lnTo>
                    <a:pt x="55055" y="36112"/>
                  </a:lnTo>
                  <a:lnTo>
                    <a:pt x="55055" y="0"/>
                  </a:ln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9"/>
            <p:cNvSpPr/>
            <p:nvPr/>
          </p:nvSpPr>
          <p:spPr>
            <a:xfrm>
              <a:off x="2991322" y="1738760"/>
              <a:ext cx="1761935" cy="1157027"/>
            </a:xfrm>
            <a:custGeom>
              <a:avLst/>
              <a:gdLst/>
              <a:ahLst/>
              <a:cxnLst/>
              <a:rect l="l" t="t" r="r" b="b"/>
              <a:pathLst>
                <a:path w="55138" h="36208" extrusionOk="0">
                  <a:moveTo>
                    <a:pt x="55043" y="108"/>
                  </a:moveTo>
                  <a:cubicBezTo>
                    <a:pt x="55066" y="21917"/>
                    <a:pt x="55090" y="35590"/>
                    <a:pt x="55090" y="36160"/>
                  </a:cubicBezTo>
                  <a:lnTo>
                    <a:pt x="55090" y="36160"/>
                  </a:lnTo>
                  <a:lnTo>
                    <a:pt x="95" y="36112"/>
                  </a:lnTo>
                  <a:lnTo>
                    <a:pt x="95" y="36112"/>
                  </a:lnTo>
                  <a:lnTo>
                    <a:pt x="95" y="108"/>
                  </a:lnTo>
                  <a:close/>
                  <a:moveTo>
                    <a:pt x="0" y="1"/>
                  </a:moveTo>
                  <a:lnTo>
                    <a:pt x="0" y="60"/>
                  </a:lnTo>
                  <a:lnTo>
                    <a:pt x="0" y="36160"/>
                  </a:lnTo>
                  <a:lnTo>
                    <a:pt x="0" y="36208"/>
                  </a:lnTo>
                  <a:lnTo>
                    <a:pt x="48" y="36208"/>
                  </a:lnTo>
                  <a:lnTo>
                    <a:pt x="55090" y="36160"/>
                  </a:lnTo>
                  <a:lnTo>
                    <a:pt x="55090" y="36160"/>
                  </a:lnTo>
                  <a:cubicBezTo>
                    <a:pt x="55090" y="36165"/>
                    <a:pt x="55090" y="36169"/>
                    <a:pt x="55090" y="36172"/>
                  </a:cubicBezTo>
                  <a:cubicBezTo>
                    <a:pt x="55090" y="35827"/>
                    <a:pt x="55102" y="22087"/>
                    <a:pt x="55138" y="60"/>
                  </a:cubicBezTo>
                  <a:lnTo>
                    <a:pt x="55138" y="13"/>
                  </a:lnTo>
                  <a:lnTo>
                    <a:pt x="55102" y="13"/>
                  </a:lnTo>
                  <a:lnTo>
                    <a:pt x="60"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9"/>
            <p:cNvSpPr/>
            <p:nvPr/>
          </p:nvSpPr>
          <p:spPr>
            <a:xfrm>
              <a:off x="3529284" y="2377956"/>
              <a:ext cx="173899" cy="169713"/>
            </a:xfrm>
            <a:custGeom>
              <a:avLst/>
              <a:gdLst/>
              <a:ahLst/>
              <a:cxnLst/>
              <a:rect l="l" t="t" r="r" b="b"/>
              <a:pathLst>
                <a:path w="5442" h="5311" extrusionOk="0">
                  <a:moveTo>
                    <a:pt x="24" y="0"/>
                  </a:moveTo>
                  <a:lnTo>
                    <a:pt x="1" y="5310"/>
                  </a:lnTo>
                  <a:lnTo>
                    <a:pt x="24" y="5310"/>
                  </a:lnTo>
                  <a:cubicBezTo>
                    <a:pt x="2965" y="5310"/>
                    <a:pt x="5406" y="2965"/>
                    <a:pt x="5442" y="84"/>
                  </a:cubicBezTo>
                  <a:lnTo>
                    <a:pt x="24"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9"/>
            <p:cNvSpPr/>
            <p:nvPr/>
          </p:nvSpPr>
          <p:spPr>
            <a:xfrm>
              <a:off x="3590158" y="2481426"/>
              <a:ext cx="226018" cy="131303"/>
            </a:xfrm>
            <a:custGeom>
              <a:avLst/>
              <a:gdLst/>
              <a:ahLst/>
              <a:cxnLst/>
              <a:rect l="l" t="t" r="r" b="b"/>
              <a:pathLst>
                <a:path w="7073" h="4109" extrusionOk="0">
                  <a:moveTo>
                    <a:pt x="155" y="13"/>
                  </a:moveTo>
                  <a:cubicBezTo>
                    <a:pt x="108" y="13"/>
                    <a:pt x="48" y="13"/>
                    <a:pt x="1" y="25"/>
                  </a:cubicBezTo>
                  <a:lnTo>
                    <a:pt x="155" y="25"/>
                  </a:lnTo>
                  <a:lnTo>
                    <a:pt x="608" y="13"/>
                  </a:lnTo>
                  <a:close/>
                  <a:moveTo>
                    <a:pt x="2191" y="1"/>
                  </a:moveTo>
                  <a:lnTo>
                    <a:pt x="608" y="13"/>
                  </a:lnTo>
                  <a:lnTo>
                    <a:pt x="2177" y="24"/>
                  </a:lnTo>
                  <a:lnTo>
                    <a:pt x="2177" y="24"/>
                  </a:lnTo>
                  <a:lnTo>
                    <a:pt x="3608" y="1846"/>
                  </a:lnTo>
                  <a:cubicBezTo>
                    <a:pt x="4287" y="2703"/>
                    <a:pt x="4918" y="3489"/>
                    <a:pt x="5394" y="4096"/>
                  </a:cubicBezTo>
                  <a:lnTo>
                    <a:pt x="5406" y="4108"/>
                  </a:lnTo>
                  <a:lnTo>
                    <a:pt x="5418" y="4108"/>
                  </a:lnTo>
                  <a:lnTo>
                    <a:pt x="5429" y="4108"/>
                  </a:lnTo>
                  <a:lnTo>
                    <a:pt x="5429" y="4108"/>
                  </a:lnTo>
                  <a:lnTo>
                    <a:pt x="5430" y="4108"/>
                  </a:lnTo>
                  <a:lnTo>
                    <a:pt x="5430" y="4108"/>
                  </a:lnTo>
                  <a:lnTo>
                    <a:pt x="5430" y="4108"/>
                  </a:lnTo>
                  <a:lnTo>
                    <a:pt x="6013" y="4103"/>
                  </a:lnTo>
                  <a:lnTo>
                    <a:pt x="6013" y="4103"/>
                  </a:lnTo>
                  <a:lnTo>
                    <a:pt x="5421" y="4097"/>
                  </a:lnTo>
                  <a:lnTo>
                    <a:pt x="5421" y="4097"/>
                  </a:lnTo>
                  <a:lnTo>
                    <a:pt x="3656" y="1834"/>
                  </a:lnTo>
                  <a:lnTo>
                    <a:pt x="2215" y="13"/>
                  </a:lnTo>
                  <a:lnTo>
                    <a:pt x="2215" y="1"/>
                  </a:lnTo>
                  <a:close/>
                  <a:moveTo>
                    <a:pt x="6632" y="4096"/>
                  </a:moveTo>
                  <a:lnTo>
                    <a:pt x="6013" y="4103"/>
                  </a:lnTo>
                  <a:lnTo>
                    <a:pt x="6013" y="4103"/>
                  </a:lnTo>
                  <a:lnTo>
                    <a:pt x="6609" y="4108"/>
                  </a:lnTo>
                  <a:lnTo>
                    <a:pt x="6942" y="4108"/>
                  </a:lnTo>
                  <a:cubicBezTo>
                    <a:pt x="6990" y="4096"/>
                    <a:pt x="7025" y="4096"/>
                    <a:pt x="7073" y="4096"/>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9"/>
            <p:cNvSpPr/>
            <p:nvPr/>
          </p:nvSpPr>
          <p:spPr>
            <a:xfrm>
              <a:off x="3766326" y="2630943"/>
              <a:ext cx="111874" cy="2716"/>
            </a:xfrm>
            <a:custGeom>
              <a:avLst/>
              <a:gdLst/>
              <a:ahLst/>
              <a:cxnLst/>
              <a:rect l="l" t="t" r="r" b="b"/>
              <a:pathLst>
                <a:path w="3501" h="85" extrusionOk="0">
                  <a:moveTo>
                    <a:pt x="1750" y="1"/>
                  </a:moveTo>
                  <a:cubicBezTo>
                    <a:pt x="786" y="1"/>
                    <a:pt x="0" y="25"/>
                    <a:pt x="0" y="37"/>
                  </a:cubicBezTo>
                  <a:cubicBezTo>
                    <a:pt x="0" y="60"/>
                    <a:pt x="786" y="84"/>
                    <a:pt x="1750" y="84"/>
                  </a:cubicBezTo>
                  <a:cubicBezTo>
                    <a:pt x="2715" y="84"/>
                    <a:pt x="3501" y="60"/>
                    <a:pt x="3501" y="37"/>
                  </a:cubicBezTo>
                  <a:cubicBezTo>
                    <a:pt x="3501" y="25"/>
                    <a:pt x="2715" y="1"/>
                    <a:pt x="175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9"/>
            <p:cNvSpPr/>
            <p:nvPr/>
          </p:nvSpPr>
          <p:spPr>
            <a:xfrm>
              <a:off x="3766326" y="2651874"/>
              <a:ext cx="111874" cy="2716"/>
            </a:xfrm>
            <a:custGeom>
              <a:avLst/>
              <a:gdLst/>
              <a:ahLst/>
              <a:cxnLst/>
              <a:rect l="l" t="t" r="r" b="b"/>
              <a:pathLst>
                <a:path w="3501" h="85" extrusionOk="0">
                  <a:moveTo>
                    <a:pt x="1750" y="1"/>
                  </a:moveTo>
                  <a:cubicBezTo>
                    <a:pt x="786" y="1"/>
                    <a:pt x="0" y="25"/>
                    <a:pt x="0" y="36"/>
                  </a:cubicBezTo>
                  <a:cubicBezTo>
                    <a:pt x="0" y="60"/>
                    <a:pt x="786" y="84"/>
                    <a:pt x="1750" y="84"/>
                  </a:cubicBezTo>
                  <a:cubicBezTo>
                    <a:pt x="2715" y="84"/>
                    <a:pt x="3501" y="60"/>
                    <a:pt x="3501" y="36"/>
                  </a:cubicBezTo>
                  <a:cubicBezTo>
                    <a:pt x="3501" y="13"/>
                    <a:pt x="2715" y="1"/>
                    <a:pt x="175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9"/>
            <p:cNvSpPr/>
            <p:nvPr/>
          </p:nvSpPr>
          <p:spPr>
            <a:xfrm>
              <a:off x="3329917" y="2183541"/>
              <a:ext cx="345881" cy="339778"/>
            </a:xfrm>
            <a:custGeom>
              <a:avLst/>
              <a:gdLst/>
              <a:ahLst/>
              <a:cxnLst/>
              <a:rect l="l" t="t" r="r" b="b"/>
              <a:pathLst>
                <a:path w="10824" h="10633" extrusionOk="0">
                  <a:moveTo>
                    <a:pt x="5406" y="0"/>
                  </a:moveTo>
                  <a:cubicBezTo>
                    <a:pt x="2441" y="0"/>
                    <a:pt x="1" y="2429"/>
                    <a:pt x="1" y="5310"/>
                  </a:cubicBezTo>
                  <a:cubicBezTo>
                    <a:pt x="1" y="8204"/>
                    <a:pt x="2394" y="10585"/>
                    <a:pt x="5335" y="10632"/>
                  </a:cubicBezTo>
                  <a:lnTo>
                    <a:pt x="5406" y="5310"/>
                  </a:lnTo>
                  <a:lnTo>
                    <a:pt x="10823" y="5310"/>
                  </a:lnTo>
                  <a:cubicBezTo>
                    <a:pt x="10823" y="2405"/>
                    <a:pt x="8383" y="0"/>
                    <a:pt x="5406"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9"/>
            <p:cNvSpPr/>
            <p:nvPr/>
          </p:nvSpPr>
          <p:spPr>
            <a:xfrm>
              <a:off x="3278948" y="2191914"/>
              <a:ext cx="156388" cy="112258"/>
            </a:xfrm>
            <a:custGeom>
              <a:avLst/>
              <a:gdLst/>
              <a:ahLst/>
              <a:cxnLst/>
              <a:rect l="l" t="t" r="r" b="b"/>
              <a:pathLst>
                <a:path w="4894" h="3513" extrusionOk="0">
                  <a:moveTo>
                    <a:pt x="0" y="0"/>
                  </a:moveTo>
                  <a:cubicBezTo>
                    <a:pt x="48" y="72"/>
                    <a:pt x="107" y="131"/>
                    <a:pt x="167" y="191"/>
                  </a:cubicBezTo>
                  <a:lnTo>
                    <a:pt x="643" y="667"/>
                  </a:lnTo>
                  <a:cubicBezTo>
                    <a:pt x="1048" y="1072"/>
                    <a:pt x="1608" y="1631"/>
                    <a:pt x="2227" y="2238"/>
                  </a:cubicBezTo>
                  <a:lnTo>
                    <a:pt x="3525" y="3501"/>
                  </a:lnTo>
                  <a:lnTo>
                    <a:pt x="3536" y="3512"/>
                  </a:lnTo>
                  <a:lnTo>
                    <a:pt x="3560" y="3512"/>
                  </a:lnTo>
                  <a:lnTo>
                    <a:pt x="4525" y="3381"/>
                  </a:lnTo>
                  <a:lnTo>
                    <a:pt x="4798" y="3334"/>
                  </a:lnTo>
                  <a:cubicBezTo>
                    <a:pt x="4834" y="3334"/>
                    <a:pt x="4858" y="3322"/>
                    <a:pt x="4894" y="3310"/>
                  </a:cubicBezTo>
                  <a:cubicBezTo>
                    <a:pt x="4858" y="3310"/>
                    <a:pt x="4822" y="3310"/>
                    <a:pt x="4798" y="3322"/>
                  </a:cubicBezTo>
                  <a:lnTo>
                    <a:pt x="4525" y="3346"/>
                  </a:lnTo>
                  <a:lnTo>
                    <a:pt x="3570" y="3451"/>
                  </a:lnTo>
                  <a:lnTo>
                    <a:pt x="3570" y="3451"/>
                  </a:lnTo>
                  <a:lnTo>
                    <a:pt x="2286" y="2179"/>
                  </a:lnTo>
                  <a:cubicBezTo>
                    <a:pt x="1667" y="1572"/>
                    <a:pt x="1096" y="1024"/>
                    <a:pt x="679" y="631"/>
                  </a:cubicBezTo>
                  <a:lnTo>
                    <a:pt x="191" y="167"/>
                  </a:lnTo>
                  <a:cubicBezTo>
                    <a:pt x="131" y="107"/>
                    <a:pt x="72" y="48"/>
                    <a:pt x="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9"/>
            <p:cNvSpPr/>
            <p:nvPr/>
          </p:nvSpPr>
          <p:spPr>
            <a:xfrm>
              <a:off x="3123328" y="2183158"/>
              <a:ext cx="111906" cy="2684"/>
            </a:xfrm>
            <a:custGeom>
              <a:avLst/>
              <a:gdLst/>
              <a:ahLst/>
              <a:cxnLst/>
              <a:rect l="l" t="t" r="r" b="b"/>
              <a:pathLst>
                <a:path w="3502" h="84" extrusionOk="0">
                  <a:moveTo>
                    <a:pt x="1751" y="0"/>
                  </a:moveTo>
                  <a:cubicBezTo>
                    <a:pt x="786" y="0"/>
                    <a:pt x="1" y="24"/>
                    <a:pt x="1" y="48"/>
                  </a:cubicBezTo>
                  <a:cubicBezTo>
                    <a:pt x="1" y="72"/>
                    <a:pt x="786" y="84"/>
                    <a:pt x="1751" y="84"/>
                  </a:cubicBezTo>
                  <a:cubicBezTo>
                    <a:pt x="2715" y="84"/>
                    <a:pt x="3501" y="72"/>
                    <a:pt x="3501" y="48"/>
                  </a:cubicBezTo>
                  <a:cubicBezTo>
                    <a:pt x="3501" y="24"/>
                    <a:pt x="2715" y="0"/>
                    <a:pt x="175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9"/>
            <p:cNvSpPr/>
            <p:nvPr/>
          </p:nvSpPr>
          <p:spPr>
            <a:xfrm>
              <a:off x="3123328" y="2204088"/>
              <a:ext cx="111906" cy="2684"/>
            </a:xfrm>
            <a:custGeom>
              <a:avLst/>
              <a:gdLst/>
              <a:ahLst/>
              <a:cxnLst/>
              <a:rect l="l" t="t" r="r" b="b"/>
              <a:pathLst>
                <a:path w="3502" h="84" extrusionOk="0">
                  <a:moveTo>
                    <a:pt x="1751" y="0"/>
                  </a:moveTo>
                  <a:cubicBezTo>
                    <a:pt x="786" y="0"/>
                    <a:pt x="1" y="12"/>
                    <a:pt x="1" y="36"/>
                  </a:cubicBezTo>
                  <a:cubicBezTo>
                    <a:pt x="1" y="60"/>
                    <a:pt x="786" y="83"/>
                    <a:pt x="1751" y="83"/>
                  </a:cubicBezTo>
                  <a:cubicBezTo>
                    <a:pt x="2715" y="83"/>
                    <a:pt x="3501" y="60"/>
                    <a:pt x="3501" y="36"/>
                  </a:cubicBezTo>
                  <a:cubicBezTo>
                    <a:pt x="3501" y="12"/>
                    <a:pt x="2715" y="0"/>
                    <a:pt x="175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9"/>
            <p:cNvSpPr/>
            <p:nvPr/>
          </p:nvSpPr>
          <p:spPr>
            <a:xfrm>
              <a:off x="3973682" y="1912627"/>
              <a:ext cx="134307" cy="159072"/>
            </a:xfrm>
            <a:custGeom>
              <a:avLst/>
              <a:gdLst/>
              <a:ahLst/>
              <a:cxnLst/>
              <a:rect l="l" t="t" r="r" b="b"/>
              <a:pathLst>
                <a:path w="4203" h="4978" extrusionOk="0">
                  <a:moveTo>
                    <a:pt x="4191" y="1"/>
                  </a:moveTo>
                  <a:cubicBezTo>
                    <a:pt x="3179" y="25"/>
                    <a:pt x="2215" y="406"/>
                    <a:pt x="1465" y="1072"/>
                  </a:cubicBezTo>
                  <a:cubicBezTo>
                    <a:pt x="488" y="1918"/>
                    <a:pt x="0" y="3204"/>
                    <a:pt x="155" y="4490"/>
                  </a:cubicBezTo>
                  <a:cubicBezTo>
                    <a:pt x="167" y="4644"/>
                    <a:pt x="191" y="4811"/>
                    <a:pt x="226" y="4966"/>
                  </a:cubicBezTo>
                  <a:cubicBezTo>
                    <a:pt x="226" y="4966"/>
                    <a:pt x="226" y="4978"/>
                    <a:pt x="226" y="4978"/>
                  </a:cubicBezTo>
                  <a:lnTo>
                    <a:pt x="4203" y="4085"/>
                  </a:lnTo>
                  <a:lnTo>
                    <a:pt x="4203" y="3299"/>
                  </a:lnTo>
                  <a:lnTo>
                    <a:pt x="4191"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9"/>
            <p:cNvSpPr/>
            <p:nvPr/>
          </p:nvSpPr>
          <p:spPr>
            <a:xfrm>
              <a:off x="4121666" y="1913394"/>
              <a:ext cx="131303" cy="157538"/>
            </a:xfrm>
            <a:custGeom>
              <a:avLst/>
              <a:gdLst/>
              <a:ahLst/>
              <a:cxnLst/>
              <a:rect l="l" t="t" r="r" b="b"/>
              <a:pathLst>
                <a:path w="4109" h="4930" extrusionOk="0">
                  <a:moveTo>
                    <a:pt x="1" y="1"/>
                  </a:moveTo>
                  <a:lnTo>
                    <a:pt x="24" y="3299"/>
                  </a:lnTo>
                  <a:lnTo>
                    <a:pt x="24" y="4073"/>
                  </a:lnTo>
                  <a:lnTo>
                    <a:pt x="4013" y="4930"/>
                  </a:lnTo>
                  <a:cubicBezTo>
                    <a:pt x="4073" y="4656"/>
                    <a:pt x="4108" y="4370"/>
                    <a:pt x="4096" y="4085"/>
                  </a:cubicBezTo>
                  <a:cubicBezTo>
                    <a:pt x="4096" y="3454"/>
                    <a:pt x="3953" y="2823"/>
                    <a:pt x="3680" y="2263"/>
                  </a:cubicBezTo>
                  <a:cubicBezTo>
                    <a:pt x="3084" y="989"/>
                    <a:pt x="1858" y="132"/>
                    <a:pt x="465" y="13"/>
                  </a:cubicBezTo>
                  <a:lnTo>
                    <a:pt x="334" y="1"/>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9"/>
            <p:cNvSpPr/>
            <p:nvPr/>
          </p:nvSpPr>
          <p:spPr>
            <a:xfrm>
              <a:off x="3987742" y="2056073"/>
              <a:ext cx="254554" cy="130376"/>
            </a:xfrm>
            <a:custGeom>
              <a:avLst/>
              <a:gdLst/>
              <a:ahLst/>
              <a:cxnLst/>
              <a:rect l="l" t="t" r="r" b="b"/>
              <a:pathLst>
                <a:path w="7966" h="4080" extrusionOk="0">
                  <a:moveTo>
                    <a:pt x="3977" y="1"/>
                  </a:moveTo>
                  <a:lnTo>
                    <a:pt x="1" y="894"/>
                  </a:lnTo>
                  <a:cubicBezTo>
                    <a:pt x="432" y="2792"/>
                    <a:pt x="2109" y="4080"/>
                    <a:pt x="3974" y="4080"/>
                  </a:cubicBezTo>
                  <a:cubicBezTo>
                    <a:pt x="4273" y="4080"/>
                    <a:pt x="4578" y="4046"/>
                    <a:pt x="4882" y="3977"/>
                  </a:cubicBezTo>
                  <a:cubicBezTo>
                    <a:pt x="6418" y="3632"/>
                    <a:pt x="7621" y="2418"/>
                    <a:pt x="7966" y="870"/>
                  </a:cubicBezTo>
                  <a:lnTo>
                    <a:pt x="3989" y="1"/>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9"/>
            <p:cNvSpPr/>
            <p:nvPr/>
          </p:nvSpPr>
          <p:spPr>
            <a:xfrm>
              <a:off x="4316080" y="2035142"/>
              <a:ext cx="293762" cy="3835"/>
            </a:xfrm>
            <a:custGeom>
              <a:avLst/>
              <a:gdLst/>
              <a:ahLst/>
              <a:cxnLst/>
              <a:rect l="l" t="t" r="r" b="b"/>
              <a:pathLst>
                <a:path w="9193" h="120" extrusionOk="0">
                  <a:moveTo>
                    <a:pt x="4597" y="1"/>
                  </a:moveTo>
                  <a:cubicBezTo>
                    <a:pt x="2060" y="1"/>
                    <a:pt x="1" y="36"/>
                    <a:pt x="1" y="60"/>
                  </a:cubicBezTo>
                  <a:cubicBezTo>
                    <a:pt x="1" y="96"/>
                    <a:pt x="2060" y="120"/>
                    <a:pt x="4597" y="120"/>
                  </a:cubicBezTo>
                  <a:cubicBezTo>
                    <a:pt x="7133" y="120"/>
                    <a:pt x="9192" y="96"/>
                    <a:pt x="9192" y="60"/>
                  </a:cubicBezTo>
                  <a:cubicBezTo>
                    <a:pt x="9192" y="36"/>
                    <a:pt x="7133" y="1"/>
                    <a:pt x="459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9"/>
            <p:cNvSpPr/>
            <p:nvPr/>
          </p:nvSpPr>
          <p:spPr>
            <a:xfrm>
              <a:off x="4316080" y="2002037"/>
              <a:ext cx="293762" cy="3483"/>
            </a:xfrm>
            <a:custGeom>
              <a:avLst/>
              <a:gdLst/>
              <a:ahLst/>
              <a:cxnLst/>
              <a:rect l="l" t="t" r="r" b="b"/>
              <a:pathLst>
                <a:path w="9193" h="109" extrusionOk="0">
                  <a:moveTo>
                    <a:pt x="4597" y="1"/>
                  </a:moveTo>
                  <a:cubicBezTo>
                    <a:pt x="2060" y="1"/>
                    <a:pt x="1" y="25"/>
                    <a:pt x="1" y="49"/>
                  </a:cubicBezTo>
                  <a:cubicBezTo>
                    <a:pt x="1" y="72"/>
                    <a:pt x="2060" y="108"/>
                    <a:pt x="4597" y="108"/>
                  </a:cubicBezTo>
                  <a:cubicBezTo>
                    <a:pt x="7133" y="108"/>
                    <a:pt x="9192" y="72"/>
                    <a:pt x="9192" y="49"/>
                  </a:cubicBezTo>
                  <a:cubicBezTo>
                    <a:pt x="9192" y="25"/>
                    <a:pt x="7133" y="1"/>
                    <a:pt x="459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9"/>
            <p:cNvSpPr/>
            <p:nvPr/>
          </p:nvSpPr>
          <p:spPr>
            <a:xfrm>
              <a:off x="4316080" y="1968580"/>
              <a:ext cx="293762" cy="3451"/>
            </a:xfrm>
            <a:custGeom>
              <a:avLst/>
              <a:gdLst/>
              <a:ahLst/>
              <a:cxnLst/>
              <a:rect l="l" t="t" r="r" b="b"/>
              <a:pathLst>
                <a:path w="9193" h="108" extrusionOk="0">
                  <a:moveTo>
                    <a:pt x="4597" y="0"/>
                  </a:moveTo>
                  <a:cubicBezTo>
                    <a:pt x="2060" y="0"/>
                    <a:pt x="1" y="24"/>
                    <a:pt x="1" y="48"/>
                  </a:cubicBezTo>
                  <a:cubicBezTo>
                    <a:pt x="1" y="83"/>
                    <a:pt x="2060" y="107"/>
                    <a:pt x="4597" y="107"/>
                  </a:cubicBezTo>
                  <a:cubicBezTo>
                    <a:pt x="7133" y="107"/>
                    <a:pt x="9192" y="83"/>
                    <a:pt x="9192" y="48"/>
                  </a:cubicBezTo>
                  <a:cubicBezTo>
                    <a:pt x="9192" y="24"/>
                    <a:pt x="7133" y="0"/>
                    <a:pt x="459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9"/>
            <p:cNvSpPr/>
            <p:nvPr/>
          </p:nvSpPr>
          <p:spPr>
            <a:xfrm>
              <a:off x="4316080" y="2066362"/>
              <a:ext cx="293762" cy="3451"/>
            </a:xfrm>
            <a:custGeom>
              <a:avLst/>
              <a:gdLst/>
              <a:ahLst/>
              <a:cxnLst/>
              <a:rect l="l" t="t" r="r" b="b"/>
              <a:pathLst>
                <a:path w="9193" h="108" extrusionOk="0">
                  <a:moveTo>
                    <a:pt x="4597" y="0"/>
                  </a:moveTo>
                  <a:cubicBezTo>
                    <a:pt x="2060" y="0"/>
                    <a:pt x="1" y="24"/>
                    <a:pt x="1" y="60"/>
                  </a:cubicBezTo>
                  <a:cubicBezTo>
                    <a:pt x="1" y="83"/>
                    <a:pt x="2060" y="107"/>
                    <a:pt x="4597" y="107"/>
                  </a:cubicBezTo>
                  <a:cubicBezTo>
                    <a:pt x="7133" y="107"/>
                    <a:pt x="9192" y="83"/>
                    <a:pt x="9192" y="60"/>
                  </a:cubicBezTo>
                  <a:cubicBezTo>
                    <a:pt x="9192" y="36"/>
                    <a:pt x="7133" y="0"/>
                    <a:pt x="459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9"/>
            <p:cNvSpPr/>
            <p:nvPr/>
          </p:nvSpPr>
          <p:spPr>
            <a:xfrm>
              <a:off x="4317230" y="2100203"/>
              <a:ext cx="201668" cy="3451"/>
            </a:xfrm>
            <a:custGeom>
              <a:avLst/>
              <a:gdLst/>
              <a:ahLst/>
              <a:cxnLst/>
              <a:rect l="l" t="t" r="r" b="b"/>
              <a:pathLst>
                <a:path w="6311" h="108" extrusionOk="0">
                  <a:moveTo>
                    <a:pt x="3156" y="1"/>
                  </a:moveTo>
                  <a:cubicBezTo>
                    <a:pt x="1405" y="1"/>
                    <a:pt x="0" y="25"/>
                    <a:pt x="0" y="60"/>
                  </a:cubicBezTo>
                  <a:cubicBezTo>
                    <a:pt x="0" y="84"/>
                    <a:pt x="1405" y="108"/>
                    <a:pt x="3156" y="108"/>
                  </a:cubicBezTo>
                  <a:cubicBezTo>
                    <a:pt x="4894" y="108"/>
                    <a:pt x="6311" y="84"/>
                    <a:pt x="6311" y="60"/>
                  </a:cubicBezTo>
                  <a:cubicBezTo>
                    <a:pt x="6311" y="25"/>
                    <a:pt x="4894" y="1"/>
                    <a:pt x="315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9"/>
            <p:cNvSpPr/>
            <p:nvPr/>
          </p:nvSpPr>
          <p:spPr>
            <a:xfrm>
              <a:off x="4008289" y="2344083"/>
              <a:ext cx="30485" cy="337892"/>
            </a:xfrm>
            <a:custGeom>
              <a:avLst/>
              <a:gdLst/>
              <a:ahLst/>
              <a:cxnLst/>
              <a:rect l="l" t="t" r="r" b="b"/>
              <a:pathLst>
                <a:path w="954" h="10574" extrusionOk="0">
                  <a:moveTo>
                    <a:pt x="1" y="1"/>
                  </a:moveTo>
                  <a:lnTo>
                    <a:pt x="1" y="10573"/>
                  </a:lnTo>
                  <a:lnTo>
                    <a:pt x="953" y="10573"/>
                  </a:lnTo>
                  <a:lnTo>
                    <a:pt x="953"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9"/>
            <p:cNvSpPr/>
            <p:nvPr/>
          </p:nvSpPr>
          <p:spPr>
            <a:xfrm>
              <a:off x="4066895" y="2458993"/>
              <a:ext cx="30070" cy="222982"/>
            </a:xfrm>
            <a:custGeom>
              <a:avLst/>
              <a:gdLst/>
              <a:ahLst/>
              <a:cxnLst/>
              <a:rect l="l" t="t" r="r" b="b"/>
              <a:pathLst>
                <a:path w="941" h="6978" extrusionOk="0">
                  <a:moveTo>
                    <a:pt x="0" y="0"/>
                  </a:moveTo>
                  <a:lnTo>
                    <a:pt x="0" y="6977"/>
                  </a:lnTo>
                  <a:lnTo>
                    <a:pt x="941" y="6977"/>
                  </a:lnTo>
                  <a:lnTo>
                    <a:pt x="941" y="0"/>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9"/>
            <p:cNvSpPr/>
            <p:nvPr/>
          </p:nvSpPr>
          <p:spPr>
            <a:xfrm>
              <a:off x="4125085" y="2386328"/>
              <a:ext cx="30102" cy="297150"/>
            </a:xfrm>
            <a:custGeom>
              <a:avLst/>
              <a:gdLst/>
              <a:ahLst/>
              <a:cxnLst/>
              <a:rect l="l" t="t" r="r" b="b"/>
              <a:pathLst>
                <a:path w="942" h="9299" extrusionOk="0">
                  <a:moveTo>
                    <a:pt x="1" y="0"/>
                  </a:moveTo>
                  <a:lnTo>
                    <a:pt x="1" y="9299"/>
                  </a:lnTo>
                  <a:lnTo>
                    <a:pt x="941" y="9299"/>
                  </a:lnTo>
                  <a:lnTo>
                    <a:pt x="941"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9"/>
            <p:cNvSpPr/>
            <p:nvPr/>
          </p:nvSpPr>
          <p:spPr>
            <a:xfrm>
              <a:off x="4183307" y="2357409"/>
              <a:ext cx="30453" cy="324567"/>
            </a:xfrm>
            <a:custGeom>
              <a:avLst/>
              <a:gdLst/>
              <a:ahLst/>
              <a:cxnLst/>
              <a:rect l="l" t="t" r="r" b="b"/>
              <a:pathLst>
                <a:path w="953" h="10157" extrusionOk="0">
                  <a:moveTo>
                    <a:pt x="0" y="0"/>
                  </a:moveTo>
                  <a:lnTo>
                    <a:pt x="0" y="10156"/>
                  </a:lnTo>
                  <a:lnTo>
                    <a:pt x="953" y="10156"/>
                  </a:lnTo>
                  <a:lnTo>
                    <a:pt x="953" y="0"/>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9"/>
            <p:cNvSpPr/>
            <p:nvPr/>
          </p:nvSpPr>
          <p:spPr>
            <a:xfrm>
              <a:off x="4241880" y="2465832"/>
              <a:ext cx="30102" cy="216144"/>
            </a:xfrm>
            <a:custGeom>
              <a:avLst/>
              <a:gdLst/>
              <a:ahLst/>
              <a:cxnLst/>
              <a:rect l="l" t="t" r="r" b="b"/>
              <a:pathLst>
                <a:path w="942" h="6764" extrusionOk="0">
                  <a:moveTo>
                    <a:pt x="1" y="1"/>
                  </a:moveTo>
                  <a:lnTo>
                    <a:pt x="1" y="6763"/>
                  </a:lnTo>
                  <a:lnTo>
                    <a:pt x="942" y="6763"/>
                  </a:lnTo>
                  <a:lnTo>
                    <a:pt x="942"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9"/>
            <p:cNvSpPr/>
            <p:nvPr/>
          </p:nvSpPr>
          <p:spPr>
            <a:xfrm>
              <a:off x="4300102" y="2508076"/>
              <a:ext cx="30102" cy="173899"/>
            </a:xfrm>
            <a:custGeom>
              <a:avLst/>
              <a:gdLst/>
              <a:ahLst/>
              <a:cxnLst/>
              <a:rect l="l" t="t" r="r" b="b"/>
              <a:pathLst>
                <a:path w="942" h="5442" extrusionOk="0">
                  <a:moveTo>
                    <a:pt x="1" y="0"/>
                  </a:moveTo>
                  <a:lnTo>
                    <a:pt x="1" y="5441"/>
                  </a:lnTo>
                  <a:lnTo>
                    <a:pt x="941" y="5441"/>
                  </a:lnTo>
                  <a:lnTo>
                    <a:pt x="941" y="0"/>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9"/>
            <p:cNvSpPr/>
            <p:nvPr/>
          </p:nvSpPr>
          <p:spPr>
            <a:xfrm>
              <a:off x="4358324" y="2378723"/>
              <a:ext cx="30453" cy="303253"/>
            </a:xfrm>
            <a:custGeom>
              <a:avLst/>
              <a:gdLst/>
              <a:ahLst/>
              <a:cxnLst/>
              <a:rect l="l" t="t" r="r" b="b"/>
              <a:pathLst>
                <a:path w="953" h="9490" extrusionOk="0">
                  <a:moveTo>
                    <a:pt x="0" y="0"/>
                  </a:moveTo>
                  <a:lnTo>
                    <a:pt x="0" y="9489"/>
                  </a:lnTo>
                  <a:lnTo>
                    <a:pt x="953" y="9489"/>
                  </a:lnTo>
                  <a:lnTo>
                    <a:pt x="953"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9"/>
            <p:cNvSpPr/>
            <p:nvPr/>
          </p:nvSpPr>
          <p:spPr>
            <a:xfrm>
              <a:off x="4416898" y="2433493"/>
              <a:ext cx="30102" cy="248482"/>
            </a:xfrm>
            <a:custGeom>
              <a:avLst/>
              <a:gdLst/>
              <a:ahLst/>
              <a:cxnLst/>
              <a:rect l="l" t="t" r="r" b="b"/>
              <a:pathLst>
                <a:path w="942" h="7776" extrusionOk="0">
                  <a:moveTo>
                    <a:pt x="1" y="1"/>
                  </a:moveTo>
                  <a:lnTo>
                    <a:pt x="1" y="7775"/>
                  </a:lnTo>
                  <a:lnTo>
                    <a:pt x="941" y="7775"/>
                  </a:lnTo>
                  <a:lnTo>
                    <a:pt x="941" y="1"/>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9"/>
            <p:cNvSpPr/>
            <p:nvPr/>
          </p:nvSpPr>
          <p:spPr>
            <a:xfrm>
              <a:off x="4475120" y="2389747"/>
              <a:ext cx="30453" cy="292228"/>
            </a:xfrm>
            <a:custGeom>
              <a:avLst/>
              <a:gdLst/>
              <a:ahLst/>
              <a:cxnLst/>
              <a:rect l="l" t="t" r="r" b="b"/>
              <a:pathLst>
                <a:path w="953" h="9145" extrusionOk="0">
                  <a:moveTo>
                    <a:pt x="1" y="0"/>
                  </a:moveTo>
                  <a:lnTo>
                    <a:pt x="1" y="9144"/>
                  </a:lnTo>
                  <a:lnTo>
                    <a:pt x="953" y="9144"/>
                  </a:lnTo>
                  <a:lnTo>
                    <a:pt x="953"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9"/>
            <p:cNvSpPr/>
            <p:nvPr/>
          </p:nvSpPr>
          <p:spPr>
            <a:xfrm>
              <a:off x="4533725" y="2482960"/>
              <a:ext cx="30070" cy="199016"/>
            </a:xfrm>
            <a:custGeom>
              <a:avLst/>
              <a:gdLst/>
              <a:ahLst/>
              <a:cxnLst/>
              <a:rect l="l" t="t" r="r" b="b"/>
              <a:pathLst>
                <a:path w="941" h="6228" extrusionOk="0">
                  <a:moveTo>
                    <a:pt x="0" y="0"/>
                  </a:moveTo>
                  <a:lnTo>
                    <a:pt x="0" y="6227"/>
                  </a:lnTo>
                  <a:lnTo>
                    <a:pt x="941" y="6227"/>
                  </a:lnTo>
                  <a:lnTo>
                    <a:pt x="941" y="0"/>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9"/>
            <p:cNvSpPr/>
            <p:nvPr/>
          </p:nvSpPr>
          <p:spPr>
            <a:xfrm>
              <a:off x="4591916" y="2444901"/>
              <a:ext cx="30102" cy="237074"/>
            </a:xfrm>
            <a:custGeom>
              <a:avLst/>
              <a:gdLst/>
              <a:ahLst/>
              <a:cxnLst/>
              <a:rect l="l" t="t" r="r" b="b"/>
              <a:pathLst>
                <a:path w="942" h="7419" extrusionOk="0">
                  <a:moveTo>
                    <a:pt x="1" y="1"/>
                  </a:moveTo>
                  <a:lnTo>
                    <a:pt x="1" y="7418"/>
                  </a:lnTo>
                  <a:lnTo>
                    <a:pt x="941" y="7418"/>
                  </a:lnTo>
                  <a:lnTo>
                    <a:pt x="941"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9"/>
            <p:cNvSpPr/>
            <p:nvPr/>
          </p:nvSpPr>
          <p:spPr>
            <a:xfrm>
              <a:off x="3993846" y="2703992"/>
              <a:ext cx="640730" cy="2716"/>
            </a:xfrm>
            <a:custGeom>
              <a:avLst/>
              <a:gdLst/>
              <a:ahLst/>
              <a:cxnLst/>
              <a:rect l="l" t="t" r="r" b="b"/>
              <a:pathLst>
                <a:path w="20051" h="85" extrusionOk="0">
                  <a:moveTo>
                    <a:pt x="10025" y="1"/>
                  </a:moveTo>
                  <a:cubicBezTo>
                    <a:pt x="4489" y="1"/>
                    <a:pt x="0" y="25"/>
                    <a:pt x="0" y="49"/>
                  </a:cubicBezTo>
                  <a:cubicBezTo>
                    <a:pt x="0" y="60"/>
                    <a:pt x="4489" y="84"/>
                    <a:pt x="10025" y="84"/>
                  </a:cubicBezTo>
                  <a:cubicBezTo>
                    <a:pt x="15562" y="84"/>
                    <a:pt x="20050" y="60"/>
                    <a:pt x="20050" y="49"/>
                  </a:cubicBezTo>
                  <a:cubicBezTo>
                    <a:pt x="20050" y="25"/>
                    <a:pt x="15562" y="1"/>
                    <a:pt x="1002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9"/>
            <p:cNvSpPr/>
            <p:nvPr/>
          </p:nvSpPr>
          <p:spPr>
            <a:xfrm>
              <a:off x="4006404" y="2731026"/>
              <a:ext cx="44897" cy="2301"/>
            </a:xfrm>
            <a:custGeom>
              <a:avLst/>
              <a:gdLst/>
              <a:ahLst/>
              <a:cxnLst/>
              <a:rect l="l" t="t" r="r" b="b"/>
              <a:pathLst>
                <a:path w="1405" h="72" extrusionOk="0">
                  <a:moveTo>
                    <a:pt x="707" y="0"/>
                  </a:moveTo>
                  <a:cubicBezTo>
                    <a:pt x="473" y="0"/>
                    <a:pt x="238" y="12"/>
                    <a:pt x="0" y="36"/>
                  </a:cubicBezTo>
                  <a:cubicBezTo>
                    <a:pt x="238" y="60"/>
                    <a:pt x="473" y="72"/>
                    <a:pt x="707" y="72"/>
                  </a:cubicBezTo>
                  <a:cubicBezTo>
                    <a:pt x="941" y="72"/>
                    <a:pt x="1173" y="60"/>
                    <a:pt x="1405" y="36"/>
                  </a:cubicBezTo>
                  <a:cubicBezTo>
                    <a:pt x="1173" y="12"/>
                    <a:pt x="941" y="0"/>
                    <a:pt x="70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9"/>
            <p:cNvSpPr/>
            <p:nvPr/>
          </p:nvSpPr>
          <p:spPr>
            <a:xfrm>
              <a:off x="4072199" y="2732145"/>
              <a:ext cx="53684" cy="2333"/>
            </a:xfrm>
            <a:custGeom>
              <a:avLst/>
              <a:gdLst/>
              <a:ahLst/>
              <a:cxnLst/>
              <a:rect l="l" t="t" r="r" b="b"/>
              <a:pathLst>
                <a:path w="1680" h="73" extrusionOk="0">
                  <a:moveTo>
                    <a:pt x="840" y="1"/>
                  </a:moveTo>
                  <a:cubicBezTo>
                    <a:pt x="560" y="1"/>
                    <a:pt x="281" y="13"/>
                    <a:pt x="1" y="37"/>
                  </a:cubicBezTo>
                  <a:cubicBezTo>
                    <a:pt x="281" y="60"/>
                    <a:pt x="560" y="72"/>
                    <a:pt x="840" y="72"/>
                  </a:cubicBezTo>
                  <a:cubicBezTo>
                    <a:pt x="1120" y="72"/>
                    <a:pt x="1400" y="60"/>
                    <a:pt x="1680" y="37"/>
                  </a:cubicBezTo>
                  <a:cubicBezTo>
                    <a:pt x="1400" y="13"/>
                    <a:pt x="1120"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9"/>
            <p:cNvSpPr/>
            <p:nvPr/>
          </p:nvSpPr>
          <p:spPr>
            <a:xfrm>
              <a:off x="4135758" y="2732145"/>
              <a:ext cx="53652" cy="2333"/>
            </a:xfrm>
            <a:custGeom>
              <a:avLst/>
              <a:gdLst/>
              <a:ahLst/>
              <a:cxnLst/>
              <a:rect l="l" t="t" r="r" b="b"/>
              <a:pathLst>
                <a:path w="1679" h="73" extrusionOk="0">
                  <a:moveTo>
                    <a:pt x="840" y="1"/>
                  </a:moveTo>
                  <a:cubicBezTo>
                    <a:pt x="560" y="1"/>
                    <a:pt x="280" y="13"/>
                    <a:pt x="0" y="37"/>
                  </a:cubicBezTo>
                  <a:cubicBezTo>
                    <a:pt x="280" y="60"/>
                    <a:pt x="560" y="72"/>
                    <a:pt x="840" y="72"/>
                  </a:cubicBezTo>
                  <a:cubicBezTo>
                    <a:pt x="1119" y="72"/>
                    <a:pt x="1399" y="60"/>
                    <a:pt x="1679" y="37"/>
                  </a:cubicBezTo>
                  <a:cubicBezTo>
                    <a:pt x="1399" y="13"/>
                    <a:pt x="1119"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9"/>
            <p:cNvSpPr/>
            <p:nvPr/>
          </p:nvSpPr>
          <p:spPr>
            <a:xfrm>
              <a:off x="4199284" y="2732145"/>
              <a:ext cx="53684" cy="2333"/>
            </a:xfrm>
            <a:custGeom>
              <a:avLst/>
              <a:gdLst/>
              <a:ahLst/>
              <a:cxnLst/>
              <a:rect l="l" t="t" r="r" b="b"/>
              <a:pathLst>
                <a:path w="1680" h="73" extrusionOk="0">
                  <a:moveTo>
                    <a:pt x="840" y="1"/>
                  </a:moveTo>
                  <a:cubicBezTo>
                    <a:pt x="560" y="1"/>
                    <a:pt x="280" y="13"/>
                    <a:pt x="0" y="37"/>
                  </a:cubicBezTo>
                  <a:cubicBezTo>
                    <a:pt x="280" y="60"/>
                    <a:pt x="560" y="72"/>
                    <a:pt x="840" y="72"/>
                  </a:cubicBezTo>
                  <a:cubicBezTo>
                    <a:pt x="1120" y="72"/>
                    <a:pt x="1399" y="60"/>
                    <a:pt x="1679" y="37"/>
                  </a:cubicBezTo>
                  <a:cubicBezTo>
                    <a:pt x="1399" y="13"/>
                    <a:pt x="1120"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9"/>
            <p:cNvSpPr/>
            <p:nvPr/>
          </p:nvSpPr>
          <p:spPr>
            <a:xfrm>
              <a:off x="4262811" y="2732145"/>
              <a:ext cx="53684" cy="2333"/>
            </a:xfrm>
            <a:custGeom>
              <a:avLst/>
              <a:gdLst/>
              <a:ahLst/>
              <a:cxnLst/>
              <a:rect l="l" t="t" r="r" b="b"/>
              <a:pathLst>
                <a:path w="1680" h="73" extrusionOk="0">
                  <a:moveTo>
                    <a:pt x="836" y="1"/>
                  </a:moveTo>
                  <a:cubicBezTo>
                    <a:pt x="554" y="1"/>
                    <a:pt x="275" y="13"/>
                    <a:pt x="1" y="37"/>
                  </a:cubicBezTo>
                  <a:cubicBezTo>
                    <a:pt x="275" y="60"/>
                    <a:pt x="554" y="72"/>
                    <a:pt x="836" y="72"/>
                  </a:cubicBezTo>
                  <a:cubicBezTo>
                    <a:pt x="1117" y="72"/>
                    <a:pt x="1400" y="60"/>
                    <a:pt x="1680" y="37"/>
                  </a:cubicBezTo>
                  <a:cubicBezTo>
                    <a:pt x="1400" y="13"/>
                    <a:pt x="1117" y="1"/>
                    <a:pt x="83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9"/>
            <p:cNvSpPr/>
            <p:nvPr/>
          </p:nvSpPr>
          <p:spPr>
            <a:xfrm>
              <a:off x="4325986" y="2732145"/>
              <a:ext cx="53684" cy="2333"/>
            </a:xfrm>
            <a:custGeom>
              <a:avLst/>
              <a:gdLst/>
              <a:ahLst/>
              <a:cxnLst/>
              <a:rect l="l" t="t" r="r" b="b"/>
              <a:pathLst>
                <a:path w="1680" h="73" extrusionOk="0">
                  <a:moveTo>
                    <a:pt x="840" y="1"/>
                  </a:moveTo>
                  <a:cubicBezTo>
                    <a:pt x="560" y="1"/>
                    <a:pt x="280" y="13"/>
                    <a:pt x="0" y="37"/>
                  </a:cubicBezTo>
                  <a:cubicBezTo>
                    <a:pt x="280" y="60"/>
                    <a:pt x="560" y="72"/>
                    <a:pt x="840" y="72"/>
                  </a:cubicBezTo>
                  <a:cubicBezTo>
                    <a:pt x="1119" y="72"/>
                    <a:pt x="1399" y="60"/>
                    <a:pt x="1679" y="37"/>
                  </a:cubicBezTo>
                  <a:cubicBezTo>
                    <a:pt x="1399" y="13"/>
                    <a:pt x="1119"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9"/>
            <p:cNvSpPr/>
            <p:nvPr/>
          </p:nvSpPr>
          <p:spPr>
            <a:xfrm>
              <a:off x="4389513" y="2732145"/>
              <a:ext cx="53684" cy="2333"/>
            </a:xfrm>
            <a:custGeom>
              <a:avLst/>
              <a:gdLst/>
              <a:ahLst/>
              <a:cxnLst/>
              <a:rect l="l" t="t" r="r" b="b"/>
              <a:pathLst>
                <a:path w="1680" h="73" extrusionOk="0">
                  <a:moveTo>
                    <a:pt x="840" y="1"/>
                  </a:moveTo>
                  <a:cubicBezTo>
                    <a:pt x="560" y="1"/>
                    <a:pt x="280" y="13"/>
                    <a:pt x="1" y="37"/>
                  </a:cubicBezTo>
                  <a:cubicBezTo>
                    <a:pt x="280" y="60"/>
                    <a:pt x="560" y="72"/>
                    <a:pt x="840" y="72"/>
                  </a:cubicBezTo>
                  <a:cubicBezTo>
                    <a:pt x="1120" y="72"/>
                    <a:pt x="1400" y="60"/>
                    <a:pt x="1679" y="37"/>
                  </a:cubicBezTo>
                  <a:cubicBezTo>
                    <a:pt x="1400" y="13"/>
                    <a:pt x="1120"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9"/>
            <p:cNvSpPr/>
            <p:nvPr/>
          </p:nvSpPr>
          <p:spPr>
            <a:xfrm>
              <a:off x="4453039" y="2732145"/>
              <a:ext cx="53684" cy="2333"/>
            </a:xfrm>
            <a:custGeom>
              <a:avLst/>
              <a:gdLst/>
              <a:ahLst/>
              <a:cxnLst/>
              <a:rect l="l" t="t" r="r" b="b"/>
              <a:pathLst>
                <a:path w="1680" h="73" extrusionOk="0">
                  <a:moveTo>
                    <a:pt x="836" y="1"/>
                  </a:moveTo>
                  <a:cubicBezTo>
                    <a:pt x="555" y="1"/>
                    <a:pt x="275" y="13"/>
                    <a:pt x="1" y="37"/>
                  </a:cubicBezTo>
                  <a:cubicBezTo>
                    <a:pt x="275" y="60"/>
                    <a:pt x="555" y="72"/>
                    <a:pt x="836" y="72"/>
                  </a:cubicBezTo>
                  <a:cubicBezTo>
                    <a:pt x="1117" y="72"/>
                    <a:pt x="1400" y="60"/>
                    <a:pt x="1680" y="37"/>
                  </a:cubicBezTo>
                  <a:cubicBezTo>
                    <a:pt x="1400" y="13"/>
                    <a:pt x="1117" y="1"/>
                    <a:pt x="83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9"/>
            <p:cNvSpPr/>
            <p:nvPr/>
          </p:nvSpPr>
          <p:spPr>
            <a:xfrm>
              <a:off x="4516598" y="2732145"/>
              <a:ext cx="53684" cy="2333"/>
            </a:xfrm>
            <a:custGeom>
              <a:avLst/>
              <a:gdLst/>
              <a:ahLst/>
              <a:cxnLst/>
              <a:rect l="l" t="t" r="r" b="b"/>
              <a:pathLst>
                <a:path w="1680" h="73" extrusionOk="0">
                  <a:moveTo>
                    <a:pt x="840" y="1"/>
                  </a:moveTo>
                  <a:cubicBezTo>
                    <a:pt x="560" y="1"/>
                    <a:pt x="280" y="13"/>
                    <a:pt x="0" y="37"/>
                  </a:cubicBezTo>
                  <a:cubicBezTo>
                    <a:pt x="280" y="60"/>
                    <a:pt x="560" y="72"/>
                    <a:pt x="840" y="72"/>
                  </a:cubicBezTo>
                  <a:cubicBezTo>
                    <a:pt x="1119" y="72"/>
                    <a:pt x="1399" y="60"/>
                    <a:pt x="1679" y="37"/>
                  </a:cubicBezTo>
                  <a:cubicBezTo>
                    <a:pt x="1399" y="13"/>
                    <a:pt x="1119"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9"/>
            <p:cNvSpPr/>
            <p:nvPr/>
          </p:nvSpPr>
          <p:spPr>
            <a:xfrm>
              <a:off x="4580124" y="2732145"/>
              <a:ext cx="53684" cy="2333"/>
            </a:xfrm>
            <a:custGeom>
              <a:avLst/>
              <a:gdLst/>
              <a:ahLst/>
              <a:cxnLst/>
              <a:rect l="l" t="t" r="r" b="b"/>
              <a:pathLst>
                <a:path w="1680" h="73" extrusionOk="0">
                  <a:moveTo>
                    <a:pt x="840" y="1"/>
                  </a:moveTo>
                  <a:cubicBezTo>
                    <a:pt x="560" y="1"/>
                    <a:pt x="280" y="13"/>
                    <a:pt x="1" y="37"/>
                  </a:cubicBezTo>
                  <a:cubicBezTo>
                    <a:pt x="280" y="60"/>
                    <a:pt x="560" y="72"/>
                    <a:pt x="840" y="72"/>
                  </a:cubicBezTo>
                  <a:cubicBezTo>
                    <a:pt x="1120" y="72"/>
                    <a:pt x="1400" y="60"/>
                    <a:pt x="1679" y="37"/>
                  </a:cubicBezTo>
                  <a:cubicBezTo>
                    <a:pt x="1400" y="13"/>
                    <a:pt x="1120" y="1"/>
                    <a:pt x="8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9"/>
            <p:cNvSpPr/>
            <p:nvPr/>
          </p:nvSpPr>
          <p:spPr>
            <a:xfrm>
              <a:off x="3148061" y="1928604"/>
              <a:ext cx="58254" cy="58254"/>
            </a:xfrm>
            <a:custGeom>
              <a:avLst/>
              <a:gdLst/>
              <a:ahLst/>
              <a:cxnLst/>
              <a:rect l="l" t="t" r="r" b="b"/>
              <a:pathLst>
                <a:path w="1823" h="1823" extrusionOk="0">
                  <a:moveTo>
                    <a:pt x="905" y="1"/>
                  </a:moveTo>
                  <a:cubicBezTo>
                    <a:pt x="405" y="1"/>
                    <a:pt x="1" y="418"/>
                    <a:pt x="1" y="918"/>
                  </a:cubicBezTo>
                  <a:cubicBezTo>
                    <a:pt x="1" y="1418"/>
                    <a:pt x="405" y="1823"/>
                    <a:pt x="917" y="1823"/>
                  </a:cubicBezTo>
                  <a:cubicBezTo>
                    <a:pt x="1417" y="1823"/>
                    <a:pt x="1822" y="1418"/>
                    <a:pt x="1822" y="918"/>
                  </a:cubicBezTo>
                  <a:cubicBezTo>
                    <a:pt x="1822" y="406"/>
                    <a:pt x="1417" y="1"/>
                    <a:pt x="917"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9"/>
            <p:cNvSpPr/>
            <p:nvPr/>
          </p:nvSpPr>
          <p:spPr>
            <a:xfrm>
              <a:off x="3268276" y="1933174"/>
              <a:ext cx="438327" cy="3483"/>
            </a:xfrm>
            <a:custGeom>
              <a:avLst/>
              <a:gdLst/>
              <a:ahLst/>
              <a:cxnLst/>
              <a:rect l="l" t="t" r="r" b="b"/>
              <a:pathLst>
                <a:path w="13717" h="109" extrusionOk="0">
                  <a:moveTo>
                    <a:pt x="6859" y="1"/>
                  </a:moveTo>
                  <a:cubicBezTo>
                    <a:pt x="3073" y="1"/>
                    <a:pt x="1" y="25"/>
                    <a:pt x="1" y="48"/>
                  </a:cubicBezTo>
                  <a:cubicBezTo>
                    <a:pt x="1" y="84"/>
                    <a:pt x="3073" y="108"/>
                    <a:pt x="6859" y="108"/>
                  </a:cubicBezTo>
                  <a:cubicBezTo>
                    <a:pt x="10645" y="108"/>
                    <a:pt x="13717" y="84"/>
                    <a:pt x="13717" y="48"/>
                  </a:cubicBezTo>
                  <a:cubicBezTo>
                    <a:pt x="13717" y="25"/>
                    <a:pt x="10645" y="1"/>
                    <a:pt x="6859"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9"/>
            <p:cNvSpPr/>
            <p:nvPr/>
          </p:nvSpPr>
          <p:spPr>
            <a:xfrm>
              <a:off x="3271727" y="1968197"/>
              <a:ext cx="172365" cy="3451"/>
            </a:xfrm>
            <a:custGeom>
              <a:avLst/>
              <a:gdLst/>
              <a:ahLst/>
              <a:cxnLst/>
              <a:rect l="l" t="t" r="r" b="b"/>
              <a:pathLst>
                <a:path w="5394" h="108" extrusionOk="0">
                  <a:moveTo>
                    <a:pt x="2703" y="0"/>
                  </a:moveTo>
                  <a:cubicBezTo>
                    <a:pt x="1953" y="0"/>
                    <a:pt x="1286" y="24"/>
                    <a:pt x="798" y="24"/>
                  </a:cubicBezTo>
                  <a:cubicBezTo>
                    <a:pt x="548" y="24"/>
                    <a:pt x="345" y="36"/>
                    <a:pt x="214" y="36"/>
                  </a:cubicBezTo>
                  <a:cubicBezTo>
                    <a:pt x="143" y="36"/>
                    <a:pt x="71" y="36"/>
                    <a:pt x="0" y="60"/>
                  </a:cubicBezTo>
                  <a:cubicBezTo>
                    <a:pt x="51" y="68"/>
                    <a:pt x="101" y="77"/>
                    <a:pt x="152" y="77"/>
                  </a:cubicBezTo>
                  <a:cubicBezTo>
                    <a:pt x="173" y="77"/>
                    <a:pt x="193" y="75"/>
                    <a:pt x="214" y="72"/>
                  </a:cubicBezTo>
                  <a:lnTo>
                    <a:pt x="798" y="95"/>
                  </a:lnTo>
                  <a:cubicBezTo>
                    <a:pt x="1286" y="107"/>
                    <a:pt x="1953" y="107"/>
                    <a:pt x="2703" y="107"/>
                  </a:cubicBezTo>
                  <a:cubicBezTo>
                    <a:pt x="3453" y="107"/>
                    <a:pt x="4120" y="95"/>
                    <a:pt x="4620" y="95"/>
                  </a:cubicBezTo>
                  <a:lnTo>
                    <a:pt x="5191" y="72"/>
                  </a:lnTo>
                  <a:cubicBezTo>
                    <a:pt x="5212" y="75"/>
                    <a:pt x="5233" y="77"/>
                    <a:pt x="5254" y="77"/>
                  </a:cubicBezTo>
                  <a:cubicBezTo>
                    <a:pt x="5303" y="77"/>
                    <a:pt x="5351" y="68"/>
                    <a:pt x="5394" y="60"/>
                  </a:cubicBezTo>
                  <a:cubicBezTo>
                    <a:pt x="5334" y="36"/>
                    <a:pt x="5263" y="36"/>
                    <a:pt x="5191" y="36"/>
                  </a:cubicBezTo>
                  <a:cubicBezTo>
                    <a:pt x="5060" y="24"/>
                    <a:pt x="4858" y="24"/>
                    <a:pt x="4620" y="24"/>
                  </a:cubicBezTo>
                  <a:cubicBezTo>
                    <a:pt x="4120" y="0"/>
                    <a:pt x="3453" y="0"/>
                    <a:pt x="2703"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9"/>
            <p:cNvSpPr/>
            <p:nvPr/>
          </p:nvSpPr>
          <p:spPr>
            <a:xfrm>
              <a:off x="5334965" y="2379457"/>
              <a:ext cx="100850" cy="232888"/>
            </a:xfrm>
            <a:custGeom>
              <a:avLst/>
              <a:gdLst/>
              <a:ahLst/>
              <a:cxnLst/>
              <a:rect l="l" t="t" r="r" b="b"/>
              <a:pathLst>
                <a:path w="3156" h="7288" extrusionOk="0">
                  <a:moveTo>
                    <a:pt x="874" y="1"/>
                  </a:moveTo>
                  <a:cubicBezTo>
                    <a:pt x="571" y="1"/>
                    <a:pt x="267" y="87"/>
                    <a:pt x="1" y="263"/>
                  </a:cubicBezTo>
                  <a:lnTo>
                    <a:pt x="1906" y="7287"/>
                  </a:lnTo>
                  <a:cubicBezTo>
                    <a:pt x="2572" y="6180"/>
                    <a:pt x="2763" y="4704"/>
                    <a:pt x="2941" y="3418"/>
                  </a:cubicBezTo>
                  <a:cubicBezTo>
                    <a:pt x="3013" y="2823"/>
                    <a:pt x="3156" y="1965"/>
                    <a:pt x="2739" y="1584"/>
                  </a:cubicBezTo>
                  <a:cubicBezTo>
                    <a:pt x="2310" y="1203"/>
                    <a:pt x="2239" y="549"/>
                    <a:pt x="1715" y="239"/>
                  </a:cubicBezTo>
                  <a:cubicBezTo>
                    <a:pt x="1458" y="81"/>
                    <a:pt x="1166" y="1"/>
                    <a:pt x="87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9"/>
            <p:cNvSpPr/>
            <p:nvPr/>
          </p:nvSpPr>
          <p:spPr>
            <a:xfrm>
              <a:off x="5220055" y="2398918"/>
              <a:ext cx="165559" cy="339522"/>
            </a:xfrm>
            <a:custGeom>
              <a:avLst/>
              <a:gdLst/>
              <a:ahLst/>
              <a:cxnLst/>
              <a:rect l="l" t="t" r="r" b="b"/>
              <a:pathLst>
                <a:path w="5181" h="10625" extrusionOk="0">
                  <a:moveTo>
                    <a:pt x="2335" y="1"/>
                  </a:moveTo>
                  <a:cubicBezTo>
                    <a:pt x="1554" y="1"/>
                    <a:pt x="770" y="181"/>
                    <a:pt x="49" y="547"/>
                  </a:cubicBezTo>
                  <a:cubicBezTo>
                    <a:pt x="49" y="547"/>
                    <a:pt x="1" y="3904"/>
                    <a:pt x="108" y="5357"/>
                  </a:cubicBezTo>
                  <a:cubicBezTo>
                    <a:pt x="215" y="6809"/>
                    <a:pt x="1680" y="6952"/>
                    <a:pt x="1680" y="6952"/>
                  </a:cubicBezTo>
                  <a:cubicBezTo>
                    <a:pt x="1680" y="6952"/>
                    <a:pt x="1715" y="7929"/>
                    <a:pt x="1751" y="8905"/>
                  </a:cubicBezTo>
                  <a:cubicBezTo>
                    <a:pt x="1751" y="8929"/>
                    <a:pt x="1763" y="8953"/>
                    <a:pt x="1763" y="8976"/>
                  </a:cubicBezTo>
                  <a:cubicBezTo>
                    <a:pt x="1831" y="9909"/>
                    <a:pt x="2616" y="10624"/>
                    <a:pt x="3548" y="10624"/>
                  </a:cubicBezTo>
                  <a:cubicBezTo>
                    <a:pt x="3592" y="10624"/>
                    <a:pt x="3636" y="10623"/>
                    <a:pt x="3680" y="10619"/>
                  </a:cubicBezTo>
                  <a:cubicBezTo>
                    <a:pt x="4597" y="10548"/>
                    <a:pt x="5073" y="9679"/>
                    <a:pt x="5085" y="8750"/>
                  </a:cubicBezTo>
                  <a:lnTo>
                    <a:pt x="5085" y="6000"/>
                  </a:lnTo>
                  <a:lnTo>
                    <a:pt x="5180" y="868"/>
                  </a:lnTo>
                  <a:cubicBezTo>
                    <a:pt x="4326" y="294"/>
                    <a:pt x="3332" y="1"/>
                    <a:pt x="2335"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9"/>
            <p:cNvSpPr/>
            <p:nvPr/>
          </p:nvSpPr>
          <p:spPr>
            <a:xfrm>
              <a:off x="5181262" y="2359965"/>
              <a:ext cx="229085" cy="267527"/>
            </a:xfrm>
            <a:custGeom>
              <a:avLst/>
              <a:gdLst/>
              <a:ahLst/>
              <a:cxnLst/>
              <a:rect l="l" t="t" r="r" b="b"/>
              <a:pathLst>
                <a:path w="7169" h="8372" extrusionOk="0">
                  <a:moveTo>
                    <a:pt x="2861" y="0"/>
                  </a:moveTo>
                  <a:cubicBezTo>
                    <a:pt x="2674" y="0"/>
                    <a:pt x="2490" y="37"/>
                    <a:pt x="2322" y="123"/>
                  </a:cubicBezTo>
                  <a:cubicBezTo>
                    <a:pt x="1977" y="289"/>
                    <a:pt x="1751" y="635"/>
                    <a:pt x="1417" y="813"/>
                  </a:cubicBezTo>
                  <a:cubicBezTo>
                    <a:pt x="953" y="1087"/>
                    <a:pt x="310" y="1028"/>
                    <a:pt x="84" y="1718"/>
                  </a:cubicBezTo>
                  <a:cubicBezTo>
                    <a:pt x="1" y="1956"/>
                    <a:pt x="1" y="2218"/>
                    <a:pt x="84" y="2456"/>
                  </a:cubicBezTo>
                  <a:cubicBezTo>
                    <a:pt x="310" y="3145"/>
                    <a:pt x="997" y="3534"/>
                    <a:pt x="1680" y="3534"/>
                  </a:cubicBezTo>
                  <a:cubicBezTo>
                    <a:pt x="1930" y="3534"/>
                    <a:pt x="2179" y="3482"/>
                    <a:pt x="2406" y="3373"/>
                  </a:cubicBezTo>
                  <a:lnTo>
                    <a:pt x="2406" y="3373"/>
                  </a:lnTo>
                  <a:cubicBezTo>
                    <a:pt x="2417" y="3528"/>
                    <a:pt x="2263" y="3885"/>
                    <a:pt x="2429" y="4385"/>
                  </a:cubicBezTo>
                  <a:cubicBezTo>
                    <a:pt x="2489" y="4552"/>
                    <a:pt x="2501" y="4802"/>
                    <a:pt x="2751" y="4802"/>
                  </a:cubicBezTo>
                  <a:lnTo>
                    <a:pt x="2775" y="4802"/>
                  </a:lnTo>
                  <a:cubicBezTo>
                    <a:pt x="2913" y="4595"/>
                    <a:pt x="3145" y="4481"/>
                    <a:pt x="3382" y="4481"/>
                  </a:cubicBezTo>
                  <a:cubicBezTo>
                    <a:pt x="3513" y="4481"/>
                    <a:pt x="3644" y="4516"/>
                    <a:pt x="3763" y="4588"/>
                  </a:cubicBezTo>
                  <a:cubicBezTo>
                    <a:pt x="4108" y="4814"/>
                    <a:pt x="4227" y="5266"/>
                    <a:pt x="4049" y="5635"/>
                  </a:cubicBezTo>
                  <a:cubicBezTo>
                    <a:pt x="3894" y="5909"/>
                    <a:pt x="3632" y="6112"/>
                    <a:pt x="3334" y="6183"/>
                  </a:cubicBezTo>
                  <a:cubicBezTo>
                    <a:pt x="3060" y="6243"/>
                    <a:pt x="2870" y="6504"/>
                    <a:pt x="2894" y="6778"/>
                  </a:cubicBezTo>
                  <a:cubicBezTo>
                    <a:pt x="2941" y="7147"/>
                    <a:pt x="3549" y="7290"/>
                    <a:pt x="3822" y="7588"/>
                  </a:cubicBezTo>
                  <a:cubicBezTo>
                    <a:pt x="4251" y="8064"/>
                    <a:pt x="5180" y="8255"/>
                    <a:pt x="5811" y="8338"/>
                  </a:cubicBezTo>
                  <a:cubicBezTo>
                    <a:pt x="5982" y="8357"/>
                    <a:pt x="6101" y="8372"/>
                    <a:pt x="6190" y="8372"/>
                  </a:cubicBezTo>
                  <a:cubicBezTo>
                    <a:pt x="6429" y="8372"/>
                    <a:pt x="6456" y="8270"/>
                    <a:pt x="6716" y="7897"/>
                  </a:cubicBezTo>
                  <a:cubicBezTo>
                    <a:pt x="6966" y="7552"/>
                    <a:pt x="7085" y="7147"/>
                    <a:pt x="7073" y="6719"/>
                  </a:cubicBezTo>
                  <a:lnTo>
                    <a:pt x="7144" y="3504"/>
                  </a:lnTo>
                  <a:cubicBezTo>
                    <a:pt x="7168" y="3111"/>
                    <a:pt x="7144" y="2730"/>
                    <a:pt x="7073" y="2349"/>
                  </a:cubicBezTo>
                  <a:cubicBezTo>
                    <a:pt x="6989" y="1956"/>
                    <a:pt x="6763" y="1623"/>
                    <a:pt x="6454" y="1385"/>
                  </a:cubicBezTo>
                  <a:cubicBezTo>
                    <a:pt x="6097" y="1159"/>
                    <a:pt x="5644" y="1135"/>
                    <a:pt x="5239" y="1004"/>
                  </a:cubicBezTo>
                  <a:cubicBezTo>
                    <a:pt x="4739" y="849"/>
                    <a:pt x="4311" y="504"/>
                    <a:pt x="3834" y="266"/>
                  </a:cubicBezTo>
                  <a:cubicBezTo>
                    <a:pt x="3538" y="114"/>
                    <a:pt x="3193" y="0"/>
                    <a:pt x="286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9"/>
            <p:cNvSpPr/>
            <p:nvPr/>
          </p:nvSpPr>
          <p:spPr>
            <a:xfrm>
              <a:off x="5277894" y="2519836"/>
              <a:ext cx="18694" cy="27449"/>
            </a:xfrm>
            <a:custGeom>
              <a:avLst/>
              <a:gdLst/>
              <a:ahLst/>
              <a:cxnLst/>
              <a:rect l="l" t="t" r="r" b="b"/>
              <a:pathLst>
                <a:path w="585" h="859" extrusionOk="0">
                  <a:moveTo>
                    <a:pt x="133" y="0"/>
                  </a:moveTo>
                  <a:cubicBezTo>
                    <a:pt x="51" y="0"/>
                    <a:pt x="13" y="28"/>
                    <a:pt x="13" y="37"/>
                  </a:cubicBezTo>
                  <a:cubicBezTo>
                    <a:pt x="13" y="61"/>
                    <a:pt x="96" y="37"/>
                    <a:pt x="215" y="85"/>
                  </a:cubicBezTo>
                  <a:cubicBezTo>
                    <a:pt x="370" y="132"/>
                    <a:pt x="477" y="275"/>
                    <a:pt x="465" y="442"/>
                  </a:cubicBezTo>
                  <a:cubicBezTo>
                    <a:pt x="465" y="608"/>
                    <a:pt x="346" y="739"/>
                    <a:pt x="191" y="775"/>
                  </a:cubicBezTo>
                  <a:cubicBezTo>
                    <a:pt x="183" y="776"/>
                    <a:pt x="176" y="776"/>
                    <a:pt x="168" y="776"/>
                  </a:cubicBezTo>
                  <a:cubicBezTo>
                    <a:pt x="66" y="776"/>
                    <a:pt x="24" y="704"/>
                    <a:pt x="13" y="704"/>
                  </a:cubicBezTo>
                  <a:cubicBezTo>
                    <a:pt x="1" y="704"/>
                    <a:pt x="1" y="728"/>
                    <a:pt x="36" y="775"/>
                  </a:cubicBezTo>
                  <a:cubicBezTo>
                    <a:pt x="72" y="835"/>
                    <a:pt x="132" y="859"/>
                    <a:pt x="191" y="859"/>
                  </a:cubicBezTo>
                  <a:cubicBezTo>
                    <a:pt x="417" y="847"/>
                    <a:pt x="584" y="668"/>
                    <a:pt x="572" y="454"/>
                  </a:cubicBezTo>
                  <a:cubicBezTo>
                    <a:pt x="584" y="335"/>
                    <a:pt x="548" y="227"/>
                    <a:pt x="465" y="144"/>
                  </a:cubicBezTo>
                  <a:cubicBezTo>
                    <a:pt x="406" y="73"/>
                    <a:pt x="322" y="25"/>
                    <a:pt x="239" y="13"/>
                  </a:cubicBezTo>
                  <a:cubicBezTo>
                    <a:pt x="198" y="4"/>
                    <a:pt x="163" y="0"/>
                    <a:pt x="133" y="0"/>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9"/>
            <p:cNvSpPr/>
            <p:nvPr/>
          </p:nvSpPr>
          <p:spPr>
            <a:xfrm>
              <a:off x="5326593" y="2392367"/>
              <a:ext cx="76500" cy="89474"/>
            </a:xfrm>
            <a:custGeom>
              <a:avLst/>
              <a:gdLst/>
              <a:ahLst/>
              <a:cxnLst/>
              <a:rect l="l" t="t" r="r" b="b"/>
              <a:pathLst>
                <a:path w="2394" h="2800" extrusionOk="0">
                  <a:moveTo>
                    <a:pt x="740" y="0"/>
                  </a:moveTo>
                  <a:cubicBezTo>
                    <a:pt x="680" y="0"/>
                    <a:pt x="620" y="5"/>
                    <a:pt x="560" y="14"/>
                  </a:cubicBezTo>
                  <a:cubicBezTo>
                    <a:pt x="406" y="25"/>
                    <a:pt x="251" y="85"/>
                    <a:pt x="120" y="180"/>
                  </a:cubicBezTo>
                  <a:cubicBezTo>
                    <a:pt x="36" y="252"/>
                    <a:pt x="1" y="299"/>
                    <a:pt x="1" y="299"/>
                  </a:cubicBezTo>
                  <a:lnTo>
                    <a:pt x="1" y="311"/>
                  </a:lnTo>
                  <a:cubicBezTo>
                    <a:pt x="204" y="162"/>
                    <a:pt x="443" y="86"/>
                    <a:pt x="683" y="86"/>
                  </a:cubicBezTo>
                  <a:cubicBezTo>
                    <a:pt x="864" y="86"/>
                    <a:pt x="1046" y="129"/>
                    <a:pt x="1215" y="216"/>
                  </a:cubicBezTo>
                  <a:cubicBezTo>
                    <a:pt x="1465" y="335"/>
                    <a:pt x="1668" y="526"/>
                    <a:pt x="1810" y="752"/>
                  </a:cubicBezTo>
                  <a:cubicBezTo>
                    <a:pt x="2072" y="1192"/>
                    <a:pt x="2227" y="1680"/>
                    <a:pt x="2275" y="2181"/>
                  </a:cubicBezTo>
                  <a:cubicBezTo>
                    <a:pt x="2299" y="2395"/>
                    <a:pt x="2334" y="2597"/>
                    <a:pt x="2394" y="2800"/>
                  </a:cubicBezTo>
                  <a:cubicBezTo>
                    <a:pt x="2394" y="2585"/>
                    <a:pt x="2382" y="2371"/>
                    <a:pt x="2358" y="2169"/>
                  </a:cubicBezTo>
                  <a:cubicBezTo>
                    <a:pt x="2322" y="1645"/>
                    <a:pt x="2168" y="1133"/>
                    <a:pt x="1906" y="692"/>
                  </a:cubicBezTo>
                  <a:cubicBezTo>
                    <a:pt x="1751" y="442"/>
                    <a:pt x="1525" y="240"/>
                    <a:pt x="1263" y="121"/>
                  </a:cubicBezTo>
                  <a:cubicBezTo>
                    <a:pt x="1102" y="40"/>
                    <a:pt x="921" y="0"/>
                    <a:pt x="74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9"/>
            <p:cNvSpPr/>
            <p:nvPr/>
          </p:nvSpPr>
          <p:spPr>
            <a:xfrm>
              <a:off x="5181645" y="2382653"/>
              <a:ext cx="127117" cy="67233"/>
            </a:xfrm>
            <a:custGeom>
              <a:avLst/>
              <a:gdLst/>
              <a:ahLst/>
              <a:cxnLst/>
              <a:rect l="l" t="t" r="r" b="b"/>
              <a:pathLst>
                <a:path w="3978" h="2104" extrusionOk="0">
                  <a:moveTo>
                    <a:pt x="2866" y="0"/>
                  </a:moveTo>
                  <a:cubicBezTo>
                    <a:pt x="2716" y="0"/>
                    <a:pt x="2567" y="18"/>
                    <a:pt x="2417" y="56"/>
                  </a:cubicBezTo>
                  <a:cubicBezTo>
                    <a:pt x="2072" y="139"/>
                    <a:pt x="1763" y="318"/>
                    <a:pt x="1513" y="580"/>
                  </a:cubicBezTo>
                  <a:cubicBezTo>
                    <a:pt x="1405" y="722"/>
                    <a:pt x="1286" y="841"/>
                    <a:pt x="1155" y="961"/>
                  </a:cubicBezTo>
                  <a:cubicBezTo>
                    <a:pt x="1040" y="1044"/>
                    <a:pt x="907" y="1082"/>
                    <a:pt x="772" y="1082"/>
                  </a:cubicBezTo>
                  <a:cubicBezTo>
                    <a:pt x="753" y="1082"/>
                    <a:pt x="734" y="1081"/>
                    <a:pt x="715" y="1080"/>
                  </a:cubicBezTo>
                  <a:cubicBezTo>
                    <a:pt x="682" y="1075"/>
                    <a:pt x="650" y="1072"/>
                    <a:pt x="617" y="1072"/>
                  </a:cubicBezTo>
                  <a:cubicBezTo>
                    <a:pt x="492" y="1072"/>
                    <a:pt x="366" y="1106"/>
                    <a:pt x="262" y="1163"/>
                  </a:cubicBezTo>
                  <a:cubicBezTo>
                    <a:pt x="143" y="1246"/>
                    <a:pt x="60" y="1365"/>
                    <a:pt x="24" y="1508"/>
                  </a:cubicBezTo>
                  <a:cubicBezTo>
                    <a:pt x="0" y="1615"/>
                    <a:pt x="12" y="1746"/>
                    <a:pt x="72" y="1842"/>
                  </a:cubicBezTo>
                  <a:cubicBezTo>
                    <a:pt x="108" y="1925"/>
                    <a:pt x="167" y="1984"/>
                    <a:pt x="239" y="2032"/>
                  </a:cubicBezTo>
                  <a:cubicBezTo>
                    <a:pt x="286" y="2068"/>
                    <a:pt x="334" y="2092"/>
                    <a:pt x="381" y="2104"/>
                  </a:cubicBezTo>
                  <a:lnTo>
                    <a:pt x="441" y="2104"/>
                  </a:lnTo>
                  <a:cubicBezTo>
                    <a:pt x="370" y="2068"/>
                    <a:pt x="310" y="2032"/>
                    <a:pt x="262" y="1996"/>
                  </a:cubicBezTo>
                  <a:cubicBezTo>
                    <a:pt x="119" y="1889"/>
                    <a:pt x="48" y="1699"/>
                    <a:pt x="96" y="1520"/>
                  </a:cubicBezTo>
                  <a:cubicBezTo>
                    <a:pt x="119" y="1401"/>
                    <a:pt x="191" y="1306"/>
                    <a:pt x="298" y="1234"/>
                  </a:cubicBezTo>
                  <a:cubicBezTo>
                    <a:pt x="395" y="1190"/>
                    <a:pt x="499" y="1166"/>
                    <a:pt x="604" y="1166"/>
                  </a:cubicBezTo>
                  <a:cubicBezTo>
                    <a:pt x="641" y="1166"/>
                    <a:pt x="678" y="1169"/>
                    <a:pt x="715" y="1175"/>
                  </a:cubicBezTo>
                  <a:cubicBezTo>
                    <a:pt x="798" y="1175"/>
                    <a:pt x="881" y="1175"/>
                    <a:pt x="965" y="1163"/>
                  </a:cubicBezTo>
                  <a:cubicBezTo>
                    <a:pt x="1060" y="1139"/>
                    <a:pt x="1143" y="1103"/>
                    <a:pt x="1215" y="1044"/>
                  </a:cubicBezTo>
                  <a:cubicBezTo>
                    <a:pt x="1346" y="925"/>
                    <a:pt x="1477" y="794"/>
                    <a:pt x="1584" y="651"/>
                  </a:cubicBezTo>
                  <a:cubicBezTo>
                    <a:pt x="1822" y="401"/>
                    <a:pt x="2108" y="234"/>
                    <a:pt x="2441" y="151"/>
                  </a:cubicBezTo>
                  <a:cubicBezTo>
                    <a:pt x="2598" y="108"/>
                    <a:pt x="2764" y="87"/>
                    <a:pt x="2931" y="87"/>
                  </a:cubicBezTo>
                  <a:cubicBezTo>
                    <a:pt x="3042" y="87"/>
                    <a:pt x="3153" y="96"/>
                    <a:pt x="3263" y="115"/>
                  </a:cubicBezTo>
                  <a:cubicBezTo>
                    <a:pt x="3513" y="163"/>
                    <a:pt x="3751" y="246"/>
                    <a:pt x="3977" y="377"/>
                  </a:cubicBezTo>
                  <a:cubicBezTo>
                    <a:pt x="3929" y="318"/>
                    <a:pt x="3870" y="282"/>
                    <a:pt x="3810" y="246"/>
                  </a:cubicBezTo>
                  <a:cubicBezTo>
                    <a:pt x="3644" y="139"/>
                    <a:pt x="3465" y="79"/>
                    <a:pt x="3275" y="44"/>
                  </a:cubicBezTo>
                  <a:cubicBezTo>
                    <a:pt x="3138" y="15"/>
                    <a:pt x="3002" y="0"/>
                    <a:pt x="286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9"/>
            <p:cNvSpPr/>
            <p:nvPr/>
          </p:nvSpPr>
          <p:spPr>
            <a:xfrm>
              <a:off x="5277127" y="2433493"/>
              <a:ext cx="69662" cy="145747"/>
            </a:xfrm>
            <a:custGeom>
              <a:avLst/>
              <a:gdLst/>
              <a:ahLst/>
              <a:cxnLst/>
              <a:rect l="l" t="t" r="r" b="b"/>
              <a:pathLst>
                <a:path w="2180" h="4561" extrusionOk="0">
                  <a:moveTo>
                    <a:pt x="168" y="1"/>
                  </a:moveTo>
                  <a:cubicBezTo>
                    <a:pt x="156" y="1"/>
                    <a:pt x="156" y="12"/>
                    <a:pt x="132" y="48"/>
                  </a:cubicBezTo>
                  <a:cubicBezTo>
                    <a:pt x="108" y="108"/>
                    <a:pt x="84" y="155"/>
                    <a:pt x="72" y="215"/>
                  </a:cubicBezTo>
                  <a:cubicBezTo>
                    <a:pt x="25" y="417"/>
                    <a:pt x="1" y="620"/>
                    <a:pt x="25" y="834"/>
                  </a:cubicBezTo>
                  <a:cubicBezTo>
                    <a:pt x="60" y="1144"/>
                    <a:pt x="179" y="1441"/>
                    <a:pt x="370" y="1691"/>
                  </a:cubicBezTo>
                  <a:cubicBezTo>
                    <a:pt x="489" y="1834"/>
                    <a:pt x="620" y="1965"/>
                    <a:pt x="775" y="2072"/>
                  </a:cubicBezTo>
                  <a:cubicBezTo>
                    <a:pt x="941" y="2179"/>
                    <a:pt x="1108" y="2275"/>
                    <a:pt x="1275" y="2370"/>
                  </a:cubicBezTo>
                  <a:cubicBezTo>
                    <a:pt x="1442" y="2465"/>
                    <a:pt x="1596" y="2572"/>
                    <a:pt x="1739" y="2703"/>
                  </a:cubicBezTo>
                  <a:cubicBezTo>
                    <a:pt x="1858" y="2822"/>
                    <a:pt x="1954" y="2977"/>
                    <a:pt x="2001" y="3144"/>
                  </a:cubicBezTo>
                  <a:cubicBezTo>
                    <a:pt x="2096" y="3418"/>
                    <a:pt x="2073" y="3727"/>
                    <a:pt x="1930" y="3989"/>
                  </a:cubicBezTo>
                  <a:cubicBezTo>
                    <a:pt x="1846" y="4168"/>
                    <a:pt x="1703" y="4323"/>
                    <a:pt x="1537" y="4442"/>
                  </a:cubicBezTo>
                  <a:cubicBezTo>
                    <a:pt x="1418" y="4525"/>
                    <a:pt x="1346" y="4549"/>
                    <a:pt x="1346" y="4561"/>
                  </a:cubicBezTo>
                  <a:cubicBezTo>
                    <a:pt x="1418" y="4549"/>
                    <a:pt x="1489" y="4513"/>
                    <a:pt x="1549" y="4477"/>
                  </a:cubicBezTo>
                  <a:cubicBezTo>
                    <a:pt x="1739" y="4370"/>
                    <a:pt x="1882" y="4215"/>
                    <a:pt x="1989" y="4037"/>
                  </a:cubicBezTo>
                  <a:cubicBezTo>
                    <a:pt x="2144" y="3751"/>
                    <a:pt x="2180" y="3418"/>
                    <a:pt x="2084" y="3120"/>
                  </a:cubicBezTo>
                  <a:cubicBezTo>
                    <a:pt x="2037" y="2929"/>
                    <a:pt x="1930" y="2775"/>
                    <a:pt x="1799" y="2632"/>
                  </a:cubicBezTo>
                  <a:cubicBezTo>
                    <a:pt x="1656" y="2501"/>
                    <a:pt x="1501" y="2382"/>
                    <a:pt x="1322" y="2287"/>
                  </a:cubicBezTo>
                  <a:cubicBezTo>
                    <a:pt x="1156" y="2179"/>
                    <a:pt x="977" y="2096"/>
                    <a:pt x="834" y="1989"/>
                  </a:cubicBezTo>
                  <a:cubicBezTo>
                    <a:pt x="680" y="1894"/>
                    <a:pt x="560" y="1775"/>
                    <a:pt x="441" y="1632"/>
                  </a:cubicBezTo>
                  <a:cubicBezTo>
                    <a:pt x="263" y="1405"/>
                    <a:pt x="144" y="1120"/>
                    <a:pt x="108" y="822"/>
                  </a:cubicBezTo>
                  <a:cubicBezTo>
                    <a:pt x="72" y="548"/>
                    <a:pt x="96" y="274"/>
                    <a:pt x="168"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9"/>
            <p:cNvSpPr/>
            <p:nvPr/>
          </p:nvSpPr>
          <p:spPr>
            <a:xfrm>
              <a:off x="5290452" y="2429307"/>
              <a:ext cx="110373" cy="83594"/>
            </a:xfrm>
            <a:custGeom>
              <a:avLst/>
              <a:gdLst/>
              <a:ahLst/>
              <a:cxnLst/>
              <a:rect l="l" t="t" r="r" b="b"/>
              <a:pathLst>
                <a:path w="3454" h="2616" extrusionOk="0">
                  <a:moveTo>
                    <a:pt x="108" y="1"/>
                  </a:moveTo>
                  <a:cubicBezTo>
                    <a:pt x="60" y="60"/>
                    <a:pt x="36" y="120"/>
                    <a:pt x="24" y="179"/>
                  </a:cubicBezTo>
                  <a:cubicBezTo>
                    <a:pt x="1" y="358"/>
                    <a:pt x="1" y="536"/>
                    <a:pt x="48" y="715"/>
                  </a:cubicBezTo>
                  <a:cubicBezTo>
                    <a:pt x="239" y="1263"/>
                    <a:pt x="620" y="1739"/>
                    <a:pt x="1120" y="2048"/>
                  </a:cubicBezTo>
                  <a:cubicBezTo>
                    <a:pt x="1596" y="2382"/>
                    <a:pt x="2156" y="2572"/>
                    <a:pt x="2739" y="2608"/>
                  </a:cubicBezTo>
                  <a:cubicBezTo>
                    <a:pt x="2813" y="2613"/>
                    <a:pt x="2887" y="2616"/>
                    <a:pt x="2960" y="2616"/>
                  </a:cubicBezTo>
                  <a:cubicBezTo>
                    <a:pt x="3064" y="2616"/>
                    <a:pt x="3165" y="2610"/>
                    <a:pt x="3263" y="2596"/>
                  </a:cubicBezTo>
                  <a:cubicBezTo>
                    <a:pt x="3334" y="2596"/>
                    <a:pt x="3394" y="2572"/>
                    <a:pt x="3453" y="2549"/>
                  </a:cubicBezTo>
                  <a:cubicBezTo>
                    <a:pt x="3453" y="2547"/>
                    <a:pt x="3450" y="2547"/>
                    <a:pt x="3442" y="2547"/>
                  </a:cubicBezTo>
                  <a:cubicBezTo>
                    <a:pt x="3409" y="2547"/>
                    <a:pt x="3301" y="2558"/>
                    <a:pt x="3138" y="2558"/>
                  </a:cubicBezTo>
                  <a:cubicBezTo>
                    <a:pt x="3031" y="2558"/>
                    <a:pt x="2900" y="2553"/>
                    <a:pt x="2751" y="2537"/>
                  </a:cubicBezTo>
                  <a:cubicBezTo>
                    <a:pt x="2179" y="2477"/>
                    <a:pt x="1644" y="2275"/>
                    <a:pt x="1179" y="1965"/>
                  </a:cubicBezTo>
                  <a:cubicBezTo>
                    <a:pt x="703" y="1667"/>
                    <a:pt x="334" y="1215"/>
                    <a:pt x="120" y="691"/>
                  </a:cubicBezTo>
                  <a:cubicBezTo>
                    <a:pt x="60" y="465"/>
                    <a:pt x="48" y="227"/>
                    <a:pt x="108"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9"/>
            <p:cNvSpPr/>
            <p:nvPr/>
          </p:nvSpPr>
          <p:spPr>
            <a:xfrm>
              <a:off x="5398492" y="2449854"/>
              <a:ext cx="200166" cy="247811"/>
            </a:xfrm>
            <a:custGeom>
              <a:avLst/>
              <a:gdLst/>
              <a:ahLst/>
              <a:cxnLst/>
              <a:rect l="l" t="t" r="r" b="b"/>
              <a:pathLst>
                <a:path w="6264" h="7755" extrusionOk="0">
                  <a:moveTo>
                    <a:pt x="2271" y="0"/>
                  </a:moveTo>
                  <a:cubicBezTo>
                    <a:pt x="1511" y="0"/>
                    <a:pt x="790" y="332"/>
                    <a:pt x="299" y="917"/>
                  </a:cubicBezTo>
                  <a:lnTo>
                    <a:pt x="608" y="2620"/>
                  </a:lnTo>
                  <a:cubicBezTo>
                    <a:pt x="632" y="2608"/>
                    <a:pt x="644" y="2596"/>
                    <a:pt x="668" y="2584"/>
                  </a:cubicBezTo>
                  <a:cubicBezTo>
                    <a:pt x="734" y="2545"/>
                    <a:pt x="807" y="2527"/>
                    <a:pt x="880" y="2527"/>
                  </a:cubicBezTo>
                  <a:cubicBezTo>
                    <a:pt x="1032" y="2527"/>
                    <a:pt x="1183" y="2606"/>
                    <a:pt x="1263" y="2751"/>
                  </a:cubicBezTo>
                  <a:cubicBezTo>
                    <a:pt x="1370" y="2977"/>
                    <a:pt x="1358" y="3251"/>
                    <a:pt x="1227" y="3477"/>
                  </a:cubicBezTo>
                  <a:cubicBezTo>
                    <a:pt x="1096" y="3691"/>
                    <a:pt x="942" y="3894"/>
                    <a:pt x="763" y="4072"/>
                  </a:cubicBezTo>
                  <a:cubicBezTo>
                    <a:pt x="406" y="4442"/>
                    <a:pt x="180" y="4906"/>
                    <a:pt x="84" y="5406"/>
                  </a:cubicBezTo>
                  <a:cubicBezTo>
                    <a:pt x="1" y="5906"/>
                    <a:pt x="215" y="6418"/>
                    <a:pt x="620" y="6728"/>
                  </a:cubicBezTo>
                  <a:cubicBezTo>
                    <a:pt x="784" y="6837"/>
                    <a:pt x="980" y="6890"/>
                    <a:pt x="1175" y="6890"/>
                  </a:cubicBezTo>
                  <a:cubicBezTo>
                    <a:pt x="1490" y="6890"/>
                    <a:pt x="1799" y="6750"/>
                    <a:pt x="1954" y="6478"/>
                  </a:cubicBezTo>
                  <a:cubicBezTo>
                    <a:pt x="2073" y="6918"/>
                    <a:pt x="2358" y="7299"/>
                    <a:pt x="2739" y="7549"/>
                  </a:cubicBezTo>
                  <a:cubicBezTo>
                    <a:pt x="2953" y="7685"/>
                    <a:pt x="3196" y="7754"/>
                    <a:pt x="3438" y="7754"/>
                  </a:cubicBezTo>
                  <a:cubicBezTo>
                    <a:pt x="3639" y="7754"/>
                    <a:pt x="3841" y="7706"/>
                    <a:pt x="4025" y="7609"/>
                  </a:cubicBezTo>
                  <a:cubicBezTo>
                    <a:pt x="4442" y="7370"/>
                    <a:pt x="4621" y="6882"/>
                    <a:pt x="4466" y="6442"/>
                  </a:cubicBezTo>
                  <a:lnTo>
                    <a:pt x="4466" y="6442"/>
                  </a:lnTo>
                  <a:cubicBezTo>
                    <a:pt x="4643" y="6497"/>
                    <a:pt x="4825" y="6524"/>
                    <a:pt x="5007" y="6524"/>
                  </a:cubicBezTo>
                  <a:cubicBezTo>
                    <a:pt x="5218" y="6524"/>
                    <a:pt x="5429" y="6488"/>
                    <a:pt x="5633" y="6418"/>
                  </a:cubicBezTo>
                  <a:cubicBezTo>
                    <a:pt x="5990" y="6263"/>
                    <a:pt x="6264" y="5846"/>
                    <a:pt x="6133" y="5465"/>
                  </a:cubicBezTo>
                  <a:cubicBezTo>
                    <a:pt x="6014" y="5144"/>
                    <a:pt x="5656" y="4977"/>
                    <a:pt x="5323" y="4894"/>
                  </a:cubicBezTo>
                  <a:cubicBezTo>
                    <a:pt x="4990" y="4811"/>
                    <a:pt x="4621" y="4775"/>
                    <a:pt x="4347" y="4573"/>
                  </a:cubicBezTo>
                  <a:cubicBezTo>
                    <a:pt x="3882" y="4239"/>
                    <a:pt x="3811" y="3572"/>
                    <a:pt x="3882" y="3013"/>
                  </a:cubicBezTo>
                  <a:cubicBezTo>
                    <a:pt x="3954" y="2441"/>
                    <a:pt x="4132" y="1858"/>
                    <a:pt x="3990" y="1310"/>
                  </a:cubicBezTo>
                  <a:cubicBezTo>
                    <a:pt x="3799" y="572"/>
                    <a:pt x="3061" y="48"/>
                    <a:pt x="2311" y="1"/>
                  </a:cubicBezTo>
                  <a:cubicBezTo>
                    <a:pt x="2297" y="0"/>
                    <a:pt x="2284" y="0"/>
                    <a:pt x="227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9"/>
            <p:cNvSpPr/>
            <p:nvPr/>
          </p:nvSpPr>
          <p:spPr>
            <a:xfrm>
              <a:off x="5400792" y="2463947"/>
              <a:ext cx="35406" cy="65731"/>
            </a:xfrm>
            <a:custGeom>
              <a:avLst/>
              <a:gdLst/>
              <a:ahLst/>
              <a:cxnLst/>
              <a:rect l="l" t="t" r="r" b="b"/>
              <a:pathLst>
                <a:path w="1108" h="2057" extrusionOk="0">
                  <a:moveTo>
                    <a:pt x="762" y="0"/>
                  </a:moveTo>
                  <a:lnTo>
                    <a:pt x="762" y="0"/>
                  </a:lnTo>
                  <a:cubicBezTo>
                    <a:pt x="620" y="24"/>
                    <a:pt x="489" y="95"/>
                    <a:pt x="381" y="202"/>
                  </a:cubicBezTo>
                  <a:cubicBezTo>
                    <a:pt x="262" y="310"/>
                    <a:pt x="167" y="441"/>
                    <a:pt x="108" y="595"/>
                  </a:cubicBezTo>
                  <a:cubicBezTo>
                    <a:pt x="24" y="786"/>
                    <a:pt x="0" y="988"/>
                    <a:pt x="36" y="1191"/>
                  </a:cubicBezTo>
                  <a:cubicBezTo>
                    <a:pt x="84" y="1548"/>
                    <a:pt x="322" y="1869"/>
                    <a:pt x="667" y="2012"/>
                  </a:cubicBezTo>
                  <a:cubicBezTo>
                    <a:pt x="739" y="2042"/>
                    <a:pt x="813" y="2057"/>
                    <a:pt x="887" y="2057"/>
                  </a:cubicBezTo>
                  <a:cubicBezTo>
                    <a:pt x="962" y="2057"/>
                    <a:pt x="1036" y="2042"/>
                    <a:pt x="1108" y="2012"/>
                  </a:cubicBezTo>
                  <a:cubicBezTo>
                    <a:pt x="965" y="2012"/>
                    <a:pt x="834" y="2000"/>
                    <a:pt x="703" y="1953"/>
                  </a:cubicBezTo>
                  <a:cubicBezTo>
                    <a:pt x="393" y="1798"/>
                    <a:pt x="191" y="1512"/>
                    <a:pt x="143" y="1179"/>
                  </a:cubicBezTo>
                  <a:cubicBezTo>
                    <a:pt x="84" y="845"/>
                    <a:pt x="203" y="500"/>
                    <a:pt x="441" y="262"/>
                  </a:cubicBezTo>
                  <a:cubicBezTo>
                    <a:pt x="536" y="167"/>
                    <a:pt x="655" y="71"/>
                    <a:pt x="762"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9"/>
            <p:cNvSpPr/>
            <p:nvPr/>
          </p:nvSpPr>
          <p:spPr>
            <a:xfrm>
              <a:off x="5221589" y="2575406"/>
              <a:ext cx="50649" cy="45057"/>
            </a:xfrm>
            <a:custGeom>
              <a:avLst/>
              <a:gdLst/>
              <a:ahLst/>
              <a:cxnLst/>
              <a:rect l="l" t="t" r="r" b="b"/>
              <a:pathLst>
                <a:path w="1585" h="1410" extrusionOk="0">
                  <a:moveTo>
                    <a:pt x="1" y="1"/>
                  </a:moveTo>
                  <a:cubicBezTo>
                    <a:pt x="1" y="120"/>
                    <a:pt x="24" y="227"/>
                    <a:pt x="84" y="334"/>
                  </a:cubicBezTo>
                  <a:cubicBezTo>
                    <a:pt x="286" y="834"/>
                    <a:pt x="727" y="1227"/>
                    <a:pt x="1251" y="1370"/>
                  </a:cubicBezTo>
                  <a:cubicBezTo>
                    <a:pt x="1331" y="1397"/>
                    <a:pt x="1418" y="1410"/>
                    <a:pt x="1502" y="1410"/>
                  </a:cubicBezTo>
                  <a:cubicBezTo>
                    <a:pt x="1530" y="1410"/>
                    <a:pt x="1557" y="1408"/>
                    <a:pt x="1584" y="1406"/>
                  </a:cubicBezTo>
                  <a:cubicBezTo>
                    <a:pt x="1489" y="1370"/>
                    <a:pt x="1382" y="1334"/>
                    <a:pt x="1275" y="1310"/>
                  </a:cubicBezTo>
                  <a:cubicBezTo>
                    <a:pt x="1036" y="1215"/>
                    <a:pt x="810" y="1084"/>
                    <a:pt x="620" y="917"/>
                  </a:cubicBezTo>
                  <a:cubicBezTo>
                    <a:pt x="417" y="739"/>
                    <a:pt x="263" y="536"/>
                    <a:pt x="143" y="298"/>
                  </a:cubicBezTo>
                  <a:cubicBezTo>
                    <a:pt x="108" y="203"/>
                    <a:pt x="60" y="96"/>
                    <a:pt x="1"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9"/>
            <p:cNvSpPr/>
            <p:nvPr/>
          </p:nvSpPr>
          <p:spPr>
            <a:xfrm>
              <a:off x="5406512" y="2494751"/>
              <a:ext cx="62025" cy="163642"/>
            </a:xfrm>
            <a:custGeom>
              <a:avLst/>
              <a:gdLst/>
              <a:ahLst/>
              <a:cxnLst/>
              <a:rect l="l" t="t" r="r" b="b"/>
              <a:pathLst>
                <a:path w="1941" h="5121" extrusionOk="0">
                  <a:moveTo>
                    <a:pt x="612" y="0"/>
                  </a:moveTo>
                  <a:cubicBezTo>
                    <a:pt x="496" y="0"/>
                    <a:pt x="379" y="16"/>
                    <a:pt x="262" y="48"/>
                  </a:cubicBezTo>
                  <a:cubicBezTo>
                    <a:pt x="191" y="72"/>
                    <a:pt x="131" y="96"/>
                    <a:pt x="71" y="131"/>
                  </a:cubicBezTo>
                  <a:cubicBezTo>
                    <a:pt x="24" y="155"/>
                    <a:pt x="0" y="155"/>
                    <a:pt x="12" y="167"/>
                  </a:cubicBezTo>
                  <a:cubicBezTo>
                    <a:pt x="12" y="168"/>
                    <a:pt x="13" y="169"/>
                    <a:pt x="15" y="169"/>
                  </a:cubicBezTo>
                  <a:cubicBezTo>
                    <a:pt x="31" y="169"/>
                    <a:pt x="114" y="128"/>
                    <a:pt x="274" y="96"/>
                  </a:cubicBezTo>
                  <a:cubicBezTo>
                    <a:pt x="367" y="73"/>
                    <a:pt x="461" y="62"/>
                    <a:pt x="556" y="62"/>
                  </a:cubicBezTo>
                  <a:cubicBezTo>
                    <a:pt x="703" y="62"/>
                    <a:pt x="850" y="88"/>
                    <a:pt x="988" y="131"/>
                  </a:cubicBezTo>
                  <a:cubicBezTo>
                    <a:pt x="1548" y="334"/>
                    <a:pt x="1881" y="905"/>
                    <a:pt x="1798" y="1489"/>
                  </a:cubicBezTo>
                  <a:cubicBezTo>
                    <a:pt x="1774" y="1715"/>
                    <a:pt x="1703" y="1929"/>
                    <a:pt x="1595" y="2132"/>
                  </a:cubicBezTo>
                  <a:cubicBezTo>
                    <a:pt x="1381" y="2560"/>
                    <a:pt x="1095" y="2917"/>
                    <a:pt x="905" y="3310"/>
                  </a:cubicBezTo>
                  <a:cubicBezTo>
                    <a:pt x="822" y="3489"/>
                    <a:pt x="750" y="3679"/>
                    <a:pt x="714" y="3882"/>
                  </a:cubicBezTo>
                  <a:cubicBezTo>
                    <a:pt x="691" y="4060"/>
                    <a:pt x="691" y="4239"/>
                    <a:pt x="738" y="4406"/>
                  </a:cubicBezTo>
                  <a:cubicBezTo>
                    <a:pt x="786" y="4668"/>
                    <a:pt x="941" y="4882"/>
                    <a:pt x="1143" y="5037"/>
                  </a:cubicBezTo>
                  <a:cubicBezTo>
                    <a:pt x="1203" y="5073"/>
                    <a:pt x="1274" y="5108"/>
                    <a:pt x="1334" y="5120"/>
                  </a:cubicBezTo>
                  <a:lnTo>
                    <a:pt x="1405" y="5120"/>
                  </a:lnTo>
                  <a:cubicBezTo>
                    <a:pt x="1322" y="5096"/>
                    <a:pt x="1238" y="5049"/>
                    <a:pt x="1155" y="5013"/>
                  </a:cubicBezTo>
                  <a:cubicBezTo>
                    <a:pt x="964" y="4858"/>
                    <a:pt x="845" y="4632"/>
                    <a:pt x="798" y="4394"/>
                  </a:cubicBezTo>
                  <a:cubicBezTo>
                    <a:pt x="738" y="4037"/>
                    <a:pt x="810" y="3668"/>
                    <a:pt x="988" y="3346"/>
                  </a:cubicBezTo>
                  <a:cubicBezTo>
                    <a:pt x="1167" y="2977"/>
                    <a:pt x="1464" y="2620"/>
                    <a:pt x="1679" y="2179"/>
                  </a:cubicBezTo>
                  <a:cubicBezTo>
                    <a:pt x="1798" y="1965"/>
                    <a:pt x="1869" y="1739"/>
                    <a:pt x="1905" y="1501"/>
                  </a:cubicBezTo>
                  <a:cubicBezTo>
                    <a:pt x="1941" y="1274"/>
                    <a:pt x="1905" y="1048"/>
                    <a:pt x="1822" y="834"/>
                  </a:cubicBezTo>
                  <a:cubicBezTo>
                    <a:pt x="1627" y="317"/>
                    <a:pt x="1136" y="0"/>
                    <a:pt x="61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9"/>
            <p:cNvSpPr/>
            <p:nvPr/>
          </p:nvSpPr>
          <p:spPr>
            <a:xfrm>
              <a:off x="5406864" y="2488232"/>
              <a:ext cx="114942" cy="204384"/>
            </a:xfrm>
            <a:custGeom>
              <a:avLst/>
              <a:gdLst/>
              <a:ahLst/>
              <a:cxnLst/>
              <a:rect l="l" t="t" r="r" b="b"/>
              <a:pathLst>
                <a:path w="3597" h="6396" extrusionOk="0">
                  <a:moveTo>
                    <a:pt x="893" y="1"/>
                  </a:moveTo>
                  <a:cubicBezTo>
                    <a:pt x="704" y="1"/>
                    <a:pt x="515" y="25"/>
                    <a:pt x="334" y="73"/>
                  </a:cubicBezTo>
                  <a:cubicBezTo>
                    <a:pt x="251" y="97"/>
                    <a:pt x="168" y="121"/>
                    <a:pt x="84" y="157"/>
                  </a:cubicBezTo>
                  <a:cubicBezTo>
                    <a:pt x="37" y="181"/>
                    <a:pt x="1" y="193"/>
                    <a:pt x="1" y="204"/>
                  </a:cubicBezTo>
                  <a:cubicBezTo>
                    <a:pt x="2" y="206"/>
                    <a:pt x="4" y="206"/>
                    <a:pt x="8" y="206"/>
                  </a:cubicBezTo>
                  <a:cubicBezTo>
                    <a:pt x="37" y="206"/>
                    <a:pt x="144" y="164"/>
                    <a:pt x="346" y="121"/>
                  </a:cubicBezTo>
                  <a:cubicBezTo>
                    <a:pt x="501" y="85"/>
                    <a:pt x="659" y="68"/>
                    <a:pt x="816" y="68"/>
                  </a:cubicBezTo>
                  <a:cubicBezTo>
                    <a:pt x="974" y="68"/>
                    <a:pt x="1132" y="85"/>
                    <a:pt x="1287" y="121"/>
                  </a:cubicBezTo>
                  <a:cubicBezTo>
                    <a:pt x="1739" y="216"/>
                    <a:pt x="2132" y="538"/>
                    <a:pt x="2311" y="966"/>
                  </a:cubicBezTo>
                  <a:cubicBezTo>
                    <a:pt x="2418" y="1216"/>
                    <a:pt x="2489" y="1490"/>
                    <a:pt x="2501" y="1764"/>
                  </a:cubicBezTo>
                  <a:cubicBezTo>
                    <a:pt x="2513" y="2062"/>
                    <a:pt x="2489" y="2359"/>
                    <a:pt x="2442" y="2645"/>
                  </a:cubicBezTo>
                  <a:cubicBezTo>
                    <a:pt x="2311" y="3217"/>
                    <a:pt x="2215" y="3788"/>
                    <a:pt x="2156" y="4372"/>
                  </a:cubicBezTo>
                  <a:cubicBezTo>
                    <a:pt x="2108" y="4860"/>
                    <a:pt x="2227" y="5348"/>
                    <a:pt x="2477" y="5765"/>
                  </a:cubicBezTo>
                  <a:cubicBezTo>
                    <a:pt x="2668" y="6039"/>
                    <a:pt x="2930" y="6241"/>
                    <a:pt x="3239" y="6348"/>
                  </a:cubicBezTo>
                  <a:cubicBezTo>
                    <a:pt x="3323" y="6384"/>
                    <a:pt x="3418" y="6396"/>
                    <a:pt x="3501" y="6396"/>
                  </a:cubicBezTo>
                  <a:lnTo>
                    <a:pt x="3597" y="6396"/>
                  </a:lnTo>
                  <a:cubicBezTo>
                    <a:pt x="3478" y="6384"/>
                    <a:pt x="3358" y="6348"/>
                    <a:pt x="3251" y="6312"/>
                  </a:cubicBezTo>
                  <a:cubicBezTo>
                    <a:pt x="2966" y="6193"/>
                    <a:pt x="2716" y="5991"/>
                    <a:pt x="2549" y="5717"/>
                  </a:cubicBezTo>
                  <a:cubicBezTo>
                    <a:pt x="2311" y="5312"/>
                    <a:pt x="2204" y="4848"/>
                    <a:pt x="2251" y="4384"/>
                  </a:cubicBezTo>
                  <a:cubicBezTo>
                    <a:pt x="2323" y="3800"/>
                    <a:pt x="2418" y="3229"/>
                    <a:pt x="2537" y="2669"/>
                  </a:cubicBezTo>
                  <a:cubicBezTo>
                    <a:pt x="2596" y="2371"/>
                    <a:pt x="2620" y="2062"/>
                    <a:pt x="2596" y="1752"/>
                  </a:cubicBezTo>
                  <a:cubicBezTo>
                    <a:pt x="2585" y="1467"/>
                    <a:pt x="2513" y="1193"/>
                    <a:pt x="2394" y="931"/>
                  </a:cubicBezTo>
                  <a:cubicBezTo>
                    <a:pt x="2287" y="693"/>
                    <a:pt x="2120" y="478"/>
                    <a:pt x="1918" y="312"/>
                  </a:cubicBezTo>
                  <a:cubicBezTo>
                    <a:pt x="1739" y="181"/>
                    <a:pt x="1525" y="85"/>
                    <a:pt x="1299" y="38"/>
                  </a:cubicBezTo>
                  <a:cubicBezTo>
                    <a:pt x="1165" y="13"/>
                    <a:pt x="1029" y="1"/>
                    <a:pt x="89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9"/>
            <p:cNvSpPr/>
            <p:nvPr/>
          </p:nvSpPr>
          <p:spPr>
            <a:xfrm>
              <a:off x="5436550" y="2904510"/>
              <a:ext cx="160957" cy="145363"/>
            </a:xfrm>
            <a:custGeom>
              <a:avLst/>
              <a:gdLst/>
              <a:ahLst/>
              <a:cxnLst/>
              <a:rect l="l" t="t" r="r" b="b"/>
              <a:pathLst>
                <a:path w="5037" h="4549" extrusionOk="0">
                  <a:moveTo>
                    <a:pt x="3096" y="0"/>
                  </a:moveTo>
                  <a:lnTo>
                    <a:pt x="1" y="2417"/>
                  </a:lnTo>
                  <a:lnTo>
                    <a:pt x="1298" y="4549"/>
                  </a:lnTo>
                  <a:lnTo>
                    <a:pt x="5037" y="1798"/>
                  </a:lnTo>
                  <a:lnTo>
                    <a:pt x="3096" y="0"/>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9"/>
            <p:cNvSpPr/>
            <p:nvPr/>
          </p:nvSpPr>
          <p:spPr>
            <a:xfrm>
              <a:off x="5022988" y="2577323"/>
              <a:ext cx="248099" cy="391481"/>
            </a:xfrm>
            <a:custGeom>
              <a:avLst/>
              <a:gdLst/>
              <a:ahLst/>
              <a:cxnLst/>
              <a:rect l="l" t="t" r="r" b="b"/>
              <a:pathLst>
                <a:path w="7764" h="12251" extrusionOk="0">
                  <a:moveTo>
                    <a:pt x="6656" y="0"/>
                  </a:moveTo>
                  <a:lnTo>
                    <a:pt x="6168" y="36"/>
                  </a:lnTo>
                  <a:lnTo>
                    <a:pt x="4811" y="203"/>
                  </a:lnTo>
                  <a:lnTo>
                    <a:pt x="4275" y="2584"/>
                  </a:lnTo>
                  <a:lnTo>
                    <a:pt x="548" y="9525"/>
                  </a:lnTo>
                  <a:cubicBezTo>
                    <a:pt x="1" y="10347"/>
                    <a:pt x="227" y="11454"/>
                    <a:pt x="1048" y="12002"/>
                  </a:cubicBezTo>
                  <a:cubicBezTo>
                    <a:pt x="1120" y="12049"/>
                    <a:pt x="1191" y="12097"/>
                    <a:pt x="1263" y="12133"/>
                  </a:cubicBezTo>
                  <a:cubicBezTo>
                    <a:pt x="1431" y="12214"/>
                    <a:pt x="1610" y="12251"/>
                    <a:pt x="1791" y="12251"/>
                  </a:cubicBezTo>
                  <a:cubicBezTo>
                    <a:pt x="2648" y="12251"/>
                    <a:pt x="3575" y="11432"/>
                    <a:pt x="3870" y="10597"/>
                  </a:cubicBezTo>
                  <a:lnTo>
                    <a:pt x="5930" y="2881"/>
                  </a:lnTo>
                  <a:lnTo>
                    <a:pt x="6656" y="2322"/>
                  </a:lnTo>
                  <a:lnTo>
                    <a:pt x="7680" y="2131"/>
                  </a:lnTo>
                  <a:lnTo>
                    <a:pt x="7751" y="2108"/>
                  </a:lnTo>
                  <a:cubicBezTo>
                    <a:pt x="7751" y="2108"/>
                    <a:pt x="7763" y="1846"/>
                    <a:pt x="7085" y="1810"/>
                  </a:cubicBezTo>
                  <a:cubicBezTo>
                    <a:pt x="6902" y="1792"/>
                    <a:pt x="6719" y="1781"/>
                    <a:pt x="6536" y="1781"/>
                  </a:cubicBezTo>
                  <a:cubicBezTo>
                    <a:pt x="6469" y="1781"/>
                    <a:pt x="6402" y="1783"/>
                    <a:pt x="6335" y="1786"/>
                  </a:cubicBezTo>
                  <a:cubicBezTo>
                    <a:pt x="6192" y="1607"/>
                    <a:pt x="6073" y="1393"/>
                    <a:pt x="6013" y="1167"/>
                  </a:cubicBezTo>
                  <a:cubicBezTo>
                    <a:pt x="6025" y="953"/>
                    <a:pt x="6073" y="726"/>
                    <a:pt x="6156" y="524"/>
                  </a:cubicBezTo>
                  <a:lnTo>
                    <a:pt x="6847" y="464"/>
                  </a:lnTo>
                  <a:lnTo>
                    <a:pt x="6656" y="0"/>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9"/>
            <p:cNvSpPr/>
            <p:nvPr/>
          </p:nvSpPr>
          <p:spPr>
            <a:xfrm>
              <a:off x="5000173" y="3041853"/>
              <a:ext cx="506806" cy="1082444"/>
            </a:xfrm>
            <a:custGeom>
              <a:avLst/>
              <a:gdLst/>
              <a:ahLst/>
              <a:cxnLst/>
              <a:rect l="l" t="t" r="r" b="b"/>
              <a:pathLst>
                <a:path w="15860" h="33874" extrusionOk="0">
                  <a:moveTo>
                    <a:pt x="7275" y="1"/>
                  </a:moveTo>
                  <a:cubicBezTo>
                    <a:pt x="7275" y="1"/>
                    <a:pt x="5941" y="1096"/>
                    <a:pt x="5084" y="4513"/>
                  </a:cubicBezTo>
                  <a:cubicBezTo>
                    <a:pt x="5072" y="4561"/>
                    <a:pt x="5060" y="4596"/>
                    <a:pt x="5048" y="4644"/>
                  </a:cubicBezTo>
                  <a:lnTo>
                    <a:pt x="0" y="33755"/>
                  </a:lnTo>
                  <a:lnTo>
                    <a:pt x="2584" y="33874"/>
                  </a:lnTo>
                  <a:lnTo>
                    <a:pt x="10120" y="6299"/>
                  </a:lnTo>
                  <a:lnTo>
                    <a:pt x="11525" y="33005"/>
                  </a:lnTo>
                  <a:lnTo>
                    <a:pt x="14121" y="33076"/>
                  </a:lnTo>
                  <a:cubicBezTo>
                    <a:pt x="14121" y="33076"/>
                    <a:pt x="15859" y="4858"/>
                    <a:pt x="15764" y="4513"/>
                  </a:cubicBezTo>
                  <a:cubicBezTo>
                    <a:pt x="15764" y="4513"/>
                    <a:pt x="15681" y="1679"/>
                    <a:pt x="15014" y="489"/>
                  </a:cubicBezTo>
                  <a:lnTo>
                    <a:pt x="7275" y="1"/>
                  </a:ln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9"/>
            <p:cNvSpPr/>
            <p:nvPr/>
          </p:nvSpPr>
          <p:spPr>
            <a:xfrm>
              <a:off x="4925590" y="4120462"/>
              <a:ext cx="157922" cy="30773"/>
            </a:xfrm>
            <a:custGeom>
              <a:avLst/>
              <a:gdLst/>
              <a:ahLst/>
              <a:cxnLst/>
              <a:rect l="l" t="t" r="r" b="b"/>
              <a:pathLst>
                <a:path w="4942" h="963" extrusionOk="0">
                  <a:moveTo>
                    <a:pt x="2275" y="1"/>
                  </a:moveTo>
                  <a:lnTo>
                    <a:pt x="2263" y="263"/>
                  </a:lnTo>
                  <a:cubicBezTo>
                    <a:pt x="2263" y="263"/>
                    <a:pt x="1" y="679"/>
                    <a:pt x="536" y="846"/>
                  </a:cubicBezTo>
                  <a:cubicBezTo>
                    <a:pt x="862" y="941"/>
                    <a:pt x="2298" y="963"/>
                    <a:pt x="3439" y="963"/>
                  </a:cubicBezTo>
                  <a:cubicBezTo>
                    <a:pt x="4009" y="963"/>
                    <a:pt x="4505" y="957"/>
                    <a:pt x="4751" y="953"/>
                  </a:cubicBezTo>
                  <a:lnTo>
                    <a:pt x="4918" y="953"/>
                  </a:lnTo>
                  <a:lnTo>
                    <a:pt x="4942" y="84"/>
                  </a:lnTo>
                  <a:lnTo>
                    <a:pt x="2275"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9"/>
            <p:cNvSpPr/>
            <p:nvPr/>
          </p:nvSpPr>
          <p:spPr>
            <a:xfrm>
              <a:off x="5051908" y="4127524"/>
              <a:ext cx="31220" cy="22273"/>
            </a:xfrm>
            <a:custGeom>
              <a:avLst/>
              <a:gdLst/>
              <a:ahLst/>
              <a:cxnLst/>
              <a:rect l="l" t="t" r="r" b="b"/>
              <a:pathLst>
                <a:path w="977" h="697" extrusionOk="0">
                  <a:moveTo>
                    <a:pt x="879" y="1"/>
                  </a:moveTo>
                  <a:cubicBezTo>
                    <a:pt x="689" y="1"/>
                    <a:pt x="510" y="59"/>
                    <a:pt x="358" y="161"/>
                  </a:cubicBezTo>
                  <a:cubicBezTo>
                    <a:pt x="179" y="292"/>
                    <a:pt x="48" y="470"/>
                    <a:pt x="0" y="685"/>
                  </a:cubicBezTo>
                  <a:lnTo>
                    <a:pt x="953" y="697"/>
                  </a:lnTo>
                  <a:lnTo>
                    <a:pt x="977" y="6"/>
                  </a:lnTo>
                  <a:cubicBezTo>
                    <a:pt x="944" y="2"/>
                    <a:pt x="911" y="1"/>
                    <a:pt x="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9"/>
            <p:cNvSpPr/>
            <p:nvPr/>
          </p:nvSpPr>
          <p:spPr>
            <a:xfrm>
              <a:off x="4936998" y="4136439"/>
              <a:ext cx="145747" cy="15338"/>
            </a:xfrm>
            <a:custGeom>
              <a:avLst/>
              <a:gdLst/>
              <a:ahLst/>
              <a:cxnLst/>
              <a:rect l="l" t="t" r="r" b="b"/>
              <a:pathLst>
                <a:path w="4561" h="480" extrusionOk="0">
                  <a:moveTo>
                    <a:pt x="798" y="1"/>
                  </a:moveTo>
                  <a:cubicBezTo>
                    <a:pt x="798" y="1"/>
                    <a:pt x="1" y="191"/>
                    <a:pt x="96" y="322"/>
                  </a:cubicBezTo>
                  <a:cubicBezTo>
                    <a:pt x="167" y="411"/>
                    <a:pt x="1859" y="480"/>
                    <a:pt x="3275" y="480"/>
                  </a:cubicBezTo>
                  <a:cubicBezTo>
                    <a:pt x="3762" y="480"/>
                    <a:pt x="4216" y="472"/>
                    <a:pt x="4561" y="453"/>
                  </a:cubicBezTo>
                  <a:lnTo>
                    <a:pt x="4561" y="394"/>
                  </a:lnTo>
                  <a:lnTo>
                    <a:pt x="1025" y="322"/>
                  </a:lnTo>
                  <a:cubicBezTo>
                    <a:pt x="1025" y="322"/>
                    <a:pt x="941" y="13"/>
                    <a:pt x="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9"/>
            <p:cNvSpPr/>
            <p:nvPr/>
          </p:nvSpPr>
          <p:spPr>
            <a:xfrm>
              <a:off x="4945753" y="4145195"/>
              <a:ext cx="138141" cy="3835"/>
            </a:xfrm>
            <a:custGeom>
              <a:avLst/>
              <a:gdLst/>
              <a:ahLst/>
              <a:cxnLst/>
              <a:rect l="l" t="t" r="r" b="b"/>
              <a:pathLst>
                <a:path w="4323" h="120" extrusionOk="0">
                  <a:moveTo>
                    <a:pt x="1" y="1"/>
                  </a:moveTo>
                  <a:lnTo>
                    <a:pt x="477" y="36"/>
                  </a:lnTo>
                  <a:cubicBezTo>
                    <a:pt x="882" y="60"/>
                    <a:pt x="1453" y="84"/>
                    <a:pt x="2072" y="108"/>
                  </a:cubicBezTo>
                  <a:cubicBezTo>
                    <a:pt x="2691" y="120"/>
                    <a:pt x="3251" y="120"/>
                    <a:pt x="3668" y="120"/>
                  </a:cubicBezTo>
                  <a:lnTo>
                    <a:pt x="4323" y="120"/>
                  </a:lnTo>
                  <a:lnTo>
                    <a:pt x="4323" y="108"/>
                  </a:lnTo>
                  <a:lnTo>
                    <a:pt x="3668" y="108"/>
                  </a:lnTo>
                  <a:cubicBezTo>
                    <a:pt x="3251" y="108"/>
                    <a:pt x="2691" y="96"/>
                    <a:pt x="2072" y="84"/>
                  </a:cubicBezTo>
                  <a:cubicBezTo>
                    <a:pt x="1453" y="72"/>
                    <a:pt x="894" y="48"/>
                    <a:pt x="477" y="24"/>
                  </a:cubicBezTo>
                  <a:lnTo>
                    <a:pt x="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9"/>
            <p:cNvSpPr/>
            <p:nvPr/>
          </p:nvSpPr>
          <p:spPr>
            <a:xfrm>
              <a:off x="4961731" y="4135704"/>
              <a:ext cx="8404" cy="12558"/>
            </a:xfrm>
            <a:custGeom>
              <a:avLst/>
              <a:gdLst/>
              <a:ahLst/>
              <a:cxnLst/>
              <a:rect l="l" t="t" r="r" b="b"/>
              <a:pathLst>
                <a:path w="263" h="393" extrusionOk="0">
                  <a:moveTo>
                    <a:pt x="1" y="0"/>
                  </a:moveTo>
                  <a:lnTo>
                    <a:pt x="1" y="0"/>
                  </a:lnTo>
                  <a:cubicBezTo>
                    <a:pt x="132" y="95"/>
                    <a:pt x="215" y="226"/>
                    <a:pt x="251" y="393"/>
                  </a:cubicBezTo>
                  <a:cubicBezTo>
                    <a:pt x="263" y="310"/>
                    <a:pt x="239" y="226"/>
                    <a:pt x="191" y="155"/>
                  </a:cubicBezTo>
                  <a:cubicBezTo>
                    <a:pt x="155" y="83"/>
                    <a:pt x="84" y="24"/>
                    <a:pt x="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9"/>
            <p:cNvSpPr/>
            <p:nvPr/>
          </p:nvSpPr>
          <p:spPr>
            <a:xfrm>
              <a:off x="4990267" y="4130368"/>
              <a:ext cx="4985" cy="6487"/>
            </a:xfrm>
            <a:custGeom>
              <a:avLst/>
              <a:gdLst/>
              <a:ahLst/>
              <a:cxnLst/>
              <a:rect l="l" t="t" r="r" b="b"/>
              <a:pathLst>
                <a:path w="156" h="203" extrusionOk="0">
                  <a:moveTo>
                    <a:pt x="12" y="0"/>
                  </a:moveTo>
                  <a:cubicBezTo>
                    <a:pt x="1" y="0"/>
                    <a:pt x="24" y="48"/>
                    <a:pt x="72" y="107"/>
                  </a:cubicBezTo>
                  <a:cubicBezTo>
                    <a:pt x="108" y="167"/>
                    <a:pt x="143" y="203"/>
                    <a:pt x="143" y="203"/>
                  </a:cubicBezTo>
                  <a:cubicBezTo>
                    <a:pt x="155" y="203"/>
                    <a:pt x="132" y="155"/>
                    <a:pt x="96" y="96"/>
                  </a:cubicBezTo>
                  <a:cubicBezTo>
                    <a:pt x="60" y="36"/>
                    <a:pt x="24" y="0"/>
                    <a:pt x="1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9"/>
            <p:cNvSpPr/>
            <p:nvPr/>
          </p:nvSpPr>
          <p:spPr>
            <a:xfrm>
              <a:off x="4996370" y="4129217"/>
              <a:ext cx="5720" cy="4602"/>
            </a:xfrm>
            <a:custGeom>
              <a:avLst/>
              <a:gdLst/>
              <a:ahLst/>
              <a:cxnLst/>
              <a:rect l="l" t="t" r="r" b="b"/>
              <a:pathLst>
                <a:path w="179" h="144" extrusionOk="0">
                  <a:moveTo>
                    <a:pt x="12" y="1"/>
                  </a:moveTo>
                  <a:cubicBezTo>
                    <a:pt x="0" y="1"/>
                    <a:pt x="36" y="36"/>
                    <a:pt x="83" y="84"/>
                  </a:cubicBezTo>
                  <a:cubicBezTo>
                    <a:pt x="131" y="120"/>
                    <a:pt x="179" y="143"/>
                    <a:pt x="179" y="143"/>
                  </a:cubicBezTo>
                  <a:cubicBezTo>
                    <a:pt x="179" y="143"/>
                    <a:pt x="155" y="96"/>
                    <a:pt x="107" y="60"/>
                  </a:cubicBezTo>
                  <a:cubicBezTo>
                    <a:pt x="83" y="36"/>
                    <a:pt x="48" y="13"/>
                    <a:pt x="1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9"/>
            <p:cNvSpPr/>
            <p:nvPr/>
          </p:nvSpPr>
          <p:spPr>
            <a:xfrm>
              <a:off x="4997872" y="4125798"/>
              <a:ext cx="8788" cy="1182"/>
            </a:xfrm>
            <a:custGeom>
              <a:avLst/>
              <a:gdLst/>
              <a:ahLst/>
              <a:cxnLst/>
              <a:rect l="l" t="t" r="r" b="b"/>
              <a:pathLst>
                <a:path w="275" h="37" extrusionOk="0">
                  <a:moveTo>
                    <a:pt x="132" y="0"/>
                  </a:moveTo>
                  <a:cubicBezTo>
                    <a:pt x="84" y="0"/>
                    <a:pt x="48" y="0"/>
                    <a:pt x="1" y="12"/>
                  </a:cubicBezTo>
                  <a:cubicBezTo>
                    <a:pt x="36" y="36"/>
                    <a:pt x="84" y="36"/>
                    <a:pt x="132" y="36"/>
                  </a:cubicBezTo>
                  <a:cubicBezTo>
                    <a:pt x="179" y="36"/>
                    <a:pt x="227" y="36"/>
                    <a:pt x="275" y="24"/>
                  </a:cubicBezTo>
                  <a:cubicBezTo>
                    <a:pt x="227" y="12"/>
                    <a:pt x="179" y="0"/>
                    <a:pt x="13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9"/>
            <p:cNvSpPr/>
            <p:nvPr/>
          </p:nvSpPr>
          <p:spPr>
            <a:xfrm>
              <a:off x="4997872" y="4121229"/>
              <a:ext cx="10321" cy="1310"/>
            </a:xfrm>
            <a:custGeom>
              <a:avLst/>
              <a:gdLst/>
              <a:ahLst/>
              <a:cxnLst/>
              <a:rect l="l" t="t" r="r" b="b"/>
              <a:pathLst>
                <a:path w="323" h="41" extrusionOk="0">
                  <a:moveTo>
                    <a:pt x="322" y="1"/>
                  </a:moveTo>
                  <a:cubicBezTo>
                    <a:pt x="275" y="1"/>
                    <a:pt x="215" y="1"/>
                    <a:pt x="167" y="12"/>
                  </a:cubicBezTo>
                  <a:lnTo>
                    <a:pt x="1" y="12"/>
                  </a:lnTo>
                  <a:cubicBezTo>
                    <a:pt x="44" y="30"/>
                    <a:pt x="81" y="41"/>
                    <a:pt x="122" y="41"/>
                  </a:cubicBezTo>
                  <a:cubicBezTo>
                    <a:pt x="136" y="41"/>
                    <a:pt x="151" y="39"/>
                    <a:pt x="167" y="36"/>
                  </a:cubicBezTo>
                  <a:cubicBezTo>
                    <a:pt x="176" y="38"/>
                    <a:pt x="185" y="39"/>
                    <a:pt x="195" y="39"/>
                  </a:cubicBezTo>
                  <a:cubicBezTo>
                    <a:pt x="236" y="39"/>
                    <a:pt x="283" y="20"/>
                    <a:pt x="32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9"/>
            <p:cNvSpPr/>
            <p:nvPr/>
          </p:nvSpPr>
          <p:spPr>
            <a:xfrm>
              <a:off x="4976206" y="4122986"/>
              <a:ext cx="16009" cy="8564"/>
            </a:xfrm>
            <a:custGeom>
              <a:avLst/>
              <a:gdLst/>
              <a:ahLst/>
              <a:cxnLst/>
              <a:rect l="l" t="t" r="r" b="b"/>
              <a:pathLst>
                <a:path w="501" h="268" extrusionOk="0">
                  <a:moveTo>
                    <a:pt x="155" y="23"/>
                  </a:moveTo>
                  <a:cubicBezTo>
                    <a:pt x="191" y="23"/>
                    <a:pt x="226" y="29"/>
                    <a:pt x="262" y="41"/>
                  </a:cubicBezTo>
                  <a:cubicBezTo>
                    <a:pt x="310" y="53"/>
                    <a:pt x="357" y="88"/>
                    <a:pt x="405" y="136"/>
                  </a:cubicBezTo>
                  <a:cubicBezTo>
                    <a:pt x="420" y="159"/>
                    <a:pt x="435" y="186"/>
                    <a:pt x="450" y="216"/>
                  </a:cubicBezTo>
                  <a:lnTo>
                    <a:pt x="450" y="216"/>
                  </a:lnTo>
                  <a:cubicBezTo>
                    <a:pt x="422" y="213"/>
                    <a:pt x="383" y="207"/>
                    <a:pt x="333" y="196"/>
                  </a:cubicBezTo>
                  <a:cubicBezTo>
                    <a:pt x="274" y="184"/>
                    <a:pt x="214" y="172"/>
                    <a:pt x="155" y="148"/>
                  </a:cubicBezTo>
                  <a:cubicBezTo>
                    <a:pt x="131" y="136"/>
                    <a:pt x="95" y="124"/>
                    <a:pt x="60" y="100"/>
                  </a:cubicBezTo>
                  <a:cubicBezTo>
                    <a:pt x="36" y="88"/>
                    <a:pt x="24" y="53"/>
                    <a:pt x="48" y="41"/>
                  </a:cubicBezTo>
                  <a:cubicBezTo>
                    <a:pt x="83" y="29"/>
                    <a:pt x="119" y="23"/>
                    <a:pt x="155" y="23"/>
                  </a:cubicBezTo>
                  <a:close/>
                  <a:moveTo>
                    <a:pt x="168" y="1"/>
                  </a:moveTo>
                  <a:cubicBezTo>
                    <a:pt x="123" y="1"/>
                    <a:pt x="78" y="10"/>
                    <a:pt x="36" y="29"/>
                  </a:cubicBezTo>
                  <a:cubicBezTo>
                    <a:pt x="12" y="41"/>
                    <a:pt x="0" y="65"/>
                    <a:pt x="12" y="88"/>
                  </a:cubicBezTo>
                  <a:cubicBezTo>
                    <a:pt x="12" y="112"/>
                    <a:pt x="36" y="124"/>
                    <a:pt x="48" y="136"/>
                  </a:cubicBezTo>
                  <a:cubicBezTo>
                    <a:pt x="83" y="160"/>
                    <a:pt x="119" y="172"/>
                    <a:pt x="155" y="184"/>
                  </a:cubicBezTo>
                  <a:cubicBezTo>
                    <a:pt x="214" y="196"/>
                    <a:pt x="274" y="208"/>
                    <a:pt x="333" y="219"/>
                  </a:cubicBezTo>
                  <a:cubicBezTo>
                    <a:pt x="363" y="225"/>
                    <a:pt x="393" y="228"/>
                    <a:pt x="421" y="228"/>
                  </a:cubicBezTo>
                  <a:cubicBezTo>
                    <a:pt x="433" y="228"/>
                    <a:pt x="445" y="228"/>
                    <a:pt x="456" y="227"/>
                  </a:cubicBezTo>
                  <a:lnTo>
                    <a:pt x="456" y="227"/>
                  </a:lnTo>
                  <a:cubicBezTo>
                    <a:pt x="463" y="240"/>
                    <a:pt x="470" y="254"/>
                    <a:pt x="476" y="267"/>
                  </a:cubicBezTo>
                  <a:lnTo>
                    <a:pt x="476" y="231"/>
                  </a:lnTo>
                  <a:cubicBezTo>
                    <a:pt x="476" y="229"/>
                    <a:pt x="475" y="227"/>
                    <a:pt x="474" y="225"/>
                  </a:cubicBezTo>
                  <a:lnTo>
                    <a:pt x="474" y="225"/>
                  </a:lnTo>
                  <a:cubicBezTo>
                    <a:pt x="483" y="223"/>
                    <a:pt x="492" y="221"/>
                    <a:pt x="500" y="219"/>
                  </a:cubicBezTo>
                  <a:cubicBezTo>
                    <a:pt x="500" y="219"/>
                    <a:pt x="491" y="219"/>
                    <a:pt x="473" y="218"/>
                  </a:cubicBezTo>
                  <a:lnTo>
                    <a:pt x="473" y="218"/>
                  </a:lnTo>
                  <a:cubicBezTo>
                    <a:pt x="460" y="177"/>
                    <a:pt x="438" y="146"/>
                    <a:pt x="417" y="124"/>
                  </a:cubicBezTo>
                  <a:cubicBezTo>
                    <a:pt x="360" y="43"/>
                    <a:pt x="265" y="1"/>
                    <a:pt x="16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9"/>
            <p:cNvSpPr/>
            <p:nvPr/>
          </p:nvSpPr>
          <p:spPr>
            <a:xfrm>
              <a:off x="4989883" y="4120462"/>
              <a:ext cx="8404" cy="9938"/>
            </a:xfrm>
            <a:custGeom>
              <a:avLst/>
              <a:gdLst/>
              <a:ahLst/>
              <a:cxnLst/>
              <a:rect l="l" t="t" r="r" b="b"/>
              <a:pathLst>
                <a:path w="263" h="311" extrusionOk="0">
                  <a:moveTo>
                    <a:pt x="203" y="1"/>
                  </a:moveTo>
                  <a:cubicBezTo>
                    <a:pt x="155" y="1"/>
                    <a:pt x="96" y="36"/>
                    <a:pt x="60" y="84"/>
                  </a:cubicBezTo>
                  <a:cubicBezTo>
                    <a:pt x="36" y="120"/>
                    <a:pt x="24" y="156"/>
                    <a:pt x="13" y="191"/>
                  </a:cubicBezTo>
                  <a:cubicBezTo>
                    <a:pt x="1" y="239"/>
                    <a:pt x="13" y="275"/>
                    <a:pt x="36" y="310"/>
                  </a:cubicBezTo>
                  <a:cubicBezTo>
                    <a:pt x="24" y="275"/>
                    <a:pt x="36" y="239"/>
                    <a:pt x="36" y="203"/>
                  </a:cubicBezTo>
                  <a:cubicBezTo>
                    <a:pt x="48" y="167"/>
                    <a:pt x="60" y="132"/>
                    <a:pt x="84" y="96"/>
                  </a:cubicBezTo>
                  <a:cubicBezTo>
                    <a:pt x="120" y="60"/>
                    <a:pt x="155" y="36"/>
                    <a:pt x="203" y="36"/>
                  </a:cubicBezTo>
                  <a:cubicBezTo>
                    <a:pt x="251" y="36"/>
                    <a:pt x="227" y="96"/>
                    <a:pt x="203" y="132"/>
                  </a:cubicBezTo>
                  <a:cubicBezTo>
                    <a:pt x="179" y="167"/>
                    <a:pt x="155" y="203"/>
                    <a:pt x="132" y="227"/>
                  </a:cubicBezTo>
                  <a:cubicBezTo>
                    <a:pt x="84" y="275"/>
                    <a:pt x="48" y="310"/>
                    <a:pt x="48" y="310"/>
                  </a:cubicBezTo>
                  <a:cubicBezTo>
                    <a:pt x="84" y="298"/>
                    <a:pt x="120" y="275"/>
                    <a:pt x="144" y="239"/>
                  </a:cubicBezTo>
                  <a:cubicBezTo>
                    <a:pt x="179" y="215"/>
                    <a:pt x="203" y="179"/>
                    <a:pt x="227" y="144"/>
                  </a:cubicBezTo>
                  <a:cubicBezTo>
                    <a:pt x="251" y="132"/>
                    <a:pt x="251" y="108"/>
                    <a:pt x="263" y="84"/>
                  </a:cubicBezTo>
                  <a:cubicBezTo>
                    <a:pt x="263" y="48"/>
                    <a:pt x="239" y="13"/>
                    <a:pt x="20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9"/>
            <p:cNvSpPr/>
            <p:nvPr/>
          </p:nvSpPr>
          <p:spPr>
            <a:xfrm>
              <a:off x="5051524" y="4126278"/>
              <a:ext cx="31220" cy="22368"/>
            </a:xfrm>
            <a:custGeom>
              <a:avLst/>
              <a:gdLst/>
              <a:ahLst/>
              <a:cxnLst/>
              <a:rect l="l" t="t" r="r" b="b"/>
              <a:pathLst>
                <a:path w="977" h="700" extrusionOk="0">
                  <a:moveTo>
                    <a:pt x="846" y="0"/>
                  </a:moveTo>
                  <a:cubicBezTo>
                    <a:pt x="822" y="0"/>
                    <a:pt x="798" y="3"/>
                    <a:pt x="774" y="9"/>
                  </a:cubicBezTo>
                  <a:cubicBezTo>
                    <a:pt x="608" y="9"/>
                    <a:pt x="453" y="69"/>
                    <a:pt x="322" y="152"/>
                  </a:cubicBezTo>
                  <a:cubicBezTo>
                    <a:pt x="191" y="247"/>
                    <a:pt x="96" y="366"/>
                    <a:pt x="36" y="521"/>
                  </a:cubicBezTo>
                  <a:cubicBezTo>
                    <a:pt x="24" y="557"/>
                    <a:pt x="12" y="605"/>
                    <a:pt x="12" y="652"/>
                  </a:cubicBezTo>
                  <a:cubicBezTo>
                    <a:pt x="0" y="664"/>
                    <a:pt x="0" y="676"/>
                    <a:pt x="12" y="700"/>
                  </a:cubicBezTo>
                  <a:cubicBezTo>
                    <a:pt x="12" y="700"/>
                    <a:pt x="24" y="628"/>
                    <a:pt x="60" y="521"/>
                  </a:cubicBezTo>
                  <a:cubicBezTo>
                    <a:pt x="120" y="390"/>
                    <a:pt x="215" y="271"/>
                    <a:pt x="346" y="176"/>
                  </a:cubicBezTo>
                  <a:cubicBezTo>
                    <a:pt x="465" y="93"/>
                    <a:pt x="620" y="45"/>
                    <a:pt x="774" y="21"/>
                  </a:cubicBezTo>
                  <a:lnTo>
                    <a:pt x="977" y="21"/>
                  </a:lnTo>
                  <a:cubicBezTo>
                    <a:pt x="965" y="9"/>
                    <a:pt x="941" y="9"/>
                    <a:pt x="917" y="9"/>
                  </a:cubicBezTo>
                  <a:cubicBezTo>
                    <a:pt x="893" y="3"/>
                    <a:pt x="870" y="0"/>
                    <a:pt x="846"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9"/>
            <p:cNvSpPr/>
            <p:nvPr/>
          </p:nvSpPr>
          <p:spPr>
            <a:xfrm>
              <a:off x="5016534" y="4140849"/>
              <a:ext cx="25117" cy="1502"/>
            </a:xfrm>
            <a:custGeom>
              <a:avLst/>
              <a:gdLst/>
              <a:ahLst/>
              <a:cxnLst/>
              <a:rect l="l" t="t" r="r" b="b"/>
              <a:pathLst>
                <a:path w="786" h="47" extrusionOk="0">
                  <a:moveTo>
                    <a:pt x="54" y="0"/>
                  </a:moveTo>
                  <a:cubicBezTo>
                    <a:pt x="20" y="0"/>
                    <a:pt x="0" y="2"/>
                    <a:pt x="0" y="6"/>
                  </a:cubicBezTo>
                  <a:cubicBezTo>
                    <a:pt x="131" y="30"/>
                    <a:pt x="262" y="41"/>
                    <a:pt x="393" y="41"/>
                  </a:cubicBezTo>
                  <a:cubicBezTo>
                    <a:pt x="428" y="45"/>
                    <a:pt x="463" y="46"/>
                    <a:pt x="498" y="46"/>
                  </a:cubicBezTo>
                  <a:cubicBezTo>
                    <a:pt x="594" y="46"/>
                    <a:pt x="690" y="35"/>
                    <a:pt x="786" y="18"/>
                  </a:cubicBezTo>
                  <a:cubicBezTo>
                    <a:pt x="774" y="6"/>
                    <a:pt x="607" y="6"/>
                    <a:pt x="393" y="6"/>
                  </a:cubicBezTo>
                  <a:cubicBezTo>
                    <a:pt x="250" y="6"/>
                    <a:pt x="123" y="0"/>
                    <a:pt x="5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9"/>
            <p:cNvSpPr/>
            <p:nvPr/>
          </p:nvSpPr>
          <p:spPr>
            <a:xfrm>
              <a:off x="5055327" y="4141776"/>
              <a:ext cx="2684" cy="4602"/>
            </a:xfrm>
            <a:custGeom>
              <a:avLst/>
              <a:gdLst/>
              <a:ahLst/>
              <a:cxnLst/>
              <a:rect l="l" t="t" r="r" b="b"/>
              <a:pathLst>
                <a:path w="84" h="144" extrusionOk="0">
                  <a:moveTo>
                    <a:pt x="84" y="1"/>
                  </a:moveTo>
                  <a:cubicBezTo>
                    <a:pt x="84" y="1"/>
                    <a:pt x="24" y="12"/>
                    <a:pt x="12" y="60"/>
                  </a:cubicBezTo>
                  <a:cubicBezTo>
                    <a:pt x="1" y="96"/>
                    <a:pt x="1" y="143"/>
                    <a:pt x="12" y="143"/>
                  </a:cubicBezTo>
                  <a:cubicBezTo>
                    <a:pt x="24" y="143"/>
                    <a:pt x="36" y="108"/>
                    <a:pt x="48" y="72"/>
                  </a:cubicBezTo>
                  <a:cubicBezTo>
                    <a:pt x="72" y="36"/>
                    <a:pt x="84" y="1"/>
                    <a:pt x="8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9"/>
            <p:cNvSpPr/>
            <p:nvPr/>
          </p:nvSpPr>
          <p:spPr>
            <a:xfrm>
              <a:off x="5061047" y="4134554"/>
              <a:ext cx="3451" cy="3068"/>
            </a:xfrm>
            <a:custGeom>
              <a:avLst/>
              <a:gdLst/>
              <a:ahLst/>
              <a:cxnLst/>
              <a:rect l="l" t="t" r="r" b="b"/>
              <a:pathLst>
                <a:path w="108" h="96" extrusionOk="0">
                  <a:moveTo>
                    <a:pt x="107" y="0"/>
                  </a:moveTo>
                  <a:cubicBezTo>
                    <a:pt x="107" y="0"/>
                    <a:pt x="72" y="12"/>
                    <a:pt x="48" y="36"/>
                  </a:cubicBezTo>
                  <a:cubicBezTo>
                    <a:pt x="24" y="60"/>
                    <a:pt x="0" y="84"/>
                    <a:pt x="12" y="96"/>
                  </a:cubicBezTo>
                  <a:cubicBezTo>
                    <a:pt x="12" y="96"/>
                    <a:pt x="36" y="84"/>
                    <a:pt x="72" y="60"/>
                  </a:cubicBezTo>
                  <a:cubicBezTo>
                    <a:pt x="95" y="36"/>
                    <a:pt x="107" y="0"/>
                    <a:pt x="10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9"/>
            <p:cNvSpPr/>
            <p:nvPr/>
          </p:nvSpPr>
          <p:spPr>
            <a:xfrm>
              <a:off x="5068652" y="4131007"/>
              <a:ext cx="4985" cy="2045"/>
            </a:xfrm>
            <a:custGeom>
              <a:avLst/>
              <a:gdLst/>
              <a:ahLst/>
              <a:cxnLst/>
              <a:rect l="l" t="t" r="r" b="b"/>
              <a:pathLst>
                <a:path w="156" h="64" extrusionOk="0">
                  <a:moveTo>
                    <a:pt x="99" y="1"/>
                  </a:moveTo>
                  <a:cubicBezTo>
                    <a:pt x="90" y="1"/>
                    <a:pt x="81" y="2"/>
                    <a:pt x="72" y="4"/>
                  </a:cubicBezTo>
                  <a:cubicBezTo>
                    <a:pt x="24" y="28"/>
                    <a:pt x="0" y="52"/>
                    <a:pt x="0" y="64"/>
                  </a:cubicBezTo>
                  <a:cubicBezTo>
                    <a:pt x="12" y="64"/>
                    <a:pt x="36" y="52"/>
                    <a:pt x="84" y="40"/>
                  </a:cubicBezTo>
                  <a:cubicBezTo>
                    <a:pt x="119" y="16"/>
                    <a:pt x="155" y="16"/>
                    <a:pt x="155" y="16"/>
                  </a:cubicBezTo>
                  <a:cubicBezTo>
                    <a:pt x="155" y="16"/>
                    <a:pt x="132" y="1"/>
                    <a:pt x="9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9"/>
            <p:cNvSpPr/>
            <p:nvPr/>
          </p:nvSpPr>
          <p:spPr>
            <a:xfrm>
              <a:off x="5077408" y="4130080"/>
              <a:ext cx="2684" cy="1086"/>
            </a:xfrm>
            <a:custGeom>
              <a:avLst/>
              <a:gdLst/>
              <a:ahLst/>
              <a:cxnLst/>
              <a:rect l="l" t="t" r="r" b="b"/>
              <a:pathLst>
                <a:path w="84" h="34" extrusionOk="0">
                  <a:moveTo>
                    <a:pt x="69" y="0"/>
                  </a:moveTo>
                  <a:cubicBezTo>
                    <a:pt x="60" y="0"/>
                    <a:pt x="48" y="3"/>
                    <a:pt x="36" y="9"/>
                  </a:cubicBezTo>
                  <a:cubicBezTo>
                    <a:pt x="12" y="9"/>
                    <a:pt x="0" y="33"/>
                    <a:pt x="0" y="33"/>
                  </a:cubicBezTo>
                  <a:lnTo>
                    <a:pt x="48" y="33"/>
                  </a:lnTo>
                  <a:cubicBezTo>
                    <a:pt x="72" y="21"/>
                    <a:pt x="83" y="9"/>
                    <a:pt x="83" y="9"/>
                  </a:cubicBezTo>
                  <a:cubicBezTo>
                    <a:pt x="83" y="3"/>
                    <a:pt x="77" y="0"/>
                    <a:pt x="6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9"/>
            <p:cNvSpPr/>
            <p:nvPr/>
          </p:nvSpPr>
          <p:spPr>
            <a:xfrm>
              <a:off x="5413734" y="2670919"/>
              <a:ext cx="275101" cy="327219"/>
            </a:xfrm>
            <a:custGeom>
              <a:avLst/>
              <a:gdLst/>
              <a:ahLst/>
              <a:cxnLst/>
              <a:rect l="l" t="t" r="r" b="b"/>
              <a:pathLst>
                <a:path w="8609" h="10240" extrusionOk="0">
                  <a:moveTo>
                    <a:pt x="0" y="0"/>
                  </a:moveTo>
                  <a:lnTo>
                    <a:pt x="846" y="4929"/>
                  </a:lnTo>
                  <a:lnTo>
                    <a:pt x="3977" y="7013"/>
                  </a:lnTo>
                  <a:lnTo>
                    <a:pt x="2703" y="7739"/>
                  </a:lnTo>
                  <a:lnTo>
                    <a:pt x="4763" y="10239"/>
                  </a:lnTo>
                  <a:cubicBezTo>
                    <a:pt x="4763" y="10239"/>
                    <a:pt x="7966" y="8632"/>
                    <a:pt x="8263" y="7310"/>
                  </a:cubicBezTo>
                  <a:cubicBezTo>
                    <a:pt x="8608" y="5751"/>
                    <a:pt x="4513" y="2393"/>
                    <a:pt x="2060" y="810"/>
                  </a:cubicBezTo>
                  <a:cubicBezTo>
                    <a:pt x="1441" y="393"/>
                    <a:pt x="738" y="107"/>
                    <a:pt x="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9"/>
            <p:cNvSpPr/>
            <p:nvPr/>
          </p:nvSpPr>
          <p:spPr>
            <a:xfrm>
              <a:off x="5005094" y="2665966"/>
              <a:ext cx="496165" cy="489678"/>
            </a:xfrm>
            <a:custGeom>
              <a:avLst/>
              <a:gdLst/>
              <a:ahLst/>
              <a:cxnLst/>
              <a:rect l="l" t="t" r="r" b="b"/>
              <a:pathLst>
                <a:path w="15527" h="15324" extrusionOk="0">
                  <a:moveTo>
                    <a:pt x="8550" y="0"/>
                  </a:moveTo>
                  <a:cubicBezTo>
                    <a:pt x="8192" y="48"/>
                    <a:pt x="7847" y="107"/>
                    <a:pt x="7502" y="191"/>
                  </a:cubicBezTo>
                  <a:cubicBezTo>
                    <a:pt x="7002" y="310"/>
                    <a:pt x="6561" y="584"/>
                    <a:pt x="6228" y="965"/>
                  </a:cubicBezTo>
                  <a:lnTo>
                    <a:pt x="1323" y="6584"/>
                  </a:lnTo>
                  <a:cubicBezTo>
                    <a:pt x="1323" y="6584"/>
                    <a:pt x="1" y="8061"/>
                    <a:pt x="1287" y="9204"/>
                  </a:cubicBezTo>
                  <a:cubicBezTo>
                    <a:pt x="1513" y="9412"/>
                    <a:pt x="1873" y="9582"/>
                    <a:pt x="2306" y="9582"/>
                  </a:cubicBezTo>
                  <a:cubicBezTo>
                    <a:pt x="2739" y="9582"/>
                    <a:pt x="3245" y="9412"/>
                    <a:pt x="3763" y="8942"/>
                  </a:cubicBezTo>
                  <a:cubicBezTo>
                    <a:pt x="4061" y="8668"/>
                    <a:pt x="6966" y="5609"/>
                    <a:pt x="6966" y="5608"/>
                  </a:cubicBezTo>
                  <a:lnTo>
                    <a:pt x="6966" y="5608"/>
                  </a:lnTo>
                  <a:cubicBezTo>
                    <a:pt x="6502" y="6358"/>
                    <a:pt x="6645" y="6775"/>
                    <a:pt x="7228" y="7358"/>
                  </a:cubicBezTo>
                  <a:cubicBezTo>
                    <a:pt x="7335" y="7465"/>
                    <a:pt x="7359" y="10216"/>
                    <a:pt x="6823" y="11133"/>
                  </a:cubicBezTo>
                  <a:cubicBezTo>
                    <a:pt x="6823" y="11133"/>
                    <a:pt x="6145" y="13466"/>
                    <a:pt x="6145" y="15324"/>
                  </a:cubicBezTo>
                  <a:lnTo>
                    <a:pt x="15527" y="14228"/>
                  </a:lnTo>
                  <a:cubicBezTo>
                    <a:pt x="15527" y="14228"/>
                    <a:pt x="15491" y="12216"/>
                    <a:pt x="13634" y="9823"/>
                  </a:cubicBezTo>
                  <a:lnTo>
                    <a:pt x="13717" y="7299"/>
                  </a:lnTo>
                  <a:lnTo>
                    <a:pt x="14086" y="5572"/>
                  </a:lnTo>
                  <a:lnTo>
                    <a:pt x="14181" y="5203"/>
                  </a:lnTo>
                  <a:cubicBezTo>
                    <a:pt x="14181" y="5203"/>
                    <a:pt x="14515" y="3334"/>
                    <a:pt x="14229" y="1917"/>
                  </a:cubicBezTo>
                  <a:cubicBezTo>
                    <a:pt x="14086" y="1119"/>
                    <a:pt x="13550" y="453"/>
                    <a:pt x="12788" y="155"/>
                  </a:cubicBezTo>
                  <a:cubicBezTo>
                    <a:pt x="12479" y="84"/>
                    <a:pt x="12145" y="48"/>
                    <a:pt x="11824" y="36"/>
                  </a:cubicBezTo>
                  <a:lnTo>
                    <a:pt x="8550"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9"/>
            <p:cNvSpPr/>
            <p:nvPr/>
          </p:nvSpPr>
          <p:spPr>
            <a:xfrm>
              <a:off x="5440353" y="2760297"/>
              <a:ext cx="22113" cy="219563"/>
            </a:xfrm>
            <a:custGeom>
              <a:avLst/>
              <a:gdLst/>
              <a:ahLst/>
              <a:cxnLst/>
              <a:rect l="l" t="t" r="r" b="b"/>
              <a:pathLst>
                <a:path w="692" h="6871" extrusionOk="0">
                  <a:moveTo>
                    <a:pt x="667" y="1"/>
                  </a:moveTo>
                  <a:cubicBezTo>
                    <a:pt x="644" y="96"/>
                    <a:pt x="644" y="180"/>
                    <a:pt x="644" y="275"/>
                  </a:cubicBezTo>
                  <a:cubicBezTo>
                    <a:pt x="632" y="453"/>
                    <a:pt x="620" y="703"/>
                    <a:pt x="584" y="1013"/>
                  </a:cubicBezTo>
                  <a:cubicBezTo>
                    <a:pt x="536" y="1632"/>
                    <a:pt x="417" y="2489"/>
                    <a:pt x="239" y="3418"/>
                  </a:cubicBezTo>
                  <a:cubicBezTo>
                    <a:pt x="179" y="3740"/>
                    <a:pt x="108" y="4049"/>
                    <a:pt x="48" y="4335"/>
                  </a:cubicBezTo>
                  <a:lnTo>
                    <a:pt x="48" y="4347"/>
                  </a:lnTo>
                  <a:cubicBezTo>
                    <a:pt x="24" y="5073"/>
                    <a:pt x="1" y="5704"/>
                    <a:pt x="1" y="6157"/>
                  </a:cubicBezTo>
                  <a:lnTo>
                    <a:pt x="1" y="6680"/>
                  </a:lnTo>
                  <a:cubicBezTo>
                    <a:pt x="1" y="6740"/>
                    <a:pt x="1" y="6811"/>
                    <a:pt x="13" y="6871"/>
                  </a:cubicBezTo>
                  <a:cubicBezTo>
                    <a:pt x="24" y="6811"/>
                    <a:pt x="36" y="6740"/>
                    <a:pt x="36" y="6680"/>
                  </a:cubicBezTo>
                  <a:cubicBezTo>
                    <a:pt x="48" y="6538"/>
                    <a:pt x="48" y="6359"/>
                    <a:pt x="72" y="6157"/>
                  </a:cubicBezTo>
                  <a:cubicBezTo>
                    <a:pt x="96" y="5704"/>
                    <a:pt x="120" y="5073"/>
                    <a:pt x="155" y="4347"/>
                  </a:cubicBezTo>
                  <a:lnTo>
                    <a:pt x="155" y="4359"/>
                  </a:lnTo>
                  <a:cubicBezTo>
                    <a:pt x="215" y="4073"/>
                    <a:pt x="286" y="3763"/>
                    <a:pt x="346" y="3442"/>
                  </a:cubicBezTo>
                  <a:cubicBezTo>
                    <a:pt x="501" y="2644"/>
                    <a:pt x="608" y="1835"/>
                    <a:pt x="667" y="1025"/>
                  </a:cubicBezTo>
                  <a:cubicBezTo>
                    <a:pt x="691" y="703"/>
                    <a:pt x="691" y="453"/>
                    <a:pt x="691" y="275"/>
                  </a:cubicBezTo>
                  <a:cubicBezTo>
                    <a:pt x="691" y="191"/>
                    <a:pt x="679" y="96"/>
                    <a:pt x="667"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9"/>
            <p:cNvSpPr/>
            <p:nvPr/>
          </p:nvSpPr>
          <p:spPr>
            <a:xfrm>
              <a:off x="5462434" y="2840984"/>
              <a:ext cx="107688" cy="74583"/>
            </a:xfrm>
            <a:custGeom>
              <a:avLst/>
              <a:gdLst/>
              <a:ahLst/>
              <a:cxnLst/>
              <a:rect l="l" t="t" r="r" b="b"/>
              <a:pathLst>
                <a:path w="3370" h="2334" extrusionOk="0">
                  <a:moveTo>
                    <a:pt x="0" y="0"/>
                  </a:moveTo>
                  <a:lnTo>
                    <a:pt x="0" y="0"/>
                  </a:lnTo>
                  <a:cubicBezTo>
                    <a:pt x="536" y="429"/>
                    <a:pt x="1084" y="834"/>
                    <a:pt x="1655" y="1215"/>
                  </a:cubicBezTo>
                  <a:cubicBezTo>
                    <a:pt x="2215" y="1619"/>
                    <a:pt x="2786" y="1988"/>
                    <a:pt x="3370" y="2334"/>
                  </a:cubicBezTo>
                  <a:cubicBezTo>
                    <a:pt x="2286" y="1500"/>
                    <a:pt x="1167" y="714"/>
                    <a:pt x="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9"/>
            <p:cNvSpPr/>
            <p:nvPr/>
          </p:nvSpPr>
          <p:spPr>
            <a:xfrm>
              <a:off x="5197623" y="2723421"/>
              <a:ext cx="86406" cy="153384"/>
            </a:xfrm>
            <a:custGeom>
              <a:avLst/>
              <a:gdLst/>
              <a:ahLst/>
              <a:cxnLst/>
              <a:rect l="l" t="t" r="r" b="b"/>
              <a:pathLst>
                <a:path w="2704" h="4800" extrusionOk="0">
                  <a:moveTo>
                    <a:pt x="2227" y="0"/>
                  </a:moveTo>
                  <a:lnTo>
                    <a:pt x="2227" y="0"/>
                  </a:lnTo>
                  <a:cubicBezTo>
                    <a:pt x="2406" y="226"/>
                    <a:pt x="2537" y="488"/>
                    <a:pt x="2584" y="774"/>
                  </a:cubicBezTo>
                  <a:cubicBezTo>
                    <a:pt x="2632" y="1072"/>
                    <a:pt x="2608" y="1381"/>
                    <a:pt x="2513" y="1667"/>
                  </a:cubicBezTo>
                  <a:cubicBezTo>
                    <a:pt x="2382" y="2024"/>
                    <a:pt x="2215" y="2358"/>
                    <a:pt x="1989" y="2655"/>
                  </a:cubicBezTo>
                  <a:cubicBezTo>
                    <a:pt x="1882" y="2810"/>
                    <a:pt x="1751" y="2965"/>
                    <a:pt x="1620" y="3096"/>
                  </a:cubicBezTo>
                  <a:cubicBezTo>
                    <a:pt x="1477" y="3239"/>
                    <a:pt x="1334" y="3346"/>
                    <a:pt x="1203" y="3477"/>
                  </a:cubicBezTo>
                  <a:cubicBezTo>
                    <a:pt x="941" y="3715"/>
                    <a:pt x="727" y="3929"/>
                    <a:pt x="548" y="4132"/>
                  </a:cubicBezTo>
                  <a:cubicBezTo>
                    <a:pt x="370" y="4334"/>
                    <a:pt x="227" y="4489"/>
                    <a:pt x="131" y="4608"/>
                  </a:cubicBezTo>
                  <a:cubicBezTo>
                    <a:pt x="84" y="4667"/>
                    <a:pt x="36" y="4727"/>
                    <a:pt x="0" y="4798"/>
                  </a:cubicBezTo>
                  <a:cubicBezTo>
                    <a:pt x="1" y="4799"/>
                    <a:pt x="2" y="4800"/>
                    <a:pt x="4" y="4800"/>
                  </a:cubicBezTo>
                  <a:cubicBezTo>
                    <a:pt x="21" y="4800"/>
                    <a:pt x="79" y="4731"/>
                    <a:pt x="167" y="4632"/>
                  </a:cubicBezTo>
                  <a:cubicBezTo>
                    <a:pt x="262" y="4524"/>
                    <a:pt x="417" y="4370"/>
                    <a:pt x="596" y="4191"/>
                  </a:cubicBezTo>
                  <a:cubicBezTo>
                    <a:pt x="786" y="4001"/>
                    <a:pt x="1013" y="3774"/>
                    <a:pt x="1263" y="3548"/>
                  </a:cubicBezTo>
                  <a:cubicBezTo>
                    <a:pt x="1394" y="3429"/>
                    <a:pt x="1548" y="3310"/>
                    <a:pt x="1679" y="3179"/>
                  </a:cubicBezTo>
                  <a:cubicBezTo>
                    <a:pt x="1822" y="3036"/>
                    <a:pt x="1953" y="2881"/>
                    <a:pt x="2060" y="2715"/>
                  </a:cubicBezTo>
                  <a:cubicBezTo>
                    <a:pt x="2298" y="2405"/>
                    <a:pt x="2465" y="2060"/>
                    <a:pt x="2596" y="1691"/>
                  </a:cubicBezTo>
                  <a:cubicBezTo>
                    <a:pt x="2691" y="1381"/>
                    <a:pt x="2703" y="1060"/>
                    <a:pt x="2644" y="750"/>
                  </a:cubicBezTo>
                  <a:cubicBezTo>
                    <a:pt x="2608" y="536"/>
                    <a:pt x="2525" y="345"/>
                    <a:pt x="2394" y="167"/>
                  </a:cubicBezTo>
                  <a:cubicBezTo>
                    <a:pt x="2358" y="119"/>
                    <a:pt x="2322" y="83"/>
                    <a:pt x="2275" y="36"/>
                  </a:cubicBezTo>
                  <a:cubicBezTo>
                    <a:pt x="2251" y="12"/>
                    <a:pt x="2227" y="0"/>
                    <a:pt x="222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9"/>
            <p:cNvSpPr/>
            <p:nvPr/>
          </p:nvSpPr>
          <p:spPr>
            <a:xfrm>
              <a:off x="5233764" y="2948256"/>
              <a:ext cx="208155" cy="40359"/>
            </a:xfrm>
            <a:custGeom>
              <a:avLst/>
              <a:gdLst/>
              <a:ahLst/>
              <a:cxnLst/>
              <a:rect l="l" t="t" r="r" b="b"/>
              <a:pathLst>
                <a:path w="6514" h="1263" extrusionOk="0">
                  <a:moveTo>
                    <a:pt x="108" y="1"/>
                  </a:moveTo>
                  <a:lnTo>
                    <a:pt x="1" y="1263"/>
                  </a:lnTo>
                  <a:lnTo>
                    <a:pt x="6478" y="989"/>
                  </a:lnTo>
                  <a:lnTo>
                    <a:pt x="6513"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9"/>
            <p:cNvSpPr/>
            <p:nvPr/>
          </p:nvSpPr>
          <p:spPr>
            <a:xfrm>
              <a:off x="5026791" y="2868369"/>
              <a:ext cx="36173" cy="94395"/>
            </a:xfrm>
            <a:custGeom>
              <a:avLst/>
              <a:gdLst/>
              <a:ahLst/>
              <a:cxnLst/>
              <a:rect l="l" t="t" r="r" b="b"/>
              <a:pathLst>
                <a:path w="1132" h="2954" extrusionOk="0">
                  <a:moveTo>
                    <a:pt x="1013" y="0"/>
                  </a:moveTo>
                  <a:cubicBezTo>
                    <a:pt x="1013" y="0"/>
                    <a:pt x="965" y="12"/>
                    <a:pt x="894" y="72"/>
                  </a:cubicBezTo>
                  <a:cubicBezTo>
                    <a:pt x="786" y="143"/>
                    <a:pt x="691" y="227"/>
                    <a:pt x="608" y="322"/>
                  </a:cubicBezTo>
                  <a:cubicBezTo>
                    <a:pt x="1" y="1000"/>
                    <a:pt x="48" y="2036"/>
                    <a:pt x="691" y="2655"/>
                  </a:cubicBezTo>
                  <a:cubicBezTo>
                    <a:pt x="786" y="2751"/>
                    <a:pt x="894" y="2834"/>
                    <a:pt x="1001" y="2894"/>
                  </a:cubicBezTo>
                  <a:cubicBezTo>
                    <a:pt x="1084" y="2953"/>
                    <a:pt x="1132" y="2953"/>
                    <a:pt x="1132" y="2953"/>
                  </a:cubicBezTo>
                  <a:cubicBezTo>
                    <a:pt x="1001" y="2846"/>
                    <a:pt x="870" y="2727"/>
                    <a:pt x="751" y="2608"/>
                  </a:cubicBezTo>
                  <a:cubicBezTo>
                    <a:pt x="167" y="1989"/>
                    <a:pt x="132" y="1036"/>
                    <a:pt x="655" y="369"/>
                  </a:cubicBezTo>
                  <a:cubicBezTo>
                    <a:pt x="774" y="238"/>
                    <a:pt x="894" y="119"/>
                    <a:pt x="1013"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9"/>
            <p:cNvSpPr/>
            <p:nvPr/>
          </p:nvSpPr>
          <p:spPr>
            <a:xfrm>
              <a:off x="5368454" y="4096496"/>
              <a:ext cx="106186" cy="55953"/>
            </a:xfrm>
            <a:custGeom>
              <a:avLst/>
              <a:gdLst/>
              <a:ahLst/>
              <a:cxnLst/>
              <a:rect l="l" t="t" r="r" b="b"/>
              <a:pathLst>
                <a:path w="3323" h="1751" extrusionOk="0">
                  <a:moveTo>
                    <a:pt x="0" y="1"/>
                  </a:moveTo>
                  <a:lnTo>
                    <a:pt x="72" y="1715"/>
                  </a:lnTo>
                  <a:lnTo>
                    <a:pt x="3322" y="1751"/>
                  </a:lnTo>
                  <a:lnTo>
                    <a:pt x="2596" y="72"/>
                  </a:lnTo>
                  <a:lnTo>
                    <a:pt x="0"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9"/>
            <p:cNvSpPr/>
            <p:nvPr/>
          </p:nvSpPr>
          <p:spPr>
            <a:xfrm>
              <a:off x="5369988" y="4140466"/>
              <a:ext cx="99316" cy="2269"/>
            </a:xfrm>
            <a:custGeom>
              <a:avLst/>
              <a:gdLst/>
              <a:ahLst/>
              <a:cxnLst/>
              <a:rect l="l" t="t" r="r" b="b"/>
              <a:pathLst>
                <a:path w="3108" h="71" extrusionOk="0">
                  <a:moveTo>
                    <a:pt x="2779" y="1"/>
                  </a:moveTo>
                  <a:cubicBezTo>
                    <a:pt x="2734" y="1"/>
                    <a:pt x="2689" y="2"/>
                    <a:pt x="2643" y="6"/>
                  </a:cubicBezTo>
                  <a:lnTo>
                    <a:pt x="1548" y="6"/>
                  </a:lnTo>
                  <a:lnTo>
                    <a:pt x="452" y="18"/>
                  </a:lnTo>
                  <a:cubicBezTo>
                    <a:pt x="298" y="18"/>
                    <a:pt x="155" y="30"/>
                    <a:pt x="0" y="53"/>
                  </a:cubicBezTo>
                  <a:cubicBezTo>
                    <a:pt x="109" y="62"/>
                    <a:pt x="213" y="70"/>
                    <a:pt x="319" y="70"/>
                  </a:cubicBezTo>
                  <a:cubicBezTo>
                    <a:pt x="363" y="70"/>
                    <a:pt x="407" y="69"/>
                    <a:pt x="452" y="65"/>
                  </a:cubicBezTo>
                  <a:lnTo>
                    <a:pt x="1548" y="65"/>
                  </a:lnTo>
                  <a:lnTo>
                    <a:pt x="2643" y="53"/>
                  </a:lnTo>
                  <a:cubicBezTo>
                    <a:pt x="2798" y="53"/>
                    <a:pt x="2953" y="42"/>
                    <a:pt x="3108" y="18"/>
                  </a:cubicBezTo>
                  <a:cubicBezTo>
                    <a:pt x="2998" y="9"/>
                    <a:pt x="2889" y="1"/>
                    <a:pt x="277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9"/>
            <p:cNvSpPr/>
            <p:nvPr/>
          </p:nvSpPr>
          <p:spPr>
            <a:xfrm>
              <a:off x="5411817" y="4097262"/>
              <a:ext cx="5368" cy="43778"/>
            </a:xfrm>
            <a:custGeom>
              <a:avLst/>
              <a:gdLst/>
              <a:ahLst/>
              <a:cxnLst/>
              <a:rect l="l" t="t" r="r" b="b"/>
              <a:pathLst>
                <a:path w="168" h="1370" extrusionOk="0">
                  <a:moveTo>
                    <a:pt x="48" y="0"/>
                  </a:moveTo>
                  <a:cubicBezTo>
                    <a:pt x="1" y="227"/>
                    <a:pt x="1" y="465"/>
                    <a:pt x="36" y="691"/>
                  </a:cubicBezTo>
                  <a:cubicBezTo>
                    <a:pt x="25" y="917"/>
                    <a:pt x="60" y="1143"/>
                    <a:pt x="120" y="1370"/>
                  </a:cubicBezTo>
                  <a:cubicBezTo>
                    <a:pt x="155" y="1143"/>
                    <a:pt x="167" y="917"/>
                    <a:pt x="132" y="691"/>
                  </a:cubicBezTo>
                  <a:cubicBezTo>
                    <a:pt x="132" y="453"/>
                    <a:pt x="108" y="227"/>
                    <a:pt x="4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9"/>
            <p:cNvSpPr/>
            <p:nvPr/>
          </p:nvSpPr>
          <p:spPr>
            <a:xfrm>
              <a:off x="5369988" y="4140242"/>
              <a:ext cx="104269" cy="13357"/>
            </a:xfrm>
            <a:custGeom>
              <a:avLst/>
              <a:gdLst/>
              <a:ahLst/>
              <a:cxnLst/>
              <a:rect l="l" t="t" r="r" b="b"/>
              <a:pathLst>
                <a:path w="3263" h="418" extrusionOk="0">
                  <a:moveTo>
                    <a:pt x="0" y="1"/>
                  </a:moveTo>
                  <a:lnTo>
                    <a:pt x="24" y="310"/>
                  </a:lnTo>
                  <a:lnTo>
                    <a:pt x="3262" y="418"/>
                  </a:lnTo>
                  <a:lnTo>
                    <a:pt x="3262" y="382"/>
                  </a:lnTo>
                  <a:lnTo>
                    <a:pt x="3108" y="2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9"/>
            <p:cNvSpPr/>
            <p:nvPr/>
          </p:nvSpPr>
          <p:spPr>
            <a:xfrm>
              <a:off x="4957161" y="2979828"/>
              <a:ext cx="615262" cy="1005272"/>
            </a:xfrm>
            <a:custGeom>
              <a:avLst/>
              <a:gdLst/>
              <a:ahLst/>
              <a:cxnLst/>
              <a:rect l="l" t="t" r="r" b="b"/>
              <a:pathLst>
                <a:path w="19254" h="31459" extrusionOk="0">
                  <a:moveTo>
                    <a:pt x="15134" y="1"/>
                  </a:moveTo>
                  <a:lnTo>
                    <a:pt x="8657" y="287"/>
                  </a:lnTo>
                  <a:cubicBezTo>
                    <a:pt x="6490" y="3478"/>
                    <a:pt x="1608" y="21027"/>
                    <a:pt x="132" y="26433"/>
                  </a:cubicBezTo>
                  <a:cubicBezTo>
                    <a:pt x="84" y="26599"/>
                    <a:pt x="48" y="26778"/>
                    <a:pt x="48" y="26945"/>
                  </a:cubicBezTo>
                  <a:cubicBezTo>
                    <a:pt x="1" y="28207"/>
                    <a:pt x="977" y="29266"/>
                    <a:pt x="2227" y="29314"/>
                  </a:cubicBezTo>
                  <a:lnTo>
                    <a:pt x="2263" y="29314"/>
                  </a:lnTo>
                  <a:cubicBezTo>
                    <a:pt x="2352" y="29316"/>
                    <a:pt x="2442" y="29317"/>
                    <a:pt x="2531" y="29317"/>
                  </a:cubicBezTo>
                  <a:cubicBezTo>
                    <a:pt x="2828" y="29317"/>
                    <a:pt x="3128" y="29308"/>
                    <a:pt x="3426" y="29308"/>
                  </a:cubicBezTo>
                  <a:cubicBezTo>
                    <a:pt x="4064" y="29308"/>
                    <a:pt x="4694" y="29348"/>
                    <a:pt x="5263" y="29600"/>
                  </a:cubicBezTo>
                  <a:cubicBezTo>
                    <a:pt x="6252" y="30052"/>
                    <a:pt x="6954" y="31112"/>
                    <a:pt x="8026" y="31279"/>
                  </a:cubicBezTo>
                  <a:cubicBezTo>
                    <a:pt x="8120" y="31293"/>
                    <a:pt x="8214" y="31299"/>
                    <a:pt x="8308" y="31299"/>
                  </a:cubicBezTo>
                  <a:cubicBezTo>
                    <a:pt x="9009" y="31299"/>
                    <a:pt x="9700" y="30941"/>
                    <a:pt x="10383" y="30731"/>
                  </a:cubicBezTo>
                  <a:cubicBezTo>
                    <a:pt x="10893" y="30568"/>
                    <a:pt x="11421" y="30489"/>
                    <a:pt x="11949" y="30489"/>
                  </a:cubicBezTo>
                  <a:cubicBezTo>
                    <a:pt x="12618" y="30489"/>
                    <a:pt x="13287" y="30616"/>
                    <a:pt x="13919" y="30862"/>
                  </a:cubicBezTo>
                  <a:cubicBezTo>
                    <a:pt x="14514" y="31100"/>
                    <a:pt x="15062" y="31445"/>
                    <a:pt x="15729" y="31457"/>
                  </a:cubicBezTo>
                  <a:cubicBezTo>
                    <a:pt x="15750" y="31458"/>
                    <a:pt x="15771" y="31459"/>
                    <a:pt x="15792" y="31459"/>
                  </a:cubicBezTo>
                  <a:cubicBezTo>
                    <a:pt x="16022" y="31459"/>
                    <a:pt x="16260" y="31399"/>
                    <a:pt x="16467" y="31279"/>
                  </a:cubicBezTo>
                  <a:cubicBezTo>
                    <a:pt x="17289" y="30778"/>
                    <a:pt x="16931" y="29719"/>
                    <a:pt x="16860" y="28838"/>
                  </a:cubicBezTo>
                  <a:cubicBezTo>
                    <a:pt x="16110" y="19849"/>
                    <a:pt x="19253" y="10490"/>
                    <a:pt x="16812" y="2775"/>
                  </a:cubicBezTo>
                  <a:cubicBezTo>
                    <a:pt x="16503" y="1799"/>
                    <a:pt x="15729" y="715"/>
                    <a:pt x="15134"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9"/>
            <p:cNvSpPr/>
            <p:nvPr/>
          </p:nvSpPr>
          <p:spPr>
            <a:xfrm>
              <a:off x="5326976" y="3184532"/>
              <a:ext cx="95162" cy="78034"/>
            </a:xfrm>
            <a:custGeom>
              <a:avLst/>
              <a:gdLst/>
              <a:ahLst/>
              <a:cxnLst/>
              <a:rect l="l" t="t" r="r" b="b"/>
              <a:pathLst>
                <a:path w="2978" h="2442" extrusionOk="0">
                  <a:moveTo>
                    <a:pt x="2977" y="0"/>
                  </a:moveTo>
                  <a:cubicBezTo>
                    <a:pt x="2822" y="120"/>
                    <a:pt x="2691" y="250"/>
                    <a:pt x="2560" y="393"/>
                  </a:cubicBezTo>
                  <a:cubicBezTo>
                    <a:pt x="2322" y="643"/>
                    <a:pt x="1989" y="1001"/>
                    <a:pt x="1596" y="1346"/>
                  </a:cubicBezTo>
                  <a:cubicBezTo>
                    <a:pt x="786" y="2024"/>
                    <a:pt x="1" y="2405"/>
                    <a:pt x="24" y="2441"/>
                  </a:cubicBezTo>
                  <a:cubicBezTo>
                    <a:pt x="203" y="2382"/>
                    <a:pt x="370" y="2298"/>
                    <a:pt x="536" y="2203"/>
                  </a:cubicBezTo>
                  <a:cubicBezTo>
                    <a:pt x="941" y="1977"/>
                    <a:pt x="1322" y="1727"/>
                    <a:pt x="1667" y="1429"/>
                  </a:cubicBezTo>
                  <a:cubicBezTo>
                    <a:pt x="2001" y="1120"/>
                    <a:pt x="2322" y="798"/>
                    <a:pt x="2620" y="453"/>
                  </a:cubicBezTo>
                  <a:cubicBezTo>
                    <a:pt x="2751" y="310"/>
                    <a:pt x="2870" y="167"/>
                    <a:pt x="297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9"/>
            <p:cNvSpPr/>
            <p:nvPr/>
          </p:nvSpPr>
          <p:spPr>
            <a:xfrm>
              <a:off x="5188483" y="3277744"/>
              <a:ext cx="142328" cy="585032"/>
            </a:xfrm>
            <a:custGeom>
              <a:avLst/>
              <a:gdLst/>
              <a:ahLst/>
              <a:cxnLst/>
              <a:rect l="l" t="t" r="r" b="b"/>
              <a:pathLst>
                <a:path w="4454" h="18308" extrusionOk="0">
                  <a:moveTo>
                    <a:pt x="4454" y="0"/>
                  </a:moveTo>
                  <a:lnTo>
                    <a:pt x="3346" y="2739"/>
                  </a:lnTo>
                  <a:cubicBezTo>
                    <a:pt x="1608" y="7097"/>
                    <a:pt x="1" y="11716"/>
                    <a:pt x="882" y="16312"/>
                  </a:cubicBezTo>
                  <a:cubicBezTo>
                    <a:pt x="1001" y="16931"/>
                    <a:pt x="1191" y="17586"/>
                    <a:pt x="1668" y="17991"/>
                  </a:cubicBezTo>
                  <a:cubicBezTo>
                    <a:pt x="1901" y="18195"/>
                    <a:pt x="2224" y="18308"/>
                    <a:pt x="2532" y="18308"/>
                  </a:cubicBezTo>
                  <a:cubicBezTo>
                    <a:pt x="2853" y="18308"/>
                    <a:pt x="3159" y="18186"/>
                    <a:pt x="3334" y="17919"/>
                  </a:cubicBezTo>
                  <a:cubicBezTo>
                    <a:pt x="3608" y="17515"/>
                    <a:pt x="3489" y="16979"/>
                    <a:pt x="3370" y="16502"/>
                  </a:cubicBezTo>
                  <a:cubicBezTo>
                    <a:pt x="2037" y="11026"/>
                    <a:pt x="2406" y="5263"/>
                    <a:pt x="4454" y="0"/>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9"/>
            <p:cNvSpPr/>
            <p:nvPr/>
          </p:nvSpPr>
          <p:spPr>
            <a:xfrm>
              <a:off x="3765176" y="3360700"/>
              <a:ext cx="392280" cy="19045"/>
            </a:xfrm>
            <a:custGeom>
              <a:avLst/>
              <a:gdLst/>
              <a:ahLst/>
              <a:cxnLst/>
              <a:rect l="l" t="t" r="r" b="b"/>
              <a:pathLst>
                <a:path w="12276" h="596" extrusionOk="0">
                  <a:moveTo>
                    <a:pt x="0" y="0"/>
                  </a:moveTo>
                  <a:lnTo>
                    <a:pt x="0" y="595"/>
                  </a:lnTo>
                  <a:lnTo>
                    <a:pt x="12276" y="595"/>
                  </a:lnTo>
                  <a:lnTo>
                    <a:pt x="12276"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9"/>
            <p:cNvSpPr/>
            <p:nvPr/>
          </p:nvSpPr>
          <p:spPr>
            <a:xfrm>
              <a:off x="3630869" y="3104261"/>
              <a:ext cx="372883" cy="275484"/>
            </a:xfrm>
            <a:custGeom>
              <a:avLst/>
              <a:gdLst/>
              <a:ahLst/>
              <a:cxnLst/>
              <a:rect l="l" t="t" r="r" b="b"/>
              <a:pathLst>
                <a:path w="11669" h="8621" extrusionOk="0">
                  <a:moveTo>
                    <a:pt x="1" y="0"/>
                  </a:moveTo>
                  <a:lnTo>
                    <a:pt x="2298" y="8620"/>
                  </a:lnTo>
                  <a:lnTo>
                    <a:pt x="11669" y="8620"/>
                  </a:lnTo>
                  <a:lnTo>
                    <a:pt x="9573"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9"/>
            <p:cNvSpPr/>
            <p:nvPr/>
          </p:nvSpPr>
          <p:spPr>
            <a:xfrm>
              <a:off x="3647997" y="3116819"/>
              <a:ext cx="337125" cy="241995"/>
            </a:xfrm>
            <a:custGeom>
              <a:avLst/>
              <a:gdLst/>
              <a:ahLst/>
              <a:cxnLst/>
              <a:rect l="l" t="t" r="r" b="b"/>
              <a:pathLst>
                <a:path w="10550" h="7573" extrusionOk="0">
                  <a:moveTo>
                    <a:pt x="0" y="0"/>
                  </a:moveTo>
                  <a:lnTo>
                    <a:pt x="1989" y="7572"/>
                  </a:lnTo>
                  <a:lnTo>
                    <a:pt x="10549" y="7572"/>
                  </a:lnTo>
                  <a:lnTo>
                    <a:pt x="8609" y="0"/>
                  </a:lnTo>
                  <a:close/>
                </a:path>
              </a:pathLst>
            </a:custGeom>
            <a:solidFill>
              <a:srgbClr val="F4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9"/>
            <p:cNvSpPr/>
            <p:nvPr/>
          </p:nvSpPr>
          <p:spPr>
            <a:xfrm>
              <a:off x="3647997" y="3116819"/>
              <a:ext cx="279670" cy="17511"/>
            </a:xfrm>
            <a:custGeom>
              <a:avLst/>
              <a:gdLst/>
              <a:ahLst/>
              <a:cxnLst/>
              <a:rect l="l" t="t" r="r" b="b"/>
              <a:pathLst>
                <a:path w="8752" h="548" extrusionOk="0">
                  <a:moveTo>
                    <a:pt x="0" y="0"/>
                  </a:moveTo>
                  <a:lnTo>
                    <a:pt x="143" y="548"/>
                  </a:lnTo>
                  <a:lnTo>
                    <a:pt x="8751" y="548"/>
                  </a:lnTo>
                  <a:lnTo>
                    <a:pt x="8597" y="0"/>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9"/>
            <p:cNvSpPr/>
            <p:nvPr/>
          </p:nvSpPr>
          <p:spPr>
            <a:xfrm>
              <a:off x="3682221" y="3122507"/>
              <a:ext cx="6135" cy="6135"/>
            </a:xfrm>
            <a:custGeom>
              <a:avLst/>
              <a:gdLst/>
              <a:ahLst/>
              <a:cxnLst/>
              <a:rect l="l" t="t" r="r" b="b"/>
              <a:pathLst>
                <a:path w="192" h="192" extrusionOk="0">
                  <a:moveTo>
                    <a:pt x="96" y="1"/>
                  </a:moveTo>
                  <a:cubicBezTo>
                    <a:pt x="49" y="1"/>
                    <a:pt x="1" y="48"/>
                    <a:pt x="1" y="96"/>
                  </a:cubicBezTo>
                  <a:cubicBezTo>
                    <a:pt x="1" y="156"/>
                    <a:pt x="49" y="191"/>
                    <a:pt x="96" y="191"/>
                  </a:cubicBezTo>
                  <a:cubicBezTo>
                    <a:pt x="156" y="191"/>
                    <a:pt x="191" y="156"/>
                    <a:pt x="191" y="96"/>
                  </a:cubicBezTo>
                  <a:cubicBezTo>
                    <a:pt x="191" y="48"/>
                    <a:pt x="156" y="1"/>
                    <a:pt x="96"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9"/>
            <p:cNvSpPr/>
            <p:nvPr/>
          </p:nvSpPr>
          <p:spPr>
            <a:xfrm>
              <a:off x="3671963" y="3122507"/>
              <a:ext cx="6103" cy="6135"/>
            </a:xfrm>
            <a:custGeom>
              <a:avLst/>
              <a:gdLst/>
              <a:ahLst/>
              <a:cxnLst/>
              <a:rect l="l" t="t" r="r" b="b"/>
              <a:pathLst>
                <a:path w="191" h="192" extrusionOk="0">
                  <a:moveTo>
                    <a:pt x="96" y="1"/>
                  </a:moveTo>
                  <a:cubicBezTo>
                    <a:pt x="48" y="1"/>
                    <a:pt x="0" y="48"/>
                    <a:pt x="0" y="96"/>
                  </a:cubicBezTo>
                  <a:cubicBezTo>
                    <a:pt x="0" y="156"/>
                    <a:pt x="48" y="191"/>
                    <a:pt x="96" y="191"/>
                  </a:cubicBezTo>
                  <a:cubicBezTo>
                    <a:pt x="143" y="191"/>
                    <a:pt x="191" y="156"/>
                    <a:pt x="191" y="96"/>
                  </a:cubicBezTo>
                  <a:cubicBezTo>
                    <a:pt x="191" y="48"/>
                    <a:pt x="143" y="1"/>
                    <a:pt x="96"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9"/>
            <p:cNvSpPr/>
            <p:nvPr/>
          </p:nvSpPr>
          <p:spPr>
            <a:xfrm>
              <a:off x="3661674" y="3122507"/>
              <a:ext cx="5752" cy="6135"/>
            </a:xfrm>
            <a:custGeom>
              <a:avLst/>
              <a:gdLst/>
              <a:ahLst/>
              <a:cxnLst/>
              <a:rect l="l" t="t" r="r" b="b"/>
              <a:pathLst>
                <a:path w="180" h="192" extrusionOk="0">
                  <a:moveTo>
                    <a:pt x="96" y="1"/>
                  </a:moveTo>
                  <a:cubicBezTo>
                    <a:pt x="37" y="1"/>
                    <a:pt x="1" y="48"/>
                    <a:pt x="1" y="96"/>
                  </a:cubicBezTo>
                  <a:cubicBezTo>
                    <a:pt x="1" y="156"/>
                    <a:pt x="37" y="191"/>
                    <a:pt x="96" y="191"/>
                  </a:cubicBezTo>
                  <a:cubicBezTo>
                    <a:pt x="144" y="179"/>
                    <a:pt x="180" y="132"/>
                    <a:pt x="180" y="84"/>
                  </a:cubicBezTo>
                  <a:cubicBezTo>
                    <a:pt x="168" y="36"/>
                    <a:pt x="132" y="13"/>
                    <a:pt x="96"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9"/>
            <p:cNvSpPr/>
            <p:nvPr/>
          </p:nvSpPr>
          <p:spPr>
            <a:xfrm>
              <a:off x="3810456" y="3196323"/>
              <a:ext cx="97431" cy="78418"/>
            </a:xfrm>
            <a:custGeom>
              <a:avLst/>
              <a:gdLst/>
              <a:ahLst/>
              <a:cxnLst/>
              <a:rect l="l" t="t" r="r" b="b"/>
              <a:pathLst>
                <a:path w="3049" h="2454" extrusionOk="0">
                  <a:moveTo>
                    <a:pt x="1524" y="1"/>
                  </a:moveTo>
                  <a:cubicBezTo>
                    <a:pt x="679" y="12"/>
                    <a:pt x="0" y="620"/>
                    <a:pt x="0" y="1382"/>
                  </a:cubicBezTo>
                  <a:lnTo>
                    <a:pt x="1524" y="1382"/>
                  </a:lnTo>
                  <a:lnTo>
                    <a:pt x="2465" y="2453"/>
                  </a:lnTo>
                  <a:cubicBezTo>
                    <a:pt x="2822" y="2215"/>
                    <a:pt x="3036" y="1810"/>
                    <a:pt x="3048" y="1370"/>
                  </a:cubicBezTo>
                  <a:cubicBezTo>
                    <a:pt x="3048" y="620"/>
                    <a:pt x="2358" y="1"/>
                    <a:pt x="1524" y="1"/>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9"/>
            <p:cNvSpPr/>
            <p:nvPr/>
          </p:nvSpPr>
          <p:spPr>
            <a:xfrm>
              <a:off x="3806653" y="3245406"/>
              <a:ext cx="80686" cy="45089"/>
            </a:xfrm>
            <a:custGeom>
              <a:avLst/>
              <a:gdLst/>
              <a:ahLst/>
              <a:cxnLst/>
              <a:rect l="l" t="t" r="r" b="b"/>
              <a:pathLst>
                <a:path w="2525" h="1411" extrusionOk="0">
                  <a:moveTo>
                    <a:pt x="0" y="0"/>
                  </a:moveTo>
                  <a:lnTo>
                    <a:pt x="0" y="36"/>
                  </a:lnTo>
                  <a:cubicBezTo>
                    <a:pt x="12" y="298"/>
                    <a:pt x="95" y="536"/>
                    <a:pt x="238" y="751"/>
                  </a:cubicBezTo>
                  <a:cubicBezTo>
                    <a:pt x="405" y="977"/>
                    <a:pt x="631" y="1155"/>
                    <a:pt x="893" y="1274"/>
                  </a:cubicBezTo>
                  <a:cubicBezTo>
                    <a:pt x="1104" y="1365"/>
                    <a:pt x="1329" y="1410"/>
                    <a:pt x="1552" y="1410"/>
                  </a:cubicBezTo>
                  <a:cubicBezTo>
                    <a:pt x="1883" y="1410"/>
                    <a:pt x="2211" y="1312"/>
                    <a:pt x="2489" y="1120"/>
                  </a:cubicBezTo>
                  <a:lnTo>
                    <a:pt x="2524" y="1084"/>
                  </a:lnTo>
                  <a:lnTo>
                    <a:pt x="2489" y="1048"/>
                  </a:lnTo>
                  <a:cubicBezTo>
                    <a:pt x="2203" y="727"/>
                    <a:pt x="1965" y="465"/>
                    <a:pt x="1798" y="286"/>
                  </a:cubicBezTo>
                  <a:cubicBezTo>
                    <a:pt x="1715" y="191"/>
                    <a:pt x="1619" y="96"/>
                    <a:pt x="1524" y="12"/>
                  </a:cubicBezTo>
                  <a:lnTo>
                    <a:pt x="1524" y="12"/>
                  </a:lnTo>
                  <a:cubicBezTo>
                    <a:pt x="1608" y="131"/>
                    <a:pt x="1691" y="239"/>
                    <a:pt x="1786" y="334"/>
                  </a:cubicBezTo>
                  <a:cubicBezTo>
                    <a:pt x="1934" y="515"/>
                    <a:pt x="2146" y="772"/>
                    <a:pt x="2402" y="1074"/>
                  </a:cubicBezTo>
                  <a:lnTo>
                    <a:pt x="2402" y="1074"/>
                  </a:lnTo>
                  <a:cubicBezTo>
                    <a:pt x="2152" y="1232"/>
                    <a:pt x="1868" y="1311"/>
                    <a:pt x="1581" y="1311"/>
                  </a:cubicBezTo>
                  <a:cubicBezTo>
                    <a:pt x="1368" y="1311"/>
                    <a:pt x="1154" y="1268"/>
                    <a:pt x="953" y="1179"/>
                  </a:cubicBezTo>
                  <a:cubicBezTo>
                    <a:pt x="703" y="1072"/>
                    <a:pt x="488" y="905"/>
                    <a:pt x="334" y="691"/>
                  </a:cubicBezTo>
                  <a:cubicBezTo>
                    <a:pt x="200" y="513"/>
                    <a:pt x="118" y="304"/>
                    <a:pt x="99" y="82"/>
                  </a:cubicBezTo>
                  <a:lnTo>
                    <a:pt x="99" y="82"/>
                  </a:lnTo>
                  <a:cubicBezTo>
                    <a:pt x="527" y="71"/>
                    <a:pt x="867" y="60"/>
                    <a:pt x="1119" y="48"/>
                  </a:cubicBezTo>
                  <a:cubicBezTo>
                    <a:pt x="1250" y="48"/>
                    <a:pt x="1393" y="36"/>
                    <a:pt x="1524" y="24"/>
                  </a:cubicBezTo>
                  <a:cubicBezTo>
                    <a:pt x="1393" y="0"/>
                    <a:pt x="1262" y="0"/>
                    <a:pt x="113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9"/>
            <p:cNvSpPr/>
            <p:nvPr/>
          </p:nvSpPr>
          <p:spPr>
            <a:xfrm>
              <a:off x="3835573" y="3211534"/>
              <a:ext cx="5720" cy="5752"/>
            </a:xfrm>
            <a:custGeom>
              <a:avLst/>
              <a:gdLst/>
              <a:ahLst/>
              <a:cxnLst/>
              <a:rect l="l" t="t" r="r" b="b"/>
              <a:pathLst>
                <a:path w="179" h="180" extrusionOk="0">
                  <a:moveTo>
                    <a:pt x="95" y="1"/>
                  </a:moveTo>
                  <a:cubicBezTo>
                    <a:pt x="48" y="1"/>
                    <a:pt x="12" y="37"/>
                    <a:pt x="0" y="84"/>
                  </a:cubicBezTo>
                  <a:cubicBezTo>
                    <a:pt x="12" y="132"/>
                    <a:pt x="48" y="179"/>
                    <a:pt x="95" y="179"/>
                  </a:cubicBezTo>
                  <a:cubicBezTo>
                    <a:pt x="143" y="179"/>
                    <a:pt x="179" y="132"/>
                    <a:pt x="179" y="84"/>
                  </a:cubicBezTo>
                  <a:cubicBezTo>
                    <a:pt x="179" y="37"/>
                    <a:pt x="143" y="1"/>
                    <a:pt x="9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9"/>
            <p:cNvSpPr/>
            <p:nvPr/>
          </p:nvSpPr>
          <p:spPr>
            <a:xfrm>
              <a:off x="3781537" y="3192616"/>
              <a:ext cx="57104" cy="21634"/>
            </a:xfrm>
            <a:custGeom>
              <a:avLst/>
              <a:gdLst/>
              <a:ahLst/>
              <a:cxnLst/>
              <a:rect l="l" t="t" r="r" b="b"/>
              <a:pathLst>
                <a:path w="1787" h="677" extrusionOk="0">
                  <a:moveTo>
                    <a:pt x="757" y="0"/>
                  </a:moveTo>
                  <a:cubicBezTo>
                    <a:pt x="501" y="0"/>
                    <a:pt x="248" y="25"/>
                    <a:pt x="0" y="69"/>
                  </a:cubicBezTo>
                  <a:cubicBezTo>
                    <a:pt x="255" y="105"/>
                    <a:pt x="517" y="121"/>
                    <a:pt x="780" y="121"/>
                  </a:cubicBezTo>
                  <a:cubicBezTo>
                    <a:pt x="861" y="121"/>
                    <a:pt x="943" y="119"/>
                    <a:pt x="1024" y="117"/>
                  </a:cubicBezTo>
                  <a:lnTo>
                    <a:pt x="1141" y="117"/>
                  </a:lnTo>
                  <a:cubicBezTo>
                    <a:pt x="1337" y="332"/>
                    <a:pt x="1545" y="515"/>
                    <a:pt x="1786" y="676"/>
                  </a:cubicBezTo>
                  <a:cubicBezTo>
                    <a:pt x="1608" y="438"/>
                    <a:pt x="1417" y="224"/>
                    <a:pt x="1191" y="21"/>
                  </a:cubicBezTo>
                  <a:lnTo>
                    <a:pt x="1179" y="9"/>
                  </a:lnTo>
                  <a:lnTo>
                    <a:pt x="1024" y="9"/>
                  </a:lnTo>
                  <a:cubicBezTo>
                    <a:pt x="935" y="3"/>
                    <a:pt x="846" y="0"/>
                    <a:pt x="75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9"/>
            <p:cNvSpPr/>
            <p:nvPr/>
          </p:nvSpPr>
          <p:spPr>
            <a:xfrm>
              <a:off x="3709255" y="3178812"/>
              <a:ext cx="80303" cy="51799"/>
            </a:xfrm>
            <a:custGeom>
              <a:avLst/>
              <a:gdLst/>
              <a:ahLst/>
              <a:cxnLst/>
              <a:rect l="l" t="t" r="r" b="b"/>
              <a:pathLst>
                <a:path w="2513" h="1621" extrusionOk="0">
                  <a:moveTo>
                    <a:pt x="2179" y="1"/>
                  </a:moveTo>
                  <a:lnTo>
                    <a:pt x="2179" y="1"/>
                  </a:lnTo>
                  <a:cubicBezTo>
                    <a:pt x="2179" y="1"/>
                    <a:pt x="2179" y="1"/>
                    <a:pt x="2179" y="1"/>
                  </a:cubicBezTo>
                  <a:lnTo>
                    <a:pt x="2179" y="1"/>
                  </a:lnTo>
                  <a:lnTo>
                    <a:pt x="2179" y="1"/>
                  </a:lnTo>
                  <a:close/>
                  <a:moveTo>
                    <a:pt x="2179" y="1"/>
                  </a:moveTo>
                  <a:lnTo>
                    <a:pt x="48" y="13"/>
                  </a:lnTo>
                  <a:lnTo>
                    <a:pt x="0" y="13"/>
                  </a:lnTo>
                  <a:lnTo>
                    <a:pt x="12" y="60"/>
                  </a:lnTo>
                  <a:cubicBezTo>
                    <a:pt x="107" y="537"/>
                    <a:pt x="179" y="918"/>
                    <a:pt x="238" y="1180"/>
                  </a:cubicBezTo>
                  <a:cubicBezTo>
                    <a:pt x="262" y="1311"/>
                    <a:pt x="298" y="1441"/>
                    <a:pt x="334" y="1572"/>
                  </a:cubicBezTo>
                  <a:cubicBezTo>
                    <a:pt x="346" y="1572"/>
                    <a:pt x="322" y="1418"/>
                    <a:pt x="274" y="1144"/>
                  </a:cubicBezTo>
                  <a:cubicBezTo>
                    <a:pt x="240" y="882"/>
                    <a:pt x="184" y="533"/>
                    <a:pt x="106" y="108"/>
                  </a:cubicBezTo>
                  <a:lnTo>
                    <a:pt x="2131" y="108"/>
                  </a:lnTo>
                  <a:lnTo>
                    <a:pt x="2143" y="156"/>
                  </a:lnTo>
                  <a:lnTo>
                    <a:pt x="2167" y="251"/>
                  </a:lnTo>
                  <a:cubicBezTo>
                    <a:pt x="2179" y="322"/>
                    <a:pt x="2191" y="394"/>
                    <a:pt x="2203" y="465"/>
                  </a:cubicBezTo>
                  <a:cubicBezTo>
                    <a:pt x="2227" y="596"/>
                    <a:pt x="2251" y="727"/>
                    <a:pt x="2274" y="846"/>
                  </a:cubicBezTo>
                  <a:lnTo>
                    <a:pt x="2395" y="1525"/>
                  </a:lnTo>
                  <a:lnTo>
                    <a:pt x="2395" y="1525"/>
                  </a:lnTo>
                  <a:cubicBezTo>
                    <a:pt x="1790" y="1526"/>
                    <a:pt x="1287" y="1537"/>
                    <a:pt x="929" y="1549"/>
                  </a:cubicBezTo>
                  <a:lnTo>
                    <a:pt x="488" y="1572"/>
                  </a:lnTo>
                  <a:cubicBezTo>
                    <a:pt x="471" y="1569"/>
                    <a:pt x="454" y="1568"/>
                    <a:pt x="436" y="1568"/>
                  </a:cubicBezTo>
                  <a:cubicBezTo>
                    <a:pt x="395" y="1568"/>
                    <a:pt x="355" y="1576"/>
                    <a:pt x="322" y="1584"/>
                  </a:cubicBezTo>
                  <a:cubicBezTo>
                    <a:pt x="369" y="1584"/>
                    <a:pt x="417" y="1596"/>
                    <a:pt x="465" y="1596"/>
                  </a:cubicBezTo>
                  <a:lnTo>
                    <a:pt x="893" y="1608"/>
                  </a:lnTo>
                  <a:cubicBezTo>
                    <a:pt x="1274" y="1608"/>
                    <a:pt x="1810" y="1620"/>
                    <a:pt x="2453" y="1620"/>
                  </a:cubicBezTo>
                  <a:lnTo>
                    <a:pt x="2512" y="1620"/>
                  </a:lnTo>
                  <a:lnTo>
                    <a:pt x="2501" y="1561"/>
                  </a:lnTo>
                  <a:cubicBezTo>
                    <a:pt x="2453" y="1334"/>
                    <a:pt x="2405" y="1084"/>
                    <a:pt x="2358" y="834"/>
                  </a:cubicBezTo>
                  <a:cubicBezTo>
                    <a:pt x="2334" y="703"/>
                    <a:pt x="2310" y="584"/>
                    <a:pt x="2286" y="441"/>
                  </a:cubicBezTo>
                  <a:cubicBezTo>
                    <a:pt x="2274" y="370"/>
                    <a:pt x="2262" y="310"/>
                    <a:pt x="2251" y="239"/>
                  </a:cubicBezTo>
                  <a:lnTo>
                    <a:pt x="2239" y="144"/>
                  </a:lnTo>
                  <a:lnTo>
                    <a:pt x="2239" y="84"/>
                  </a:lnTo>
                  <a:lnTo>
                    <a:pt x="2239" y="60"/>
                  </a:lnTo>
                  <a:lnTo>
                    <a:pt x="2239" y="47"/>
                  </a:lnTo>
                  <a:lnTo>
                    <a:pt x="2239" y="47"/>
                  </a:lnTo>
                  <a:cubicBezTo>
                    <a:pt x="2244" y="50"/>
                    <a:pt x="2247" y="51"/>
                    <a:pt x="2249" y="51"/>
                  </a:cubicBezTo>
                  <a:cubicBezTo>
                    <a:pt x="2252" y="51"/>
                    <a:pt x="2249" y="47"/>
                    <a:pt x="2239" y="37"/>
                  </a:cubicBezTo>
                  <a:lnTo>
                    <a:pt x="2239" y="47"/>
                  </a:lnTo>
                  <a:lnTo>
                    <a:pt x="2239" y="47"/>
                  </a:lnTo>
                  <a:cubicBezTo>
                    <a:pt x="2217" y="34"/>
                    <a:pt x="2172" y="1"/>
                    <a:pt x="217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9"/>
            <p:cNvSpPr/>
            <p:nvPr/>
          </p:nvSpPr>
          <p:spPr>
            <a:xfrm>
              <a:off x="3831770" y="3266337"/>
              <a:ext cx="5336" cy="5049"/>
            </a:xfrm>
            <a:custGeom>
              <a:avLst/>
              <a:gdLst/>
              <a:ahLst/>
              <a:cxnLst/>
              <a:rect l="l" t="t" r="r" b="b"/>
              <a:pathLst>
                <a:path w="167" h="158" extrusionOk="0">
                  <a:moveTo>
                    <a:pt x="83" y="0"/>
                  </a:moveTo>
                  <a:cubicBezTo>
                    <a:pt x="36" y="0"/>
                    <a:pt x="0" y="36"/>
                    <a:pt x="0" y="84"/>
                  </a:cubicBezTo>
                  <a:cubicBezTo>
                    <a:pt x="10" y="125"/>
                    <a:pt x="39" y="157"/>
                    <a:pt x="77" y="157"/>
                  </a:cubicBezTo>
                  <a:cubicBezTo>
                    <a:pt x="83" y="157"/>
                    <a:pt x="89" y="157"/>
                    <a:pt x="95" y="155"/>
                  </a:cubicBezTo>
                  <a:cubicBezTo>
                    <a:pt x="131" y="155"/>
                    <a:pt x="167" y="131"/>
                    <a:pt x="167" y="84"/>
                  </a:cubicBezTo>
                  <a:cubicBezTo>
                    <a:pt x="167" y="36"/>
                    <a:pt x="131" y="0"/>
                    <a:pt x="83"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9"/>
            <p:cNvSpPr/>
            <p:nvPr/>
          </p:nvSpPr>
          <p:spPr>
            <a:xfrm>
              <a:off x="3784956" y="3267167"/>
              <a:ext cx="49498" cy="4058"/>
            </a:xfrm>
            <a:custGeom>
              <a:avLst/>
              <a:gdLst/>
              <a:ahLst/>
              <a:cxnLst/>
              <a:rect l="l" t="t" r="r" b="b"/>
              <a:pathLst>
                <a:path w="1549" h="127" extrusionOk="0">
                  <a:moveTo>
                    <a:pt x="985" y="1"/>
                  </a:moveTo>
                  <a:cubicBezTo>
                    <a:pt x="915" y="1"/>
                    <a:pt x="845" y="4"/>
                    <a:pt x="774" y="10"/>
                  </a:cubicBezTo>
                  <a:cubicBezTo>
                    <a:pt x="716" y="7"/>
                    <a:pt x="657" y="6"/>
                    <a:pt x="598" y="6"/>
                  </a:cubicBezTo>
                  <a:cubicBezTo>
                    <a:pt x="395" y="6"/>
                    <a:pt x="194" y="23"/>
                    <a:pt x="1" y="70"/>
                  </a:cubicBezTo>
                  <a:cubicBezTo>
                    <a:pt x="192" y="104"/>
                    <a:pt x="378" y="126"/>
                    <a:pt x="566" y="126"/>
                  </a:cubicBezTo>
                  <a:cubicBezTo>
                    <a:pt x="635" y="126"/>
                    <a:pt x="704" y="124"/>
                    <a:pt x="774" y="117"/>
                  </a:cubicBezTo>
                  <a:cubicBezTo>
                    <a:pt x="842" y="123"/>
                    <a:pt x="910" y="126"/>
                    <a:pt x="977" y="126"/>
                  </a:cubicBezTo>
                  <a:cubicBezTo>
                    <a:pt x="1171" y="126"/>
                    <a:pt x="1363" y="102"/>
                    <a:pt x="1548" y="58"/>
                  </a:cubicBezTo>
                  <a:cubicBezTo>
                    <a:pt x="1365" y="23"/>
                    <a:pt x="1176" y="1"/>
                    <a:pt x="98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9"/>
            <p:cNvSpPr/>
            <p:nvPr/>
          </p:nvSpPr>
          <p:spPr>
            <a:xfrm>
              <a:off x="3709638" y="3253011"/>
              <a:ext cx="82188" cy="38825"/>
            </a:xfrm>
            <a:custGeom>
              <a:avLst/>
              <a:gdLst/>
              <a:ahLst/>
              <a:cxnLst/>
              <a:rect l="l" t="t" r="r" b="b"/>
              <a:pathLst>
                <a:path w="2572" h="1215" extrusionOk="0">
                  <a:moveTo>
                    <a:pt x="2179" y="72"/>
                  </a:moveTo>
                  <a:lnTo>
                    <a:pt x="2179" y="74"/>
                  </a:lnTo>
                  <a:lnTo>
                    <a:pt x="2179" y="74"/>
                  </a:lnTo>
                  <a:cubicBezTo>
                    <a:pt x="2178" y="73"/>
                    <a:pt x="2178" y="72"/>
                    <a:pt x="2179" y="72"/>
                  </a:cubicBezTo>
                  <a:close/>
                  <a:moveTo>
                    <a:pt x="2183" y="120"/>
                  </a:moveTo>
                  <a:lnTo>
                    <a:pt x="2191" y="143"/>
                  </a:lnTo>
                  <a:lnTo>
                    <a:pt x="2215" y="215"/>
                  </a:lnTo>
                  <a:lnTo>
                    <a:pt x="2250" y="358"/>
                  </a:lnTo>
                  <a:lnTo>
                    <a:pt x="2322" y="643"/>
                  </a:lnTo>
                  <a:cubicBezTo>
                    <a:pt x="2364" y="812"/>
                    <a:pt x="2406" y="971"/>
                    <a:pt x="2448" y="1121"/>
                  </a:cubicBezTo>
                  <a:lnTo>
                    <a:pt x="2448" y="1121"/>
                  </a:lnTo>
                  <a:cubicBezTo>
                    <a:pt x="1844" y="1132"/>
                    <a:pt x="1321" y="1132"/>
                    <a:pt x="953" y="1155"/>
                  </a:cubicBezTo>
                  <a:lnTo>
                    <a:pt x="488" y="1167"/>
                  </a:lnTo>
                  <a:cubicBezTo>
                    <a:pt x="437" y="1167"/>
                    <a:pt x="385" y="1167"/>
                    <a:pt x="333" y="1175"/>
                  </a:cubicBezTo>
                  <a:lnTo>
                    <a:pt x="333" y="1175"/>
                  </a:lnTo>
                  <a:cubicBezTo>
                    <a:pt x="321" y="1070"/>
                    <a:pt x="297" y="976"/>
                    <a:pt x="262" y="870"/>
                  </a:cubicBezTo>
                  <a:cubicBezTo>
                    <a:pt x="217" y="690"/>
                    <a:pt x="162" y="437"/>
                    <a:pt x="86" y="120"/>
                  </a:cubicBezTo>
                  <a:close/>
                  <a:moveTo>
                    <a:pt x="2239" y="1"/>
                  </a:moveTo>
                  <a:cubicBezTo>
                    <a:pt x="1405" y="12"/>
                    <a:pt x="631" y="12"/>
                    <a:pt x="48" y="24"/>
                  </a:cubicBezTo>
                  <a:lnTo>
                    <a:pt x="0" y="24"/>
                  </a:lnTo>
                  <a:lnTo>
                    <a:pt x="12" y="72"/>
                  </a:lnTo>
                  <a:cubicBezTo>
                    <a:pt x="107" y="429"/>
                    <a:pt x="179" y="715"/>
                    <a:pt x="238" y="894"/>
                  </a:cubicBezTo>
                  <a:cubicBezTo>
                    <a:pt x="262" y="999"/>
                    <a:pt x="297" y="1093"/>
                    <a:pt x="332" y="1175"/>
                  </a:cubicBezTo>
                  <a:lnTo>
                    <a:pt x="332" y="1175"/>
                  </a:lnTo>
                  <a:cubicBezTo>
                    <a:pt x="324" y="1177"/>
                    <a:pt x="317" y="1178"/>
                    <a:pt x="310" y="1179"/>
                  </a:cubicBezTo>
                  <a:cubicBezTo>
                    <a:pt x="369" y="1191"/>
                    <a:pt x="417" y="1191"/>
                    <a:pt x="464" y="1191"/>
                  </a:cubicBezTo>
                  <a:lnTo>
                    <a:pt x="917" y="1203"/>
                  </a:lnTo>
                  <a:cubicBezTo>
                    <a:pt x="1310" y="1215"/>
                    <a:pt x="1858" y="1215"/>
                    <a:pt x="2512" y="1215"/>
                  </a:cubicBezTo>
                  <a:lnTo>
                    <a:pt x="2572" y="1215"/>
                  </a:lnTo>
                  <a:lnTo>
                    <a:pt x="2560" y="1155"/>
                  </a:lnTo>
                  <a:cubicBezTo>
                    <a:pt x="2512" y="989"/>
                    <a:pt x="2465" y="798"/>
                    <a:pt x="2429" y="620"/>
                  </a:cubicBezTo>
                  <a:cubicBezTo>
                    <a:pt x="2405" y="524"/>
                    <a:pt x="2381" y="429"/>
                    <a:pt x="2346" y="334"/>
                  </a:cubicBezTo>
                  <a:lnTo>
                    <a:pt x="2310" y="191"/>
                  </a:lnTo>
                  <a:lnTo>
                    <a:pt x="2298" y="120"/>
                  </a:lnTo>
                  <a:lnTo>
                    <a:pt x="2298" y="84"/>
                  </a:lnTo>
                  <a:lnTo>
                    <a:pt x="2298" y="60"/>
                  </a:lnTo>
                  <a:lnTo>
                    <a:pt x="2298" y="48"/>
                  </a:lnTo>
                  <a:lnTo>
                    <a:pt x="2239"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9"/>
            <p:cNvSpPr/>
            <p:nvPr/>
          </p:nvSpPr>
          <p:spPr>
            <a:xfrm>
              <a:off x="3725615" y="3193351"/>
              <a:ext cx="46431" cy="4058"/>
            </a:xfrm>
            <a:custGeom>
              <a:avLst/>
              <a:gdLst/>
              <a:ahLst/>
              <a:cxnLst/>
              <a:rect l="l" t="t" r="r" b="b"/>
              <a:pathLst>
                <a:path w="1453" h="127" extrusionOk="0">
                  <a:moveTo>
                    <a:pt x="920" y="1"/>
                  </a:moveTo>
                  <a:cubicBezTo>
                    <a:pt x="855" y="1"/>
                    <a:pt x="790" y="4"/>
                    <a:pt x="726" y="10"/>
                  </a:cubicBezTo>
                  <a:cubicBezTo>
                    <a:pt x="670" y="8"/>
                    <a:pt x="615" y="6"/>
                    <a:pt x="560" y="6"/>
                  </a:cubicBezTo>
                  <a:cubicBezTo>
                    <a:pt x="369" y="6"/>
                    <a:pt x="185" y="24"/>
                    <a:pt x="0" y="70"/>
                  </a:cubicBezTo>
                  <a:cubicBezTo>
                    <a:pt x="175" y="105"/>
                    <a:pt x="349" y="127"/>
                    <a:pt x="528" y="127"/>
                  </a:cubicBezTo>
                  <a:cubicBezTo>
                    <a:pt x="593" y="127"/>
                    <a:pt x="659" y="124"/>
                    <a:pt x="726" y="117"/>
                  </a:cubicBezTo>
                  <a:cubicBezTo>
                    <a:pt x="780" y="120"/>
                    <a:pt x="834" y="121"/>
                    <a:pt x="889" y="121"/>
                  </a:cubicBezTo>
                  <a:cubicBezTo>
                    <a:pt x="1076" y="121"/>
                    <a:pt x="1268" y="104"/>
                    <a:pt x="1453" y="58"/>
                  </a:cubicBezTo>
                  <a:cubicBezTo>
                    <a:pt x="1278" y="23"/>
                    <a:pt x="1098" y="1"/>
                    <a:pt x="92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9"/>
            <p:cNvSpPr/>
            <p:nvPr/>
          </p:nvSpPr>
          <p:spPr>
            <a:xfrm>
              <a:off x="3725999" y="3201148"/>
              <a:ext cx="46814" cy="3387"/>
            </a:xfrm>
            <a:custGeom>
              <a:avLst/>
              <a:gdLst/>
              <a:ahLst/>
              <a:cxnLst/>
              <a:rect l="l" t="t" r="r" b="b"/>
              <a:pathLst>
                <a:path w="1465" h="106" extrusionOk="0">
                  <a:moveTo>
                    <a:pt x="909" y="0"/>
                  </a:moveTo>
                  <a:cubicBezTo>
                    <a:pt x="851" y="0"/>
                    <a:pt x="795" y="2"/>
                    <a:pt x="738" y="4"/>
                  </a:cubicBezTo>
                  <a:cubicBezTo>
                    <a:pt x="682" y="2"/>
                    <a:pt x="626" y="0"/>
                    <a:pt x="570" y="0"/>
                  </a:cubicBezTo>
                  <a:cubicBezTo>
                    <a:pt x="387" y="0"/>
                    <a:pt x="206" y="16"/>
                    <a:pt x="31" y="56"/>
                  </a:cubicBezTo>
                  <a:lnTo>
                    <a:pt x="31" y="56"/>
                  </a:lnTo>
                  <a:cubicBezTo>
                    <a:pt x="21" y="55"/>
                    <a:pt x="10" y="53"/>
                    <a:pt x="0" y="52"/>
                  </a:cubicBezTo>
                  <a:lnTo>
                    <a:pt x="0" y="64"/>
                  </a:lnTo>
                  <a:cubicBezTo>
                    <a:pt x="10" y="61"/>
                    <a:pt x="21" y="59"/>
                    <a:pt x="31" y="56"/>
                  </a:cubicBezTo>
                  <a:lnTo>
                    <a:pt x="31" y="56"/>
                  </a:lnTo>
                  <a:cubicBezTo>
                    <a:pt x="265" y="89"/>
                    <a:pt x="499" y="106"/>
                    <a:pt x="732" y="106"/>
                  </a:cubicBezTo>
                  <a:cubicBezTo>
                    <a:pt x="976" y="106"/>
                    <a:pt x="1220" y="88"/>
                    <a:pt x="1465" y="52"/>
                  </a:cubicBezTo>
                  <a:cubicBezTo>
                    <a:pt x="1283" y="16"/>
                    <a:pt x="1094" y="0"/>
                    <a:pt x="90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9"/>
            <p:cNvSpPr/>
            <p:nvPr/>
          </p:nvSpPr>
          <p:spPr>
            <a:xfrm>
              <a:off x="3727501" y="3208370"/>
              <a:ext cx="44929" cy="3899"/>
            </a:xfrm>
            <a:custGeom>
              <a:avLst/>
              <a:gdLst/>
              <a:ahLst/>
              <a:cxnLst/>
              <a:rect l="l" t="t" r="r" b="b"/>
              <a:pathLst>
                <a:path w="1406" h="122" extrusionOk="0">
                  <a:moveTo>
                    <a:pt x="543" y="0"/>
                  </a:moveTo>
                  <a:cubicBezTo>
                    <a:pt x="359" y="0"/>
                    <a:pt x="176" y="18"/>
                    <a:pt x="1" y="64"/>
                  </a:cubicBezTo>
                  <a:cubicBezTo>
                    <a:pt x="166" y="99"/>
                    <a:pt x="338" y="121"/>
                    <a:pt x="512" y="121"/>
                  </a:cubicBezTo>
                  <a:cubicBezTo>
                    <a:pt x="576" y="121"/>
                    <a:pt x="639" y="118"/>
                    <a:pt x="703" y="112"/>
                  </a:cubicBezTo>
                  <a:cubicBezTo>
                    <a:pt x="767" y="118"/>
                    <a:pt x="831" y="121"/>
                    <a:pt x="894" y="121"/>
                  </a:cubicBezTo>
                  <a:cubicBezTo>
                    <a:pt x="1068" y="121"/>
                    <a:pt x="1240" y="99"/>
                    <a:pt x="1406" y="64"/>
                  </a:cubicBezTo>
                  <a:cubicBezTo>
                    <a:pt x="1230" y="18"/>
                    <a:pt x="1048" y="0"/>
                    <a:pt x="864" y="0"/>
                  </a:cubicBezTo>
                  <a:cubicBezTo>
                    <a:pt x="810" y="0"/>
                    <a:pt x="757" y="2"/>
                    <a:pt x="703" y="5"/>
                  </a:cubicBezTo>
                  <a:cubicBezTo>
                    <a:pt x="650" y="2"/>
                    <a:pt x="596" y="0"/>
                    <a:pt x="543"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9"/>
            <p:cNvSpPr/>
            <p:nvPr/>
          </p:nvSpPr>
          <p:spPr>
            <a:xfrm>
              <a:off x="3726734" y="3266720"/>
              <a:ext cx="44545" cy="3962"/>
            </a:xfrm>
            <a:custGeom>
              <a:avLst/>
              <a:gdLst/>
              <a:ahLst/>
              <a:cxnLst/>
              <a:rect l="l" t="t" r="r" b="b"/>
              <a:pathLst>
                <a:path w="1394" h="124" extrusionOk="0">
                  <a:moveTo>
                    <a:pt x="921" y="1"/>
                  </a:moveTo>
                  <a:cubicBezTo>
                    <a:pt x="848" y="1"/>
                    <a:pt x="775" y="5"/>
                    <a:pt x="703" y="12"/>
                  </a:cubicBezTo>
                  <a:cubicBezTo>
                    <a:pt x="640" y="6"/>
                    <a:pt x="576" y="3"/>
                    <a:pt x="512" y="3"/>
                  </a:cubicBezTo>
                  <a:cubicBezTo>
                    <a:pt x="339" y="3"/>
                    <a:pt x="167" y="25"/>
                    <a:pt x="1" y="60"/>
                  </a:cubicBezTo>
                  <a:cubicBezTo>
                    <a:pt x="176" y="106"/>
                    <a:pt x="359" y="123"/>
                    <a:pt x="543" y="123"/>
                  </a:cubicBezTo>
                  <a:cubicBezTo>
                    <a:pt x="596" y="123"/>
                    <a:pt x="650" y="122"/>
                    <a:pt x="703" y="119"/>
                  </a:cubicBezTo>
                  <a:cubicBezTo>
                    <a:pt x="742" y="121"/>
                    <a:pt x="781" y="122"/>
                    <a:pt x="821" y="122"/>
                  </a:cubicBezTo>
                  <a:cubicBezTo>
                    <a:pt x="1011" y="122"/>
                    <a:pt x="1207" y="99"/>
                    <a:pt x="1394" y="60"/>
                  </a:cubicBezTo>
                  <a:cubicBezTo>
                    <a:pt x="1239" y="19"/>
                    <a:pt x="1079" y="1"/>
                    <a:pt x="92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9"/>
            <p:cNvSpPr/>
            <p:nvPr/>
          </p:nvSpPr>
          <p:spPr>
            <a:xfrm>
              <a:off x="3729418" y="3275284"/>
              <a:ext cx="38058" cy="3451"/>
            </a:xfrm>
            <a:custGeom>
              <a:avLst/>
              <a:gdLst/>
              <a:ahLst/>
              <a:cxnLst/>
              <a:rect l="l" t="t" r="r" b="b"/>
              <a:pathLst>
                <a:path w="1191" h="108" extrusionOk="0">
                  <a:moveTo>
                    <a:pt x="596" y="0"/>
                  </a:moveTo>
                  <a:cubicBezTo>
                    <a:pt x="396" y="0"/>
                    <a:pt x="197" y="18"/>
                    <a:pt x="0" y="54"/>
                  </a:cubicBezTo>
                  <a:cubicBezTo>
                    <a:pt x="197" y="89"/>
                    <a:pt x="396" y="107"/>
                    <a:pt x="596" y="107"/>
                  </a:cubicBezTo>
                  <a:cubicBezTo>
                    <a:pt x="795" y="107"/>
                    <a:pt x="994" y="89"/>
                    <a:pt x="1191" y="54"/>
                  </a:cubicBezTo>
                  <a:cubicBezTo>
                    <a:pt x="994" y="18"/>
                    <a:pt x="795" y="0"/>
                    <a:pt x="596"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9"/>
            <p:cNvSpPr/>
            <p:nvPr/>
          </p:nvSpPr>
          <p:spPr>
            <a:xfrm>
              <a:off x="3300614" y="3378946"/>
              <a:ext cx="1566402" cy="767815"/>
            </a:xfrm>
            <a:custGeom>
              <a:avLst/>
              <a:gdLst/>
              <a:ahLst/>
              <a:cxnLst/>
              <a:rect l="l" t="t" r="r" b="b"/>
              <a:pathLst>
                <a:path w="49019" h="24028" extrusionOk="0">
                  <a:moveTo>
                    <a:pt x="1" y="1"/>
                  </a:moveTo>
                  <a:lnTo>
                    <a:pt x="1" y="1132"/>
                  </a:lnTo>
                  <a:lnTo>
                    <a:pt x="751" y="1132"/>
                  </a:lnTo>
                  <a:lnTo>
                    <a:pt x="751" y="24027"/>
                  </a:lnTo>
                  <a:lnTo>
                    <a:pt x="2263" y="24027"/>
                  </a:lnTo>
                  <a:lnTo>
                    <a:pt x="2263" y="1132"/>
                  </a:lnTo>
                  <a:lnTo>
                    <a:pt x="10336" y="1132"/>
                  </a:lnTo>
                  <a:lnTo>
                    <a:pt x="10336" y="24027"/>
                  </a:lnTo>
                  <a:lnTo>
                    <a:pt x="11848" y="24027"/>
                  </a:lnTo>
                  <a:lnTo>
                    <a:pt x="11848" y="1132"/>
                  </a:lnTo>
                  <a:lnTo>
                    <a:pt x="46840" y="1132"/>
                  </a:lnTo>
                  <a:lnTo>
                    <a:pt x="46840" y="24027"/>
                  </a:lnTo>
                  <a:lnTo>
                    <a:pt x="48364" y="24027"/>
                  </a:lnTo>
                  <a:lnTo>
                    <a:pt x="48364" y="1132"/>
                  </a:lnTo>
                  <a:lnTo>
                    <a:pt x="49019" y="1132"/>
                  </a:lnTo>
                  <a:lnTo>
                    <a:pt x="49019"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9"/>
            <p:cNvSpPr/>
            <p:nvPr/>
          </p:nvSpPr>
          <p:spPr>
            <a:xfrm>
              <a:off x="4353755" y="3650212"/>
              <a:ext cx="63175" cy="2620"/>
            </a:xfrm>
            <a:custGeom>
              <a:avLst/>
              <a:gdLst/>
              <a:ahLst/>
              <a:cxnLst/>
              <a:rect l="l" t="t" r="r" b="b"/>
              <a:pathLst>
                <a:path w="1977" h="82" extrusionOk="0">
                  <a:moveTo>
                    <a:pt x="993" y="1"/>
                  </a:moveTo>
                  <a:cubicBezTo>
                    <a:pt x="664" y="1"/>
                    <a:pt x="334" y="13"/>
                    <a:pt x="0" y="36"/>
                  </a:cubicBezTo>
                  <a:cubicBezTo>
                    <a:pt x="334" y="66"/>
                    <a:pt x="664" y="81"/>
                    <a:pt x="993" y="81"/>
                  </a:cubicBezTo>
                  <a:cubicBezTo>
                    <a:pt x="1322" y="81"/>
                    <a:pt x="1649" y="66"/>
                    <a:pt x="1977" y="36"/>
                  </a:cubicBezTo>
                  <a:cubicBezTo>
                    <a:pt x="1649" y="13"/>
                    <a:pt x="1322" y="1"/>
                    <a:pt x="99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9"/>
            <p:cNvSpPr/>
            <p:nvPr/>
          </p:nvSpPr>
          <p:spPr>
            <a:xfrm>
              <a:off x="3892261" y="3657434"/>
              <a:ext cx="3451" cy="1566"/>
            </a:xfrm>
            <a:custGeom>
              <a:avLst/>
              <a:gdLst/>
              <a:ahLst/>
              <a:cxnLst/>
              <a:rect l="l" t="t" r="r" b="b"/>
              <a:pathLst>
                <a:path w="108" h="49" extrusionOk="0">
                  <a:moveTo>
                    <a:pt x="48" y="1"/>
                  </a:moveTo>
                  <a:cubicBezTo>
                    <a:pt x="24" y="1"/>
                    <a:pt x="0" y="13"/>
                    <a:pt x="0" y="25"/>
                  </a:cubicBezTo>
                  <a:cubicBezTo>
                    <a:pt x="0" y="37"/>
                    <a:pt x="24" y="49"/>
                    <a:pt x="48" y="49"/>
                  </a:cubicBezTo>
                  <a:cubicBezTo>
                    <a:pt x="83" y="49"/>
                    <a:pt x="107" y="37"/>
                    <a:pt x="107" y="25"/>
                  </a:cubicBezTo>
                  <a:cubicBezTo>
                    <a:pt x="107" y="13"/>
                    <a:pt x="83" y="1"/>
                    <a:pt x="48"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9"/>
            <p:cNvSpPr/>
            <p:nvPr/>
          </p:nvSpPr>
          <p:spPr>
            <a:xfrm>
              <a:off x="3925334" y="2728342"/>
              <a:ext cx="604972" cy="399917"/>
            </a:xfrm>
            <a:custGeom>
              <a:avLst/>
              <a:gdLst/>
              <a:ahLst/>
              <a:cxnLst/>
              <a:rect l="l" t="t" r="r" b="b"/>
              <a:pathLst>
                <a:path w="18932" h="12515" extrusionOk="0">
                  <a:moveTo>
                    <a:pt x="510" y="0"/>
                  </a:moveTo>
                  <a:cubicBezTo>
                    <a:pt x="320" y="0"/>
                    <a:pt x="280" y="222"/>
                    <a:pt x="477" y="501"/>
                  </a:cubicBezTo>
                  <a:cubicBezTo>
                    <a:pt x="680" y="787"/>
                    <a:pt x="1239" y="1715"/>
                    <a:pt x="1084" y="1811"/>
                  </a:cubicBezTo>
                  <a:cubicBezTo>
                    <a:pt x="1041" y="1803"/>
                    <a:pt x="997" y="1799"/>
                    <a:pt x="954" y="1799"/>
                  </a:cubicBezTo>
                  <a:cubicBezTo>
                    <a:pt x="679" y="1799"/>
                    <a:pt x="422" y="1957"/>
                    <a:pt x="299" y="2204"/>
                  </a:cubicBezTo>
                  <a:cubicBezTo>
                    <a:pt x="156" y="2477"/>
                    <a:pt x="1" y="2870"/>
                    <a:pt x="120" y="3049"/>
                  </a:cubicBezTo>
                  <a:cubicBezTo>
                    <a:pt x="406" y="3382"/>
                    <a:pt x="703" y="3704"/>
                    <a:pt x="1037" y="4001"/>
                  </a:cubicBezTo>
                  <a:lnTo>
                    <a:pt x="1215" y="4168"/>
                  </a:lnTo>
                  <a:cubicBezTo>
                    <a:pt x="1215" y="4168"/>
                    <a:pt x="6133" y="11288"/>
                    <a:pt x="7204" y="11514"/>
                  </a:cubicBezTo>
                  <a:cubicBezTo>
                    <a:pt x="7871" y="11657"/>
                    <a:pt x="18158" y="12514"/>
                    <a:pt x="18158" y="12514"/>
                  </a:cubicBezTo>
                  <a:lnTo>
                    <a:pt x="18932" y="9681"/>
                  </a:lnTo>
                  <a:lnTo>
                    <a:pt x="8704" y="8740"/>
                  </a:lnTo>
                  <a:lnTo>
                    <a:pt x="3025" y="2977"/>
                  </a:lnTo>
                  <a:lnTo>
                    <a:pt x="2906" y="2358"/>
                  </a:lnTo>
                  <a:cubicBezTo>
                    <a:pt x="2882" y="2239"/>
                    <a:pt x="2858" y="2120"/>
                    <a:pt x="2835" y="1965"/>
                  </a:cubicBezTo>
                  <a:cubicBezTo>
                    <a:pt x="2811" y="1799"/>
                    <a:pt x="2811" y="1632"/>
                    <a:pt x="2847" y="1465"/>
                  </a:cubicBezTo>
                  <a:cubicBezTo>
                    <a:pt x="2870" y="1251"/>
                    <a:pt x="2930" y="1049"/>
                    <a:pt x="3013" y="858"/>
                  </a:cubicBezTo>
                  <a:cubicBezTo>
                    <a:pt x="3095" y="715"/>
                    <a:pt x="2993" y="546"/>
                    <a:pt x="2864" y="546"/>
                  </a:cubicBezTo>
                  <a:cubicBezTo>
                    <a:pt x="2843" y="546"/>
                    <a:pt x="2821" y="550"/>
                    <a:pt x="2799" y="560"/>
                  </a:cubicBezTo>
                  <a:cubicBezTo>
                    <a:pt x="2644" y="632"/>
                    <a:pt x="2370" y="1084"/>
                    <a:pt x="2311" y="1703"/>
                  </a:cubicBezTo>
                  <a:cubicBezTo>
                    <a:pt x="2295" y="1869"/>
                    <a:pt x="2247" y="1934"/>
                    <a:pt x="2180" y="1934"/>
                  </a:cubicBezTo>
                  <a:cubicBezTo>
                    <a:pt x="1994" y="1934"/>
                    <a:pt x="1665" y="1423"/>
                    <a:pt x="1525" y="1203"/>
                  </a:cubicBezTo>
                  <a:cubicBezTo>
                    <a:pt x="1323" y="906"/>
                    <a:pt x="668" y="13"/>
                    <a:pt x="525" y="1"/>
                  </a:cubicBezTo>
                  <a:cubicBezTo>
                    <a:pt x="520" y="1"/>
                    <a:pt x="515" y="0"/>
                    <a:pt x="510" y="0"/>
                  </a:cubicBez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9"/>
            <p:cNvSpPr/>
            <p:nvPr/>
          </p:nvSpPr>
          <p:spPr>
            <a:xfrm>
              <a:off x="3927635" y="2808997"/>
              <a:ext cx="32370" cy="33776"/>
            </a:xfrm>
            <a:custGeom>
              <a:avLst/>
              <a:gdLst/>
              <a:ahLst/>
              <a:cxnLst/>
              <a:rect l="l" t="t" r="r" b="b"/>
              <a:pathLst>
                <a:path w="1013" h="1057" extrusionOk="0">
                  <a:moveTo>
                    <a:pt x="358" y="1"/>
                  </a:moveTo>
                  <a:lnTo>
                    <a:pt x="0" y="394"/>
                  </a:lnTo>
                  <a:lnTo>
                    <a:pt x="524" y="894"/>
                  </a:lnTo>
                  <a:cubicBezTo>
                    <a:pt x="584" y="953"/>
                    <a:pt x="643" y="1013"/>
                    <a:pt x="727" y="1037"/>
                  </a:cubicBezTo>
                  <a:cubicBezTo>
                    <a:pt x="753" y="1050"/>
                    <a:pt x="784" y="1057"/>
                    <a:pt x="814" y="1057"/>
                  </a:cubicBezTo>
                  <a:cubicBezTo>
                    <a:pt x="865" y="1057"/>
                    <a:pt x="916" y="1038"/>
                    <a:pt x="953" y="1001"/>
                  </a:cubicBezTo>
                  <a:cubicBezTo>
                    <a:pt x="1001" y="942"/>
                    <a:pt x="1012" y="870"/>
                    <a:pt x="989" y="799"/>
                  </a:cubicBezTo>
                  <a:cubicBezTo>
                    <a:pt x="965" y="727"/>
                    <a:pt x="917" y="668"/>
                    <a:pt x="870" y="620"/>
                  </a:cubicBezTo>
                  <a:lnTo>
                    <a:pt x="358" y="1"/>
                  </a:ln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9"/>
            <p:cNvSpPr/>
            <p:nvPr/>
          </p:nvSpPr>
          <p:spPr>
            <a:xfrm>
              <a:off x="3927252" y="2808645"/>
              <a:ext cx="34639" cy="35917"/>
            </a:xfrm>
            <a:custGeom>
              <a:avLst/>
              <a:gdLst/>
              <a:ahLst/>
              <a:cxnLst/>
              <a:rect l="l" t="t" r="r" b="b"/>
              <a:pathLst>
                <a:path w="1084" h="1124" extrusionOk="0">
                  <a:moveTo>
                    <a:pt x="370" y="0"/>
                  </a:moveTo>
                  <a:lnTo>
                    <a:pt x="370" y="0"/>
                  </a:lnTo>
                  <a:cubicBezTo>
                    <a:pt x="417" y="119"/>
                    <a:pt x="489" y="214"/>
                    <a:pt x="560" y="310"/>
                  </a:cubicBezTo>
                  <a:cubicBezTo>
                    <a:pt x="643" y="405"/>
                    <a:pt x="727" y="512"/>
                    <a:pt x="810" y="619"/>
                  </a:cubicBezTo>
                  <a:cubicBezTo>
                    <a:pt x="858" y="667"/>
                    <a:pt x="893" y="726"/>
                    <a:pt x="929" y="798"/>
                  </a:cubicBezTo>
                  <a:cubicBezTo>
                    <a:pt x="965" y="845"/>
                    <a:pt x="965" y="917"/>
                    <a:pt x="929" y="976"/>
                  </a:cubicBezTo>
                  <a:cubicBezTo>
                    <a:pt x="906" y="999"/>
                    <a:pt x="868" y="1013"/>
                    <a:pt x="828" y="1013"/>
                  </a:cubicBezTo>
                  <a:cubicBezTo>
                    <a:pt x="806" y="1013"/>
                    <a:pt x="784" y="1009"/>
                    <a:pt x="763" y="1000"/>
                  </a:cubicBezTo>
                  <a:cubicBezTo>
                    <a:pt x="703" y="976"/>
                    <a:pt x="643" y="941"/>
                    <a:pt x="596" y="893"/>
                  </a:cubicBezTo>
                  <a:lnTo>
                    <a:pt x="298" y="631"/>
                  </a:lnTo>
                  <a:cubicBezTo>
                    <a:pt x="215" y="536"/>
                    <a:pt x="120" y="464"/>
                    <a:pt x="12" y="405"/>
                  </a:cubicBezTo>
                  <a:lnTo>
                    <a:pt x="12" y="405"/>
                  </a:lnTo>
                  <a:cubicBezTo>
                    <a:pt x="1" y="417"/>
                    <a:pt x="96" y="524"/>
                    <a:pt x="251" y="679"/>
                  </a:cubicBezTo>
                  <a:lnTo>
                    <a:pt x="524" y="964"/>
                  </a:lnTo>
                  <a:cubicBezTo>
                    <a:pt x="584" y="1024"/>
                    <a:pt x="655" y="1072"/>
                    <a:pt x="727" y="1107"/>
                  </a:cubicBezTo>
                  <a:cubicBezTo>
                    <a:pt x="759" y="1118"/>
                    <a:pt x="791" y="1123"/>
                    <a:pt x="822" y="1123"/>
                  </a:cubicBezTo>
                  <a:cubicBezTo>
                    <a:pt x="895" y="1123"/>
                    <a:pt x="963" y="1094"/>
                    <a:pt x="1013" y="1036"/>
                  </a:cubicBezTo>
                  <a:cubicBezTo>
                    <a:pt x="1072" y="953"/>
                    <a:pt x="1084" y="845"/>
                    <a:pt x="1036" y="750"/>
                  </a:cubicBezTo>
                  <a:cubicBezTo>
                    <a:pt x="989" y="679"/>
                    <a:pt x="941" y="607"/>
                    <a:pt x="882" y="548"/>
                  </a:cubicBezTo>
                  <a:cubicBezTo>
                    <a:pt x="798" y="453"/>
                    <a:pt x="715" y="357"/>
                    <a:pt x="632" y="262"/>
                  </a:cubicBezTo>
                  <a:cubicBezTo>
                    <a:pt x="477" y="95"/>
                    <a:pt x="382" y="0"/>
                    <a:pt x="370" y="0"/>
                  </a:cubicBezTo>
                  <a:close/>
                </a:path>
              </a:pathLst>
            </a:custGeom>
            <a:solidFill>
              <a:srgbClr val="A96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9"/>
            <p:cNvSpPr/>
            <p:nvPr/>
          </p:nvSpPr>
          <p:spPr>
            <a:xfrm>
              <a:off x="3939810" y="2797205"/>
              <a:ext cx="32370" cy="34064"/>
            </a:xfrm>
            <a:custGeom>
              <a:avLst/>
              <a:gdLst/>
              <a:ahLst/>
              <a:cxnLst/>
              <a:rect l="l" t="t" r="r" b="b"/>
              <a:pathLst>
                <a:path w="1013" h="1066" extrusionOk="0">
                  <a:moveTo>
                    <a:pt x="358" y="1"/>
                  </a:moveTo>
                  <a:lnTo>
                    <a:pt x="0" y="394"/>
                  </a:lnTo>
                  <a:lnTo>
                    <a:pt x="524" y="894"/>
                  </a:lnTo>
                  <a:cubicBezTo>
                    <a:pt x="584" y="965"/>
                    <a:pt x="643" y="1013"/>
                    <a:pt x="727" y="1049"/>
                  </a:cubicBezTo>
                  <a:cubicBezTo>
                    <a:pt x="750" y="1060"/>
                    <a:pt x="775" y="1065"/>
                    <a:pt x="801" y="1065"/>
                  </a:cubicBezTo>
                  <a:cubicBezTo>
                    <a:pt x="856" y="1065"/>
                    <a:pt x="912" y="1041"/>
                    <a:pt x="953" y="1001"/>
                  </a:cubicBezTo>
                  <a:cubicBezTo>
                    <a:pt x="1001" y="941"/>
                    <a:pt x="1012" y="870"/>
                    <a:pt x="989" y="799"/>
                  </a:cubicBezTo>
                  <a:cubicBezTo>
                    <a:pt x="953" y="727"/>
                    <a:pt x="917" y="668"/>
                    <a:pt x="870" y="608"/>
                  </a:cubicBezTo>
                  <a:lnTo>
                    <a:pt x="358" y="1"/>
                  </a:ln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9"/>
            <p:cNvSpPr/>
            <p:nvPr/>
          </p:nvSpPr>
          <p:spPr>
            <a:xfrm>
              <a:off x="3939810" y="2796822"/>
              <a:ext cx="33904" cy="35949"/>
            </a:xfrm>
            <a:custGeom>
              <a:avLst/>
              <a:gdLst/>
              <a:ahLst/>
              <a:cxnLst/>
              <a:rect l="l" t="t" r="r" b="b"/>
              <a:pathLst>
                <a:path w="1061" h="1125" extrusionOk="0">
                  <a:moveTo>
                    <a:pt x="346" y="1"/>
                  </a:moveTo>
                  <a:lnTo>
                    <a:pt x="346" y="1"/>
                  </a:lnTo>
                  <a:cubicBezTo>
                    <a:pt x="393" y="120"/>
                    <a:pt x="465" y="215"/>
                    <a:pt x="548" y="311"/>
                  </a:cubicBezTo>
                  <a:lnTo>
                    <a:pt x="786" y="620"/>
                  </a:lnTo>
                  <a:cubicBezTo>
                    <a:pt x="834" y="668"/>
                    <a:pt x="881" y="727"/>
                    <a:pt x="917" y="799"/>
                  </a:cubicBezTo>
                  <a:cubicBezTo>
                    <a:pt x="953" y="846"/>
                    <a:pt x="953" y="918"/>
                    <a:pt x="917" y="977"/>
                  </a:cubicBezTo>
                  <a:cubicBezTo>
                    <a:pt x="885" y="1009"/>
                    <a:pt x="848" y="1025"/>
                    <a:pt x="810" y="1025"/>
                  </a:cubicBezTo>
                  <a:cubicBezTo>
                    <a:pt x="790" y="1025"/>
                    <a:pt x="770" y="1021"/>
                    <a:pt x="751" y="1013"/>
                  </a:cubicBezTo>
                  <a:cubicBezTo>
                    <a:pt x="679" y="977"/>
                    <a:pt x="620" y="942"/>
                    <a:pt x="572" y="894"/>
                  </a:cubicBezTo>
                  <a:lnTo>
                    <a:pt x="286" y="632"/>
                  </a:lnTo>
                  <a:cubicBezTo>
                    <a:pt x="203" y="537"/>
                    <a:pt x="108" y="465"/>
                    <a:pt x="0" y="406"/>
                  </a:cubicBezTo>
                  <a:lnTo>
                    <a:pt x="0" y="406"/>
                  </a:lnTo>
                  <a:cubicBezTo>
                    <a:pt x="60" y="513"/>
                    <a:pt x="143" y="608"/>
                    <a:pt x="227" y="680"/>
                  </a:cubicBezTo>
                  <a:lnTo>
                    <a:pt x="500" y="965"/>
                  </a:lnTo>
                  <a:cubicBezTo>
                    <a:pt x="560" y="1025"/>
                    <a:pt x="631" y="1073"/>
                    <a:pt x="715" y="1108"/>
                  </a:cubicBezTo>
                  <a:cubicBezTo>
                    <a:pt x="743" y="1119"/>
                    <a:pt x="774" y="1124"/>
                    <a:pt x="805" y="1124"/>
                  </a:cubicBezTo>
                  <a:cubicBezTo>
                    <a:pt x="877" y="1124"/>
                    <a:pt x="951" y="1095"/>
                    <a:pt x="1001" y="1037"/>
                  </a:cubicBezTo>
                  <a:cubicBezTo>
                    <a:pt x="1060" y="953"/>
                    <a:pt x="1060" y="846"/>
                    <a:pt x="1012" y="751"/>
                  </a:cubicBezTo>
                  <a:cubicBezTo>
                    <a:pt x="977" y="680"/>
                    <a:pt x="929" y="608"/>
                    <a:pt x="870" y="549"/>
                  </a:cubicBezTo>
                  <a:lnTo>
                    <a:pt x="608" y="263"/>
                  </a:lnTo>
                  <a:cubicBezTo>
                    <a:pt x="453" y="96"/>
                    <a:pt x="358" y="1"/>
                    <a:pt x="346" y="1"/>
                  </a:cubicBezTo>
                  <a:close/>
                </a:path>
              </a:pathLst>
            </a:custGeom>
            <a:solidFill>
              <a:srgbClr val="A96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9"/>
            <p:cNvSpPr/>
            <p:nvPr/>
          </p:nvSpPr>
          <p:spPr>
            <a:xfrm>
              <a:off x="3952752" y="2787331"/>
              <a:ext cx="32754" cy="34447"/>
            </a:xfrm>
            <a:custGeom>
              <a:avLst/>
              <a:gdLst/>
              <a:ahLst/>
              <a:cxnLst/>
              <a:rect l="l" t="t" r="r" b="b"/>
              <a:pathLst>
                <a:path w="1025" h="1078" extrusionOk="0">
                  <a:moveTo>
                    <a:pt x="357" y="0"/>
                  </a:moveTo>
                  <a:lnTo>
                    <a:pt x="0" y="405"/>
                  </a:lnTo>
                  <a:lnTo>
                    <a:pt x="524" y="905"/>
                  </a:lnTo>
                  <a:cubicBezTo>
                    <a:pt x="584" y="965"/>
                    <a:pt x="655" y="1024"/>
                    <a:pt x="727" y="1048"/>
                  </a:cubicBezTo>
                  <a:cubicBezTo>
                    <a:pt x="758" y="1068"/>
                    <a:pt x="793" y="1077"/>
                    <a:pt x="826" y="1077"/>
                  </a:cubicBezTo>
                  <a:cubicBezTo>
                    <a:pt x="893" y="1077"/>
                    <a:pt x="957" y="1040"/>
                    <a:pt x="988" y="977"/>
                  </a:cubicBezTo>
                  <a:cubicBezTo>
                    <a:pt x="1012" y="929"/>
                    <a:pt x="1024" y="858"/>
                    <a:pt x="988" y="810"/>
                  </a:cubicBezTo>
                  <a:cubicBezTo>
                    <a:pt x="965" y="739"/>
                    <a:pt x="917" y="667"/>
                    <a:pt x="869" y="619"/>
                  </a:cubicBezTo>
                  <a:cubicBezTo>
                    <a:pt x="703" y="405"/>
                    <a:pt x="524" y="203"/>
                    <a:pt x="357" y="0"/>
                  </a:cubicBez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9"/>
            <p:cNvSpPr/>
            <p:nvPr/>
          </p:nvSpPr>
          <p:spPr>
            <a:xfrm>
              <a:off x="3953135" y="2787331"/>
              <a:ext cx="33872" cy="35917"/>
            </a:xfrm>
            <a:custGeom>
              <a:avLst/>
              <a:gdLst/>
              <a:ahLst/>
              <a:cxnLst/>
              <a:rect l="l" t="t" r="r" b="b"/>
              <a:pathLst>
                <a:path w="1060" h="1124" extrusionOk="0">
                  <a:moveTo>
                    <a:pt x="345" y="0"/>
                  </a:moveTo>
                  <a:lnTo>
                    <a:pt x="345" y="0"/>
                  </a:lnTo>
                  <a:cubicBezTo>
                    <a:pt x="393" y="119"/>
                    <a:pt x="464" y="215"/>
                    <a:pt x="548" y="310"/>
                  </a:cubicBezTo>
                  <a:lnTo>
                    <a:pt x="786" y="619"/>
                  </a:lnTo>
                  <a:cubicBezTo>
                    <a:pt x="834" y="667"/>
                    <a:pt x="869" y="727"/>
                    <a:pt x="905" y="786"/>
                  </a:cubicBezTo>
                  <a:cubicBezTo>
                    <a:pt x="941" y="846"/>
                    <a:pt x="941" y="917"/>
                    <a:pt x="905" y="977"/>
                  </a:cubicBezTo>
                  <a:cubicBezTo>
                    <a:pt x="882" y="1000"/>
                    <a:pt x="844" y="1013"/>
                    <a:pt x="804" y="1013"/>
                  </a:cubicBezTo>
                  <a:cubicBezTo>
                    <a:pt x="782" y="1013"/>
                    <a:pt x="759" y="1009"/>
                    <a:pt x="738" y="1000"/>
                  </a:cubicBezTo>
                  <a:cubicBezTo>
                    <a:pt x="679" y="977"/>
                    <a:pt x="619" y="941"/>
                    <a:pt x="572" y="893"/>
                  </a:cubicBezTo>
                  <a:lnTo>
                    <a:pt x="286" y="619"/>
                  </a:lnTo>
                  <a:cubicBezTo>
                    <a:pt x="191" y="536"/>
                    <a:pt x="95" y="465"/>
                    <a:pt x="0" y="405"/>
                  </a:cubicBezTo>
                  <a:lnTo>
                    <a:pt x="0" y="405"/>
                  </a:lnTo>
                  <a:cubicBezTo>
                    <a:pt x="60" y="500"/>
                    <a:pt x="131" y="596"/>
                    <a:pt x="226" y="679"/>
                  </a:cubicBezTo>
                  <a:lnTo>
                    <a:pt x="500" y="965"/>
                  </a:lnTo>
                  <a:cubicBezTo>
                    <a:pt x="560" y="1024"/>
                    <a:pt x="619" y="1072"/>
                    <a:pt x="703" y="1108"/>
                  </a:cubicBezTo>
                  <a:cubicBezTo>
                    <a:pt x="731" y="1118"/>
                    <a:pt x="762" y="1124"/>
                    <a:pt x="793" y="1124"/>
                  </a:cubicBezTo>
                  <a:cubicBezTo>
                    <a:pt x="865" y="1124"/>
                    <a:pt x="938" y="1095"/>
                    <a:pt x="988" y="1036"/>
                  </a:cubicBezTo>
                  <a:cubicBezTo>
                    <a:pt x="1048" y="953"/>
                    <a:pt x="1060" y="834"/>
                    <a:pt x="1000" y="750"/>
                  </a:cubicBezTo>
                  <a:cubicBezTo>
                    <a:pt x="965" y="679"/>
                    <a:pt x="917" y="608"/>
                    <a:pt x="857" y="548"/>
                  </a:cubicBezTo>
                  <a:lnTo>
                    <a:pt x="595" y="262"/>
                  </a:lnTo>
                  <a:cubicBezTo>
                    <a:pt x="524" y="155"/>
                    <a:pt x="441" y="72"/>
                    <a:pt x="345" y="0"/>
                  </a:cubicBezTo>
                  <a:close/>
                </a:path>
              </a:pathLst>
            </a:custGeom>
            <a:solidFill>
              <a:srgbClr val="A96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9"/>
            <p:cNvSpPr/>
            <p:nvPr/>
          </p:nvSpPr>
          <p:spPr>
            <a:xfrm>
              <a:off x="3979370" y="2800592"/>
              <a:ext cx="19429" cy="31667"/>
            </a:xfrm>
            <a:custGeom>
              <a:avLst/>
              <a:gdLst/>
              <a:ahLst/>
              <a:cxnLst/>
              <a:rect l="l" t="t" r="r" b="b"/>
              <a:pathLst>
                <a:path w="608" h="991" extrusionOk="0">
                  <a:moveTo>
                    <a:pt x="603" y="0"/>
                  </a:moveTo>
                  <a:cubicBezTo>
                    <a:pt x="582" y="0"/>
                    <a:pt x="517" y="47"/>
                    <a:pt x="453" y="133"/>
                  </a:cubicBezTo>
                  <a:cubicBezTo>
                    <a:pt x="346" y="252"/>
                    <a:pt x="275" y="407"/>
                    <a:pt x="239" y="562"/>
                  </a:cubicBezTo>
                  <a:cubicBezTo>
                    <a:pt x="229" y="655"/>
                    <a:pt x="227" y="755"/>
                    <a:pt x="238" y="852"/>
                  </a:cubicBezTo>
                  <a:lnTo>
                    <a:pt x="238" y="852"/>
                  </a:lnTo>
                  <a:cubicBezTo>
                    <a:pt x="192" y="841"/>
                    <a:pt x="150" y="838"/>
                    <a:pt x="114" y="838"/>
                  </a:cubicBezTo>
                  <a:cubicBezTo>
                    <a:pt x="44" y="838"/>
                    <a:pt x="1" y="852"/>
                    <a:pt x="1" y="859"/>
                  </a:cubicBezTo>
                  <a:cubicBezTo>
                    <a:pt x="1" y="883"/>
                    <a:pt x="120" y="895"/>
                    <a:pt x="298" y="955"/>
                  </a:cubicBezTo>
                  <a:lnTo>
                    <a:pt x="370" y="990"/>
                  </a:lnTo>
                  <a:lnTo>
                    <a:pt x="358" y="907"/>
                  </a:lnTo>
                  <a:cubicBezTo>
                    <a:pt x="346" y="800"/>
                    <a:pt x="346" y="693"/>
                    <a:pt x="358" y="585"/>
                  </a:cubicBezTo>
                  <a:cubicBezTo>
                    <a:pt x="405" y="383"/>
                    <a:pt x="489" y="181"/>
                    <a:pt x="608" y="2"/>
                  </a:cubicBezTo>
                  <a:cubicBezTo>
                    <a:pt x="607" y="1"/>
                    <a:pt x="605" y="0"/>
                    <a:pt x="603" y="0"/>
                  </a:cubicBezTo>
                  <a:close/>
                </a:path>
              </a:pathLst>
            </a:custGeom>
            <a:solidFill>
              <a:srgbClr val="A96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9"/>
            <p:cNvSpPr/>
            <p:nvPr/>
          </p:nvSpPr>
          <p:spPr>
            <a:xfrm>
              <a:off x="4274986" y="2700190"/>
              <a:ext cx="166677" cy="288426"/>
            </a:xfrm>
            <a:custGeom>
              <a:avLst/>
              <a:gdLst/>
              <a:ahLst/>
              <a:cxnLst/>
              <a:rect l="l" t="t" r="r" b="b"/>
              <a:pathLst>
                <a:path w="5216" h="9026" extrusionOk="0">
                  <a:moveTo>
                    <a:pt x="48" y="1"/>
                  </a:moveTo>
                  <a:cubicBezTo>
                    <a:pt x="48" y="1"/>
                    <a:pt x="1" y="5525"/>
                    <a:pt x="203" y="6240"/>
                  </a:cubicBezTo>
                  <a:cubicBezTo>
                    <a:pt x="424" y="7037"/>
                    <a:pt x="1242" y="7151"/>
                    <a:pt x="1695" y="7151"/>
                  </a:cubicBezTo>
                  <a:cubicBezTo>
                    <a:pt x="1878" y="7151"/>
                    <a:pt x="2001" y="7133"/>
                    <a:pt x="2001" y="7133"/>
                  </a:cubicBezTo>
                  <a:lnTo>
                    <a:pt x="2120" y="9026"/>
                  </a:lnTo>
                  <a:lnTo>
                    <a:pt x="5216" y="8871"/>
                  </a:lnTo>
                  <a:lnTo>
                    <a:pt x="5192" y="977"/>
                  </a:lnTo>
                  <a:lnTo>
                    <a:pt x="48" y="1"/>
                  </a:ln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9"/>
            <p:cNvSpPr/>
            <p:nvPr/>
          </p:nvSpPr>
          <p:spPr>
            <a:xfrm>
              <a:off x="4235617" y="2660821"/>
              <a:ext cx="254745" cy="267304"/>
            </a:xfrm>
            <a:custGeom>
              <a:avLst/>
              <a:gdLst/>
              <a:ahLst/>
              <a:cxnLst/>
              <a:rect l="l" t="t" r="r" b="b"/>
              <a:pathLst>
                <a:path w="7972" h="8365" extrusionOk="0">
                  <a:moveTo>
                    <a:pt x="2309" y="1"/>
                  </a:moveTo>
                  <a:cubicBezTo>
                    <a:pt x="1163" y="1"/>
                    <a:pt x="0" y="917"/>
                    <a:pt x="530" y="2019"/>
                  </a:cubicBezTo>
                  <a:cubicBezTo>
                    <a:pt x="757" y="2483"/>
                    <a:pt x="1852" y="3352"/>
                    <a:pt x="1852" y="3352"/>
                  </a:cubicBezTo>
                  <a:lnTo>
                    <a:pt x="2340" y="4662"/>
                  </a:lnTo>
                  <a:cubicBezTo>
                    <a:pt x="2507" y="4532"/>
                    <a:pt x="2695" y="4457"/>
                    <a:pt x="2869" y="4457"/>
                  </a:cubicBezTo>
                  <a:cubicBezTo>
                    <a:pt x="3143" y="4457"/>
                    <a:pt x="3382" y="4644"/>
                    <a:pt x="3447" y="5102"/>
                  </a:cubicBezTo>
                  <a:cubicBezTo>
                    <a:pt x="3531" y="5650"/>
                    <a:pt x="2852" y="5757"/>
                    <a:pt x="2852" y="5757"/>
                  </a:cubicBezTo>
                  <a:cubicBezTo>
                    <a:pt x="3245" y="6424"/>
                    <a:pt x="3507" y="6960"/>
                    <a:pt x="4090" y="7591"/>
                  </a:cubicBezTo>
                  <a:cubicBezTo>
                    <a:pt x="4709" y="8281"/>
                    <a:pt x="5055" y="8353"/>
                    <a:pt x="5721" y="8365"/>
                  </a:cubicBezTo>
                  <a:lnTo>
                    <a:pt x="6460" y="8365"/>
                  </a:lnTo>
                  <a:cubicBezTo>
                    <a:pt x="6460" y="8365"/>
                    <a:pt x="7972" y="7103"/>
                    <a:pt x="7674" y="3769"/>
                  </a:cubicBezTo>
                  <a:cubicBezTo>
                    <a:pt x="7376" y="447"/>
                    <a:pt x="4376" y="1411"/>
                    <a:pt x="3662" y="590"/>
                  </a:cubicBezTo>
                  <a:cubicBezTo>
                    <a:pt x="3310" y="176"/>
                    <a:pt x="2811" y="1"/>
                    <a:pt x="230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9"/>
            <p:cNvSpPr/>
            <p:nvPr/>
          </p:nvSpPr>
          <p:spPr>
            <a:xfrm>
              <a:off x="4253320" y="2701340"/>
              <a:ext cx="221832" cy="169202"/>
            </a:xfrm>
            <a:custGeom>
              <a:avLst/>
              <a:gdLst/>
              <a:ahLst/>
              <a:cxnLst/>
              <a:rect l="l" t="t" r="r" b="b"/>
              <a:pathLst>
                <a:path w="6942" h="5295" extrusionOk="0">
                  <a:moveTo>
                    <a:pt x="24" y="1"/>
                  </a:moveTo>
                  <a:lnTo>
                    <a:pt x="24" y="1"/>
                  </a:lnTo>
                  <a:cubicBezTo>
                    <a:pt x="0" y="120"/>
                    <a:pt x="0" y="239"/>
                    <a:pt x="36" y="358"/>
                  </a:cubicBezTo>
                  <a:cubicBezTo>
                    <a:pt x="119" y="691"/>
                    <a:pt x="322" y="989"/>
                    <a:pt x="584" y="1191"/>
                  </a:cubicBezTo>
                  <a:cubicBezTo>
                    <a:pt x="1000" y="1465"/>
                    <a:pt x="1477" y="1644"/>
                    <a:pt x="1965" y="1715"/>
                  </a:cubicBezTo>
                  <a:cubicBezTo>
                    <a:pt x="2512" y="1822"/>
                    <a:pt x="3143" y="1882"/>
                    <a:pt x="3679" y="2251"/>
                  </a:cubicBezTo>
                  <a:cubicBezTo>
                    <a:pt x="4203" y="2620"/>
                    <a:pt x="4513" y="3168"/>
                    <a:pt x="4810" y="3644"/>
                  </a:cubicBezTo>
                  <a:cubicBezTo>
                    <a:pt x="5037" y="4072"/>
                    <a:pt x="5346" y="4477"/>
                    <a:pt x="5703" y="4823"/>
                  </a:cubicBezTo>
                  <a:cubicBezTo>
                    <a:pt x="5941" y="5049"/>
                    <a:pt x="6251" y="5204"/>
                    <a:pt x="6584" y="5275"/>
                  </a:cubicBezTo>
                  <a:cubicBezTo>
                    <a:pt x="6654" y="5289"/>
                    <a:pt x="6724" y="5295"/>
                    <a:pt x="6794" y="5295"/>
                  </a:cubicBezTo>
                  <a:cubicBezTo>
                    <a:pt x="6843" y="5295"/>
                    <a:pt x="6892" y="5292"/>
                    <a:pt x="6942" y="5287"/>
                  </a:cubicBezTo>
                  <a:lnTo>
                    <a:pt x="6846" y="5287"/>
                  </a:lnTo>
                  <a:cubicBezTo>
                    <a:pt x="6763" y="5275"/>
                    <a:pt x="6668" y="5263"/>
                    <a:pt x="6584" y="5251"/>
                  </a:cubicBezTo>
                  <a:cubicBezTo>
                    <a:pt x="6263" y="5168"/>
                    <a:pt x="5965" y="5013"/>
                    <a:pt x="5715" y="4787"/>
                  </a:cubicBezTo>
                  <a:cubicBezTo>
                    <a:pt x="5370" y="4442"/>
                    <a:pt x="5072" y="4049"/>
                    <a:pt x="4834" y="3608"/>
                  </a:cubicBezTo>
                  <a:cubicBezTo>
                    <a:pt x="4548" y="3144"/>
                    <a:pt x="4251" y="2584"/>
                    <a:pt x="3703" y="2215"/>
                  </a:cubicBezTo>
                  <a:cubicBezTo>
                    <a:pt x="3143" y="1846"/>
                    <a:pt x="2512" y="1775"/>
                    <a:pt x="1977" y="1667"/>
                  </a:cubicBezTo>
                  <a:cubicBezTo>
                    <a:pt x="1488" y="1608"/>
                    <a:pt x="1024" y="1429"/>
                    <a:pt x="607" y="1155"/>
                  </a:cubicBezTo>
                  <a:cubicBezTo>
                    <a:pt x="334" y="965"/>
                    <a:pt x="143" y="679"/>
                    <a:pt x="48" y="358"/>
                  </a:cubicBezTo>
                  <a:cubicBezTo>
                    <a:pt x="24" y="239"/>
                    <a:pt x="12" y="120"/>
                    <a:pt x="2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9"/>
            <p:cNvSpPr/>
            <p:nvPr/>
          </p:nvSpPr>
          <p:spPr>
            <a:xfrm>
              <a:off x="4254439" y="2687280"/>
              <a:ext cx="226433" cy="127916"/>
            </a:xfrm>
            <a:custGeom>
              <a:avLst/>
              <a:gdLst/>
              <a:ahLst/>
              <a:cxnLst/>
              <a:rect l="l" t="t" r="r" b="b"/>
              <a:pathLst>
                <a:path w="7086" h="4003" extrusionOk="0">
                  <a:moveTo>
                    <a:pt x="2414" y="490"/>
                  </a:moveTo>
                  <a:cubicBezTo>
                    <a:pt x="2500" y="490"/>
                    <a:pt x="2586" y="509"/>
                    <a:pt x="2668" y="548"/>
                  </a:cubicBezTo>
                  <a:cubicBezTo>
                    <a:pt x="2894" y="643"/>
                    <a:pt x="3013" y="881"/>
                    <a:pt x="2977" y="1119"/>
                  </a:cubicBezTo>
                  <a:cubicBezTo>
                    <a:pt x="2942" y="1334"/>
                    <a:pt x="2823" y="1536"/>
                    <a:pt x="2632" y="1655"/>
                  </a:cubicBezTo>
                  <a:cubicBezTo>
                    <a:pt x="2488" y="1742"/>
                    <a:pt x="2328" y="1797"/>
                    <a:pt x="2165" y="1815"/>
                  </a:cubicBezTo>
                  <a:lnTo>
                    <a:pt x="2165" y="1815"/>
                  </a:lnTo>
                  <a:cubicBezTo>
                    <a:pt x="2004" y="1702"/>
                    <a:pt x="1881" y="1543"/>
                    <a:pt x="1811" y="1357"/>
                  </a:cubicBezTo>
                  <a:cubicBezTo>
                    <a:pt x="1739" y="1107"/>
                    <a:pt x="1811" y="833"/>
                    <a:pt x="1989" y="655"/>
                  </a:cubicBezTo>
                  <a:cubicBezTo>
                    <a:pt x="2111" y="548"/>
                    <a:pt x="2262" y="490"/>
                    <a:pt x="2414" y="490"/>
                  </a:cubicBezTo>
                  <a:close/>
                  <a:moveTo>
                    <a:pt x="6930" y="2965"/>
                  </a:moveTo>
                  <a:lnTo>
                    <a:pt x="7085" y="3024"/>
                  </a:lnTo>
                  <a:cubicBezTo>
                    <a:pt x="7085" y="3024"/>
                    <a:pt x="7037" y="3000"/>
                    <a:pt x="6930" y="2965"/>
                  </a:cubicBezTo>
                  <a:close/>
                  <a:moveTo>
                    <a:pt x="6321" y="2859"/>
                  </a:moveTo>
                  <a:cubicBezTo>
                    <a:pt x="6369" y="2859"/>
                    <a:pt x="6418" y="2863"/>
                    <a:pt x="6466" y="2869"/>
                  </a:cubicBezTo>
                  <a:cubicBezTo>
                    <a:pt x="6508" y="2873"/>
                    <a:pt x="6550" y="2878"/>
                    <a:pt x="6592" y="2884"/>
                  </a:cubicBezTo>
                  <a:lnTo>
                    <a:pt x="6592" y="2884"/>
                  </a:lnTo>
                  <a:cubicBezTo>
                    <a:pt x="6616" y="3058"/>
                    <a:pt x="6600" y="3240"/>
                    <a:pt x="6537" y="3417"/>
                  </a:cubicBezTo>
                  <a:cubicBezTo>
                    <a:pt x="6478" y="3619"/>
                    <a:pt x="6347" y="3786"/>
                    <a:pt x="6168" y="3893"/>
                  </a:cubicBezTo>
                  <a:cubicBezTo>
                    <a:pt x="6085" y="3953"/>
                    <a:pt x="5990" y="3977"/>
                    <a:pt x="5894" y="3977"/>
                  </a:cubicBezTo>
                  <a:cubicBezTo>
                    <a:pt x="5799" y="3965"/>
                    <a:pt x="5716" y="3929"/>
                    <a:pt x="5644" y="3870"/>
                  </a:cubicBezTo>
                  <a:cubicBezTo>
                    <a:pt x="5525" y="3750"/>
                    <a:pt x="5466" y="3572"/>
                    <a:pt x="5502" y="3405"/>
                  </a:cubicBezTo>
                  <a:cubicBezTo>
                    <a:pt x="5525" y="3250"/>
                    <a:pt x="5621" y="3119"/>
                    <a:pt x="5752" y="3024"/>
                  </a:cubicBezTo>
                  <a:cubicBezTo>
                    <a:pt x="5915" y="2918"/>
                    <a:pt x="6117" y="2859"/>
                    <a:pt x="6321" y="2859"/>
                  </a:cubicBezTo>
                  <a:close/>
                  <a:moveTo>
                    <a:pt x="1" y="0"/>
                  </a:moveTo>
                  <a:cubicBezTo>
                    <a:pt x="1" y="0"/>
                    <a:pt x="13" y="60"/>
                    <a:pt x="37" y="167"/>
                  </a:cubicBezTo>
                  <a:cubicBezTo>
                    <a:pt x="72" y="321"/>
                    <a:pt x="120" y="476"/>
                    <a:pt x="191" y="619"/>
                  </a:cubicBezTo>
                  <a:cubicBezTo>
                    <a:pt x="287" y="845"/>
                    <a:pt x="441" y="1060"/>
                    <a:pt x="620" y="1238"/>
                  </a:cubicBezTo>
                  <a:cubicBezTo>
                    <a:pt x="858" y="1476"/>
                    <a:pt x="1144" y="1655"/>
                    <a:pt x="1465" y="1762"/>
                  </a:cubicBezTo>
                  <a:cubicBezTo>
                    <a:pt x="1656" y="1822"/>
                    <a:pt x="1846" y="1845"/>
                    <a:pt x="2049" y="1845"/>
                  </a:cubicBezTo>
                  <a:cubicBezTo>
                    <a:pt x="2083" y="1845"/>
                    <a:pt x="2116" y="1844"/>
                    <a:pt x="2150" y="1841"/>
                  </a:cubicBezTo>
                  <a:lnTo>
                    <a:pt x="2150" y="1841"/>
                  </a:lnTo>
                  <a:cubicBezTo>
                    <a:pt x="2207" y="1880"/>
                    <a:pt x="2269" y="1914"/>
                    <a:pt x="2335" y="1941"/>
                  </a:cubicBezTo>
                  <a:cubicBezTo>
                    <a:pt x="2596" y="2060"/>
                    <a:pt x="2870" y="2131"/>
                    <a:pt x="3144" y="2167"/>
                  </a:cubicBezTo>
                  <a:cubicBezTo>
                    <a:pt x="3287" y="2185"/>
                    <a:pt x="3430" y="2194"/>
                    <a:pt x="3571" y="2194"/>
                  </a:cubicBezTo>
                  <a:cubicBezTo>
                    <a:pt x="3713" y="2194"/>
                    <a:pt x="3853" y="2185"/>
                    <a:pt x="3989" y="2167"/>
                  </a:cubicBezTo>
                  <a:cubicBezTo>
                    <a:pt x="4263" y="2119"/>
                    <a:pt x="4525" y="2060"/>
                    <a:pt x="4787" y="1976"/>
                  </a:cubicBezTo>
                  <a:cubicBezTo>
                    <a:pt x="4977" y="1910"/>
                    <a:pt x="5181" y="1874"/>
                    <a:pt x="5389" y="1874"/>
                  </a:cubicBezTo>
                  <a:cubicBezTo>
                    <a:pt x="5442" y="1874"/>
                    <a:pt x="5496" y="1876"/>
                    <a:pt x="5549" y="1881"/>
                  </a:cubicBezTo>
                  <a:cubicBezTo>
                    <a:pt x="5633" y="1881"/>
                    <a:pt x="5716" y="1905"/>
                    <a:pt x="5799" y="1929"/>
                  </a:cubicBezTo>
                  <a:cubicBezTo>
                    <a:pt x="6234" y="2079"/>
                    <a:pt x="6528" y="2453"/>
                    <a:pt x="6590" y="2872"/>
                  </a:cubicBezTo>
                  <a:lnTo>
                    <a:pt x="6590" y="2872"/>
                  </a:lnTo>
                  <a:cubicBezTo>
                    <a:pt x="6549" y="2866"/>
                    <a:pt x="6507" y="2861"/>
                    <a:pt x="6466" y="2857"/>
                  </a:cubicBezTo>
                  <a:cubicBezTo>
                    <a:pt x="6409" y="2847"/>
                    <a:pt x="6351" y="2841"/>
                    <a:pt x="6294" y="2841"/>
                  </a:cubicBezTo>
                  <a:cubicBezTo>
                    <a:pt x="6099" y="2841"/>
                    <a:pt x="5905" y="2902"/>
                    <a:pt x="5740" y="3012"/>
                  </a:cubicBezTo>
                  <a:cubicBezTo>
                    <a:pt x="5597" y="3096"/>
                    <a:pt x="5502" y="3238"/>
                    <a:pt x="5478" y="3405"/>
                  </a:cubicBezTo>
                  <a:cubicBezTo>
                    <a:pt x="5442" y="3584"/>
                    <a:pt x="5490" y="3762"/>
                    <a:pt x="5621" y="3893"/>
                  </a:cubicBezTo>
                  <a:cubicBezTo>
                    <a:pt x="5704" y="3965"/>
                    <a:pt x="5799" y="4000"/>
                    <a:pt x="5894" y="4000"/>
                  </a:cubicBezTo>
                  <a:cubicBezTo>
                    <a:pt x="5909" y="4002"/>
                    <a:pt x="5922" y="4003"/>
                    <a:pt x="5936" y="4003"/>
                  </a:cubicBezTo>
                  <a:cubicBezTo>
                    <a:pt x="6026" y="4003"/>
                    <a:pt x="6108" y="3970"/>
                    <a:pt x="6180" y="3929"/>
                  </a:cubicBezTo>
                  <a:cubicBezTo>
                    <a:pt x="6371" y="3822"/>
                    <a:pt x="6514" y="3643"/>
                    <a:pt x="6573" y="3429"/>
                  </a:cubicBezTo>
                  <a:cubicBezTo>
                    <a:pt x="6609" y="3346"/>
                    <a:pt x="6621" y="3262"/>
                    <a:pt x="6633" y="3167"/>
                  </a:cubicBezTo>
                  <a:cubicBezTo>
                    <a:pt x="6643" y="3073"/>
                    <a:pt x="6642" y="2980"/>
                    <a:pt x="6631" y="2891"/>
                  </a:cubicBezTo>
                  <a:lnTo>
                    <a:pt x="6631" y="2891"/>
                  </a:lnTo>
                  <a:cubicBezTo>
                    <a:pt x="6730" y="2908"/>
                    <a:pt x="6830" y="2934"/>
                    <a:pt x="6930" y="2965"/>
                  </a:cubicBezTo>
                  <a:cubicBezTo>
                    <a:pt x="6830" y="2926"/>
                    <a:pt x="6729" y="2897"/>
                    <a:pt x="6629" y="2879"/>
                  </a:cubicBezTo>
                  <a:lnTo>
                    <a:pt x="6629" y="2879"/>
                  </a:lnTo>
                  <a:cubicBezTo>
                    <a:pt x="6557" y="2336"/>
                    <a:pt x="6118" y="1894"/>
                    <a:pt x="5549" y="1834"/>
                  </a:cubicBezTo>
                  <a:cubicBezTo>
                    <a:pt x="5515" y="1832"/>
                    <a:pt x="5481" y="1831"/>
                    <a:pt x="5447" y="1831"/>
                  </a:cubicBezTo>
                  <a:cubicBezTo>
                    <a:pt x="5210" y="1831"/>
                    <a:pt x="4982" y="1868"/>
                    <a:pt x="4763" y="1941"/>
                  </a:cubicBezTo>
                  <a:cubicBezTo>
                    <a:pt x="4501" y="2024"/>
                    <a:pt x="4240" y="2084"/>
                    <a:pt x="3978" y="2119"/>
                  </a:cubicBezTo>
                  <a:cubicBezTo>
                    <a:pt x="3841" y="2143"/>
                    <a:pt x="3704" y="2155"/>
                    <a:pt x="3567" y="2155"/>
                  </a:cubicBezTo>
                  <a:cubicBezTo>
                    <a:pt x="3430" y="2155"/>
                    <a:pt x="3293" y="2143"/>
                    <a:pt x="3156" y="2119"/>
                  </a:cubicBezTo>
                  <a:cubicBezTo>
                    <a:pt x="2870" y="2095"/>
                    <a:pt x="2608" y="2024"/>
                    <a:pt x="2346" y="1917"/>
                  </a:cubicBezTo>
                  <a:cubicBezTo>
                    <a:pt x="2293" y="1894"/>
                    <a:pt x="2243" y="1867"/>
                    <a:pt x="2196" y="1836"/>
                  </a:cubicBezTo>
                  <a:lnTo>
                    <a:pt x="2196" y="1836"/>
                  </a:lnTo>
                  <a:cubicBezTo>
                    <a:pt x="2359" y="1816"/>
                    <a:pt x="2518" y="1761"/>
                    <a:pt x="2656" y="1679"/>
                  </a:cubicBezTo>
                  <a:cubicBezTo>
                    <a:pt x="2858" y="1548"/>
                    <a:pt x="2989" y="1345"/>
                    <a:pt x="3025" y="1107"/>
                  </a:cubicBezTo>
                  <a:cubicBezTo>
                    <a:pt x="3037" y="988"/>
                    <a:pt x="3013" y="869"/>
                    <a:pt x="2966" y="750"/>
                  </a:cubicBezTo>
                  <a:cubicBezTo>
                    <a:pt x="2906" y="643"/>
                    <a:pt x="2811" y="560"/>
                    <a:pt x="2692" y="500"/>
                  </a:cubicBezTo>
                  <a:cubicBezTo>
                    <a:pt x="2602" y="460"/>
                    <a:pt x="2506" y="440"/>
                    <a:pt x="2411" y="440"/>
                  </a:cubicBezTo>
                  <a:cubicBezTo>
                    <a:pt x="2251" y="440"/>
                    <a:pt x="2092" y="496"/>
                    <a:pt x="1965" y="607"/>
                  </a:cubicBezTo>
                  <a:cubicBezTo>
                    <a:pt x="1775" y="810"/>
                    <a:pt x="1703" y="1095"/>
                    <a:pt x="1787" y="1357"/>
                  </a:cubicBezTo>
                  <a:cubicBezTo>
                    <a:pt x="1846" y="1542"/>
                    <a:pt x="1963" y="1703"/>
                    <a:pt x="2120" y="1819"/>
                  </a:cubicBezTo>
                  <a:lnTo>
                    <a:pt x="2120" y="1819"/>
                  </a:lnTo>
                  <a:cubicBezTo>
                    <a:pt x="2096" y="1821"/>
                    <a:pt x="2072" y="1822"/>
                    <a:pt x="2049" y="1822"/>
                  </a:cubicBezTo>
                  <a:cubicBezTo>
                    <a:pt x="1846" y="1822"/>
                    <a:pt x="1656" y="1798"/>
                    <a:pt x="1477" y="1738"/>
                  </a:cubicBezTo>
                  <a:cubicBezTo>
                    <a:pt x="1156" y="1631"/>
                    <a:pt x="870" y="1464"/>
                    <a:pt x="632" y="1226"/>
                  </a:cubicBezTo>
                  <a:cubicBezTo>
                    <a:pt x="453" y="1048"/>
                    <a:pt x="310" y="833"/>
                    <a:pt x="203" y="607"/>
                  </a:cubicBezTo>
                  <a:cubicBezTo>
                    <a:pt x="132" y="464"/>
                    <a:pt x="72" y="310"/>
                    <a:pt x="37" y="155"/>
                  </a:cubicBezTo>
                  <a:cubicBezTo>
                    <a:pt x="25" y="48"/>
                    <a:pt x="1" y="0"/>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9"/>
            <p:cNvSpPr/>
            <p:nvPr/>
          </p:nvSpPr>
          <p:spPr>
            <a:xfrm>
              <a:off x="4307899" y="3983119"/>
              <a:ext cx="140250" cy="161245"/>
            </a:xfrm>
            <a:custGeom>
              <a:avLst/>
              <a:gdLst/>
              <a:ahLst/>
              <a:cxnLst/>
              <a:rect l="l" t="t" r="r" b="b"/>
              <a:pathLst>
                <a:path w="4389" h="5046" extrusionOk="0">
                  <a:moveTo>
                    <a:pt x="2900" y="1"/>
                  </a:moveTo>
                  <a:lnTo>
                    <a:pt x="495" y="1906"/>
                  </a:lnTo>
                  <a:lnTo>
                    <a:pt x="1495" y="3191"/>
                  </a:lnTo>
                  <a:cubicBezTo>
                    <a:pt x="1495" y="3191"/>
                    <a:pt x="1" y="5046"/>
                    <a:pt x="352" y="5046"/>
                  </a:cubicBezTo>
                  <a:cubicBezTo>
                    <a:pt x="373" y="5046"/>
                    <a:pt x="400" y="5039"/>
                    <a:pt x="435" y="5025"/>
                  </a:cubicBezTo>
                  <a:cubicBezTo>
                    <a:pt x="983" y="4811"/>
                    <a:pt x="3614" y="2560"/>
                    <a:pt x="4245" y="2001"/>
                  </a:cubicBezTo>
                  <a:lnTo>
                    <a:pt x="4388" y="1870"/>
                  </a:lnTo>
                  <a:lnTo>
                    <a:pt x="2900"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9"/>
            <p:cNvSpPr/>
            <p:nvPr/>
          </p:nvSpPr>
          <p:spPr>
            <a:xfrm>
              <a:off x="4312661" y="4041341"/>
              <a:ext cx="135489" cy="103918"/>
            </a:xfrm>
            <a:custGeom>
              <a:avLst/>
              <a:gdLst/>
              <a:ahLst/>
              <a:cxnLst/>
              <a:rect l="l" t="t" r="r" b="b"/>
              <a:pathLst>
                <a:path w="4240" h="3252" extrusionOk="0">
                  <a:moveTo>
                    <a:pt x="4192" y="0"/>
                  </a:moveTo>
                  <a:lnTo>
                    <a:pt x="1013" y="2560"/>
                  </a:lnTo>
                  <a:cubicBezTo>
                    <a:pt x="1013" y="2560"/>
                    <a:pt x="798" y="2395"/>
                    <a:pt x="643" y="2395"/>
                  </a:cubicBezTo>
                  <a:cubicBezTo>
                    <a:pt x="612" y="2395"/>
                    <a:pt x="584" y="2401"/>
                    <a:pt x="560" y="2417"/>
                  </a:cubicBezTo>
                  <a:cubicBezTo>
                    <a:pt x="560" y="2417"/>
                    <a:pt x="1" y="3191"/>
                    <a:pt x="179" y="3251"/>
                  </a:cubicBezTo>
                  <a:cubicBezTo>
                    <a:pt x="181" y="3251"/>
                    <a:pt x="184" y="3251"/>
                    <a:pt x="186" y="3251"/>
                  </a:cubicBezTo>
                  <a:cubicBezTo>
                    <a:pt x="429" y="3251"/>
                    <a:pt x="3132" y="1108"/>
                    <a:pt x="4239" y="60"/>
                  </a:cubicBezTo>
                  <a:lnTo>
                    <a:pt x="41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9"/>
            <p:cNvSpPr/>
            <p:nvPr/>
          </p:nvSpPr>
          <p:spPr>
            <a:xfrm>
              <a:off x="4317614" y="4040574"/>
              <a:ext cx="130153" cy="103151"/>
            </a:xfrm>
            <a:custGeom>
              <a:avLst/>
              <a:gdLst/>
              <a:ahLst/>
              <a:cxnLst/>
              <a:rect l="l" t="t" r="r" b="b"/>
              <a:pathLst>
                <a:path w="4073" h="3228" extrusionOk="0">
                  <a:moveTo>
                    <a:pt x="4072" y="0"/>
                  </a:moveTo>
                  <a:lnTo>
                    <a:pt x="4037" y="24"/>
                  </a:lnTo>
                  <a:lnTo>
                    <a:pt x="3917" y="120"/>
                  </a:lnTo>
                  <a:lnTo>
                    <a:pt x="3489" y="477"/>
                  </a:lnTo>
                  <a:cubicBezTo>
                    <a:pt x="3120" y="774"/>
                    <a:pt x="2620" y="1191"/>
                    <a:pt x="2060" y="1632"/>
                  </a:cubicBezTo>
                  <a:cubicBezTo>
                    <a:pt x="1489" y="2084"/>
                    <a:pt x="977" y="2477"/>
                    <a:pt x="596" y="2763"/>
                  </a:cubicBezTo>
                  <a:lnTo>
                    <a:pt x="155" y="3096"/>
                  </a:lnTo>
                  <a:lnTo>
                    <a:pt x="36" y="3191"/>
                  </a:lnTo>
                  <a:lnTo>
                    <a:pt x="0" y="3227"/>
                  </a:lnTo>
                  <a:lnTo>
                    <a:pt x="36" y="3203"/>
                  </a:lnTo>
                  <a:lnTo>
                    <a:pt x="167" y="3108"/>
                  </a:lnTo>
                  <a:lnTo>
                    <a:pt x="619" y="2787"/>
                  </a:lnTo>
                  <a:cubicBezTo>
                    <a:pt x="1000" y="2501"/>
                    <a:pt x="1512" y="2108"/>
                    <a:pt x="2084" y="1667"/>
                  </a:cubicBezTo>
                  <a:cubicBezTo>
                    <a:pt x="2644" y="1215"/>
                    <a:pt x="3144" y="798"/>
                    <a:pt x="3501" y="501"/>
                  </a:cubicBezTo>
                  <a:lnTo>
                    <a:pt x="3929" y="131"/>
                  </a:lnTo>
                  <a:lnTo>
                    <a:pt x="4037" y="36"/>
                  </a:lnTo>
                  <a:cubicBezTo>
                    <a:pt x="4048" y="24"/>
                    <a:pt x="4072" y="12"/>
                    <a:pt x="407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9"/>
            <p:cNvSpPr/>
            <p:nvPr/>
          </p:nvSpPr>
          <p:spPr>
            <a:xfrm>
              <a:off x="4329022" y="4117650"/>
              <a:ext cx="17160" cy="6647"/>
            </a:xfrm>
            <a:custGeom>
              <a:avLst/>
              <a:gdLst/>
              <a:ahLst/>
              <a:cxnLst/>
              <a:rect l="l" t="t" r="r" b="b"/>
              <a:pathLst>
                <a:path w="537" h="208" extrusionOk="0">
                  <a:moveTo>
                    <a:pt x="134" y="1"/>
                  </a:moveTo>
                  <a:cubicBezTo>
                    <a:pt x="89" y="1"/>
                    <a:pt x="43" y="7"/>
                    <a:pt x="1" y="17"/>
                  </a:cubicBezTo>
                  <a:cubicBezTo>
                    <a:pt x="96" y="29"/>
                    <a:pt x="191" y="41"/>
                    <a:pt x="286" y="65"/>
                  </a:cubicBezTo>
                  <a:cubicBezTo>
                    <a:pt x="370" y="101"/>
                    <a:pt x="453" y="160"/>
                    <a:pt x="536" y="208"/>
                  </a:cubicBezTo>
                  <a:cubicBezTo>
                    <a:pt x="477" y="124"/>
                    <a:pt x="393" y="65"/>
                    <a:pt x="298" y="29"/>
                  </a:cubicBezTo>
                  <a:cubicBezTo>
                    <a:pt x="246" y="10"/>
                    <a:pt x="190" y="1"/>
                    <a:pt x="13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9"/>
            <p:cNvSpPr/>
            <p:nvPr/>
          </p:nvSpPr>
          <p:spPr>
            <a:xfrm>
              <a:off x="4350336" y="4091798"/>
              <a:ext cx="9139" cy="3355"/>
            </a:xfrm>
            <a:custGeom>
              <a:avLst/>
              <a:gdLst/>
              <a:ahLst/>
              <a:cxnLst/>
              <a:rect l="l" t="t" r="r" b="b"/>
              <a:pathLst>
                <a:path w="286" h="105" extrusionOk="0">
                  <a:moveTo>
                    <a:pt x="20" y="0"/>
                  </a:moveTo>
                  <a:cubicBezTo>
                    <a:pt x="10" y="0"/>
                    <a:pt x="3" y="2"/>
                    <a:pt x="0" y="5"/>
                  </a:cubicBezTo>
                  <a:cubicBezTo>
                    <a:pt x="0" y="5"/>
                    <a:pt x="60" y="41"/>
                    <a:pt x="143" y="64"/>
                  </a:cubicBezTo>
                  <a:cubicBezTo>
                    <a:pt x="197" y="91"/>
                    <a:pt x="250" y="104"/>
                    <a:pt x="274" y="104"/>
                  </a:cubicBezTo>
                  <a:cubicBezTo>
                    <a:pt x="282" y="104"/>
                    <a:pt x="286" y="103"/>
                    <a:pt x="286" y="100"/>
                  </a:cubicBezTo>
                  <a:cubicBezTo>
                    <a:pt x="250" y="64"/>
                    <a:pt x="203" y="41"/>
                    <a:pt x="155" y="29"/>
                  </a:cubicBezTo>
                  <a:cubicBezTo>
                    <a:pt x="94" y="11"/>
                    <a:pt x="46" y="0"/>
                    <a:pt x="2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9"/>
            <p:cNvSpPr/>
            <p:nvPr/>
          </p:nvSpPr>
          <p:spPr>
            <a:xfrm>
              <a:off x="4354905" y="4085854"/>
              <a:ext cx="8404" cy="1310"/>
            </a:xfrm>
            <a:custGeom>
              <a:avLst/>
              <a:gdLst/>
              <a:ahLst/>
              <a:cxnLst/>
              <a:rect l="l" t="t" r="r" b="b"/>
              <a:pathLst>
                <a:path w="263" h="41" extrusionOk="0">
                  <a:moveTo>
                    <a:pt x="131" y="0"/>
                  </a:moveTo>
                  <a:cubicBezTo>
                    <a:pt x="60" y="0"/>
                    <a:pt x="0" y="0"/>
                    <a:pt x="0" y="12"/>
                  </a:cubicBezTo>
                  <a:cubicBezTo>
                    <a:pt x="0" y="24"/>
                    <a:pt x="60" y="36"/>
                    <a:pt x="131" y="36"/>
                  </a:cubicBezTo>
                  <a:cubicBezTo>
                    <a:pt x="152" y="39"/>
                    <a:pt x="172" y="41"/>
                    <a:pt x="190" y="41"/>
                  </a:cubicBezTo>
                  <a:cubicBezTo>
                    <a:pt x="232" y="41"/>
                    <a:pt x="262" y="33"/>
                    <a:pt x="262" y="24"/>
                  </a:cubicBezTo>
                  <a:cubicBezTo>
                    <a:pt x="214" y="12"/>
                    <a:pt x="179" y="0"/>
                    <a:pt x="13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9"/>
            <p:cNvSpPr/>
            <p:nvPr/>
          </p:nvSpPr>
          <p:spPr>
            <a:xfrm>
              <a:off x="4353371" y="4076268"/>
              <a:ext cx="8021" cy="6615"/>
            </a:xfrm>
            <a:custGeom>
              <a:avLst/>
              <a:gdLst/>
              <a:ahLst/>
              <a:cxnLst/>
              <a:rect l="l" t="t" r="r" b="b"/>
              <a:pathLst>
                <a:path w="251" h="207" extrusionOk="0">
                  <a:moveTo>
                    <a:pt x="245" y="1"/>
                  </a:moveTo>
                  <a:cubicBezTo>
                    <a:pt x="226" y="1"/>
                    <a:pt x="173" y="43"/>
                    <a:pt x="120" y="86"/>
                  </a:cubicBezTo>
                  <a:cubicBezTo>
                    <a:pt x="48" y="146"/>
                    <a:pt x="1" y="193"/>
                    <a:pt x="1" y="205"/>
                  </a:cubicBezTo>
                  <a:cubicBezTo>
                    <a:pt x="2" y="206"/>
                    <a:pt x="4" y="207"/>
                    <a:pt x="6" y="207"/>
                  </a:cubicBezTo>
                  <a:cubicBezTo>
                    <a:pt x="25" y="207"/>
                    <a:pt x="78" y="164"/>
                    <a:pt x="131" y="122"/>
                  </a:cubicBezTo>
                  <a:cubicBezTo>
                    <a:pt x="203" y="62"/>
                    <a:pt x="251" y="3"/>
                    <a:pt x="251" y="3"/>
                  </a:cubicBezTo>
                  <a:cubicBezTo>
                    <a:pt x="249" y="1"/>
                    <a:pt x="247" y="1"/>
                    <a:pt x="24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9"/>
            <p:cNvSpPr/>
            <p:nvPr/>
          </p:nvSpPr>
          <p:spPr>
            <a:xfrm>
              <a:off x="4349952" y="4070197"/>
              <a:ext cx="8788" cy="8085"/>
            </a:xfrm>
            <a:custGeom>
              <a:avLst/>
              <a:gdLst/>
              <a:ahLst/>
              <a:cxnLst/>
              <a:rect l="l" t="t" r="r" b="b"/>
              <a:pathLst>
                <a:path w="275" h="253" extrusionOk="0">
                  <a:moveTo>
                    <a:pt x="271" y="1"/>
                  </a:moveTo>
                  <a:cubicBezTo>
                    <a:pt x="255" y="1"/>
                    <a:pt x="209" y="66"/>
                    <a:pt x="143" y="121"/>
                  </a:cubicBezTo>
                  <a:cubicBezTo>
                    <a:pt x="72" y="193"/>
                    <a:pt x="0" y="240"/>
                    <a:pt x="0" y="252"/>
                  </a:cubicBezTo>
                  <a:cubicBezTo>
                    <a:pt x="119" y="205"/>
                    <a:pt x="227" y="121"/>
                    <a:pt x="274" y="2"/>
                  </a:cubicBezTo>
                  <a:cubicBezTo>
                    <a:pt x="273" y="1"/>
                    <a:pt x="272" y="1"/>
                    <a:pt x="27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9"/>
            <p:cNvSpPr/>
            <p:nvPr/>
          </p:nvSpPr>
          <p:spPr>
            <a:xfrm>
              <a:off x="4332824" y="4088635"/>
              <a:ext cx="19045" cy="9810"/>
            </a:xfrm>
            <a:custGeom>
              <a:avLst/>
              <a:gdLst/>
              <a:ahLst/>
              <a:cxnLst/>
              <a:rect l="l" t="t" r="r" b="b"/>
              <a:pathLst>
                <a:path w="596" h="307" extrusionOk="0">
                  <a:moveTo>
                    <a:pt x="360" y="28"/>
                  </a:moveTo>
                  <a:cubicBezTo>
                    <a:pt x="379" y="28"/>
                    <a:pt x="398" y="29"/>
                    <a:pt x="417" y="32"/>
                  </a:cubicBezTo>
                  <a:cubicBezTo>
                    <a:pt x="456" y="48"/>
                    <a:pt x="494" y="63"/>
                    <a:pt x="533" y="82"/>
                  </a:cubicBezTo>
                  <a:lnTo>
                    <a:pt x="533" y="82"/>
                  </a:lnTo>
                  <a:cubicBezTo>
                    <a:pt x="505" y="100"/>
                    <a:pt x="466" y="124"/>
                    <a:pt x="417" y="151"/>
                  </a:cubicBezTo>
                  <a:cubicBezTo>
                    <a:pt x="346" y="187"/>
                    <a:pt x="286" y="211"/>
                    <a:pt x="215" y="235"/>
                  </a:cubicBezTo>
                  <a:cubicBezTo>
                    <a:pt x="179" y="247"/>
                    <a:pt x="143" y="259"/>
                    <a:pt x="108" y="270"/>
                  </a:cubicBezTo>
                  <a:cubicBezTo>
                    <a:pt x="60" y="270"/>
                    <a:pt x="36" y="247"/>
                    <a:pt x="36" y="211"/>
                  </a:cubicBezTo>
                  <a:cubicBezTo>
                    <a:pt x="72" y="140"/>
                    <a:pt x="132" y="80"/>
                    <a:pt x="215" y="56"/>
                  </a:cubicBezTo>
                  <a:cubicBezTo>
                    <a:pt x="258" y="39"/>
                    <a:pt x="308" y="28"/>
                    <a:pt x="360" y="28"/>
                  </a:cubicBezTo>
                  <a:close/>
                  <a:moveTo>
                    <a:pt x="351" y="0"/>
                  </a:moveTo>
                  <a:cubicBezTo>
                    <a:pt x="210" y="0"/>
                    <a:pt x="73" y="80"/>
                    <a:pt x="12" y="211"/>
                  </a:cubicBezTo>
                  <a:cubicBezTo>
                    <a:pt x="1" y="235"/>
                    <a:pt x="12" y="270"/>
                    <a:pt x="36" y="282"/>
                  </a:cubicBezTo>
                  <a:cubicBezTo>
                    <a:pt x="60" y="306"/>
                    <a:pt x="84" y="306"/>
                    <a:pt x="120" y="306"/>
                  </a:cubicBezTo>
                  <a:cubicBezTo>
                    <a:pt x="155" y="294"/>
                    <a:pt x="203" y="282"/>
                    <a:pt x="239" y="270"/>
                  </a:cubicBezTo>
                  <a:cubicBezTo>
                    <a:pt x="310" y="247"/>
                    <a:pt x="370" y="211"/>
                    <a:pt x="429" y="175"/>
                  </a:cubicBezTo>
                  <a:cubicBezTo>
                    <a:pt x="473" y="149"/>
                    <a:pt x="517" y="122"/>
                    <a:pt x="552" y="91"/>
                  </a:cubicBezTo>
                  <a:lnTo>
                    <a:pt x="552" y="91"/>
                  </a:lnTo>
                  <a:cubicBezTo>
                    <a:pt x="566" y="99"/>
                    <a:pt x="581" y="107"/>
                    <a:pt x="596" y="116"/>
                  </a:cubicBezTo>
                  <a:cubicBezTo>
                    <a:pt x="596" y="116"/>
                    <a:pt x="585" y="93"/>
                    <a:pt x="562" y="81"/>
                  </a:cubicBezTo>
                  <a:lnTo>
                    <a:pt x="562" y="81"/>
                  </a:lnTo>
                  <a:cubicBezTo>
                    <a:pt x="570" y="73"/>
                    <a:pt x="577" y="65"/>
                    <a:pt x="584" y="56"/>
                  </a:cubicBezTo>
                  <a:cubicBezTo>
                    <a:pt x="584" y="55"/>
                    <a:pt x="583" y="54"/>
                    <a:pt x="582" y="54"/>
                  </a:cubicBezTo>
                  <a:cubicBezTo>
                    <a:pt x="578" y="54"/>
                    <a:pt x="567" y="60"/>
                    <a:pt x="551" y="71"/>
                  </a:cubicBezTo>
                  <a:lnTo>
                    <a:pt x="551" y="71"/>
                  </a:lnTo>
                  <a:cubicBezTo>
                    <a:pt x="516" y="40"/>
                    <a:pt x="473" y="19"/>
                    <a:pt x="429" y="9"/>
                  </a:cubicBezTo>
                  <a:cubicBezTo>
                    <a:pt x="403" y="3"/>
                    <a:pt x="377" y="0"/>
                    <a:pt x="35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9"/>
            <p:cNvSpPr/>
            <p:nvPr/>
          </p:nvSpPr>
          <p:spPr>
            <a:xfrm>
              <a:off x="4345383" y="4077866"/>
              <a:ext cx="6870" cy="13709"/>
            </a:xfrm>
            <a:custGeom>
              <a:avLst/>
              <a:gdLst/>
              <a:ahLst/>
              <a:cxnLst/>
              <a:rect l="l" t="t" r="r" b="b"/>
              <a:pathLst>
                <a:path w="215" h="429" extrusionOk="0">
                  <a:moveTo>
                    <a:pt x="122" y="0"/>
                  </a:moveTo>
                  <a:cubicBezTo>
                    <a:pt x="109" y="0"/>
                    <a:pt x="96" y="4"/>
                    <a:pt x="84" y="12"/>
                  </a:cubicBezTo>
                  <a:cubicBezTo>
                    <a:pt x="24" y="60"/>
                    <a:pt x="0" y="119"/>
                    <a:pt x="12" y="191"/>
                  </a:cubicBezTo>
                  <a:cubicBezTo>
                    <a:pt x="12" y="238"/>
                    <a:pt x="36" y="298"/>
                    <a:pt x="60" y="334"/>
                  </a:cubicBezTo>
                  <a:cubicBezTo>
                    <a:pt x="108" y="417"/>
                    <a:pt x="167" y="429"/>
                    <a:pt x="167" y="429"/>
                  </a:cubicBezTo>
                  <a:cubicBezTo>
                    <a:pt x="131" y="393"/>
                    <a:pt x="108" y="357"/>
                    <a:pt x="96" y="322"/>
                  </a:cubicBezTo>
                  <a:cubicBezTo>
                    <a:pt x="72" y="286"/>
                    <a:pt x="60" y="238"/>
                    <a:pt x="60" y="191"/>
                  </a:cubicBezTo>
                  <a:cubicBezTo>
                    <a:pt x="48" y="131"/>
                    <a:pt x="72" y="84"/>
                    <a:pt x="108" y="48"/>
                  </a:cubicBezTo>
                  <a:cubicBezTo>
                    <a:pt x="114" y="41"/>
                    <a:pt x="121" y="38"/>
                    <a:pt x="128" y="38"/>
                  </a:cubicBezTo>
                  <a:cubicBezTo>
                    <a:pt x="159" y="38"/>
                    <a:pt x="191" y="95"/>
                    <a:pt x="191" y="143"/>
                  </a:cubicBezTo>
                  <a:cubicBezTo>
                    <a:pt x="191" y="191"/>
                    <a:pt x="191" y="238"/>
                    <a:pt x="191" y="286"/>
                  </a:cubicBezTo>
                  <a:cubicBezTo>
                    <a:pt x="167" y="369"/>
                    <a:pt x="167" y="417"/>
                    <a:pt x="167" y="417"/>
                  </a:cubicBezTo>
                  <a:cubicBezTo>
                    <a:pt x="191" y="381"/>
                    <a:pt x="215" y="334"/>
                    <a:pt x="215" y="286"/>
                  </a:cubicBezTo>
                  <a:cubicBezTo>
                    <a:pt x="215" y="238"/>
                    <a:pt x="215" y="179"/>
                    <a:pt x="215" y="131"/>
                  </a:cubicBezTo>
                  <a:cubicBezTo>
                    <a:pt x="215" y="107"/>
                    <a:pt x="203" y="72"/>
                    <a:pt x="179" y="48"/>
                  </a:cubicBezTo>
                  <a:cubicBezTo>
                    <a:pt x="171" y="16"/>
                    <a:pt x="147" y="0"/>
                    <a:pt x="12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9"/>
            <p:cNvSpPr/>
            <p:nvPr/>
          </p:nvSpPr>
          <p:spPr>
            <a:xfrm>
              <a:off x="4412712" y="4020411"/>
              <a:ext cx="17160" cy="43395"/>
            </a:xfrm>
            <a:custGeom>
              <a:avLst/>
              <a:gdLst/>
              <a:ahLst/>
              <a:cxnLst/>
              <a:rect l="l" t="t" r="r" b="b"/>
              <a:pathLst>
                <a:path w="537" h="1358" extrusionOk="0">
                  <a:moveTo>
                    <a:pt x="537" y="0"/>
                  </a:moveTo>
                  <a:lnTo>
                    <a:pt x="537" y="0"/>
                  </a:lnTo>
                  <a:cubicBezTo>
                    <a:pt x="513" y="12"/>
                    <a:pt x="489" y="24"/>
                    <a:pt x="477" y="36"/>
                  </a:cubicBezTo>
                  <a:cubicBezTo>
                    <a:pt x="430" y="60"/>
                    <a:pt x="382" y="96"/>
                    <a:pt x="346" y="131"/>
                  </a:cubicBezTo>
                  <a:cubicBezTo>
                    <a:pt x="203" y="262"/>
                    <a:pt x="108" y="429"/>
                    <a:pt x="60" y="608"/>
                  </a:cubicBezTo>
                  <a:cubicBezTo>
                    <a:pt x="25" y="798"/>
                    <a:pt x="37" y="989"/>
                    <a:pt x="96" y="1167"/>
                  </a:cubicBezTo>
                  <a:cubicBezTo>
                    <a:pt x="120" y="1215"/>
                    <a:pt x="144" y="1262"/>
                    <a:pt x="179" y="1310"/>
                  </a:cubicBezTo>
                  <a:cubicBezTo>
                    <a:pt x="203" y="1346"/>
                    <a:pt x="215" y="1358"/>
                    <a:pt x="215" y="1358"/>
                  </a:cubicBezTo>
                  <a:cubicBezTo>
                    <a:pt x="227" y="1358"/>
                    <a:pt x="168" y="1286"/>
                    <a:pt x="120" y="1155"/>
                  </a:cubicBezTo>
                  <a:cubicBezTo>
                    <a:pt x="1" y="798"/>
                    <a:pt x="96" y="417"/>
                    <a:pt x="358" y="155"/>
                  </a:cubicBezTo>
                  <a:cubicBezTo>
                    <a:pt x="453" y="48"/>
                    <a:pt x="537" y="0"/>
                    <a:pt x="53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9"/>
            <p:cNvSpPr/>
            <p:nvPr/>
          </p:nvSpPr>
          <p:spPr>
            <a:xfrm>
              <a:off x="4396351" y="3994911"/>
              <a:ext cx="25532" cy="31252"/>
            </a:xfrm>
            <a:custGeom>
              <a:avLst/>
              <a:gdLst/>
              <a:ahLst/>
              <a:cxnLst/>
              <a:rect l="l" t="t" r="r" b="b"/>
              <a:pathLst>
                <a:path w="799" h="978" extrusionOk="0">
                  <a:moveTo>
                    <a:pt x="1" y="1"/>
                  </a:moveTo>
                  <a:lnTo>
                    <a:pt x="1" y="1"/>
                  </a:lnTo>
                  <a:cubicBezTo>
                    <a:pt x="120" y="179"/>
                    <a:pt x="251" y="346"/>
                    <a:pt x="382" y="501"/>
                  </a:cubicBezTo>
                  <a:cubicBezTo>
                    <a:pt x="513" y="667"/>
                    <a:pt x="656" y="834"/>
                    <a:pt x="799" y="977"/>
                  </a:cubicBezTo>
                  <a:cubicBezTo>
                    <a:pt x="799" y="977"/>
                    <a:pt x="632" y="751"/>
                    <a:pt x="418" y="477"/>
                  </a:cubicBezTo>
                  <a:cubicBezTo>
                    <a:pt x="287" y="310"/>
                    <a:pt x="144" y="155"/>
                    <a:pt x="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9"/>
            <p:cNvSpPr/>
            <p:nvPr/>
          </p:nvSpPr>
          <p:spPr>
            <a:xfrm>
              <a:off x="4381907" y="4064509"/>
              <a:ext cx="22464" cy="17959"/>
            </a:xfrm>
            <a:custGeom>
              <a:avLst/>
              <a:gdLst/>
              <a:ahLst/>
              <a:cxnLst/>
              <a:rect l="l" t="t" r="r" b="b"/>
              <a:pathLst>
                <a:path w="703" h="562" extrusionOk="0">
                  <a:moveTo>
                    <a:pt x="701" y="1"/>
                  </a:moveTo>
                  <a:cubicBezTo>
                    <a:pt x="680" y="1"/>
                    <a:pt x="541" y="139"/>
                    <a:pt x="358" y="287"/>
                  </a:cubicBezTo>
                  <a:cubicBezTo>
                    <a:pt x="155" y="442"/>
                    <a:pt x="0" y="561"/>
                    <a:pt x="0" y="561"/>
                  </a:cubicBezTo>
                  <a:cubicBezTo>
                    <a:pt x="131" y="502"/>
                    <a:pt x="262" y="418"/>
                    <a:pt x="370" y="311"/>
                  </a:cubicBezTo>
                  <a:cubicBezTo>
                    <a:pt x="501" y="228"/>
                    <a:pt x="608" y="121"/>
                    <a:pt x="703" y="2"/>
                  </a:cubicBezTo>
                  <a:cubicBezTo>
                    <a:pt x="702" y="1"/>
                    <a:pt x="702" y="1"/>
                    <a:pt x="70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9"/>
            <p:cNvSpPr/>
            <p:nvPr/>
          </p:nvSpPr>
          <p:spPr>
            <a:xfrm>
              <a:off x="4418432" y="4052749"/>
              <a:ext cx="2684" cy="5816"/>
            </a:xfrm>
            <a:custGeom>
              <a:avLst/>
              <a:gdLst/>
              <a:ahLst/>
              <a:cxnLst/>
              <a:rect l="l" t="t" r="r" b="b"/>
              <a:pathLst>
                <a:path w="84" h="182" extrusionOk="0">
                  <a:moveTo>
                    <a:pt x="24" y="0"/>
                  </a:moveTo>
                  <a:cubicBezTo>
                    <a:pt x="24" y="0"/>
                    <a:pt x="0" y="36"/>
                    <a:pt x="12" y="96"/>
                  </a:cubicBezTo>
                  <a:cubicBezTo>
                    <a:pt x="33" y="148"/>
                    <a:pt x="54" y="181"/>
                    <a:pt x="67" y="181"/>
                  </a:cubicBezTo>
                  <a:cubicBezTo>
                    <a:pt x="69" y="181"/>
                    <a:pt x="70" y="181"/>
                    <a:pt x="72" y="179"/>
                  </a:cubicBezTo>
                  <a:cubicBezTo>
                    <a:pt x="84" y="179"/>
                    <a:pt x="60" y="143"/>
                    <a:pt x="48" y="84"/>
                  </a:cubicBezTo>
                  <a:cubicBezTo>
                    <a:pt x="36" y="36"/>
                    <a:pt x="36" y="0"/>
                    <a:pt x="2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9"/>
            <p:cNvSpPr/>
            <p:nvPr/>
          </p:nvSpPr>
          <p:spPr>
            <a:xfrm>
              <a:off x="4418048" y="4040958"/>
              <a:ext cx="1949" cy="5368"/>
            </a:xfrm>
            <a:custGeom>
              <a:avLst/>
              <a:gdLst/>
              <a:ahLst/>
              <a:cxnLst/>
              <a:rect l="l" t="t" r="r" b="b"/>
              <a:pathLst>
                <a:path w="61" h="168" extrusionOk="0">
                  <a:moveTo>
                    <a:pt x="48" y="0"/>
                  </a:moveTo>
                  <a:cubicBezTo>
                    <a:pt x="36" y="0"/>
                    <a:pt x="12" y="36"/>
                    <a:pt x="1" y="84"/>
                  </a:cubicBezTo>
                  <a:cubicBezTo>
                    <a:pt x="1" y="131"/>
                    <a:pt x="1" y="167"/>
                    <a:pt x="12" y="167"/>
                  </a:cubicBezTo>
                  <a:cubicBezTo>
                    <a:pt x="24" y="167"/>
                    <a:pt x="24" y="131"/>
                    <a:pt x="48" y="84"/>
                  </a:cubicBezTo>
                  <a:cubicBezTo>
                    <a:pt x="60" y="48"/>
                    <a:pt x="48" y="0"/>
                    <a:pt x="4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9"/>
            <p:cNvSpPr/>
            <p:nvPr/>
          </p:nvSpPr>
          <p:spPr>
            <a:xfrm>
              <a:off x="4421084" y="4031307"/>
              <a:ext cx="3835" cy="5113"/>
            </a:xfrm>
            <a:custGeom>
              <a:avLst/>
              <a:gdLst/>
              <a:ahLst/>
              <a:cxnLst/>
              <a:rect l="l" t="t" r="r" b="b"/>
              <a:pathLst>
                <a:path w="120" h="160" extrusionOk="0">
                  <a:moveTo>
                    <a:pt x="113" y="1"/>
                  </a:moveTo>
                  <a:cubicBezTo>
                    <a:pt x="99" y="1"/>
                    <a:pt x="64" y="18"/>
                    <a:pt x="37" y="64"/>
                  </a:cubicBezTo>
                  <a:cubicBezTo>
                    <a:pt x="1" y="112"/>
                    <a:pt x="13" y="159"/>
                    <a:pt x="25" y="159"/>
                  </a:cubicBezTo>
                  <a:cubicBezTo>
                    <a:pt x="37" y="159"/>
                    <a:pt x="48" y="124"/>
                    <a:pt x="72" y="76"/>
                  </a:cubicBezTo>
                  <a:cubicBezTo>
                    <a:pt x="96" y="40"/>
                    <a:pt x="120" y="5"/>
                    <a:pt x="120" y="5"/>
                  </a:cubicBezTo>
                  <a:cubicBezTo>
                    <a:pt x="120" y="2"/>
                    <a:pt x="117" y="1"/>
                    <a:pt x="11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9"/>
            <p:cNvSpPr/>
            <p:nvPr/>
          </p:nvSpPr>
          <p:spPr>
            <a:xfrm>
              <a:off x="4427954" y="4025364"/>
              <a:ext cx="1534" cy="2780"/>
            </a:xfrm>
            <a:custGeom>
              <a:avLst/>
              <a:gdLst/>
              <a:ahLst/>
              <a:cxnLst/>
              <a:rect l="l" t="t" r="r" b="b"/>
              <a:pathLst>
                <a:path w="48" h="87" extrusionOk="0">
                  <a:moveTo>
                    <a:pt x="48" y="0"/>
                  </a:moveTo>
                  <a:cubicBezTo>
                    <a:pt x="36" y="0"/>
                    <a:pt x="12" y="12"/>
                    <a:pt x="12" y="36"/>
                  </a:cubicBezTo>
                  <a:cubicBezTo>
                    <a:pt x="12" y="60"/>
                    <a:pt x="0" y="84"/>
                    <a:pt x="12" y="84"/>
                  </a:cubicBezTo>
                  <a:cubicBezTo>
                    <a:pt x="12" y="86"/>
                    <a:pt x="13" y="87"/>
                    <a:pt x="15" y="87"/>
                  </a:cubicBezTo>
                  <a:cubicBezTo>
                    <a:pt x="24" y="87"/>
                    <a:pt x="48" y="67"/>
                    <a:pt x="48" y="48"/>
                  </a:cubicBezTo>
                  <a:lnTo>
                    <a:pt x="48"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9"/>
            <p:cNvSpPr/>
            <p:nvPr/>
          </p:nvSpPr>
          <p:spPr>
            <a:xfrm>
              <a:off x="4343114" y="4013189"/>
              <a:ext cx="84872" cy="65092"/>
            </a:xfrm>
            <a:custGeom>
              <a:avLst/>
              <a:gdLst/>
              <a:ahLst/>
              <a:cxnLst/>
              <a:rect l="l" t="t" r="r" b="b"/>
              <a:pathLst>
                <a:path w="2656" h="2037" extrusionOk="0">
                  <a:moveTo>
                    <a:pt x="2560" y="0"/>
                  </a:moveTo>
                  <a:lnTo>
                    <a:pt x="0" y="1739"/>
                  </a:lnTo>
                  <a:lnTo>
                    <a:pt x="214" y="2036"/>
                  </a:lnTo>
                  <a:lnTo>
                    <a:pt x="2655" y="167"/>
                  </a:lnTo>
                  <a:lnTo>
                    <a:pt x="25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9"/>
            <p:cNvSpPr/>
            <p:nvPr/>
          </p:nvSpPr>
          <p:spPr>
            <a:xfrm>
              <a:off x="3918879" y="4074063"/>
              <a:ext cx="181888" cy="80143"/>
            </a:xfrm>
            <a:custGeom>
              <a:avLst/>
              <a:gdLst/>
              <a:ahLst/>
              <a:cxnLst/>
              <a:rect l="l" t="t" r="r" b="b"/>
              <a:pathLst>
                <a:path w="5692" h="2508" extrusionOk="0">
                  <a:moveTo>
                    <a:pt x="5668" y="0"/>
                  </a:moveTo>
                  <a:lnTo>
                    <a:pt x="2596" y="12"/>
                  </a:lnTo>
                  <a:lnTo>
                    <a:pt x="2596" y="1643"/>
                  </a:lnTo>
                  <a:cubicBezTo>
                    <a:pt x="2596" y="1643"/>
                    <a:pt x="1" y="2239"/>
                    <a:pt x="620" y="2429"/>
                  </a:cubicBezTo>
                  <a:cubicBezTo>
                    <a:pt x="819" y="2487"/>
                    <a:pt x="1369" y="2508"/>
                    <a:pt x="2037" y="2508"/>
                  </a:cubicBezTo>
                  <a:cubicBezTo>
                    <a:pt x="3284" y="2508"/>
                    <a:pt x="4943" y="2436"/>
                    <a:pt x="5501" y="2405"/>
                  </a:cubicBezTo>
                  <a:lnTo>
                    <a:pt x="5692" y="2393"/>
                  </a:lnTo>
                  <a:lnTo>
                    <a:pt x="5668"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9"/>
            <p:cNvSpPr/>
            <p:nvPr/>
          </p:nvSpPr>
          <p:spPr>
            <a:xfrm>
              <a:off x="3932205" y="4137206"/>
              <a:ext cx="168563" cy="16649"/>
            </a:xfrm>
            <a:custGeom>
              <a:avLst/>
              <a:gdLst/>
              <a:ahLst/>
              <a:cxnLst/>
              <a:rect l="l" t="t" r="r" b="b"/>
              <a:pathLst>
                <a:path w="5275" h="521" extrusionOk="0">
                  <a:moveTo>
                    <a:pt x="905" y="1"/>
                  </a:moveTo>
                  <a:cubicBezTo>
                    <a:pt x="905" y="1"/>
                    <a:pt x="0" y="274"/>
                    <a:pt x="107" y="417"/>
                  </a:cubicBezTo>
                  <a:cubicBezTo>
                    <a:pt x="166" y="487"/>
                    <a:pt x="1033" y="520"/>
                    <a:pt x="2085" y="520"/>
                  </a:cubicBezTo>
                  <a:cubicBezTo>
                    <a:pt x="3184" y="520"/>
                    <a:pt x="4484" y="484"/>
                    <a:pt x="5275" y="417"/>
                  </a:cubicBezTo>
                  <a:lnTo>
                    <a:pt x="5275" y="346"/>
                  </a:lnTo>
                  <a:lnTo>
                    <a:pt x="1191" y="405"/>
                  </a:lnTo>
                  <a:cubicBezTo>
                    <a:pt x="1191" y="405"/>
                    <a:pt x="1084" y="13"/>
                    <a:pt x="9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9"/>
            <p:cNvSpPr/>
            <p:nvPr/>
          </p:nvSpPr>
          <p:spPr>
            <a:xfrm>
              <a:off x="3942079" y="4147879"/>
              <a:ext cx="160222" cy="2684"/>
            </a:xfrm>
            <a:custGeom>
              <a:avLst/>
              <a:gdLst/>
              <a:ahLst/>
              <a:cxnLst/>
              <a:rect l="l" t="t" r="r" b="b"/>
              <a:pathLst>
                <a:path w="5014" h="84" extrusionOk="0">
                  <a:moveTo>
                    <a:pt x="4799" y="0"/>
                  </a:moveTo>
                  <a:lnTo>
                    <a:pt x="4239" y="24"/>
                  </a:lnTo>
                  <a:cubicBezTo>
                    <a:pt x="3775" y="36"/>
                    <a:pt x="3120" y="48"/>
                    <a:pt x="2406" y="48"/>
                  </a:cubicBezTo>
                  <a:cubicBezTo>
                    <a:pt x="1692" y="48"/>
                    <a:pt x="1037" y="36"/>
                    <a:pt x="560" y="36"/>
                  </a:cubicBezTo>
                  <a:lnTo>
                    <a:pt x="1" y="36"/>
                  </a:lnTo>
                  <a:lnTo>
                    <a:pt x="560" y="60"/>
                  </a:lnTo>
                  <a:cubicBezTo>
                    <a:pt x="1037" y="83"/>
                    <a:pt x="1692" y="83"/>
                    <a:pt x="2406" y="83"/>
                  </a:cubicBezTo>
                  <a:cubicBezTo>
                    <a:pt x="3120" y="71"/>
                    <a:pt x="3775" y="60"/>
                    <a:pt x="4251" y="36"/>
                  </a:cubicBezTo>
                  <a:lnTo>
                    <a:pt x="4799" y="12"/>
                  </a:lnTo>
                  <a:lnTo>
                    <a:pt x="5013" y="12"/>
                  </a:lnTo>
                  <a:lnTo>
                    <a:pt x="5013"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9"/>
            <p:cNvSpPr/>
            <p:nvPr/>
          </p:nvSpPr>
          <p:spPr>
            <a:xfrm>
              <a:off x="3960740" y="4136439"/>
              <a:ext cx="9523" cy="14891"/>
            </a:xfrm>
            <a:custGeom>
              <a:avLst/>
              <a:gdLst/>
              <a:ahLst/>
              <a:cxnLst/>
              <a:rect l="l" t="t" r="r" b="b"/>
              <a:pathLst>
                <a:path w="298" h="466" extrusionOk="0">
                  <a:moveTo>
                    <a:pt x="0" y="1"/>
                  </a:moveTo>
                  <a:cubicBezTo>
                    <a:pt x="72" y="60"/>
                    <a:pt x="131" y="132"/>
                    <a:pt x="179" y="203"/>
                  </a:cubicBezTo>
                  <a:cubicBezTo>
                    <a:pt x="226" y="287"/>
                    <a:pt x="262" y="382"/>
                    <a:pt x="286" y="465"/>
                  </a:cubicBezTo>
                  <a:cubicBezTo>
                    <a:pt x="298" y="370"/>
                    <a:pt x="274" y="275"/>
                    <a:pt x="215" y="191"/>
                  </a:cubicBezTo>
                  <a:cubicBezTo>
                    <a:pt x="167" y="108"/>
                    <a:pt x="96" y="37"/>
                    <a:pt x="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9"/>
            <p:cNvSpPr/>
            <p:nvPr/>
          </p:nvSpPr>
          <p:spPr>
            <a:xfrm>
              <a:off x="3993462" y="4128451"/>
              <a:ext cx="5720" cy="8404"/>
            </a:xfrm>
            <a:custGeom>
              <a:avLst/>
              <a:gdLst/>
              <a:ahLst/>
              <a:cxnLst/>
              <a:rect l="l" t="t" r="r" b="b"/>
              <a:pathLst>
                <a:path w="179" h="263" extrusionOk="0">
                  <a:moveTo>
                    <a:pt x="12" y="1"/>
                  </a:moveTo>
                  <a:cubicBezTo>
                    <a:pt x="0" y="13"/>
                    <a:pt x="24" y="72"/>
                    <a:pt x="72" y="144"/>
                  </a:cubicBezTo>
                  <a:cubicBezTo>
                    <a:pt x="119" y="215"/>
                    <a:pt x="167" y="263"/>
                    <a:pt x="167" y="263"/>
                  </a:cubicBezTo>
                  <a:cubicBezTo>
                    <a:pt x="179" y="251"/>
                    <a:pt x="155" y="191"/>
                    <a:pt x="107" y="120"/>
                  </a:cubicBezTo>
                  <a:cubicBezTo>
                    <a:pt x="60" y="48"/>
                    <a:pt x="12" y="1"/>
                    <a:pt x="1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9"/>
            <p:cNvSpPr/>
            <p:nvPr/>
          </p:nvSpPr>
          <p:spPr>
            <a:xfrm>
              <a:off x="4000301" y="4126853"/>
              <a:ext cx="6870" cy="5432"/>
            </a:xfrm>
            <a:custGeom>
              <a:avLst/>
              <a:gdLst/>
              <a:ahLst/>
              <a:cxnLst/>
              <a:rect l="l" t="t" r="r" b="b"/>
              <a:pathLst>
                <a:path w="215" h="170" extrusionOk="0">
                  <a:moveTo>
                    <a:pt x="15" y="1"/>
                  </a:moveTo>
                  <a:cubicBezTo>
                    <a:pt x="13" y="1"/>
                    <a:pt x="12" y="2"/>
                    <a:pt x="12" y="3"/>
                  </a:cubicBezTo>
                  <a:cubicBezTo>
                    <a:pt x="1" y="15"/>
                    <a:pt x="36" y="51"/>
                    <a:pt x="96" y="98"/>
                  </a:cubicBezTo>
                  <a:cubicBezTo>
                    <a:pt x="143" y="146"/>
                    <a:pt x="203" y="170"/>
                    <a:pt x="203" y="170"/>
                  </a:cubicBezTo>
                  <a:cubicBezTo>
                    <a:pt x="215" y="170"/>
                    <a:pt x="179" y="122"/>
                    <a:pt x="120" y="75"/>
                  </a:cubicBezTo>
                  <a:cubicBezTo>
                    <a:pt x="78" y="33"/>
                    <a:pt x="28" y="1"/>
                    <a:pt x="1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9"/>
            <p:cNvSpPr/>
            <p:nvPr/>
          </p:nvSpPr>
          <p:spPr>
            <a:xfrm>
              <a:off x="4001451" y="4122603"/>
              <a:ext cx="10290" cy="1310"/>
            </a:xfrm>
            <a:custGeom>
              <a:avLst/>
              <a:gdLst/>
              <a:ahLst/>
              <a:cxnLst/>
              <a:rect l="l" t="t" r="r" b="b"/>
              <a:pathLst>
                <a:path w="322" h="41" extrusionOk="0">
                  <a:moveTo>
                    <a:pt x="117" y="0"/>
                  </a:moveTo>
                  <a:cubicBezTo>
                    <a:pt x="78" y="0"/>
                    <a:pt x="42" y="9"/>
                    <a:pt x="0" y="17"/>
                  </a:cubicBezTo>
                  <a:cubicBezTo>
                    <a:pt x="60" y="41"/>
                    <a:pt x="107" y="41"/>
                    <a:pt x="167" y="41"/>
                  </a:cubicBezTo>
                  <a:cubicBezTo>
                    <a:pt x="215" y="41"/>
                    <a:pt x="274" y="41"/>
                    <a:pt x="322" y="17"/>
                  </a:cubicBezTo>
                  <a:cubicBezTo>
                    <a:pt x="288" y="9"/>
                    <a:pt x="248" y="0"/>
                    <a:pt x="211" y="0"/>
                  </a:cubicBezTo>
                  <a:cubicBezTo>
                    <a:pt x="196" y="0"/>
                    <a:pt x="181" y="2"/>
                    <a:pt x="167" y="5"/>
                  </a:cubicBezTo>
                  <a:cubicBezTo>
                    <a:pt x="149" y="2"/>
                    <a:pt x="133" y="0"/>
                    <a:pt x="11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9"/>
            <p:cNvSpPr/>
            <p:nvPr/>
          </p:nvSpPr>
          <p:spPr>
            <a:xfrm>
              <a:off x="4001834" y="4116659"/>
              <a:ext cx="11823" cy="1789"/>
            </a:xfrm>
            <a:custGeom>
              <a:avLst/>
              <a:gdLst/>
              <a:ahLst/>
              <a:cxnLst/>
              <a:rect l="l" t="t" r="r" b="b"/>
              <a:pathLst>
                <a:path w="370" h="56" extrusionOk="0">
                  <a:moveTo>
                    <a:pt x="369" y="1"/>
                  </a:moveTo>
                  <a:cubicBezTo>
                    <a:pt x="310" y="1"/>
                    <a:pt x="238" y="1"/>
                    <a:pt x="179" y="13"/>
                  </a:cubicBezTo>
                  <a:cubicBezTo>
                    <a:pt x="119" y="13"/>
                    <a:pt x="60" y="25"/>
                    <a:pt x="0" y="25"/>
                  </a:cubicBezTo>
                  <a:cubicBezTo>
                    <a:pt x="38" y="47"/>
                    <a:pt x="76" y="55"/>
                    <a:pt x="116" y="55"/>
                  </a:cubicBezTo>
                  <a:cubicBezTo>
                    <a:pt x="140" y="55"/>
                    <a:pt x="164" y="53"/>
                    <a:pt x="191" y="48"/>
                  </a:cubicBezTo>
                  <a:cubicBezTo>
                    <a:pt x="250" y="48"/>
                    <a:pt x="310" y="36"/>
                    <a:pt x="36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9"/>
            <p:cNvSpPr/>
            <p:nvPr/>
          </p:nvSpPr>
          <p:spPr>
            <a:xfrm>
              <a:off x="3976718" y="4119535"/>
              <a:ext cx="18662" cy="10481"/>
            </a:xfrm>
            <a:custGeom>
              <a:avLst/>
              <a:gdLst/>
              <a:ahLst/>
              <a:cxnLst/>
              <a:rect l="l" t="t" r="r" b="b"/>
              <a:pathLst>
                <a:path w="584" h="328" extrusionOk="0">
                  <a:moveTo>
                    <a:pt x="192" y="32"/>
                  </a:moveTo>
                  <a:cubicBezTo>
                    <a:pt x="224" y="32"/>
                    <a:pt x="256" y="39"/>
                    <a:pt x="286" y="54"/>
                  </a:cubicBezTo>
                  <a:cubicBezTo>
                    <a:pt x="358" y="65"/>
                    <a:pt x="417" y="101"/>
                    <a:pt x="453" y="161"/>
                  </a:cubicBezTo>
                  <a:cubicBezTo>
                    <a:pt x="483" y="191"/>
                    <a:pt x="504" y="226"/>
                    <a:pt x="521" y="263"/>
                  </a:cubicBezTo>
                  <a:lnTo>
                    <a:pt x="521" y="263"/>
                  </a:lnTo>
                  <a:cubicBezTo>
                    <a:pt x="490" y="260"/>
                    <a:pt x="448" y="254"/>
                    <a:pt x="393" y="244"/>
                  </a:cubicBezTo>
                  <a:cubicBezTo>
                    <a:pt x="322" y="232"/>
                    <a:pt x="250" y="220"/>
                    <a:pt x="179" y="196"/>
                  </a:cubicBezTo>
                  <a:cubicBezTo>
                    <a:pt x="143" y="185"/>
                    <a:pt x="107" y="173"/>
                    <a:pt x="72" y="149"/>
                  </a:cubicBezTo>
                  <a:cubicBezTo>
                    <a:pt x="36" y="125"/>
                    <a:pt x="24" y="89"/>
                    <a:pt x="60" y="65"/>
                  </a:cubicBezTo>
                  <a:cubicBezTo>
                    <a:pt x="101" y="45"/>
                    <a:pt x="147" y="32"/>
                    <a:pt x="192" y="32"/>
                  </a:cubicBezTo>
                  <a:close/>
                  <a:moveTo>
                    <a:pt x="201" y="0"/>
                  </a:moveTo>
                  <a:cubicBezTo>
                    <a:pt x="145" y="0"/>
                    <a:pt x="89" y="13"/>
                    <a:pt x="36" y="42"/>
                  </a:cubicBezTo>
                  <a:cubicBezTo>
                    <a:pt x="12" y="54"/>
                    <a:pt x="0" y="89"/>
                    <a:pt x="12" y="113"/>
                  </a:cubicBezTo>
                  <a:cubicBezTo>
                    <a:pt x="12" y="137"/>
                    <a:pt x="36" y="161"/>
                    <a:pt x="60" y="173"/>
                  </a:cubicBezTo>
                  <a:cubicBezTo>
                    <a:pt x="96" y="196"/>
                    <a:pt x="131" y="220"/>
                    <a:pt x="179" y="220"/>
                  </a:cubicBezTo>
                  <a:cubicBezTo>
                    <a:pt x="238" y="244"/>
                    <a:pt x="310" y="268"/>
                    <a:pt x="381" y="268"/>
                  </a:cubicBezTo>
                  <a:cubicBezTo>
                    <a:pt x="417" y="274"/>
                    <a:pt x="453" y="277"/>
                    <a:pt x="487" y="277"/>
                  </a:cubicBezTo>
                  <a:cubicBezTo>
                    <a:pt x="500" y="277"/>
                    <a:pt x="514" y="276"/>
                    <a:pt x="527" y="275"/>
                  </a:cubicBezTo>
                  <a:lnTo>
                    <a:pt x="527" y="275"/>
                  </a:lnTo>
                  <a:cubicBezTo>
                    <a:pt x="534" y="293"/>
                    <a:pt x="541" y="310"/>
                    <a:pt x="548" y="327"/>
                  </a:cubicBezTo>
                  <a:cubicBezTo>
                    <a:pt x="548" y="306"/>
                    <a:pt x="548" y="294"/>
                    <a:pt x="548" y="273"/>
                  </a:cubicBezTo>
                  <a:lnTo>
                    <a:pt x="548" y="273"/>
                  </a:lnTo>
                  <a:cubicBezTo>
                    <a:pt x="560" y="272"/>
                    <a:pt x="572" y="270"/>
                    <a:pt x="584" y="268"/>
                  </a:cubicBezTo>
                  <a:cubicBezTo>
                    <a:pt x="584" y="268"/>
                    <a:pt x="572" y="268"/>
                    <a:pt x="547" y="266"/>
                  </a:cubicBezTo>
                  <a:lnTo>
                    <a:pt x="547" y="266"/>
                  </a:lnTo>
                  <a:cubicBezTo>
                    <a:pt x="535" y="219"/>
                    <a:pt x="512" y="184"/>
                    <a:pt x="488" y="137"/>
                  </a:cubicBezTo>
                  <a:cubicBezTo>
                    <a:pt x="418" y="50"/>
                    <a:pt x="310" y="0"/>
                    <a:pt x="20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9"/>
            <p:cNvSpPr/>
            <p:nvPr/>
          </p:nvSpPr>
          <p:spPr>
            <a:xfrm>
              <a:off x="3992695" y="4116276"/>
              <a:ext cx="9555" cy="12207"/>
            </a:xfrm>
            <a:custGeom>
              <a:avLst/>
              <a:gdLst/>
              <a:ahLst/>
              <a:cxnLst/>
              <a:rect l="l" t="t" r="r" b="b"/>
              <a:pathLst>
                <a:path w="299" h="382" extrusionOk="0">
                  <a:moveTo>
                    <a:pt x="227" y="1"/>
                  </a:moveTo>
                  <a:cubicBezTo>
                    <a:pt x="167" y="1"/>
                    <a:pt x="108" y="48"/>
                    <a:pt x="72" y="96"/>
                  </a:cubicBezTo>
                  <a:cubicBezTo>
                    <a:pt x="36" y="144"/>
                    <a:pt x="24" y="191"/>
                    <a:pt x="12" y="251"/>
                  </a:cubicBezTo>
                  <a:cubicBezTo>
                    <a:pt x="0" y="287"/>
                    <a:pt x="12" y="334"/>
                    <a:pt x="36" y="382"/>
                  </a:cubicBezTo>
                  <a:cubicBezTo>
                    <a:pt x="36" y="334"/>
                    <a:pt x="36" y="298"/>
                    <a:pt x="48" y="251"/>
                  </a:cubicBezTo>
                  <a:cubicBezTo>
                    <a:pt x="60" y="203"/>
                    <a:pt x="72" y="156"/>
                    <a:pt x="108" y="120"/>
                  </a:cubicBezTo>
                  <a:cubicBezTo>
                    <a:pt x="129" y="87"/>
                    <a:pt x="181" y="35"/>
                    <a:pt x="217" y="35"/>
                  </a:cubicBezTo>
                  <a:cubicBezTo>
                    <a:pt x="220" y="35"/>
                    <a:pt x="223" y="35"/>
                    <a:pt x="227" y="37"/>
                  </a:cubicBezTo>
                  <a:cubicBezTo>
                    <a:pt x="274" y="48"/>
                    <a:pt x="262" y="120"/>
                    <a:pt x="227" y="167"/>
                  </a:cubicBezTo>
                  <a:cubicBezTo>
                    <a:pt x="203" y="203"/>
                    <a:pt x="179" y="239"/>
                    <a:pt x="143" y="275"/>
                  </a:cubicBezTo>
                  <a:cubicBezTo>
                    <a:pt x="96" y="346"/>
                    <a:pt x="48" y="370"/>
                    <a:pt x="48" y="382"/>
                  </a:cubicBezTo>
                  <a:cubicBezTo>
                    <a:pt x="60" y="382"/>
                    <a:pt x="108" y="358"/>
                    <a:pt x="167" y="298"/>
                  </a:cubicBezTo>
                  <a:cubicBezTo>
                    <a:pt x="203" y="263"/>
                    <a:pt x="239" y="227"/>
                    <a:pt x="262" y="179"/>
                  </a:cubicBezTo>
                  <a:cubicBezTo>
                    <a:pt x="274" y="156"/>
                    <a:pt x="286" y="120"/>
                    <a:pt x="298" y="96"/>
                  </a:cubicBezTo>
                  <a:lnTo>
                    <a:pt x="298" y="84"/>
                  </a:lnTo>
                  <a:cubicBezTo>
                    <a:pt x="298" y="48"/>
                    <a:pt x="274" y="13"/>
                    <a:pt x="22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9"/>
            <p:cNvSpPr/>
            <p:nvPr/>
          </p:nvSpPr>
          <p:spPr>
            <a:xfrm>
              <a:off x="4065361" y="4120174"/>
              <a:ext cx="34639" cy="28855"/>
            </a:xfrm>
            <a:custGeom>
              <a:avLst/>
              <a:gdLst/>
              <a:ahLst/>
              <a:cxnLst/>
              <a:rect l="l" t="t" r="r" b="b"/>
              <a:pathLst>
                <a:path w="1084" h="903" extrusionOk="0">
                  <a:moveTo>
                    <a:pt x="937" y="1"/>
                  </a:moveTo>
                  <a:cubicBezTo>
                    <a:pt x="908" y="1"/>
                    <a:pt x="882" y="4"/>
                    <a:pt x="858" y="10"/>
                  </a:cubicBezTo>
                  <a:cubicBezTo>
                    <a:pt x="667" y="22"/>
                    <a:pt x="489" y="93"/>
                    <a:pt x="334" y="212"/>
                  </a:cubicBezTo>
                  <a:cubicBezTo>
                    <a:pt x="191" y="331"/>
                    <a:pt x="84" y="498"/>
                    <a:pt x="36" y="677"/>
                  </a:cubicBezTo>
                  <a:cubicBezTo>
                    <a:pt x="12" y="724"/>
                    <a:pt x="0" y="784"/>
                    <a:pt x="0" y="843"/>
                  </a:cubicBezTo>
                  <a:cubicBezTo>
                    <a:pt x="0" y="867"/>
                    <a:pt x="0" y="879"/>
                    <a:pt x="0" y="903"/>
                  </a:cubicBezTo>
                  <a:cubicBezTo>
                    <a:pt x="12" y="831"/>
                    <a:pt x="36" y="760"/>
                    <a:pt x="60" y="688"/>
                  </a:cubicBezTo>
                  <a:cubicBezTo>
                    <a:pt x="120" y="510"/>
                    <a:pt x="227" y="355"/>
                    <a:pt x="370" y="248"/>
                  </a:cubicBezTo>
                  <a:cubicBezTo>
                    <a:pt x="501" y="129"/>
                    <a:pt x="679" y="57"/>
                    <a:pt x="858" y="34"/>
                  </a:cubicBezTo>
                  <a:lnTo>
                    <a:pt x="1084" y="34"/>
                  </a:lnTo>
                  <a:cubicBezTo>
                    <a:pt x="1060" y="22"/>
                    <a:pt x="1048" y="10"/>
                    <a:pt x="1024" y="10"/>
                  </a:cubicBezTo>
                  <a:cubicBezTo>
                    <a:pt x="995" y="4"/>
                    <a:pt x="965" y="1"/>
                    <a:pt x="93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9"/>
            <p:cNvSpPr/>
            <p:nvPr/>
          </p:nvSpPr>
          <p:spPr>
            <a:xfrm>
              <a:off x="4089327" y="4080518"/>
              <a:ext cx="1566" cy="40359"/>
            </a:xfrm>
            <a:custGeom>
              <a:avLst/>
              <a:gdLst/>
              <a:ahLst/>
              <a:cxnLst/>
              <a:rect l="l" t="t" r="r" b="b"/>
              <a:pathLst>
                <a:path w="49" h="1263" extrusionOk="0">
                  <a:moveTo>
                    <a:pt x="12" y="1"/>
                  </a:moveTo>
                  <a:cubicBezTo>
                    <a:pt x="1" y="215"/>
                    <a:pt x="1" y="429"/>
                    <a:pt x="12" y="632"/>
                  </a:cubicBezTo>
                  <a:cubicBezTo>
                    <a:pt x="12" y="846"/>
                    <a:pt x="12" y="1060"/>
                    <a:pt x="36" y="1263"/>
                  </a:cubicBezTo>
                  <a:cubicBezTo>
                    <a:pt x="48" y="1060"/>
                    <a:pt x="48" y="846"/>
                    <a:pt x="36" y="632"/>
                  </a:cubicBezTo>
                  <a:cubicBezTo>
                    <a:pt x="48" y="429"/>
                    <a:pt x="36" y="215"/>
                    <a:pt x="1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9"/>
            <p:cNvSpPr/>
            <p:nvPr/>
          </p:nvSpPr>
          <p:spPr>
            <a:xfrm>
              <a:off x="4023883" y="4140242"/>
              <a:ext cx="28568" cy="1694"/>
            </a:xfrm>
            <a:custGeom>
              <a:avLst/>
              <a:gdLst/>
              <a:ahLst/>
              <a:cxnLst/>
              <a:rect l="l" t="t" r="r" b="b"/>
              <a:pathLst>
                <a:path w="894" h="53" extrusionOk="0">
                  <a:moveTo>
                    <a:pt x="894" y="1"/>
                  </a:moveTo>
                  <a:cubicBezTo>
                    <a:pt x="894" y="1"/>
                    <a:pt x="691" y="13"/>
                    <a:pt x="453" y="13"/>
                  </a:cubicBezTo>
                  <a:cubicBezTo>
                    <a:pt x="286" y="13"/>
                    <a:pt x="141" y="7"/>
                    <a:pt x="62" y="7"/>
                  </a:cubicBezTo>
                  <a:cubicBezTo>
                    <a:pt x="23" y="7"/>
                    <a:pt x="1" y="9"/>
                    <a:pt x="1" y="13"/>
                  </a:cubicBezTo>
                  <a:cubicBezTo>
                    <a:pt x="108" y="40"/>
                    <a:pt x="222" y="53"/>
                    <a:pt x="337" y="53"/>
                  </a:cubicBezTo>
                  <a:cubicBezTo>
                    <a:pt x="376" y="53"/>
                    <a:pt x="414" y="51"/>
                    <a:pt x="453" y="49"/>
                  </a:cubicBezTo>
                  <a:cubicBezTo>
                    <a:pt x="596" y="49"/>
                    <a:pt x="751" y="37"/>
                    <a:pt x="89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9"/>
            <p:cNvSpPr/>
            <p:nvPr/>
          </p:nvSpPr>
          <p:spPr>
            <a:xfrm>
              <a:off x="4069164" y="4140242"/>
              <a:ext cx="3068" cy="5752"/>
            </a:xfrm>
            <a:custGeom>
              <a:avLst/>
              <a:gdLst/>
              <a:ahLst/>
              <a:cxnLst/>
              <a:rect l="l" t="t" r="r" b="b"/>
              <a:pathLst>
                <a:path w="96" h="180" extrusionOk="0">
                  <a:moveTo>
                    <a:pt x="96" y="1"/>
                  </a:moveTo>
                  <a:cubicBezTo>
                    <a:pt x="84" y="1"/>
                    <a:pt x="36" y="25"/>
                    <a:pt x="12" y="72"/>
                  </a:cubicBezTo>
                  <a:cubicBezTo>
                    <a:pt x="1" y="132"/>
                    <a:pt x="12" y="179"/>
                    <a:pt x="12" y="179"/>
                  </a:cubicBezTo>
                  <a:cubicBezTo>
                    <a:pt x="24" y="179"/>
                    <a:pt x="36" y="132"/>
                    <a:pt x="60" y="96"/>
                  </a:cubicBezTo>
                  <a:cubicBezTo>
                    <a:pt x="84" y="49"/>
                    <a:pt x="96" y="1"/>
                    <a:pt x="9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9"/>
            <p:cNvSpPr/>
            <p:nvPr/>
          </p:nvSpPr>
          <p:spPr>
            <a:xfrm>
              <a:off x="4075267" y="4131135"/>
              <a:ext cx="3835" cy="3930"/>
            </a:xfrm>
            <a:custGeom>
              <a:avLst/>
              <a:gdLst/>
              <a:ahLst/>
              <a:cxnLst/>
              <a:rect l="l" t="t" r="r" b="b"/>
              <a:pathLst>
                <a:path w="120" h="123" extrusionOk="0">
                  <a:moveTo>
                    <a:pt x="119" y="0"/>
                  </a:moveTo>
                  <a:cubicBezTo>
                    <a:pt x="107" y="0"/>
                    <a:pt x="83" y="12"/>
                    <a:pt x="60" y="48"/>
                  </a:cubicBezTo>
                  <a:cubicBezTo>
                    <a:pt x="24" y="83"/>
                    <a:pt x="0" y="119"/>
                    <a:pt x="12" y="119"/>
                  </a:cubicBezTo>
                  <a:cubicBezTo>
                    <a:pt x="12" y="121"/>
                    <a:pt x="13" y="122"/>
                    <a:pt x="15" y="122"/>
                  </a:cubicBezTo>
                  <a:cubicBezTo>
                    <a:pt x="25" y="122"/>
                    <a:pt x="54" y="101"/>
                    <a:pt x="83" y="72"/>
                  </a:cubicBezTo>
                  <a:cubicBezTo>
                    <a:pt x="107" y="36"/>
                    <a:pt x="119" y="0"/>
                    <a:pt x="11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9"/>
            <p:cNvSpPr/>
            <p:nvPr/>
          </p:nvSpPr>
          <p:spPr>
            <a:xfrm>
              <a:off x="4083607" y="4126501"/>
              <a:ext cx="6135" cy="2748"/>
            </a:xfrm>
            <a:custGeom>
              <a:avLst/>
              <a:gdLst/>
              <a:ahLst/>
              <a:cxnLst/>
              <a:rect l="l" t="t" r="r" b="b"/>
              <a:pathLst>
                <a:path w="192" h="86" extrusionOk="0">
                  <a:moveTo>
                    <a:pt x="151" y="0"/>
                  </a:moveTo>
                  <a:cubicBezTo>
                    <a:pt x="133" y="0"/>
                    <a:pt x="109" y="4"/>
                    <a:pt x="84" y="14"/>
                  </a:cubicBezTo>
                  <a:cubicBezTo>
                    <a:pt x="25" y="26"/>
                    <a:pt x="1" y="74"/>
                    <a:pt x="13" y="86"/>
                  </a:cubicBezTo>
                  <a:cubicBezTo>
                    <a:pt x="25" y="86"/>
                    <a:pt x="49" y="74"/>
                    <a:pt x="96" y="50"/>
                  </a:cubicBezTo>
                  <a:cubicBezTo>
                    <a:pt x="144" y="14"/>
                    <a:pt x="191" y="14"/>
                    <a:pt x="191" y="14"/>
                  </a:cubicBezTo>
                  <a:cubicBezTo>
                    <a:pt x="191" y="7"/>
                    <a:pt x="176" y="0"/>
                    <a:pt x="15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9"/>
            <p:cNvSpPr/>
            <p:nvPr/>
          </p:nvSpPr>
          <p:spPr>
            <a:xfrm>
              <a:off x="4093897" y="4124744"/>
              <a:ext cx="3068" cy="1758"/>
            </a:xfrm>
            <a:custGeom>
              <a:avLst/>
              <a:gdLst/>
              <a:ahLst/>
              <a:cxnLst/>
              <a:rect l="l" t="t" r="r" b="b"/>
              <a:pathLst>
                <a:path w="96" h="55" extrusionOk="0">
                  <a:moveTo>
                    <a:pt x="79" y="1"/>
                  </a:moveTo>
                  <a:cubicBezTo>
                    <a:pt x="69" y="1"/>
                    <a:pt x="54" y="4"/>
                    <a:pt x="36" y="10"/>
                  </a:cubicBezTo>
                  <a:cubicBezTo>
                    <a:pt x="12" y="22"/>
                    <a:pt x="0" y="33"/>
                    <a:pt x="0" y="45"/>
                  </a:cubicBezTo>
                  <a:cubicBezTo>
                    <a:pt x="0" y="51"/>
                    <a:pt x="9" y="54"/>
                    <a:pt x="21" y="54"/>
                  </a:cubicBezTo>
                  <a:cubicBezTo>
                    <a:pt x="33" y="54"/>
                    <a:pt x="48" y="51"/>
                    <a:pt x="60" y="45"/>
                  </a:cubicBezTo>
                  <a:cubicBezTo>
                    <a:pt x="84" y="33"/>
                    <a:pt x="96" y="22"/>
                    <a:pt x="96" y="10"/>
                  </a:cubicBezTo>
                  <a:cubicBezTo>
                    <a:pt x="96" y="4"/>
                    <a:pt x="90" y="1"/>
                    <a:pt x="7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9"/>
            <p:cNvSpPr/>
            <p:nvPr/>
          </p:nvSpPr>
          <p:spPr>
            <a:xfrm>
              <a:off x="4001834" y="4105251"/>
              <a:ext cx="98933" cy="12207"/>
            </a:xfrm>
            <a:custGeom>
              <a:avLst/>
              <a:gdLst/>
              <a:ahLst/>
              <a:cxnLst/>
              <a:rect l="l" t="t" r="r" b="b"/>
              <a:pathLst>
                <a:path w="3096" h="382" extrusionOk="0">
                  <a:moveTo>
                    <a:pt x="3084" y="1"/>
                  </a:moveTo>
                  <a:lnTo>
                    <a:pt x="0" y="12"/>
                  </a:lnTo>
                  <a:lnTo>
                    <a:pt x="0" y="382"/>
                  </a:lnTo>
                  <a:lnTo>
                    <a:pt x="3096" y="382"/>
                  </a:lnTo>
                  <a:lnTo>
                    <a:pt x="30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9"/>
            <p:cNvSpPr/>
            <p:nvPr/>
          </p:nvSpPr>
          <p:spPr>
            <a:xfrm>
              <a:off x="3914310" y="3180346"/>
              <a:ext cx="329520" cy="198632"/>
            </a:xfrm>
            <a:custGeom>
              <a:avLst/>
              <a:gdLst/>
              <a:ahLst/>
              <a:cxnLst/>
              <a:rect l="l" t="t" r="r" b="b"/>
              <a:pathLst>
                <a:path w="10312" h="6216" extrusionOk="0">
                  <a:moveTo>
                    <a:pt x="7728" y="0"/>
                  </a:moveTo>
                  <a:lnTo>
                    <a:pt x="6240" y="3799"/>
                  </a:lnTo>
                  <a:lnTo>
                    <a:pt x="1" y="4692"/>
                  </a:lnTo>
                  <a:lnTo>
                    <a:pt x="1" y="6216"/>
                  </a:lnTo>
                  <a:lnTo>
                    <a:pt x="6811" y="6216"/>
                  </a:lnTo>
                  <a:cubicBezTo>
                    <a:pt x="7871" y="6216"/>
                    <a:pt x="8752" y="6049"/>
                    <a:pt x="9085" y="5049"/>
                  </a:cubicBezTo>
                  <a:lnTo>
                    <a:pt x="10312" y="1346"/>
                  </a:lnTo>
                  <a:lnTo>
                    <a:pt x="7728" y="0"/>
                  </a:ln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9"/>
            <p:cNvSpPr/>
            <p:nvPr/>
          </p:nvSpPr>
          <p:spPr>
            <a:xfrm>
              <a:off x="3778884" y="3276946"/>
              <a:ext cx="135457" cy="102032"/>
            </a:xfrm>
            <a:custGeom>
              <a:avLst/>
              <a:gdLst/>
              <a:ahLst/>
              <a:cxnLst/>
              <a:rect l="l" t="t" r="r" b="b"/>
              <a:pathLst>
                <a:path w="4239" h="3193" extrusionOk="0">
                  <a:moveTo>
                    <a:pt x="2235" y="0"/>
                  </a:moveTo>
                  <a:cubicBezTo>
                    <a:pt x="2232" y="0"/>
                    <a:pt x="2229" y="1"/>
                    <a:pt x="2227" y="2"/>
                  </a:cubicBezTo>
                  <a:cubicBezTo>
                    <a:pt x="2084" y="37"/>
                    <a:pt x="2048" y="371"/>
                    <a:pt x="2286" y="895"/>
                  </a:cubicBezTo>
                  <a:lnTo>
                    <a:pt x="1560" y="692"/>
                  </a:lnTo>
                  <a:cubicBezTo>
                    <a:pt x="1560" y="692"/>
                    <a:pt x="0" y="1407"/>
                    <a:pt x="72" y="1514"/>
                  </a:cubicBezTo>
                  <a:cubicBezTo>
                    <a:pt x="126" y="1649"/>
                    <a:pt x="262" y="1730"/>
                    <a:pt x="408" y="1730"/>
                  </a:cubicBezTo>
                  <a:cubicBezTo>
                    <a:pt x="454" y="1730"/>
                    <a:pt x="502" y="1722"/>
                    <a:pt x="548" y="1704"/>
                  </a:cubicBezTo>
                  <a:cubicBezTo>
                    <a:pt x="572" y="1692"/>
                    <a:pt x="583" y="1680"/>
                    <a:pt x="607" y="1669"/>
                  </a:cubicBezTo>
                  <a:cubicBezTo>
                    <a:pt x="953" y="1490"/>
                    <a:pt x="1393" y="1288"/>
                    <a:pt x="1393" y="1288"/>
                  </a:cubicBezTo>
                  <a:lnTo>
                    <a:pt x="2238" y="1526"/>
                  </a:lnTo>
                  <a:lnTo>
                    <a:pt x="1155" y="1669"/>
                  </a:lnTo>
                  <a:lnTo>
                    <a:pt x="119" y="2597"/>
                  </a:lnTo>
                  <a:cubicBezTo>
                    <a:pt x="212" y="2661"/>
                    <a:pt x="320" y="2694"/>
                    <a:pt x="426" y="2694"/>
                  </a:cubicBezTo>
                  <a:cubicBezTo>
                    <a:pt x="537" y="2694"/>
                    <a:pt x="647" y="2658"/>
                    <a:pt x="738" y="2585"/>
                  </a:cubicBezTo>
                  <a:lnTo>
                    <a:pt x="3417" y="3145"/>
                  </a:lnTo>
                  <a:lnTo>
                    <a:pt x="4239" y="3193"/>
                  </a:lnTo>
                  <a:lnTo>
                    <a:pt x="4239" y="1657"/>
                  </a:lnTo>
                  <a:lnTo>
                    <a:pt x="3489" y="1335"/>
                  </a:lnTo>
                  <a:lnTo>
                    <a:pt x="2941" y="1085"/>
                  </a:lnTo>
                  <a:cubicBezTo>
                    <a:pt x="2941" y="1085"/>
                    <a:pt x="2381" y="0"/>
                    <a:pt x="2235" y="0"/>
                  </a:cubicBezTo>
                  <a:close/>
                </a:path>
              </a:pathLst>
            </a:custGeom>
            <a:solidFill>
              <a:srgbClr val="B5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9"/>
            <p:cNvSpPr/>
            <p:nvPr/>
          </p:nvSpPr>
          <p:spPr>
            <a:xfrm>
              <a:off x="3802851" y="3341942"/>
              <a:ext cx="45664" cy="17256"/>
            </a:xfrm>
            <a:custGeom>
              <a:avLst/>
              <a:gdLst/>
              <a:ahLst/>
              <a:cxnLst/>
              <a:rect l="l" t="t" r="r" b="b"/>
              <a:pathLst>
                <a:path w="1429" h="540" extrusionOk="0">
                  <a:moveTo>
                    <a:pt x="1293" y="1"/>
                  </a:moveTo>
                  <a:cubicBezTo>
                    <a:pt x="1073" y="1"/>
                    <a:pt x="848" y="24"/>
                    <a:pt x="631" y="63"/>
                  </a:cubicBezTo>
                  <a:cubicBezTo>
                    <a:pt x="512" y="63"/>
                    <a:pt x="405" y="99"/>
                    <a:pt x="310" y="146"/>
                  </a:cubicBezTo>
                  <a:cubicBezTo>
                    <a:pt x="238" y="194"/>
                    <a:pt x="167" y="254"/>
                    <a:pt x="107" y="325"/>
                  </a:cubicBezTo>
                  <a:cubicBezTo>
                    <a:pt x="60" y="385"/>
                    <a:pt x="24" y="456"/>
                    <a:pt x="0" y="539"/>
                  </a:cubicBezTo>
                  <a:cubicBezTo>
                    <a:pt x="12" y="539"/>
                    <a:pt x="60" y="468"/>
                    <a:pt x="155" y="361"/>
                  </a:cubicBezTo>
                  <a:cubicBezTo>
                    <a:pt x="214" y="301"/>
                    <a:pt x="286" y="254"/>
                    <a:pt x="357" y="218"/>
                  </a:cubicBezTo>
                  <a:cubicBezTo>
                    <a:pt x="441" y="170"/>
                    <a:pt x="536" y="146"/>
                    <a:pt x="643" y="135"/>
                  </a:cubicBezTo>
                  <a:cubicBezTo>
                    <a:pt x="905" y="123"/>
                    <a:pt x="1179" y="75"/>
                    <a:pt x="1429" y="4"/>
                  </a:cubicBezTo>
                  <a:cubicBezTo>
                    <a:pt x="1384" y="2"/>
                    <a:pt x="1339" y="1"/>
                    <a:pt x="1293" y="1"/>
                  </a:cubicBezTo>
                  <a:close/>
                </a:path>
              </a:pathLst>
            </a:custGeom>
            <a:solidFill>
              <a:srgbClr val="A96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9"/>
            <p:cNvSpPr/>
            <p:nvPr/>
          </p:nvSpPr>
          <p:spPr>
            <a:xfrm>
              <a:off x="3815761" y="3355843"/>
              <a:ext cx="28568" cy="6774"/>
            </a:xfrm>
            <a:custGeom>
              <a:avLst/>
              <a:gdLst/>
              <a:ahLst/>
              <a:cxnLst/>
              <a:rect l="l" t="t" r="r" b="b"/>
              <a:pathLst>
                <a:path w="894" h="212" extrusionOk="0">
                  <a:moveTo>
                    <a:pt x="601" y="1"/>
                  </a:moveTo>
                  <a:cubicBezTo>
                    <a:pt x="541" y="1"/>
                    <a:pt x="480" y="8"/>
                    <a:pt x="418" y="21"/>
                  </a:cubicBezTo>
                  <a:cubicBezTo>
                    <a:pt x="311" y="21"/>
                    <a:pt x="191" y="45"/>
                    <a:pt x="84" y="81"/>
                  </a:cubicBezTo>
                  <a:cubicBezTo>
                    <a:pt x="49" y="104"/>
                    <a:pt x="25" y="128"/>
                    <a:pt x="1" y="164"/>
                  </a:cubicBezTo>
                  <a:cubicBezTo>
                    <a:pt x="1" y="200"/>
                    <a:pt x="13" y="212"/>
                    <a:pt x="13" y="212"/>
                  </a:cubicBezTo>
                  <a:cubicBezTo>
                    <a:pt x="25" y="212"/>
                    <a:pt x="37" y="152"/>
                    <a:pt x="108" y="140"/>
                  </a:cubicBezTo>
                  <a:cubicBezTo>
                    <a:pt x="180" y="128"/>
                    <a:pt x="299" y="116"/>
                    <a:pt x="430" y="104"/>
                  </a:cubicBezTo>
                  <a:cubicBezTo>
                    <a:pt x="584" y="92"/>
                    <a:pt x="739" y="81"/>
                    <a:pt x="894" y="57"/>
                  </a:cubicBezTo>
                  <a:cubicBezTo>
                    <a:pt x="797" y="20"/>
                    <a:pt x="700" y="1"/>
                    <a:pt x="601" y="1"/>
                  </a:cubicBezTo>
                  <a:close/>
                </a:path>
              </a:pathLst>
            </a:custGeom>
            <a:solidFill>
              <a:srgbClr val="A96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9"/>
            <p:cNvSpPr/>
            <p:nvPr/>
          </p:nvSpPr>
          <p:spPr>
            <a:xfrm>
              <a:off x="4139177" y="2957779"/>
              <a:ext cx="436409" cy="510225"/>
            </a:xfrm>
            <a:custGeom>
              <a:avLst/>
              <a:gdLst/>
              <a:ahLst/>
              <a:cxnLst/>
              <a:rect l="l" t="t" r="r" b="b"/>
              <a:pathLst>
                <a:path w="13657" h="15967" extrusionOk="0">
                  <a:moveTo>
                    <a:pt x="8370" y="0"/>
                  </a:moveTo>
                  <a:cubicBezTo>
                    <a:pt x="7299" y="12"/>
                    <a:pt x="6239" y="119"/>
                    <a:pt x="5180" y="310"/>
                  </a:cubicBezTo>
                  <a:cubicBezTo>
                    <a:pt x="3620" y="572"/>
                    <a:pt x="2310" y="1631"/>
                    <a:pt x="1727" y="3096"/>
                  </a:cubicBezTo>
                  <a:cubicBezTo>
                    <a:pt x="667" y="5739"/>
                    <a:pt x="119" y="7394"/>
                    <a:pt x="0" y="7763"/>
                  </a:cubicBezTo>
                  <a:lnTo>
                    <a:pt x="3334" y="9287"/>
                  </a:lnTo>
                  <a:lnTo>
                    <a:pt x="3858" y="7501"/>
                  </a:lnTo>
                  <a:lnTo>
                    <a:pt x="3560" y="15967"/>
                  </a:lnTo>
                  <a:lnTo>
                    <a:pt x="13145" y="15633"/>
                  </a:lnTo>
                  <a:lnTo>
                    <a:pt x="13383" y="9894"/>
                  </a:lnTo>
                  <a:cubicBezTo>
                    <a:pt x="13383" y="6894"/>
                    <a:pt x="13657" y="4418"/>
                    <a:pt x="13371" y="3025"/>
                  </a:cubicBezTo>
                  <a:cubicBezTo>
                    <a:pt x="13002" y="1191"/>
                    <a:pt x="10252" y="24"/>
                    <a:pt x="8370"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9"/>
            <p:cNvSpPr/>
            <p:nvPr/>
          </p:nvSpPr>
          <p:spPr>
            <a:xfrm>
              <a:off x="4339279" y="3228278"/>
              <a:ext cx="227168" cy="253435"/>
            </a:xfrm>
            <a:custGeom>
              <a:avLst/>
              <a:gdLst/>
              <a:ahLst/>
              <a:cxnLst/>
              <a:rect l="l" t="t" r="r" b="b"/>
              <a:pathLst>
                <a:path w="7109" h="7931" extrusionOk="0">
                  <a:moveTo>
                    <a:pt x="2791" y="1"/>
                  </a:moveTo>
                  <a:cubicBezTo>
                    <a:pt x="2310" y="1"/>
                    <a:pt x="1839" y="70"/>
                    <a:pt x="1465" y="358"/>
                  </a:cubicBezTo>
                  <a:cubicBezTo>
                    <a:pt x="1013" y="703"/>
                    <a:pt x="834" y="1298"/>
                    <a:pt x="703" y="1858"/>
                  </a:cubicBezTo>
                  <a:cubicBezTo>
                    <a:pt x="203" y="3977"/>
                    <a:pt x="108" y="5406"/>
                    <a:pt x="1" y="7585"/>
                  </a:cubicBezTo>
                  <a:lnTo>
                    <a:pt x="5764" y="7930"/>
                  </a:lnTo>
                  <a:lnTo>
                    <a:pt x="7109" y="108"/>
                  </a:lnTo>
                  <a:lnTo>
                    <a:pt x="7109" y="108"/>
                  </a:lnTo>
                  <a:cubicBezTo>
                    <a:pt x="6737" y="184"/>
                    <a:pt x="6362" y="211"/>
                    <a:pt x="5985" y="211"/>
                  </a:cubicBezTo>
                  <a:cubicBezTo>
                    <a:pt x="5178" y="211"/>
                    <a:pt x="4361" y="85"/>
                    <a:pt x="3549" y="36"/>
                  </a:cubicBezTo>
                  <a:cubicBezTo>
                    <a:pt x="3302" y="20"/>
                    <a:pt x="3045" y="1"/>
                    <a:pt x="2791"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9"/>
            <p:cNvSpPr/>
            <p:nvPr/>
          </p:nvSpPr>
          <p:spPr>
            <a:xfrm>
              <a:off x="4254439" y="2998490"/>
              <a:ext cx="39624" cy="196715"/>
            </a:xfrm>
            <a:custGeom>
              <a:avLst/>
              <a:gdLst/>
              <a:ahLst/>
              <a:cxnLst/>
              <a:rect l="l" t="t" r="r" b="b"/>
              <a:pathLst>
                <a:path w="1240" h="6156" extrusionOk="0">
                  <a:moveTo>
                    <a:pt x="1" y="0"/>
                  </a:moveTo>
                  <a:cubicBezTo>
                    <a:pt x="1" y="0"/>
                    <a:pt x="96" y="12"/>
                    <a:pt x="263" y="84"/>
                  </a:cubicBezTo>
                  <a:cubicBezTo>
                    <a:pt x="477" y="179"/>
                    <a:pt x="668" y="334"/>
                    <a:pt x="811" y="524"/>
                  </a:cubicBezTo>
                  <a:cubicBezTo>
                    <a:pt x="1013" y="822"/>
                    <a:pt x="1132" y="1167"/>
                    <a:pt x="1144" y="1524"/>
                  </a:cubicBezTo>
                  <a:cubicBezTo>
                    <a:pt x="1156" y="1965"/>
                    <a:pt x="1120" y="2405"/>
                    <a:pt x="1037" y="2834"/>
                  </a:cubicBezTo>
                  <a:cubicBezTo>
                    <a:pt x="906" y="3632"/>
                    <a:pt x="727" y="4418"/>
                    <a:pt x="501" y="5191"/>
                  </a:cubicBezTo>
                  <a:cubicBezTo>
                    <a:pt x="430" y="5477"/>
                    <a:pt x="358" y="5715"/>
                    <a:pt x="310" y="5894"/>
                  </a:cubicBezTo>
                  <a:cubicBezTo>
                    <a:pt x="287" y="5977"/>
                    <a:pt x="263" y="6072"/>
                    <a:pt x="251" y="6156"/>
                  </a:cubicBezTo>
                  <a:cubicBezTo>
                    <a:pt x="287" y="6072"/>
                    <a:pt x="322" y="5989"/>
                    <a:pt x="346" y="5906"/>
                  </a:cubicBezTo>
                  <a:cubicBezTo>
                    <a:pt x="394" y="5739"/>
                    <a:pt x="477" y="5501"/>
                    <a:pt x="560" y="5203"/>
                  </a:cubicBezTo>
                  <a:cubicBezTo>
                    <a:pt x="799" y="4429"/>
                    <a:pt x="989" y="3644"/>
                    <a:pt x="1120" y="2846"/>
                  </a:cubicBezTo>
                  <a:cubicBezTo>
                    <a:pt x="1203" y="2417"/>
                    <a:pt x="1239" y="1965"/>
                    <a:pt x="1215" y="1524"/>
                  </a:cubicBezTo>
                  <a:cubicBezTo>
                    <a:pt x="1203" y="1143"/>
                    <a:pt x="1072" y="786"/>
                    <a:pt x="858" y="488"/>
                  </a:cubicBezTo>
                  <a:cubicBezTo>
                    <a:pt x="703" y="286"/>
                    <a:pt x="501" y="131"/>
                    <a:pt x="275" y="48"/>
                  </a:cubicBezTo>
                  <a:cubicBezTo>
                    <a:pt x="203" y="24"/>
                    <a:pt x="144" y="12"/>
                    <a:pt x="7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9"/>
            <p:cNvSpPr/>
            <p:nvPr/>
          </p:nvSpPr>
          <p:spPr>
            <a:xfrm>
              <a:off x="4142213" y="3191754"/>
              <a:ext cx="107688" cy="48348"/>
            </a:xfrm>
            <a:custGeom>
              <a:avLst/>
              <a:gdLst/>
              <a:ahLst/>
              <a:cxnLst/>
              <a:rect l="l" t="t" r="r" b="b"/>
              <a:pathLst>
                <a:path w="3370" h="1513" extrusionOk="0">
                  <a:moveTo>
                    <a:pt x="1" y="1"/>
                  </a:moveTo>
                  <a:cubicBezTo>
                    <a:pt x="155" y="96"/>
                    <a:pt x="310" y="191"/>
                    <a:pt x="477" y="263"/>
                  </a:cubicBezTo>
                  <a:cubicBezTo>
                    <a:pt x="774" y="417"/>
                    <a:pt x="1191" y="620"/>
                    <a:pt x="1656" y="834"/>
                  </a:cubicBezTo>
                  <a:cubicBezTo>
                    <a:pt x="2120" y="1048"/>
                    <a:pt x="2548" y="1215"/>
                    <a:pt x="2858" y="1334"/>
                  </a:cubicBezTo>
                  <a:cubicBezTo>
                    <a:pt x="3025" y="1417"/>
                    <a:pt x="3191" y="1465"/>
                    <a:pt x="3370" y="1513"/>
                  </a:cubicBezTo>
                  <a:cubicBezTo>
                    <a:pt x="3215" y="1429"/>
                    <a:pt x="3049" y="1346"/>
                    <a:pt x="2882" y="1287"/>
                  </a:cubicBezTo>
                  <a:cubicBezTo>
                    <a:pt x="2572" y="1156"/>
                    <a:pt x="2144" y="965"/>
                    <a:pt x="1691" y="763"/>
                  </a:cubicBezTo>
                  <a:cubicBezTo>
                    <a:pt x="1227" y="548"/>
                    <a:pt x="798" y="346"/>
                    <a:pt x="501" y="215"/>
                  </a:cubicBezTo>
                  <a:cubicBezTo>
                    <a:pt x="346" y="132"/>
                    <a:pt x="179" y="60"/>
                    <a:pt x="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4021615" y="3481681"/>
              <a:ext cx="417013" cy="604205"/>
            </a:xfrm>
            <a:custGeom>
              <a:avLst/>
              <a:gdLst/>
              <a:ahLst/>
              <a:cxnLst/>
              <a:rect l="l" t="t" r="r" b="b"/>
              <a:pathLst>
                <a:path w="13050" h="18908" extrusionOk="0">
                  <a:moveTo>
                    <a:pt x="2251" y="0"/>
                  </a:moveTo>
                  <a:cubicBezTo>
                    <a:pt x="619" y="893"/>
                    <a:pt x="0" y="2929"/>
                    <a:pt x="858" y="4572"/>
                  </a:cubicBezTo>
                  <a:lnTo>
                    <a:pt x="9204" y="18907"/>
                  </a:lnTo>
                  <a:lnTo>
                    <a:pt x="13050" y="16574"/>
                  </a:lnTo>
                  <a:lnTo>
                    <a:pt x="6573" y="3644"/>
                  </a:lnTo>
                  <a:lnTo>
                    <a:pt x="11264" y="584"/>
                  </a:lnTo>
                  <a:lnTo>
                    <a:pt x="2251"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3945881" y="3459217"/>
              <a:ext cx="472199" cy="646450"/>
            </a:xfrm>
            <a:custGeom>
              <a:avLst/>
              <a:gdLst/>
              <a:ahLst/>
              <a:cxnLst/>
              <a:rect l="l" t="t" r="r" b="b"/>
              <a:pathLst>
                <a:path w="14777" h="20230" extrusionOk="0">
                  <a:moveTo>
                    <a:pt x="14777" y="1"/>
                  </a:moveTo>
                  <a:lnTo>
                    <a:pt x="3323" y="406"/>
                  </a:lnTo>
                  <a:cubicBezTo>
                    <a:pt x="1465" y="477"/>
                    <a:pt x="1" y="2013"/>
                    <a:pt x="37" y="3870"/>
                  </a:cubicBezTo>
                  <a:lnTo>
                    <a:pt x="513" y="20229"/>
                  </a:lnTo>
                  <a:lnTo>
                    <a:pt x="5323" y="20229"/>
                  </a:lnTo>
                  <a:lnTo>
                    <a:pt x="5168" y="4763"/>
                  </a:lnTo>
                  <a:lnTo>
                    <a:pt x="14777" y="4513"/>
                  </a:lnTo>
                  <a:lnTo>
                    <a:pt x="14777"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4110641" y="3628898"/>
              <a:ext cx="5720" cy="476385"/>
            </a:xfrm>
            <a:custGeom>
              <a:avLst/>
              <a:gdLst/>
              <a:ahLst/>
              <a:cxnLst/>
              <a:rect l="l" t="t" r="r" b="b"/>
              <a:pathLst>
                <a:path w="179" h="14908" extrusionOk="0">
                  <a:moveTo>
                    <a:pt x="12" y="1"/>
                  </a:moveTo>
                  <a:cubicBezTo>
                    <a:pt x="0" y="49"/>
                    <a:pt x="12" y="96"/>
                    <a:pt x="12" y="144"/>
                  </a:cubicBezTo>
                  <a:lnTo>
                    <a:pt x="12" y="584"/>
                  </a:lnTo>
                  <a:lnTo>
                    <a:pt x="12" y="2180"/>
                  </a:lnTo>
                  <a:cubicBezTo>
                    <a:pt x="24" y="3537"/>
                    <a:pt x="36" y="5394"/>
                    <a:pt x="48" y="7454"/>
                  </a:cubicBezTo>
                  <a:cubicBezTo>
                    <a:pt x="60" y="9514"/>
                    <a:pt x="72" y="11371"/>
                    <a:pt x="107" y="12717"/>
                  </a:cubicBezTo>
                  <a:cubicBezTo>
                    <a:pt x="119" y="13395"/>
                    <a:pt x="131" y="13943"/>
                    <a:pt x="143" y="14312"/>
                  </a:cubicBezTo>
                  <a:cubicBezTo>
                    <a:pt x="155" y="14503"/>
                    <a:pt x="167" y="14646"/>
                    <a:pt x="167" y="14753"/>
                  </a:cubicBezTo>
                  <a:cubicBezTo>
                    <a:pt x="167" y="14800"/>
                    <a:pt x="167" y="14848"/>
                    <a:pt x="179" y="14908"/>
                  </a:cubicBezTo>
                  <a:cubicBezTo>
                    <a:pt x="179" y="14848"/>
                    <a:pt x="179" y="14800"/>
                    <a:pt x="179" y="14753"/>
                  </a:cubicBezTo>
                  <a:lnTo>
                    <a:pt x="179" y="14312"/>
                  </a:lnTo>
                  <a:cubicBezTo>
                    <a:pt x="167" y="13931"/>
                    <a:pt x="167" y="13384"/>
                    <a:pt x="167" y="12717"/>
                  </a:cubicBezTo>
                  <a:cubicBezTo>
                    <a:pt x="167" y="11359"/>
                    <a:pt x="155" y="9502"/>
                    <a:pt x="143" y="7454"/>
                  </a:cubicBezTo>
                  <a:cubicBezTo>
                    <a:pt x="131" y="5394"/>
                    <a:pt x="107" y="3525"/>
                    <a:pt x="84" y="2180"/>
                  </a:cubicBezTo>
                  <a:cubicBezTo>
                    <a:pt x="72" y="1501"/>
                    <a:pt x="60" y="965"/>
                    <a:pt x="36" y="584"/>
                  </a:cubicBezTo>
                  <a:cubicBezTo>
                    <a:pt x="24" y="406"/>
                    <a:pt x="24" y="263"/>
                    <a:pt x="24" y="156"/>
                  </a:cubicBezTo>
                  <a:cubicBezTo>
                    <a:pt x="24" y="96"/>
                    <a:pt x="12" y="49"/>
                    <a:pt x="1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4108341" y="3127460"/>
              <a:ext cx="549434" cy="522400"/>
            </a:xfrm>
            <a:custGeom>
              <a:avLst/>
              <a:gdLst/>
              <a:ahLst/>
              <a:cxnLst/>
              <a:rect l="l" t="t" r="r" b="b"/>
              <a:pathLst>
                <a:path w="17194" h="16348" extrusionOk="0">
                  <a:moveTo>
                    <a:pt x="11193" y="1"/>
                  </a:moveTo>
                  <a:cubicBezTo>
                    <a:pt x="9800" y="1"/>
                    <a:pt x="8669" y="1132"/>
                    <a:pt x="8669" y="2525"/>
                  </a:cubicBezTo>
                  <a:lnTo>
                    <a:pt x="8669" y="14609"/>
                  </a:lnTo>
                  <a:lnTo>
                    <a:pt x="1751" y="14609"/>
                  </a:lnTo>
                  <a:cubicBezTo>
                    <a:pt x="787" y="14609"/>
                    <a:pt x="1" y="15383"/>
                    <a:pt x="1" y="16348"/>
                  </a:cubicBezTo>
                  <a:lnTo>
                    <a:pt x="15812" y="16348"/>
                  </a:lnTo>
                  <a:cubicBezTo>
                    <a:pt x="16586" y="16324"/>
                    <a:pt x="17194" y="15681"/>
                    <a:pt x="17194" y="14907"/>
                  </a:cubicBezTo>
                  <a:lnTo>
                    <a:pt x="17194" y="2525"/>
                  </a:lnTo>
                  <a:cubicBezTo>
                    <a:pt x="17194" y="1132"/>
                    <a:pt x="16062" y="1"/>
                    <a:pt x="1466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4415780" y="3140018"/>
              <a:ext cx="3451" cy="507190"/>
            </a:xfrm>
            <a:custGeom>
              <a:avLst/>
              <a:gdLst/>
              <a:ahLst/>
              <a:cxnLst/>
              <a:rect l="l" t="t" r="r" b="b"/>
              <a:pathLst>
                <a:path w="108" h="15872" extrusionOk="0">
                  <a:moveTo>
                    <a:pt x="48" y="0"/>
                  </a:moveTo>
                  <a:cubicBezTo>
                    <a:pt x="24" y="0"/>
                    <a:pt x="0" y="3560"/>
                    <a:pt x="0" y="7942"/>
                  </a:cubicBezTo>
                  <a:cubicBezTo>
                    <a:pt x="0" y="12323"/>
                    <a:pt x="24" y="15871"/>
                    <a:pt x="48" y="15871"/>
                  </a:cubicBezTo>
                  <a:cubicBezTo>
                    <a:pt x="83" y="15871"/>
                    <a:pt x="107" y="12323"/>
                    <a:pt x="107" y="7942"/>
                  </a:cubicBezTo>
                  <a:cubicBezTo>
                    <a:pt x="107" y="3560"/>
                    <a:pt x="83" y="0"/>
                    <a:pt x="4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9"/>
            <p:cNvSpPr/>
            <p:nvPr/>
          </p:nvSpPr>
          <p:spPr>
            <a:xfrm>
              <a:off x="4230856" y="3650595"/>
              <a:ext cx="320764" cy="501853"/>
            </a:xfrm>
            <a:custGeom>
              <a:avLst/>
              <a:gdLst/>
              <a:ahLst/>
              <a:cxnLst/>
              <a:rect l="l" t="t" r="r" b="b"/>
              <a:pathLst>
                <a:path w="10038" h="15705" extrusionOk="0">
                  <a:moveTo>
                    <a:pt x="4275" y="1"/>
                  </a:moveTo>
                  <a:lnTo>
                    <a:pt x="4275" y="12681"/>
                  </a:lnTo>
                  <a:cubicBezTo>
                    <a:pt x="3584" y="14026"/>
                    <a:pt x="1965" y="14943"/>
                    <a:pt x="1" y="15705"/>
                  </a:cubicBezTo>
                  <a:lnTo>
                    <a:pt x="10038" y="15705"/>
                  </a:lnTo>
                  <a:cubicBezTo>
                    <a:pt x="8014" y="14871"/>
                    <a:pt x="6156" y="14240"/>
                    <a:pt x="5406" y="12681"/>
                  </a:cubicBezTo>
                  <a:lnTo>
                    <a:pt x="5406"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69"/>
          <p:cNvGrpSpPr/>
          <p:nvPr/>
        </p:nvGrpSpPr>
        <p:grpSpPr>
          <a:xfrm>
            <a:off x="1133475" y="1641934"/>
            <a:ext cx="1681266" cy="2269113"/>
            <a:chOff x="343649" y="1692750"/>
            <a:chExt cx="1816015" cy="2450975"/>
          </a:xfrm>
        </p:grpSpPr>
        <p:sp>
          <p:nvSpPr>
            <p:cNvPr id="2800" name="Google Shape;2800;p69"/>
            <p:cNvSpPr/>
            <p:nvPr/>
          </p:nvSpPr>
          <p:spPr>
            <a:xfrm>
              <a:off x="343649" y="4140601"/>
              <a:ext cx="1816015" cy="3124"/>
            </a:xfrm>
            <a:custGeom>
              <a:avLst/>
              <a:gdLst/>
              <a:ahLst/>
              <a:cxnLst/>
              <a:rect l="l" t="t" r="r" b="b"/>
              <a:pathLst>
                <a:path w="49412" h="85" extrusionOk="0">
                  <a:moveTo>
                    <a:pt x="24706" y="1"/>
                  </a:moveTo>
                  <a:cubicBezTo>
                    <a:pt x="11061" y="1"/>
                    <a:pt x="1" y="13"/>
                    <a:pt x="1" y="36"/>
                  </a:cubicBezTo>
                  <a:cubicBezTo>
                    <a:pt x="1" y="72"/>
                    <a:pt x="11061" y="84"/>
                    <a:pt x="24706" y="84"/>
                  </a:cubicBezTo>
                  <a:cubicBezTo>
                    <a:pt x="38351" y="84"/>
                    <a:pt x="49411" y="72"/>
                    <a:pt x="49411" y="36"/>
                  </a:cubicBezTo>
                  <a:cubicBezTo>
                    <a:pt x="49411" y="25"/>
                    <a:pt x="38351" y="1"/>
                    <a:pt x="2470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9"/>
            <p:cNvSpPr/>
            <p:nvPr/>
          </p:nvSpPr>
          <p:spPr>
            <a:xfrm>
              <a:off x="1264349" y="1692750"/>
              <a:ext cx="857693" cy="677422"/>
            </a:xfrm>
            <a:custGeom>
              <a:avLst/>
              <a:gdLst/>
              <a:ahLst/>
              <a:cxnLst/>
              <a:rect l="l" t="t" r="r" b="b"/>
              <a:pathLst>
                <a:path w="23337" h="18432" extrusionOk="0">
                  <a:moveTo>
                    <a:pt x="22658" y="0"/>
                  </a:moveTo>
                  <a:lnTo>
                    <a:pt x="643" y="572"/>
                  </a:lnTo>
                  <a:cubicBezTo>
                    <a:pt x="286" y="584"/>
                    <a:pt x="0" y="881"/>
                    <a:pt x="0" y="1239"/>
                  </a:cubicBezTo>
                  <a:lnTo>
                    <a:pt x="0" y="17764"/>
                  </a:lnTo>
                  <a:cubicBezTo>
                    <a:pt x="0" y="18133"/>
                    <a:pt x="298" y="18431"/>
                    <a:pt x="667" y="18431"/>
                  </a:cubicBezTo>
                  <a:lnTo>
                    <a:pt x="22682" y="18431"/>
                  </a:lnTo>
                  <a:cubicBezTo>
                    <a:pt x="23039" y="18431"/>
                    <a:pt x="23337" y="18133"/>
                    <a:pt x="23337" y="17764"/>
                  </a:cubicBezTo>
                  <a:lnTo>
                    <a:pt x="23337" y="667"/>
                  </a:lnTo>
                  <a:cubicBezTo>
                    <a:pt x="23337" y="298"/>
                    <a:pt x="23039" y="0"/>
                    <a:pt x="226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1313782" y="1820613"/>
              <a:ext cx="736042" cy="158771"/>
            </a:xfrm>
            <a:custGeom>
              <a:avLst/>
              <a:gdLst/>
              <a:ahLst/>
              <a:cxnLst/>
              <a:rect l="l" t="t" r="r" b="b"/>
              <a:pathLst>
                <a:path w="20027" h="4320" extrusionOk="0">
                  <a:moveTo>
                    <a:pt x="17543" y="0"/>
                  </a:moveTo>
                  <a:cubicBezTo>
                    <a:pt x="17315" y="0"/>
                    <a:pt x="17086" y="15"/>
                    <a:pt x="16860" y="46"/>
                  </a:cubicBezTo>
                  <a:cubicBezTo>
                    <a:pt x="16312" y="129"/>
                    <a:pt x="15788" y="284"/>
                    <a:pt x="15288" y="522"/>
                  </a:cubicBezTo>
                  <a:cubicBezTo>
                    <a:pt x="14717" y="819"/>
                    <a:pt x="14205" y="1189"/>
                    <a:pt x="13729" y="1617"/>
                  </a:cubicBezTo>
                  <a:cubicBezTo>
                    <a:pt x="13229" y="2058"/>
                    <a:pt x="12728" y="2558"/>
                    <a:pt x="12169" y="3010"/>
                  </a:cubicBezTo>
                  <a:cubicBezTo>
                    <a:pt x="11609" y="3486"/>
                    <a:pt x="10954" y="3844"/>
                    <a:pt x="10240" y="4046"/>
                  </a:cubicBezTo>
                  <a:cubicBezTo>
                    <a:pt x="10002" y="4106"/>
                    <a:pt x="9760" y="4135"/>
                    <a:pt x="9519" y="4135"/>
                  </a:cubicBezTo>
                  <a:cubicBezTo>
                    <a:pt x="9036" y="4135"/>
                    <a:pt x="8557" y="4018"/>
                    <a:pt x="8121" y="3796"/>
                  </a:cubicBezTo>
                  <a:cubicBezTo>
                    <a:pt x="7502" y="3475"/>
                    <a:pt x="6906" y="3129"/>
                    <a:pt x="6335" y="2748"/>
                  </a:cubicBezTo>
                  <a:cubicBezTo>
                    <a:pt x="5799" y="2391"/>
                    <a:pt x="5216" y="2141"/>
                    <a:pt x="4585" y="1986"/>
                  </a:cubicBezTo>
                  <a:cubicBezTo>
                    <a:pt x="4204" y="1898"/>
                    <a:pt x="3817" y="1854"/>
                    <a:pt x="3431" y="1854"/>
                  </a:cubicBezTo>
                  <a:cubicBezTo>
                    <a:pt x="2464" y="1854"/>
                    <a:pt x="1505" y="2129"/>
                    <a:pt x="679" y="2665"/>
                  </a:cubicBezTo>
                  <a:cubicBezTo>
                    <a:pt x="501" y="2784"/>
                    <a:pt x="322" y="2915"/>
                    <a:pt x="167" y="3058"/>
                  </a:cubicBezTo>
                  <a:cubicBezTo>
                    <a:pt x="108" y="3105"/>
                    <a:pt x="48" y="3165"/>
                    <a:pt x="1" y="3213"/>
                  </a:cubicBezTo>
                  <a:cubicBezTo>
                    <a:pt x="1" y="3214"/>
                    <a:pt x="2" y="3214"/>
                    <a:pt x="4" y="3214"/>
                  </a:cubicBezTo>
                  <a:cubicBezTo>
                    <a:pt x="35" y="3214"/>
                    <a:pt x="262" y="2996"/>
                    <a:pt x="715" y="2724"/>
                  </a:cubicBezTo>
                  <a:cubicBezTo>
                    <a:pt x="1394" y="2320"/>
                    <a:pt x="2156" y="2070"/>
                    <a:pt x="2942" y="2010"/>
                  </a:cubicBezTo>
                  <a:cubicBezTo>
                    <a:pt x="3092" y="1997"/>
                    <a:pt x="3243" y="1990"/>
                    <a:pt x="3394" y="1990"/>
                  </a:cubicBezTo>
                  <a:cubicBezTo>
                    <a:pt x="3782" y="1990"/>
                    <a:pt x="4172" y="2035"/>
                    <a:pt x="4549" y="2129"/>
                  </a:cubicBezTo>
                  <a:cubicBezTo>
                    <a:pt x="5156" y="2284"/>
                    <a:pt x="5728" y="2546"/>
                    <a:pt x="6251" y="2891"/>
                  </a:cubicBezTo>
                  <a:cubicBezTo>
                    <a:pt x="6823" y="3284"/>
                    <a:pt x="7430" y="3641"/>
                    <a:pt x="8049" y="3963"/>
                  </a:cubicBezTo>
                  <a:cubicBezTo>
                    <a:pt x="8395" y="4129"/>
                    <a:pt x="8752" y="4236"/>
                    <a:pt x="9121" y="4296"/>
                  </a:cubicBezTo>
                  <a:cubicBezTo>
                    <a:pt x="9252" y="4312"/>
                    <a:pt x="9383" y="4320"/>
                    <a:pt x="9513" y="4320"/>
                  </a:cubicBezTo>
                  <a:cubicBezTo>
                    <a:pt x="9774" y="4320"/>
                    <a:pt x="10034" y="4288"/>
                    <a:pt x="10288" y="4225"/>
                  </a:cubicBezTo>
                  <a:cubicBezTo>
                    <a:pt x="11014" y="4010"/>
                    <a:pt x="11693" y="3641"/>
                    <a:pt x="12276" y="3153"/>
                  </a:cubicBezTo>
                  <a:cubicBezTo>
                    <a:pt x="12848" y="2689"/>
                    <a:pt x="13336" y="2201"/>
                    <a:pt x="13836" y="1760"/>
                  </a:cubicBezTo>
                  <a:cubicBezTo>
                    <a:pt x="14288" y="1331"/>
                    <a:pt x="14800" y="962"/>
                    <a:pt x="15348" y="665"/>
                  </a:cubicBezTo>
                  <a:cubicBezTo>
                    <a:pt x="15824" y="415"/>
                    <a:pt x="16348" y="248"/>
                    <a:pt x="16884" y="165"/>
                  </a:cubicBezTo>
                  <a:cubicBezTo>
                    <a:pt x="17142" y="125"/>
                    <a:pt x="17404" y="105"/>
                    <a:pt x="17666" y="105"/>
                  </a:cubicBezTo>
                  <a:cubicBezTo>
                    <a:pt x="18191" y="105"/>
                    <a:pt x="18717" y="184"/>
                    <a:pt x="19217" y="343"/>
                  </a:cubicBezTo>
                  <a:cubicBezTo>
                    <a:pt x="19719" y="499"/>
                    <a:pt x="19991" y="655"/>
                    <a:pt x="20024" y="655"/>
                  </a:cubicBezTo>
                  <a:cubicBezTo>
                    <a:pt x="20026" y="655"/>
                    <a:pt x="20027" y="654"/>
                    <a:pt x="20027" y="653"/>
                  </a:cubicBezTo>
                  <a:cubicBezTo>
                    <a:pt x="19967" y="605"/>
                    <a:pt x="19908" y="569"/>
                    <a:pt x="19837" y="534"/>
                  </a:cubicBezTo>
                  <a:cubicBezTo>
                    <a:pt x="19646" y="438"/>
                    <a:pt x="19444" y="355"/>
                    <a:pt x="19241" y="284"/>
                  </a:cubicBezTo>
                  <a:cubicBezTo>
                    <a:pt x="18695" y="96"/>
                    <a:pt x="18119" y="0"/>
                    <a:pt x="17543"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9"/>
            <p:cNvSpPr/>
            <p:nvPr/>
          </p:nvSpPr>
          <p:spPr>
            <a:xfrm>
              <a:off x="1455134" y="1987251"/>
              <a:ext cx="79238" cy="214010"/>
            </a:xfrm>
            <a:custGeom>
              <a:avLst/>
              <a:gdLst/>
              <a:ahLst/>
              <a:cxnLst/>
              <a:rect l="l" t="t" r="r" b="b"/>
              <a:pathLst>
                <a:path w="2156" h="5823" extrusionOk="0">
                  <a:moveTo>
                    <a:pt x="0" y="0"/>
                  </a:moveTo>
                  <a:lnTo>
                    <a:pt x="0" y="5822"/>
                  </a:lnTo>
                  <a:lnTo>
                    <a:pt x="2155" y="5822"/>
                  </a:lnTo>
                  <a:lnTo>
                    <a:pt x="2155"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p:nvPr/>
          </p:nvSpPr>
          <p:spPr>
            <a:xfrm>
              <a:off x="1791204" y="1987251"/>
              <a:ext cx="79238" cy="214010"/>
            </a:xfrm>
            <a:custGeom>
              <a:avLst/>
              <a:gdLst/>
              <a:ahLst/>
              <a:cxnLst/>
              <a:rect l="l" t="t" r="r" b="b"/>
              <a:pathLst>
                <a:path w="2156" h="5823" extrusionOk="0">
                  <a:moveTo>
                    <a:pt x="0" y="0"/>
                  </a:moveTo>
                  <a:lnTo>
                    <a:pt x="0" y="5822"/>
                  </a:lnTo>
                  <a:lnTo>
                    <a:pt x="2155" y="5822"/>
                  </a:lnTo>
                  <a:lnTo>
                    <a:pt x="2155" y="0"/>
                  </a:lnTo>
                  <a:close/>
                </a:path>
              </a:pathLst>
            </a:custGeom>
            <a:solidFill>
              <a:srgbClr val="8680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9"/>
            <p:cNvSpPr/>
            <p:nvPr/>
          </p:nvSpPr>
          <p:spPr>
            <a:xfrm>
              <a:off x="1903227" y="1861666"/>
              <a:ext cx="78797" cy="339593"/>
            </a:xfrm>
            <a:custGeom>
              <a:avLst/>
              <a:gdLst/>
              <a:ahLst/>
              <a:cxnLst/>
              <a:rect l="l" t="t" r="r" b="b"/>
              <a:pathLst>
                <a:path w="2144" h="9240" extrusionOk="0">
                  <a:moveTo>
                    <a:pt x="0" y="0"/>
                  </a:moveTo>
                  <a:lnTo>
                    <a:pt x="0" y="9239"/>
                  </a:lnTo>
                  <a:lnTo>
                    <a:pt x="2144" y="9239"/>
                  </a:lnTo>
                  <a:lnTo>
                    <a:pt x="2144"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9"/>
            <p:cNvSpPr/>
            <p:nvPr/>
          </p:nvSpPr>
          <p:spPr>
            <a:xfrm>
              <a:off x="1352740" y="2133821"/>
              <a:ext cx="79238" cy="72255"/>
            </a:xfrm>
            <a:custGeom>
              <a:avLst/>
              <a:gdLst/>
              <a:ahLst/>
              <a:cxnLst/>
              <a:rect l="l" t="t" r="r" b="b"/>
              <a:pathLst>
                <a:path w="2156" h="1966" extrusionOk="0">
                  <a:moveTo>
                    <a:pt x="0" y="1"/>
                  </a:moveTo>
                  <a:lnTo>
                    <a:pt x="0" y="1965"/>
                  </a:lnTo>
                  <a:lnTo>
                    <a:pt x="2155" y="1965"/>
                  </a:lnTo>
                  <a:lnTo>
                    <a:pt x="2155"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9"/>
            <p:cNvSpPr/>
            <p:nvPr/>
          </p:nvSpPr>
          <p:spPr>
            <a:xfrm>
              <a:off x="1567157" y="2083947"/>
              <a:ext cx="79238" cy="117314"/>
            </a:xfrm>
            <a:custGeom>
              <a:avLst/>
              <a:gdLst/>
              <a:ahLst/>
              <a:cxnLst/>
              <a:rect l="l" t="t" r="r" b="b"/>
              <a:pathLst>
                <a:path w="2156" h="3192" extrusionOk="0">
                  <a:moveTo>
                    <a:pt x="0" y="0"/>
                  </a:moveTo>
                  <a:lnTo>
                    <a:pt x="0" y="3191"/>
                  </a:lnTo>
                  <a:lnTo>
                    <a:pt x="2155" y="3191"/>
                  </a:lnTo>
                  <a:lnTo>
                    <a:pt x="2155" y="0"/>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9"/>
            <p:cNvSpPr/>
            <p:nvPr/>
          </p:nvSpPr>
          <p:spPr>
            <a:xfrm>
              <a:off x="1679180" y="2057265"/>
              <a:ext cx="79238" cy="143996"/>
            </a:xfrm>
            <a:custGeom>
              <a:avLst/>
              <a:gdLst/>
              <a:ahLst/>
              <a:cxnLst/>
              <a:rect l="l" t="t" r="r" b="b"/>
              <a:pathLst>
                <a:path w="2156" h="3918" extrusionOk="0">
                  <a:moveTo>
                    <a:pt x="0" y="0"/>
                  </a:moveTo>
                  <a:lnTo>
                    <a:pt x="0" y="3917"/>
                  </a:lnTo>
                  <a:lnTo>
                    <a:pt x="2155" y="3917"/>
                  </a:lnTo>
                  <a:lnTo>
                    <a:pt x="2155" y="0"/>
                  </a:lnTo>
                  <a:close/>
                </a:path>
              </a:pathLst>
            </a:custGeom>
            <a:solidFill>
              <a:srgbClr val="F68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9"/>
            <p:cNvSpPr/>
            <p:nvPr/>
          </p:nvSpPr>
          <p:spPr>
            <a:xfrm>
              <a:off x="1452083" y="2223535"/>
              <a:ext cx="85780" cy="6174"/>
            </a:xfrm>
            <a:custGeom>
              <a:avLst/>
              <a:gdLst/>
              <a:ahLst/>
              <a:cxnLst/>
              <a:rect l="l" t="t" r="r" b="b"/>
              <a:pathLst>
                <a:path w="2334" h="168" extrusionOk="0">
                  <a:moveTo>
                    <a:pt x="1167" y="1"/>
                  </a:moveTo>
                  <a:cubicBezTo>
                    <a:pt x="524" y="1"/>
                    <a:pt x="0" y="36"/>
                    <a:pt x="0" y="84"/>
                  </a:cubicBezTo>
                  <a:cubicBezTo>
                    <a:pt x="0" y="131"/>
                    <a:pt x="524" y="167"/>
                    <a:pt x="1167" y="167"/>
                  </a:cubicBezTo>
                  <a:cubicBezTo>
                    <a:pt x="1810" y="167"/>
                    <a:pt x="2334" y="131"/>
                    <a:pt x="2334" y="84"/>
                  </a:cubicBezTo>
                  <a:cubicBezTo>
                    <a:pt x="2334" y="36"/>
                    <a:pt x="1810" y="1"/>
                    <a:pt x="116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9"/>
            <p:cNvSpPr/>
            <p:nvPr/>
          </p:nvSpPr>
          <p:spPr>
            <a:xfrm>
              <a:off x="1353622" y="2223535"/>
              <a:ext cx="85780" cy="6174"/>
            </a:xfrm>
            <a:custGeom>
              <a:avLst/>
              <a:gdLst/>
              <a:ahLst/>
              <a:cxnLst/>
              <a:rect l="l" t="t" r="r" b="b"/>
              <a:pathLst>
                <a:path w="2334" h="168" extrusionOk="0">
                  <a:moveTo>
                    <a:pt x="1167" y="1"/>
                  </a:moveTo>
                  <a:cubicBezTo>
                    <a:pt x="524" y="1"/>
                    <a:pt x="0" y="36"/>
                    <a:pt x="0" y="84"/>
                  </a:cubicBezTo>
                  <a:cubicBezTo>
                    <a:pt x="0" y="131"/>
                    <a:pt x="524" y="167"/>
                    <a:pt x="1167" y="167"/>
                  </a:cubicBezTo>
                  <a:cubicBezTo>
                    <a:pt x="1810" y="167"/>
                    <a:pt x="2334" y="131"/>
                    <a:pt x="2334" y="84"/>
                  </a:cubicBezTo>
                  <a:cubicBezTo>
                    <a:pt x="2334" y="36"/>
                    <a:pt x="1810" y="1"/>
                    <a:pt x="116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9"/>
            <p:cNvSpPr/>
            <p:nvPr/>
          </p:nvSpPr>
          <p:spPr>
            <a:xfrm>
              <a:off x="1901022" y="2223535"/>
              <a:ext cx="96769" cy="6174"/>
            </a:xfrm>
            <a:custGeom>
              <a:avLst/>
              <a:gdLst/>
              <a:ahLst/>
              <a:cxnLst/>
              <a:rect l="l" t="t" r="r" b="b"/>
              <a:pathLst>
                <a:path w="2633" h="168" extrusionOk="0">
                  <a:moveTo>
                    <a:pt x="1322" y="1"/>
                  </a:moveTo>
                  <a:cubicBezTo>
                    <a:pt x="596" y="1"/>
                    <a:pt x="1" y="36"/>
                    <a:pt x="1" y="84"/>
                  </a:cubicBezTo>
                  <a:cubicBezTo>
                    <a:pt x="1" y="131"/>
                    <a:pt x="596" y="167"/>
                    <a:pt x="1322" y="167"/>
                  </a:cubicBezTo>
                  <a:cubicBezTo>
                    <a:pt x="2049" y="167"/>
                    <a:pt x="2632" y="131"/>
                    <a:pt x="2632" y="84"/>
                  </a:cubicBezTo>
                  <a:cubicBezTo>
                    <a:pt x="2632" y="36"/>
                    <a:pt x="2049" y="1"/>
                    <a:pt x="132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9"/>
            <p:cNvSpPr/>
            <p:nvPr/>
          </p:nvSpPr>
          <p:spPr>
            <a:xfrm>
              <a:off x="1783338" y="2223535"/>
              <a:ext cx="96733" cy="6174"/>
            </a:xfrm>
            <a:custGeom>
              <a:avLst/>
              <a:gdLst/>
              <a:ahLst/>
              <a:cxnLst/>
              <a:rect l="l" t="t" r="r" b="b"/>
              <a:pathLst>
                <a:path w="2632" h="168" extrusionOk="0">
                  <a:moveTo>
                    <a:pt x="1322" y="1"/>
                  </a:moveTo>
                  <a:cubicBezTo>
                    <a:pt x="595" y="1"/>
                    <a:pt x="0" y="36"/>
                    <a:pt x="0" y="84"/>
                  </a:cubicBezTo>
                  <a:cubicBezTo>
                    <a:pt x="0" y="131"/>
                    <a:pt x="595" y="167"/>
                    <a:pt x="1322" y="167"/>
                  </a:cubicBezTo>
                  <a:cubicBezTo>
                    <a:pt x="2048" y="167"/>
                    <a:pt x="2631" y="131"/>
                    <a:pt x="2631" y="84"/>
                  </a:cubicBezTo>
                  <a:cubicBezTo>
                    <a:pt x="2631" y="36"/>
                    <a:pt x="2048" y="1"/>
                    <a:pt x="132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9"/>
            <p:cNvSpPr/>
            <p:nvPr/>
          </p:nvSpPr>
          <p:spPr>
            <a:xfrm>
              <a:off x="1673043" y="2223535"/>
              <a:ext cx="85376" cy="6174"/>
            </a:xfrm>
            <a:custGeom>
              <a:avLst/>
              <a:gdLst/>
              <a:ahLst/>
              <a:cxnLst/>
              <a:rect l="l" t="t" r="r" b="b"/>
              <a:pathLst>
                <a:path w="2323" h="168" extrusionOk="0">
                  <a:moveTo>
                    <a:pt x="1156" y="1"/>
                  </a:moveTo>
                  <a:cubicBezTo>
                    <a:pt x="513" y="1"/>
                    <a:pt x="1" y="36"/>
                    <a:pt x="1" y="84"/>
                  </a:cubicBezTo>
                  <a:cubicBezTo>
                    <a:pt x="1" y="131"/>
                    <a:pt x="513" y="167"/>
                    <a:pt x="1156" y="167"/>
                  </a:cubicBezTo>
                  <a:cubicBezTo>
                    <a:pt x="1799" y="167"/>
                    <a:pt x="2322" y="131"/>
                    <a:pt x="2322" y="84"/>
                  </a:cubicBezTo>
                  <a:cubicBezTo>
                    <a:pt x="2322" y="36"/>
                    <a:pt x="1799" y="1"/>
                    <a:pt x="115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9"/>
            <p:cNvSpPr/>
            <p:nvPr/>
          </p:nvSpPr>
          <p:spPr>
            <a:xfrm>
              <a:off x="1557087" y="2223535"/>
              <a:ext cx="85817" cy="6174"/>
            </a:xfrm>
            <a:custGeom>
              <a:avLst/>
              <a:gdLst/>
              <a:ahLst/>
              <a:cxnLst/>
              <a:rect l="l" t="t" r="r" b="b"/>
              <a:pathLst>
                <a:path w="2335" h="168" extrusionOk="0">
                  <a:moveTo>
                    <a:pt x="1167" y="1"/>
                  </a:moveTo>
                  <a:cubicBezTo>
                    <a:pt x="524" y="1"/>
                    <a:pt x="1" y="36"/>
                    <a:pt x="1" y="84"/>
                  </a:cubicBezTo>
                  <a:cubicBezTo>
                    <a:pt x="1" y="131"/>
                    <a:pt x="524" y="167"/>
                    <a:pt x="1167" y="167"/>
                  </a:cubicBezTo>
                  <a:cubicBezTo>
                    <a:pt x="1810" y="167"/>
                    <a:pt x="2334" y="131"/>
                    <a:pt x="2334" y="84"/>
                  </a:cubicBezTo>
                  <a:cubicBezTo>
                    <a:pt x="2334" y="36"/>
                    <a:pt x="1810" y="1"/>
                    <a:pt x="116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9"/>
            <p:cNvSpPr/>
            <p:nvPr/>
          </p:nvSpPr>
          <p:spPr>
            <a:xfrm>
              <a:off x="955403" y="4037325"/>
              <a:ext cx="226248" cy="105369"/>
            </a:xfrm>
            <a:custGeom>
              <a:avLst/>
              <a:gdLst/>
              <a:ahLst/>
              <a:cxnLst/>
              <a:rect l="l" t="t" r="r" b="b"/>
              <a:pathLst>
                <a:path w="6156" h="2867" extrusionOk="0">
                  <a:moveTo>
                    <a:pt x="36" y="1"/>
                  </a:moveTo>
                  <a:lnTo>
                    <a:pt x="0" y="2763"/>
                  </a:lnTo>
                  <a:lnTo>
                    <a:pt x="215" y="2775"/>
                  </a:lnTo>
                  <a:cubicBezTo>
                    <a:pt x="752" y="2810"/>
                    <a:pt x="2290" y="2867"/>
                    <a:pt x="3577" y="2867"/>
                  </a:cubicBezTo>
                  <a:cubicBezTo>
                    <a:pt x="4457" y="2867"/>
                    <a:pt x="5219" y="2840"/>
                    <a:pt x="5465" y="2763"/>
                  </a:cubicBezTo>
                  <a:cubicBezTo>
                    <a:pt x="6156" y="2549"/>
                    <a:pt x="3346" y="1870"/>
                    <a:pt x="3346" y="1870"/>
                  </a:cubicBezTo>
                  <a:lnTo>
                    <a:pt x="3346" y="25"/>
                  </a:lnTo>
                  <a:lnTo>
                    <a:pt x="36"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9"/>
            <p:cNvSpPr/>
            <p:nvPr/>
          </p:nvSpPr>
          <p:spPr>
            <a:xfrm>
              <a:off x="955844" y="4130531"/>
              <a:ext cx="203499" cy="3969"/>
            </a:xfrm>
            <a:custGeom>
              <a:avLst/>
              <a:gdLst/>
              <a:ahLst/>
              <a:cxnLst/>
              <a:rect l="l" t="t" r="r" b="b"/>
              <a:pathLst>
                <a:path w="5537" h="108" extrusionOk="0">
                  <a:moveTo>
                    <a:pt x="2775" y="1"/>
                  </a:moveTo>
                  <a:cubicBezTo>
                    <a:pt x="1239" y="1"/>
                    <a:pt x="0" y="25"/>
                    <a:pt x="0" y="60"/>
                  </a:cubicBezTo>
                  <a:cubicBezTo>
                    <a:pt x="0" y="84"/>
                    <a:pt x="1239" y="108"/>
                    <a:pt x="2775" y="108"/>
                  </a:cubicBezTo>
                  <a:cubicBezTo>
                    <a:pt x="4299" y="108"/>
                    <a:pt x="5537" y="84"/>
                    <a:pt x="5537" y="60"/>
                  </a:cubicBezTo>
                  <a:cubicBezTo>
                    <a:pt x="5537" y="25"/>
                    <a:pt x="4299" y="1"/>
                    <a:pt x="277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9"/>
            <p:cNvSpPr/>
            <p:nvPr/>
          </p:nvSpPr>
          <p:spPr>
            <a:xfrm>
              <a:off x="1079224" y="4107560"/>
              <a:ext cx="10989" cy="12569"/>
            </a:xfrm>
            <a:custGeom>
              <a:avLst/>
              <a:gdLst/>
              <a:ahLst/>
              <a:cxnLst/>
              <a:rect l="l" t="t" r="r" b="b"/>
              <a:pathLst>
                <a:path w="299" h="342" extrusionOk="0">
                  <a:moveTo>
                    <a:pt x="258" y="1"/>
                  </a:moveTo>
                  <a:cubicBezTo>
                    <a:pt x="223" y="1"/>
                    <a:pt x="155" y="47"/>
                    <a:pt x="96" y="126"/>
                  </a:cubicBezTo>
                  <a:cubicBezTo>
                    <a:pt x="37" y="221"/>
                    <a:pt x="1" y="328"/>
                    <a:pt x="37" y="340"/>
                  </a:cubicBezTo>
                  <a:cubicBezTo>
                    <a:pt x="38" y="341"/>
                    <a:pt x="40" y="341"/>
                    <a:pt x="43" y="341"/>
                  </a:cubicBezTo>
                  <a:cubicBezTo>
                    <a:pt x="69" y="341"/>
                    <a:pt x="125" y="274"/>
                    <a:pt x="191" y="197"/>
                  </a:cubicBezTo>
                  <a:cubicBezTo>
                    <a:pt x="251" y="102"/>
                    <a:pt x="299" y="19"/>
                    <a:pt x="275" y="7"/>
                  </a:cubicBezTo>
                  <a:cubicBezTo>
                    <a:pt x="271" y="3"/>
                    <a:pt x="265" y="1"/>
                    <a:pt x="25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9"/>
            <p:cNvSpPr/>
            <p:nvPr/>
          </p:nvSpPr>
          <p:spPr>
            <a:xfrm>
              <a:off x="1087126" y="4109508"/>
              <a:ext cx="10511" cy="14995"/>
            </a:xfrm>
            <a:custGeom>
              <a:avLst/>
              <a:gdLst/>
              <a:ahLst/>
              <a:cxnLst/>
              <a:rect l="l" t="t" r="r" b="b"/>
              <a:pathLst>
                <a:path w="286" h="408" extrusionOk="0">
                  <a:moveTo>
                    <a:pt x="254" y="0"/>
                  </a:moveTo>
                  <a:cubicBezTo>
                    <a:pt x="214" y="0"/>
                    <a:pt x="139" y="69"/>
                    <a:pt x="84" y="168"/>
                  </a:cubicBezTo>
                  <a:cubicBezTo>
                    <a:pt x="12" y="287"/>
                    <a:pt x="0" y="394"/>
                    <a:pt x="24" y="406"/>
                  </a:cubicBezTo>
                  <a:cubicBezTo>
                    <a:pt x="26" y="407"/>
                    <a:pt x="29" y="407"/>
                    <a:pt x="31" y="407"/>
                  </a:cubicBezTo>
                  <a:cubicBezTo>
                    <a:pt x="67" y="407"/>
                    <a:pt x="123" y="328"/>
                    <a:pt x="179" y="228"/>
                  </a:cubicBezTo>
                  <a:cubicBezTo>
                    <a:pt x="238" y="120"/>
                    <a:pt x="286" y="13"/>
                    <a:pt x="262" y="1"/>
                  </a:cubicBezTo>
                  <a:cubicBezTo>
                    <a:pt x="260" y="0"/>
                    <a:pt x="257" y="0"/>
                    <a:pt x="25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9"/>
            <p:cNvSpPr/>
            <p:nvPr/>
          </p:nvSpPr>
          <p:spPr>
            <a:xfrm>
              <a:off x="956726" y="4108222"/>
              <a:ext cx="36348" cy="24146"/>
            </a:xfrm>
            <a:custGeom>
              <a:avLst/>
              <a:gdLst/>
              <a:ahLst/>
              <a:cxnLst/>
              <a:rect l="l" t="t" r="r" b="b"/>
              <a:pathLst>
                <a:path w="989" h="657" extrusionOk="0">
                  <a:moveTo>
                    <a:pt x="191" y="1"/>
                  </a:moveTo>
                  <a:cubicBezTo>
                    <a:pt x="72" y="13"/>
                    <a:pt x="0" y="60"/>
                    <a:pt x="12" y="72"/>
                  </a:cubicBezTo>
                  <a:cubicBezTo>
                    <a:pt x="24" y="78"/>
                    <a:pt x="45" y="78"/>
                    <a:pt x="75" y="78"/>
                  </a:cubicBezTo>
                  <a:cubicBezTo>
                    <a:pt x="104" y="78"/>
                    <a:pt x="143" y="78"/>
                    <a:pt x="191" y="84"/>
                  </a:cubicBezTo>
                  <a:cubicBezTo>
                    <a:pt x="322" y="108"/>
                    <a:pt x="453" y="155"/>
                    <a:pt x="560" y="239"/>
                  </a:cubicBezTo>
                  <a:cubicBezTo>
                    <a:pt x="655" y="334"/>
                    <a:pt x="762" y="429"/>
                    <a:pt x="846" y="536"/>
                  </a:cubicBezTo>
                  <a:cubicBezTo>
                    <a:pt x="911" y="602"/>
                    <a:pt x="956" y="657"/>
                    <a:pt x="973" y="657"/>
                  </a:cubicBezTo>
                  <a:cubicBezTo>
                    <a:pt x="974" y="657"/>
                    <a:pt x="975" y="656"/>
                    <a:pt x="977" y="655"/>
                  </a:cubicBezTo>
                  <a:cubicBezTo>
                    <a:pt x="988" y="644"/>
                    <a:pt x="965" y="584"/>
                    <a:pt x="905" y="489"/>
                  </a:cubicBezTo>
                  <a:cubicBezTo>
                    <a:pt x="834" y="358"/>
                    <a:pt x="738" y="239"/>
                    <a:pt x="619" y="155"/>
                  </a:cubicBezTo>
                  <a:cubicBezTo>
                    <a:pt x="500" y="60"/>
                    <a:pt x="345" y="1"/>
                    <a:pt x="19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9"/>
            <p:cNvSpPr/>
            <p:nvPr/>
          </p:nvSpPr>
          <p:spPr>
            <a:xfrm>
              <a:off x="1069190" y="4106678"/>
              <a:ext cx="12275" cy="5880"/>
            </a:xfrm>
            <a:custGeom>
              <a:avLst/>
              <a:gdLst/>
              <a:ahLst/>
              <a:cxnLst/>
              <a:rect l="l" t="t" r="r" b="b"/>
              <a:pathLst>
                <a:path w="334" h="160" extrusionOk="0">
                  <a:moveTo>
                    <a:pt x="275" y="1"/>
                  </a:moveTo>
                  <a:cubicBezTo>
                    <a:pt x="244" y="1"/>
                    <a:pt x="196" y="16"/>
                    <a:pt x="143" y="31"/>
                  </a:cubicBezTo>
                  <a:cubicBezTo>
                    <a:pt x="60" y="66"/>
                    <a:pt x="0" y="102"/>
                    <a:pt x="0" y="126"/>
                  </a:cubicBezTo>
                  <a:cubicBezTo>
                    <a:pt x="0" y="147"/>
                    <a:pt x="28" y="159"/>
                    <a:pt x="71" y="159"/>
                  </a:cubicBezTo>
                  <a:cubicBezTo>
                    <a:pt x="101" y="159"/>
                    <a:pt x="139" y="153"/>
                    <a:pt x="179" y="138"/>
                  </a:cubicBezTo>
                  <a:cubicBezTo>
                    <a:pt x="274" y="102"/>
                    <a:pt x="333" y="43"/>
                    <a:pt x="310" y="19"/>
                  </a:cubicBezTo>
                  <a:cubicBezTo>
                    <a:pt x="305" y="6"/>
                    <a:pt x="293" y="1"/>
                    <a:pt x="27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9"/>
            <p:cNvSpPr/>
            <p:nvPr/>
          </p:nvSpPr>
          <p:spPr>
            <a:xfrm>
              <a:off x="1064376" y="4098592"/>
              <a:ext cx="14480" cy="4410"/>
            </a:xfrm>
            <a:custGeom>
              <a:avLst/>
              <a:gdLst/>
              <a:ahLst/>
              <a:cxnLst/>
              <a:rect l="l" t="t" r="r" b="b"/>
              <a:pathLst>
                <a:path w="394" h="120" extrusionOk="0">
                  <a:moveTo>
                    <a:pt x="191" y="1"/>
                  </a:moveTo>
                  <a:cubicBezTo>
                    <a:pt x="83" y="1"/>
                    <a:pt x="0" y="25"/>
                    <a:pt x="0" y="60"/>
                  </a:cubicBezTo>
                  <a:cubicBezTo>
                    <a:pt x="0" y="96"/>
                    <a:pt x="83" y="120"/>
                    <a:pt x="191" y="120"/>
                  </a:cubicBezTo>
                  <a:cubicBezTo>
                    <a:pt x="310" y="108"/>
                    <a:pt x="393" y="84"/>
                    <a:pt x="393" y="60"/>
                  </a:cubicBezTo>
                  <a:cubicBezTo>
                    <a:pt x="393" y="25"/>
                    <a:pt x="298" y="1"/>
                    <a:pt x="19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9"/>
            <p:cNvSpPr/>
            <p:nvPr/>
          </p:nvSpPr>
          <p:spPr>
            <a:xfrm>
              <a:off x="1420108" y="1949322"/>
              <a:ext cx="120842" cy="170091"/>
            </a:xfrm>
            <a:custGeom>
              <a:avLst/>
              <a:gdLst/>
              <a:ahLst/>
              <a:cxnLst/>
              <a:rect l="l" t="t" r="r" b="b"/>
              <a:pathLst>
                <a:path w="3288" h="4628" extrusionOk="0">
                  <a:moveTo>
                    <a:pt x="299" y="3580"/>
                  </a:moveTo>
                  <a:lnTo>
                    <a:pt x="299" y="3616"/>
                  </a:lnTo>
                  <a:lnTo>
                    <a:pt x="301" y="3582"/>
                  </a:lnTo>
                  <a:lnTo>
                    <a:pt x="301" y="3582"/>
                  </a:lnTo>
                  <a:lnTo>
                    <a:pt x="299" y="3580"/>
                  </a:lnTo>
                  <a:close/>
                  <a:moveTo>
                    <a:pt x="2315" y="1"/>
                  </a:moveTo>
                  <a:cubicBezTo>
                    <a:pt x="2299" y="1"/>
                    <a:pt x="2281" y="3"/>
                    <a:pt x="2263" y="8"/>
                  </a:cubicBezTo>
                  <a:cubicBezTo>
                    <a:pt x="2144" y="32"/>
                    <a:pt x="1656" y="937"/>
                    <a:pt x="1513" y="1235"/>
                  </a:cubicBezTo>
                  <a:cubicBezTo>
                    <a:pt x="1405" y="1460"/>
                    <a:pt x="1166" y="1995"/>
                    <a:pt x="989" y="1995"/>
                  </a:cubicBezTo>
                  <a:cubicBezTo>
                    <a:pt x="933" y="1995"/>
                    <a:pt x="884" y="1941"/>
                    <a:pt x="846" y="1806"/>
                  </a:cubicBezTo>
                  <a:cubicBezTo>
                    <a:pt x="703" y="1246"/>
                    <a:pt x="382" y="877"/>
                    <a:pt x="227" y="830"/>
                  </a:cubicBezTo>
                  <a:cubicBezTo>
                    <a:pt x="217" y="828"/>
                    <a:pt x="206" y="827"/>
                    <a:pt x="196" y="827"/>
                  </a:cubicBezTo>
                  <a:cubicBezTo>
                    <a:pt x="147" y="827"/>
                    <a:pt x="102" y="848"/>
                    <a:pt x="72" y="877"/>
                  </a:cubicBezTo>
                  <a:cubicBezTo>
                    <a:pt x="1" y="949"/>
                    <a:pt x="1" y="1068"/>
                    <a:pt x="72" y="1139"/>
                  </a:cubicBezTo>
                  <a:cubicBezTo>
                    <a:pt x="180" y="1294"/>
                    <a:pt x="263" y="1473"/>
                    <a:pt x="322" y="1663"/>
                  </a:cubicBezTo>
                  <a:cubicBezTo>
                    <a:pt x="370" y="1806"/>
                    <a:pt x="394" y="1961"/>
                    <a:pt x="394" y="2116"/>
                  </a:cubicBezTo>
                  <a:cubicBezTo>
                    <a:pt x="406" y="2425"/>
                    <a:pt x="382" y="2747"/>
                    <a:pt x="334" y="3056"/>
                  </a:cubicBezTo>
                  <a:lnTo>
                    <a:pt x="301" y="3582"/>
                  </a:lnTo>
                  <a:lnTo>
                    <a:pt x="301" y="3582"/>
                  </a:lnTo>
                  <a:lnTo>
                    <a:pt x="1596" y="4628"/>
                  </a:lnTo>
                  <a:cubicBezTo>
                    <a:pt x="2132" y="4033"/>
                    <a:pt x="2632" y="3413"/>
                    <a:pt x="3085" y="2759"/>
                  </a:cubicBezTo>
                  <a:cubicBezTo>
                    <a:pt x="3085" y="2759"/>
                    <a:pt x="3287" y="2485"/>
                    <a:pt x="3097" y="2366"/>
                  </a:cubicBezTo>
                  <a:cubicBezTo>
                    <a:pt x="3072" y="2348"/>
                    <a:pt x="3040" y="2342"/>
                    <a:pt x="3008" y="2342"/>
                  </a:cubicBezTo>
                  <a:cubicBezTo>
                    <a:pt x="2930" y="2342"/>
                    <a:pt x="2847" y="2378"/>
                    <a:pt x="2847" y="2378"/>
                  </a:cubicBezTo>
                  <a:cubicBezTo>
                    <a:pt x="2835" y="2270"/>
                    <a:pt x="2811" y="2175"/>
                    <a:pt x="2763" y="2068"/>
                  </a:cubicBezTo>
                  <a:cubicBezTo>
                    <a:pt x="2744" y="2030"/>
                    <a:pt x="2696" y="2018"/>
                    <a:pt x="2646" y="2018"/>
                  </a:cubicBezTo>
                  <a:cubicBezTo>
                    <a:pt x="2571" y="2018"/>
                    <a:pt x="2489" y="2044"/>
                    <a:pt x="2489" y="2044"/>
                  </a:cubicBezTo>
                  <a:cubicBezTo>
                    <a:pt x="2466" y="1961"/>
                    <a:pt x="2442" y="1877"/>
                    <a:pt x="2442" y="1794"/>
                  </a:cubicBezTo>
                  <a:cubicBezTo>
                    <a:pt x="2430" y="1747"/>
                    <a:pt x="2406" y="1723"/>
                    <a:pt x="2370" y="1711"/>
                  </a:cubicBezTo>
                  <a:cubicBezTo>
                    <a:pt x="2325" y="1702"/>
                    <a:pt x="2278" y="1698"/>
                    <a:pt x="2231" y="1698"/>
                  </a:cubicBezTo>
                  <a:cubicBezTo>
                    <a:pt x="2155" y="1698"/>
                    <a:pt x="2079" y="1708"/>
                    <a:pt x="2013" y="1723"/>
                  </a:cubicBezTo>
                  <a:cubicBezTo>
                    <a:pt x="1846" y="1663"/>
                    <a:pt x="2227" y="746"/>
                    <a:pt x="2382" y="449"/>
                  </a:cubicBezTo>
                  <a:cubicBezTo>
                    <a:pt x="2521" y="182"/>
                    <a:pt x="2459" y="1"/>
                    <a:pt x="2315"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9"/>
            <p:cNvSpPr/>
            <p:nvPr/>
          </p:nvSpPr>
          <p:spPr>
            <a:xfrm>
              <a:off x="845989" y="2048518"/>
              <a:ext cx="172038" cy="299312"/>
            </a:xfrm>
            <a:custGeom>
              <a:avLst/>
              <a:gdLst/>
              <a:ahLst/>
              <a:cxnLst/>
              <a:rect l="l" t="t" r="r" b="b"/>
              <a:pathLst>
                <a:path w="4681" h="8144" extrusionOk="0">
                  <a:moveTo>
                    <a:pt x="4644" y="0"/>
                  </a:moveTo>
                  <a:lnTo>
                    <a:pt x="25" y="881"/>
                  </a:lnTo>
                  <a:lnTo>
                    <a:pt x="1" y="8013"/>
                  </a:lnTo>
                  <a:lnTo>
                    <a:pt x="3049" y="8144"/>
                  </a:lnTo>
                  <a:lnTo>
                    <a:pt x="3132" y="6417"/>
                  </a:lnTo>
                  <a:cubicBezTo>
                    <a:pt x="3132" y="6417"/>
                    <a:pt x="3229" y="6436"/>
                    <a:pt x="3373" y="6436"/>
                  </a:cubicBezTo>
                  <a:cubicBezTo>
                    <a:pt x="3711" y="6436"/>
                    <a:pt x="4309" y="6331"/>
                    <a:pt x="4501" y="5620"/>
                  </a:cubicBezTo>
                  <a:cubicBezTo>
                    <a:pt x="4680" y="4977"/>
                    <a:pt x="4644" y="0"/>
                    <a:pt x="4644" y="0"/>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9"/>
            <p:cNvSpPr/>
            <p:nvPr/>
          </p:nvSpPr>
          <p:spPr>
            <a:xfrm>
              <a:off x="796997" y="2006472"/>
              <a:ext cx="247675" cy="259399"/>
            </a:xfrm>
            <a:custGeom>
              <a:avLst/>
              <a:gdLst/>
              <a:ahLst/>
              <a:cxnLst/>
              <a:rect l="l" t="t" r="r" b="b"/>
              <a:pathLst>
                <a:path w="6739" h="7058" extrusionOk="0">
                  <a:moveTo>
                    <a:pt x="6021" y="1"/>
                  </a:moveTo>
                  <a:cubicBezTo>
                    <a:pt x="5957" y="1"/>
                    <a:pt x="5887" y="12"/>
                    <a:pt x="5811" y="37"/>
                  </a:cubicBezTo>
                  <a:cubicBezTo>
                    <a:pt x="4882" y="334"/>
                    <a:pt x="4656" y="442"/>
                    <a:pt x="4239" y="477"/>
                  </a:cubicBezTo>
                  <a:cubicBezTo>
                    <a:pt x="3822" y="501"/>
                    <a:pt x="989" y="513"/>
                    <a:pt x="727" y="2108"/>
                  </a:cubicBezTo>
                  <a:cubicBezTo>
                    <a:pt x="691" y="2025"/>
                    <a:pt x="667" y="1954"/>
                    <a:pt x="655" y="1870"/>
                  </a:cubicBezTo>
                  <a:cubicBezTo>
                    <a:pt x="631" y="1716"/>
                    <a:pt x="620" y="1561"/>
                    <a:pt x="620" y="1406"/>
                  </a:cubicBezTo>
                  <a:cubicBezTo>
                    <a:pt x="524" y="1549"/>
                    <a:pt x="500" y="1727"/>
                    <a:pt x="560" y="1894"/>
                  </a:cubicBezTo>
                  <a:cubicBezTo>
                    <a:pt x="572" y="1930"/>
                    <a:pt x="584" y="1966"/>
                    <a:pt x="596" y="1989"/>
                  </a:cubicBezTo>
                  <a:cubicBezTo>
                    <a:pt x="572" y="1977"/>
                    <a:pt x="560" y="1954"/>
                    <a:pt x="536" y="1942"/>
                  </a:cubicBezTo>
                  <a:cubicBezTo>
                    <a:pt x="429" y="1846"/>
                    <a:pt x="310" y="1787"/>
                    <a:pt x="179" y="1751"/>
                  </a:cubicBezTo>
                  <a:cubicBezTo>
                    <a:pt x="125" y="1739"/>
                    <a:pt x="84" y="1733"/>
                    <a:pt x="54" y="1733"/>
                  </a:cubicBezTo>
                  <a:cubicBezTo>
                    <a:pt x="24" y="1733"/>
                    <a:pt x="6" y="1739"/>
                    <a:pt x="0" y="1751"/>
                  </a:cubicBezTo>
                  <a:cubicBezTo>
                    <a:pt x="167" y="1823"/>
                    <a:pt x="322" y="1906"/>
                    <a:pt x="465" y="2013"/>
                  </a:cubicBezTo>
                  <a:cubicBezTo>
                    <a:pt x="560" y="2097"/>
                    <a:pt x="643" y="2192"/>
                    <a:pt x="703" y="2299"/>
                  </a:cubicBezTo>
                  <a:lnTo>
                    <a:pt x="703" y="2323"/>
                  </a:lnTo>
                  <a:cubicBezTo>
                    <a:pt x="703" y="2323"/>
                    <a:pt x="703" y="2323"/>
                    <a:pt x="702" y="2323"/>
                  </a:cubicBezTo>
                  <a:cubicBezTo>
                    <a:pt x="694" y="2323"/>
                    <a:pt x="634" y="2301"/>
                    <a:pt x="559" y="2301"/>
                  </a:cubicBezTo>
                  <a:cubicBezTo>
                    <a:pt x="391" y="2301"/>
                    <a:pt x="150" y="2415"/>
                    <a:pt x="262" y="3156"/>
                  </a:cubicBezTo>
                  <a:cubicBezTo>
                    <a:pt x="417" y="4263"/>
                    <a:pt x="1143" y="5204"/>
                    <a:pt x="1227" y="7014"/>
                  </a:cubicBezTo>
                  <a:cubicBezTo>
                    <a:pt x="1227" y="7014"/>
                    <a:pt x="1594" y="7057"/>
                    <a:pt x="2074" y="7057"/>
                  </a:cubicBezTo>
                  <a:cubicBezTo>
                    <a:pt x="2852" y="7057"/>
                    <a:pt x="3924" y="6943"/>
                    <a:pt x="4203" y="6347"/>
                  </a:cubicBezTo>
                  <a:lnTo>
                    <a:pt x="4584" y="5228"/>
                  </a:lnTo>
                  <a:cubicBezTo>
                    <a:pt x="4584" y="5228"/>
                    <a:pt x="3977" y="5133"/>
                    <a:pt x="4049" y="4644"/>
                  </a:cubicBezTo>
                  <a:cubicBezTo>
                    <a:pt x="4107" y="4231"/>
                    <a:pt x="4324" y="4061"/>
                    <a:pt x="4571" y="4061"/>
                  </a:cubicBezTo>
                  <a:cubicBezTo>
                    <a:pt x="4729" y="4061"/>
                    <a:pt x="4900" y="4131"/>
                    <a:pt x="5049" y="4252"/>
                  </a:cubicBezTo>
                  <a:lnTo>
                    <a:pt x="5489" y="3061"/>
                  </a:lnTo>
                  <a:cubicBezTo>
                    <a:pt x="5489" y="3061"/>
                    <a:pt x="6608" y="2323"/>
                    <a:pt x="6680" y="1858"/>
                  </a:cubicBezTo>
                  <a:cubicBezTo>
                    <a:pt x="6734" y="1421"/>
                    <a:pt x="6739" y="1"/>
                    <a:pt x="602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9"/>
            <p:cNvSpPr/>
            <p:nvPr/>
          </p:nvSpPr>
          <p:spPr>
            <a:xfrm>
              <a:off x="519108" y="4055261"/>
              <a:ext cx="117755" cy="87581"/>
            </a:xfrm>
            <a:custGeom>
              <a:avLst/>
              <a:gdLst/>
              <a:ahLst/>
              <a:cxnLst/>
              <a:rect l="l" t="t" r="r" b="b"/>
              <a:pathLst>
                <a:path w="3204" h="2383" extrusionOk="0">
                  <a:moveTo>
                    <a:pt x="453" y="1"/>
                  </a:moveTo>
                  <a:lnTo>
                    <a:pt x="1" y="2001"/>
                  </a:lnTo>
                  <a:lnTo>
                    <a:pt x="3097" y="2382"/>
                  </a:lnTo>
                  <a:lnTo>
                    <a:pt x="3204" y="406"/>
                  </a:lnTo>
                  <a:lnTo>
                    <a:pt x="453" y="1"/>
                  </a:ln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9"/>
            <p:cNvSpPr/>
            <p:nvPr/>
          </p:nvSpPr>
          <p:spPr>
            <a:xfrm>
              <a:off x="576001" y="4058789"/>
              <a:ext cx="10989" cy="66522"/>
            </a:xfrm>
            <a:custGeom>
              <a:avLst/>
              <a:gdLst/>
              <a:ahLst/>
              <a:cxnLst/>
              <a:rect l="l" t="t" r="r" b="b"/>
              <a:pathLst>
                <a:path w="299" h="1810" extrusionOk="0">
                  <a:moveTo>
                    <a:pt x="298" y="0"/>
                  </a:moveTo>
                  <a:lnTo>
                    <a:pt x="298" y="0"/>
                  </a:lnTo>
                  <a:cubicBezTo>
                    <a:pt x="144" y="596"/>
                    <a:pt x="36" y="1203"/>
                    <a:pt x="1" y="1810"/>
                  </a:cubicBezTo>
                  <a:cubicBezTo>
                    <a:pt x="96" y="1524"/>
                    <a:pt x="167" y="1227"/>
                    <a:pt x="203" y="917"/>
                  </a:cubicBezTo>
                  <a:cubicBezTo>
                    <a:pt x="263" y="619"/>
                    <a:pt x="298" y="310"/>
                    <a:pt x="29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9"/>
            <p:cNvSpPr/>
            <p:nvPr/>
          </p:nvSpPr>
          <p:spPr>
            <a:xfrm>
              <a:off x="522195" y="4114359"/>
              <a:ext cx="111176" cy="20581"/>
            </a:xfrm>
            <a:custGeom>
              <a:avLst/>
              <a:gdLst/>
              <a:ahLst/>
              <a:cxnLst/>
              <a:rect l="l" t="t" r="r" b="b"/>
              <a:pathLst>
                <a:path w="3025" h="560" extrusionOk="0">
                  <a:moveTo>
                    <a:pt x="0" y="0"/>
                  </a:moveTo>
                  <a:cubicBezTo>
                    <a:pt x="131" y="60"/>
                    <a:pt x="286" y="96"/>
                    <a:pt x="429" y="119"/>
                  </a:cubicBezTo>
                  <a:cubicBezTo>
                    <a:pt x="703" y="191"/>
                    <a:pt x="1084" y="250"/>
                    <a:pt x="1500" y="322"/>
                  </a:cubicBezTo>
                  <a:lnTo>
                    <a:pt x="2572" y="500"/>
                  </a:lnTo>
                  <a:cubicBezTo>
                    <a:pt x="2727" y="536"/>
                    <a:pt x="2870" y="560"/>
                    <a:pt x="3024" y="560"/>
                  </a:cubicBezTo>
                  <a:cubicBezTo>
                    <a:pt x="2882" y="500"/>
                    <a:pt x="2739" y="465"/>
                    <a:pt x="2584" y="441"/>
                  </a:cubicBezTo>
                  <a:cubicBezTo>
                    <a:pt x="2310" y="381"/>
                    <a:pt x="1929" y="310"/>
                    <a:pt x="1512" y="238"/>
                  </a:cubicBezTo>
                  <a:lnTo>
                    <a:pt x="441" y="60"/>
                  </a:lnTo>
                  <a:cubicBezTo>
                    <a:pt x="298" y="24"/>
                    <a:pt x="143" y="12"/>
                    <a:pt x="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9"/>
            <p:cNvSpPr/>
            <p:nvPr/>
          </p:nvSpPr>
          <p:spPr>
            <a:xfrm>
              <a:off x="493748" y="2888247"/>
              <a:ext cx="619206" cy="1205114"/>
            </a:xfrm>
            <a:custGeom>
              <a:avLst/>
              <a:gdLst/>
              <a:ahLst/>
              <a:cxnLst/>
              <a:rect l="l" t="t" r="r" b="b"/>
              <a:pathLst>
                <a:path w="16848" h="32790" extrusionOk="0">
                  <a:moveTo>
                    <a:pt x="16181" y="0"/>
                  </a:moveTo>
                  <a:cubicBezTo>
                    <a:pt x="16181" y="0"/>
                    <a:pt x="16181" y="0"/>
                    <a:pt x="16181" y="0"/>
                  </a:cubicBezTo>
                  <a:lnTo>
                    <a:pt x="16181" y="0"/>
                  </a:lnTo>
                  <a:lnTo>
                    <a:pt x="16181" y="0"/>
                  </a:lnTo>
                  <a:close/>
                  <a:moveTo>
                    <a:pt x="16181" y="0"/>
                  </a:moveTo>
                  <a:lnTo>
                    <a:pt x="5727" y="405"/>
                  </a:lnTo>
                  <a:lnTo>
                    <a:pt x="0" y="32516"/>
                  </a:lnTo>
                  <a:lnTo>
                    <a:pt x="4894" y="32790"/>
                  </a:lnTo>
                  <a:cubicBezTo>
                    <a:pt x="4894" y="32790"/>
                    <a:pt x="10097" y="5108"/>
                    <a:pt x="10859" y="5048"/>
                  </a:cubicBezTo>
                  <a:cubicBezTo>
                    <a:pt x="10859" y="5048"/>
                    <a:pt x="10859" y="5048"/>
                    <a:pt x="10860" y="5048"/>
                  </a:cubicBezTo>
                  <a:cubicBezTo>
                    <a:pt x="11180" y="5048"/>
                    <a:pt x="11311" y="32516"/>
                    <a:pt x="11561" y="32516"/>
                  </a:cubicBezTo>
                  <a:cubicBezTo>
                    <a:pt x="11561" y="32516"/>
                    <a:pt x="11561" y="32516"/>
                    <a:pt x="11561" y="32516"/>
                  </a:cubicBezTo>
                  <a:cubicBezTo>
                    <a:pt x="11599" y="32509"/>
                    <a:pt x="11733" y="32506"/>
                    <a:pt x="11937" y="32506"/>
                  </a:cubicBezTo>
                  <a:cubicBezTo>
                    <a:pt x="13156" y="32506"/>
                    <a:pt x="16848" y="32611"/>
                    <a:pt x="16848" y="32611"/>
                  </a:cubicBezTo>
                  <a:cubicBezTo>
                    <a:pt x="16848" y="32611"/>
                    <a:pt x="16169" y="1"/>
                    <a:pt x="1618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9"/>
            <p:cNvSpPr/>
            <p:nvPr/>
          </p:nvSpPr>
          <p:spPr>
            <a:xfrm>
              <a:off x="829377" y="3048747"/>
              <a:ext cx="140505" cy="29953"/>
            </a:xfrm>
            <a:custGeom>
              <a:avLst/>
              <a:gdLst/>
              <a:ahLst/>
              <a:cxnLst/>
              <a:rect l="l" t="t" r="r" b="b"/>
              <a:pathLst>
                <a:path w="3823" h="815" extrusionOk="0">
                  <a:moveTo>
                    <a:pt x="3808" y="0"/>
                  </a:moveTo>
                  <a:cubicBezTo>
                    <a:pt x="3693" y="0"/>
                    <a:pt x="2882" y="149"/>
                    <a:pt x="1905" y="360"/>
                  </a:cubicBezTo>
                  <a:cubicBezTo>
                    <a:pt x="858" y="586"/>
                    <a:pt x="0" y="777"/>
                    <a:pt x="12" y="812"/>
                  </a:cubicBezTo>
                  <a:cubicBezTo>
                    <a:pt x="12" y="814"/>
                    <a:pt x="16" y="815"/>
                    <a:pt x="23" y="815"/>
                  </a:cubicBezTo>
                  <a:cubicBezTo>
                    <a:pt x="123" y="815"/>
                    <a:pt x="937" y="656"/>
                    <a:pt x="1929" y="455"/>
                  </a:cubicBezTo>
                  <a:cubicBezTo>
                    <a:pt x="2977" y="229"/>
                    <a:pt x="3822" y="26"/>
                    <a:pt x="3822" y="3"/>
                  </a:cubicBezTo>
                  <a:cubicBezTo>
                    <a:pt x="3822" y="1"/>
                    <a:pt x="3817" y="0"/>
                    <a:pt x="3808"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9"/>
            <p:cNvSpPr/>
            <p:nvPr/>
          </p:nvSpPr>
          <p:spPr>
            <a:xfrm>
              <a:off x="505546" y="4018067"/>
              <a:ext cx="181631" cy="6652"/>
            </a:xfrm>
            <a:custGeom>
              <a:avLst/>
              <a:gdLst/>
              <a:ahLst/>
              <a:cxnLst/>
              <a:rect l="l" t="t" r="r" b="b"/>
              <a:pathLst>
                <a:path w="4942" h="181" extrusionOk="0">
                  <a:moveTo>
                    <a:pt x="338" y="1"/>
                  </a:moveTo>
                  <a:cubicBezTo>
                    <a:pt x="124" y="1"/>
                    <a:pt x="1" y="5"/>
                    <a:pt x="1" y="13"/>
                  </a:cubicBezTo>
                  <a:cubicBezTo>
                    <a:pt x="1" y="37"/>
                    <a:pt x="1108" y="96"/>
                    <a:pt x="2465" y="144"/>
                  </a:cubicBezTo>
                  <a:cubicBezTo>
                    <a:pt x="3350" y="167"/>
                    <a:pt x="4125" y="180"/>
                    <a:pt x="4563" y="180"/>
                  </a:cubicBezTo>
                  <a:cubicBezTo>
                    <a:pt x="4803" y="180"/>
                    <a:pt x="4942" y="176"/>
                    <a:pt x="4942" y="168"/>
                  </a:cubicBezTo>
                  <a:cubicBezTo>
                    <a:pt x="4942" y="144"/>
                    <a:pt x="3835" y="84"/>
                    <a:pt x="2465" y="49"/>
                  </a:cubicBezTo>
                  <a:cubicBezTo>
                    <a:pt x="1561" y="17"/>
                    <a:pt x="767" y="1"/>
                    <a:pt x="338"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9"/>
            <p:cNvSpPr/>
            <p:nvPr/>
          </p:nvSpPr>
          <p:spPr>
            <a:xfrm>
              <a:off x="916004" y="4018067"/>
              <a:ext cx="196075" cy="6836"/>
            </a:xfrm>
            <a:custGeom>
              <a:avLst/>
              <a:gdLst/>
              <a:ahLst/>
              <a:cxnLst/>
              <a:rect l="l" t="t" r="r" b="b"/>
              <a:pathLst>
                <a:path w="5335" h="186" extrusionOk="0">
                  <a:moveTo>
                    <a:pt x="364" y="1"/>
                  </a:moveTo>
                  <a:cubicBezTo>
                    <a:pt x="133" y="1"/>
                    <a:pt x="1" y="5"/>
                    <a:pt x="1" y="13"/>
                  </a:cubicBezTo>
                  <a:cubicBezTo>
                    <a:pt x="1" y="37"/>
                    <a:pt x="1192" y="96"/>
                    <a:pt x="2668" y="144"/>
                  </a:cubicBezTo>
                  <a:cubicBezTo>
                    <a:pt x="3622" y="167"/>
                    <a:pt x="4465" y="185"/>
                    <a:pt x="4936" y="185"/>
                  </a:cubicBezTo>
                  <a:cubicBezTo>
                    <a:pt x="5189" y="185"/>
                    <a:pt x="5335" y="180"/>
                    <a:pt x="5335" y="168"/>
                  </a:cubicBezTo>
                  <a:cubicBezTo>
                    <a:pt x="5335" y="144"/>
                    <a:pt x="4132" y="84"/>
                    <a:pt x="2668" y="49"/>
                  </a:cubicBezTo>
                  <a:cubicBezTo>
                    <a:pt x="1684" y="17"/>
                    <a:pt x="826" y="1"/>
                    <a:pt x="36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9"/>
            <p:cNvSpPr/>
            <p:nvPr/>
          </p:nvSpPr>
          <p:spPr>
            <a:xfrm>
              <a:off x="590886" y="3081641"/>
              <a:ext cx="203940" cy="939541"/>
            </a:xfrm>
            <a:custGeom>
              <a:avLst/>
              <a:gdLst/>
              <a:ahLst/>
              <a:cxnLst/>
              <a:rect l="l" t="t" r="r" b="b"/>
              <a:pathLst>
                <a:path w="5549" h="25564" extrusionOk="0">
                  <a:moveTo>
                    <a:pt x="5525" y="1"/>
                  </a:moveTo>
                  <a:cubicBezTo>
                    <a:pt x="5499" y="1"/>
                    <a:pt x="4250" y="5711"/>
                    <a:pt x="2727" y="12776"/>
                  </a:cubicBezTo>
                  <a:cubicBezTo>
                    <a:pt x="1203" y="19836"/>
                    <a:pt x="1" y="25563"/>
                    <a:pt x="24" y="25563"/>
                  </a:cubicBezTo>
                  <a:cubicBezTo>
                    <a:pt x="24" y="25563"/>
                    <a:pt x="24" y="25563"/>
                    <a:pt x="24" y="25563"/>
                  </a:cubicBezTo>
                  <a:cubicBezTo>
                    <a:pt x="51" y="25563"/>
                    <a:pt x="1300" y="19841"/>
                    <a:pt x="2822" y="12788"/>
                  </a:cubicBezTo>
                  <a:cubicBezTo>
                    <a:pt x="4334" y="5728"/>
                    <a:pt x="5549" y="1"/>
                    <a:pt x="5525" y="1"/>
                  </a:cubicBezTo>
                  <a:cubicBezTo>
                    <a:pt x="5525" y="1"/>
                    <a:pt x="5525" y="1"/>
                    <a:pt x="552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9"/>
            <p:cNvSpPr/>
            <p:nvPr/>
          </p:nvSpPr>
          <p:spPr>
            <a:xfrm>
              <a:off x="1003549" y="3076385"/>
              <a:ext cx="11393" cy="945238"/>
            </a:xfrm>
            <a:custGeom>
              <a:avLst/>
              <a:gdLst/>
              <a:ahLst/>
              <a:cxnLst/>
              <a:rect l="l" t="t" r="r" b="b"/>
              <a:pathLst>
                <a:path w="310" h="25719" extrusionOk="0">
                  <a:moveTo>
                    <a:pt x="167" y="1"/>
                  </a:moveTo>
                  <a:cubicBezTo>
                    <a:pt x="167" y="25"/>
                    <a:pt x="167" y="48"/>
                    <a:pt x="167" y="72"/>
                  </a:cubicBezTo>
                  <a:cubicBezTo>
                    <a:pt x="179" y="48"/>
                    <a:pt x="179" y="25"/>
                    <a:pt x="167" y="1"/>
                  </a:cubicBezTo>
                  <a:close/>
                  <a:moveTo>
                    <a:pt x="167" y="263"/>
                  </a:moveTo>
                  <a:cubicBezTo>
                    <a:pt x="167" y="441"/>
                    <a:pt x="155" y="691"/>
                    <a:pt x="143" y="1013"/>
                  </a:cubicBezTo>
                  <a:cubicBezTo>
                    <a:pt x="131" y="1668"/>
                    <a:pt x="107" y="2608"/>
                    <a:pt x="84" y="3763"/>
                  </a:cubicBezTo>
                  <a:cubicBezTo>
                    <a:pt x="36" y="6097"/>
                    <a:pt x="0" y="9311"/>
                    <a:pt x="12" y="12859"/>
                  </a:cubicBezTo>
                  <a:cubicBezTo>
                    <a:pt x="36" y="16408"/>
                    <a:pt x="95" y="19622"/>
                    <a:pt x="167" y="21944"/>
                  </a:cubicBezTo>
                  <a:cubicBezTo>
                    <a:pt x="203" y="23111"/>
                    <a:pt x="238" y="24051"/>
                    <a:pt x="262" y="24706"/>
                  </a:cubicBezTo>
                  <a:cubicBezTo>
                    <a:pt x="274" y="25028"/>
                    <a:pt x="286" y="25278"/>
                    <a:pt x="286" y="25456"/>
                  </a:cubicBezTo>
                  <a:cubicBezTo>
                    <a:pt x="298" y="25540"/>
                    <a:pt x="298" y="25599"/>
                    <a:pt x="298" y="25647"/>
                  </a:cubicBezTo>
                  <a:lnTo>
                    <a:pt x="298" y="25456"/>
                  </a:lnTo>
                  <a:cubicBezTo>
                    <a:pt x="298" y="25278"/>
                    <a:pt x="286" y="25028"/>
                    <a:pt x="286" y="24706"/>
                  </a:cubicBezTo>
                  <a:cubicBezTo>
                    <a:pt x="274" y="24051"/>
                    <a:pt x="250" y="23111"/>
                    <a:pt x="226" y="21944"/>
                  </a:cubicBezTo>
                  <a:cubicBezTo>
                    <a:pt x="167" y="19622"/>
                    <a:pt x="119" y="16408"/>
                    <a:pt x="95" y="12859"/>
                  </a:cubicBezTo>
                  <a:cubicBezTo>
                    <a:pt x="84" y="9311"/>
                    <a:pt x="107" y="6097"/>
                    <a:pt x="131" y="3763"/>
                  </a:cubicBezTo>
                  <a:cubicBezTo>
                    <a:pt x="155" y="2608"/>
                    <a:pt x="167" y="1668"/>
                    <a:pt x="167" y="1013"/>
                  </a:cubicBezTo>
                  <a:lnTo>
                    <a:pt x="167" y="263"/>
                  </a:lnTo>
                  <a:close/>
                  <a:moveTo>
                    <a:pt x="298" y="25647"/>
                  </a:moveTo>
                  <a:cubicBezTo>
                    <a:pt x="298" y="25671"/>
                    <a:pt x="298" y="25694"/>
                    <a:pt x="298" y="25718"/>
                  </a:cubicBezTo>
                  <a:cubicBezTo>
                    <a:pt x="310" y="25694"/>
                    <a:pt x="310" y="25671"/>
                    <a:pt x="298" y="25647"/>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9"/>
            <p:cNvSpPr/>
            <p:nvPr/>
          </p:nvSpPr>
          <p:spPr>
            <a:xfrm>
              <a:off x="530942" y="2076082"/>
              <a:ext cx="971038" cy="837112"/>
            </a:xfrm>
            <a:custGeom>
              <a:avLst/>
              <a:gdLst/>
              <a:ahLst/>
              <a:cxnLst/>
              <a:rect l="l" t="t" r="r" b="b"/>
              <a:pathLst>
                <a:path w="26421" h="22777" extrusionOk="0">
                  <a:moveTo>
                    <a:pt x="23980" y="0"/>
                  </a:moveTo>
                  <a:cubicBezTo>
                    <a:pt x="23980" y="0"/>
                    <a:pt x="20193" y="5727"/>
                    <a:pt x="19872" y="6037"/>
                  </a:cubicBezTo>
                  <a:cubicBezTo>
                    <a:pt x="19550" y="6358"/>
                    <a:pt x="13609" y="6989"/>
                    <a:pt x="13609" y="6989"/>
                  </a:cubicBezTo>
                  <a:cubicBezTo>
                    <a:pt x="12954" y="6839"/>
                    <a:pt x="11770" y="6762"/>
                    <a:pt x="10473" y="6762"/>
                  </a:cubicBezTo>
                  <a:cubicBezTo>
                    <a:pt x="8165" y="6762"/>
                    <a:pt x="5495" y="7007"/>
                    <a:pt x="4787" y="7525"/>
                  </a:cubicBezTo>
                  <a:cubicBezTo>
                    <a:pt x="3822" y="8061"/>
                    <a:pt x="2656" y="9311"/>
                    <a:pt x="2048" y="12264"/>
                  </a:cubicBezTo>
                  <a:cubicBezTo>
                    <a:pt x="1024" y="17324"/>
                    <a:pt x="0" y="19181"/>
                    <a:pt x="2048" y="19884"/>
                  </a:cubicBezTo>
                  <a:cubicBezTo>
                    <a:pt x="2870" y="20169"/>
                    <a:pt x="3715" y="20372"/>
                    <a:pt x="4584" y="20491"/>
                  </a:cubicBezTo>
                  <a:lnTo>
                    <a:pt x="4525" y="22777"/>
                  </a:lnTo>
                  <a:lnTo>
                    <a:pt x="15181" y="22110"/>
                  </a:lnTo>
                  <a:lnTo>
                    <a:pt x="14645" y="16431"/>
                  </a:lnTo>
                  <a:cubicBezTo>
                    <a:pt x="14574" y="14835"/>
                    <a:pt x="14550" y="13168"/>
                    <a:pt x="14502" y="11704"/>
                  </a:cubicBezTo>
                  <a:cubicBezTo>
                    <a:pt x="15169" y="11442"/>
                    <a:pt x="21372" y="9096"/>
                    <a:pt x="21789" y="9037"/>
                  </a:cubicBezTo>
                  <a:cubicBezTo>
                    <a:pt x="22217" y="8977"/>
                    <a:pt x="26301" y="1476"/>
                    <a:pt x="26301" y="1476"/>
                  </a:cubicBezTo>
                  <a:cubicBezTo>
                    <a:pt x="26420" y="584"/>
                    <a:pt x="23980" y="0"/>
                    <a:pt x="23980" y="0"/>
                  </a:cubicBezTo>
                  <a:close/>
                </a:path>
              </a:pathLst>
            </a:custGeom>
            <a:solidFill>
              <a:srgbClr val="F0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9"/>
            <p:cNvSpPr/>
            <p:nvPr/>
          </p:nvSpPr>
          <p:spPr>
            <a:xfrm>
              <a:off x="696331" y="2456328"/>
              <a:ext cx="14480" cy="456870"/>
            </a:xfrm>
            <a:custGeom>
              <a:avLst/>
              <a:gdLst/>
              <a:ahLst/>
              <a:cxnLst/>
              <a:rect l="l" t="t" r="r" b="b"/>
              <a:pathLst>
                <a:path w="394" h="12431" extrusionOk="0">
                  <a:moveTo>
                    <a:pt x="370" y="1"/>
                  </a:moveTo>
                  <a:cubicBezTo>
                    <a:pt x="346" y="1"/>
                    <a:pt x="251" y="2787"/>
                    <a:pt x="156" y="6216"/>
                  </a:cubicBezTo>
                  <a:cubicBezTo>
                    <a:pt x="61" y="9645"/>
                    <a:pt x="1" y="12431"/>
                    <a:pt x="25" y="12431"/>
                  </a:cubicBezTo>
                  <a:cubicBezTo>
                    <a:pt x="49" y="12431"/>
                    <a:pt x="156" y="9657"/>
                    <a:pt x="251" y="6216"/>
                  </a:cubicBezTo>
                  <a:cubicBezTo>
                    <a:pt x="346" y="2787"/>
                    <a:pt x="394" y="1"/>
                    <a:pt x="37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9"/>
            <p:cNvSpPr/>
            <p:nvPr/>
          </p:nvSpPr>
          <p:spPr>
            <a:xfrm>
              <a:off x="1261262" y="2297923"/>
              <a:ext cx="19736" cy="47300"/>
            </a:xfrm>
            <a:custGeom>
              <a:avLst/>
              <a:gdLst/>
              <a:ahLst/>
              <a:cxnLst/>
              <a:rect l="l" t="t" r="r" b="b"/>
              <a:pathLst>
                <a:path w="537" h="1287" extrusionOk="0">
                  <a:moveTo>
                    <a:pt x="1" y="1"/>
                  </a:moveTo>
                  <a:lnTo>
                    <a:pt x="1" y="1"/>
                  </a:lnTo>
                  <a:cubicBezTo>
                    <a:pt x="60" y="227"/>
                    <a:pt x="132" y="453"/>
                    <a:pt x="215" y="667"/>
                  </a:cubicBezTo>
                  <a:cubicBezTo>
                    <a:pt x="287" y="894"/>
                    <a:pt x="394" y="1108"/>
                    <a:pt x="537" y="1286"/>
                  </a:cubicBezTo>
                  <a:cubicBezTo>
                    <a:pt x="477" y="1072"/>
                    <a:pt x="394" y="846"/>
                    <a:pt x="311" y="632"/>
                  </a:cubicBezTo>
                  <a:cubicBezTo>
                    <a:pt x="239" y="405"/>
                    <a:pt x="144" y="191"/>
                    <a:pt x="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9"/>
            <p:cNvSpPr/>
            <p:nvPr/>
          </p:nvSpPr>
          <p:spPr>
            <a:xfrm>
              <a:off x="1261262" y="2298364"/>
              <a:ext cx="35062" cy="29365"/>
            </a:xfrm>
            <a:custGeom>
              <a:avLst/>
              <a:gdLst/>
              <a:ahLst/>
              <a:cxnLst/>
              <a:rect l="l" t="t" r="r" b="b"/>
              <a:pathLst>
                <a:path w="954" h="799" extrusionOk="0">
                  <a:moveTo>
                    <a:pt x="1" y="0"/>
                  </a:moveTo>
                  <a:lnTo>
                    <a:pt x="1" y="0"/>
                  </a:lnTo>
                  <a:cubicBezTo>
                    <a:pt x="120" y="179"/>
                    <a:pt x="275" y="322"/>
                    <a:pt x="453" y="441"/>
                  </a:cubicBezTo>
                  <a:cubicBezTo>
                    <a:pt x="608" y="572"/>
                    <a:pt x="775" y="691"/>
                    <a:pt x="953" y="798"/>
                  </a:cubicBezTo>
                  <a:cubicBezTo>
                    <a:pt x="834" y="620"/>
                    <a:pt x="680" y="477"/>
                    <a:pt x="501" y="358"/>
                  </a:cubicBezTo>
                  <a:cubicBezTo>
                    <a:pt x="346" y="227"/>
                    <a:pt x="180" y="108"/>
                    <a:pt x="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9"/>
            <p:cNvSpPr/>
            <p:nvPr/>
          </p:nvSpPr>
          <p:spPr>
            <a:xfrm>
              <a:off x="1397358" y="2097509"/>
              <a:ext cx="92359" cy="49469"/>
            </a:xfrm>
            <a:custGeom>
              <a:avLst/>
              <a:gdLst/>
              <a:ahLst/>
              <a:cxnLst/>
              <a:rect l="l" t="t" r="r" b="b"/>
              <a:pathLst>
                <a:path w="2513" h="1346" extrusionOk="0">
                  <a:moveTo>
                    <a:pt x="1" y="1"/>
                  </a:moveTo>
                  <a:lnTo>
                    <a:pt x="1" y="1"/>
                  </a:lnTo>
                  <a:cubicBezTo>
                    <a:pt x="120" y="72"/>
                    <a:pt x="251" y="131"/>
                    <a:pt x="382" y="179"/>
                  </a:cubicBezTo>
                  <a:cubicBezTo>
                    <a:pt x="620" y="286"/>
                    <a:pt x="941" y="441"/>
                    <a:pt x="1287" y="620"/>
                  </a:cubicBezTo>
                  <a:cubicBezTo>
                    <a:pt x="1632" y="810"/>
                    <a:pt x="1942" y="989"/>
                    <a:pt x="2156" y="1132"/>
                  </a:cubicBezTo>
                  <a:cubicBezTo>
                    <a:pt x="2263" y="1215"/>
                    <a:pt x="2382" y="1286"/>
                    <a:pt x="2513" y="1346"/>
                  </a:cubicBezTo>
                  <a:cubicBezTo>
                    <a:pt x="2418" y="1239"/>
                    <a:pt x="2311" y="1155"/>
                    <a:pt x="2192" y="1084"/>
                  </a:cubicBezTo>
                  <a:cubicBezTo>
                    <a:pt x="1644" y="679"/>
                    <a:pt x="1049" y="358"/>
                    <a:pt x="406" y="120"/>
                  </a:cubicBezTo>
                  <a:cubicBezTo>
                    <a:pt x="275" y="72"/>
                    <a:pt x="144" y="24"/>
                    <a:pt x="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9"/>
            <p:cNvSpPr/>
            <p:nvPr/>
          </p:nvSpPr>
          <p:spPr>
            <a:xfrm>
              <a:off x="657850" y="2675558"/>
              <a:ext cx="47705" cy="10658"/>
            </a:xfrm>
            <a:custGeom>
              <a:avLst/>
              <a:gdLst/>
              <a:ahLst/>
              <a:cxnLst/>
              <a:rect l="l" t="t" r="r" b="b"/>
              <a:pathLst>
                <a:path w="1298" h="290" extrusionOk="0">
                  <a:moveTo>
                    <a:pt x="0" y="1"/>
                  </a:moveTo>
                  <a:cubicBezTo>
                    <a:pt x="203" y="108"/>
                    <a:pt x="417" y="179"/>
                    <a:pt x="631" y="215"/>
                  </a:cubicBezTo>
                  <a:cubicBezTo>
                    <a:pt x="810" y="265"/>
                    <a:pt x="997" y="289"/>
                    <a:pt x="1185" y="289"/>
                  </a:cubicBezTo>
                  <a:cubicBezTo>
                    <a:pt x="1223" y="289"/>
                    <a:pt x="1260" y="288"/>
                    <a:pt x="1298" y="286"/>
                  </a:cubicBezTo>
                  <a:cubicBezTo>
                    <a:pt x="1084" y="203"/>
                    <a:pt x="869" y="155"/>
                    <a:pt x="655" y="120"/>
                  </a:cubicBezTo>
                  <a:cubicBezTo>
                    <a:pt x="441" y="60"/>
                    <a:pt x="226" y="24"/>
                    <a:pt x="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9"/>
            <p:cNvSpPr/>
            <p:nvPr/>
          </p:nvSpPr>
          <p:spPr>
            <a:xfrm>
              <a:off x="985614" y="2329420"/>
              <a:ext cx="81407" cy="105516"/>
            </a:xfrm>
            <a:custGeom>
              <a:avLst/>
              <a:gdLst/>
              <a:ahLst/>
              <a:cxnLst/>
              <a:rect l="l" t="t" r="r" b="b"/>
              <a:pathLst>
                <a:path w="2215" h="2871" extrusionOk="0">
                  <a:moveTo>
                    <a:pt x="2060" y="1"/>
                  </a:moveTo>
                  <a:cubicBezTo>
                    <a:pt x="1905" y="13"/>
                    <a:pt x="1762" y="37"/>
                    <a:pt x="1619" y="84"/>
                  </a:cubicBezTo>
                  <a:cubicBezTo>
                    <a:pt x="655" y="370"/>
                    <a:pt x="0" y="1275"/>
                    <a:pt x="60" y="2287"/>
                  </a:cubicBezTo>
                  <a:cubicBezTo>
                    <a:pt x="60" y="2430"/>
                    <a:pt x="83" y="2573"/>
                    <a:pt x="119" y="2715"/>
                  </a:cubicBezTo>
                  <a:cubicBezTo>
                    <a:pt x="131" y="2763"/>
                    <a:pt x="155" y="2823"/>
                    <a:pt x="179" y="2870"/>
                  </a:cubicBezTo>
                  <a:cubicBezTo>
                    <a:pt x="155" y="2668"/>
                    <a:pt x="131" y="2477"/>
                    <a:pt x="119" y="2287"/>
                  </a:cubicBezTo>
                  <a:cubicBezTo>
                    <a:pt x="107" y="1311"/>
                    <a:pt x="726" y="453"/>
                    <a:pt x="1643" y="144"/>
                  </a:cubicBezTo>
                  <a:cubicBezTo>
                    <a:pt x="1834" y="96"/>
                    <a:pt x="2024" y="48"/>
                    <a:pt x="2215" y="13"/>
                  </a:cubicBezTo>
                  <a:cubicBezTo>
                    <a:pt x="2167" y="1"/>
                    <a:pt x="2107" y="1"/>
                    <a:pt x="206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9"/>
            <p:cNvSpPr/>
            <p:nvPr/>
          </p:nvSpPr>
          <p:spPr>
            <a:xfrm>
              <a:off x="697213" y="2888982"/>
              <a:ext cx="391671" cy="24330"/>
            </a:xfrm>
            <a:custGeom>
              <a:avLst/>
              <a:gdLst/>
              <a:ahLst/>
              <a:cxnLst/>
              <a:rect l="l" t="t" r="r" b="b"/>
              <a:pathLst>
                <a:path w="10657" h="662" extrusionOk="0">
                  <a:moveTo>
                    <a:pt x="10606" y="1"/>
                  </a:moveTo>
                  <a:cubicBezTo>
                    <a:pt x="10244" y="1"/>
                    <a:pt x="8012" y="114"/>
                    <a:pt x="5323" y="278"/>
                  </a:cubicBezTo>
                  <a:cubicBezTo>
                    <a:pt x="2382" y="468"/>
                    <a:pt x="1" y="635"/>
                    <a:pt x="1" y="659"/>
                  </a:cubicBezTo>
                  <a:cubicBezTo>
                    <a:pt x="1" y="661"/>
                    <a:pt x="18" y="662"/>
                    <a:pt x="52" y="662"/>
                  </a:cubicBezTo>
                  <a:cubicBezTo>
                    <a:pt x="412" y="662"/>
                    <a:pt x="2644" y="547"/>
                    <a:pt x="5335" y="373"/>
                  </a:cubicBezTo>
                  <a:cubicBezTo>
                    <a:pt x="8276" y="194"/>
                    <a:pt x="10657" y="28"/>
                    <a:pt x="10657" y="4"/>
                  </a:cubicBezTo>
                  <a:cubicBezTo>
                    <a:pt x="10657" y="2"/>
                    <a:pt x="10639" y="1"/>
                    <a:pt x="1060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9"/>
            <p:cNvSpPr/>
            <p:nvPr/>
          </p:nvSpPr>
          <p:spPr>
            <a:xfrm>
              <a:off x="605771" y="2325928"/>
              <a:ext cx="330846" cy="258995"/>
            </a:xfrm>
            <a:custGeom>
              <a:avLst/>
              <a:gdLst/>
              <a:ahLst/>
              <a:cxnLst/>
              <a:rect l="l" t="t" r="r" b="b"/>
              <a:pathLst>
                <a:path w="9002" h="7047" extrusionOk="0">
                  <a:moveTo>
                    <a:pt x="8894" y="1"/>
                  </a:moveTo>
                  <a:cubicBezTo>
                    <a:pt x="8894" y="36"/>
                    <a:pt x="8906" y="84"/>
                    <a:pt x="8918" y="132"/>
                  </a:cubicBezTo>
                  <a:cubicBezTo>
                    <a:pt x="8918" y="179"/>
                    <a:pt x="8930" y="227"/>
                    <a:pt x="8942" y="298"/>
                  </a:cubicBezTo>
                  <a:cubicBezTo>
                    <a:pt x="8954" y="358"/>
                    <a:pt x="8954" y="429"/>
                    <a:pt x="8954" y="513"/>
                  </a:cubicBezTo>
                  <a:cubicBezTo>
                    <a:pt x="8954" y="989"/>
                    <a:pt x="8871" y="1465"/>
                    <a:pt x="8692" y="1906"/>
                  </a:cubicBezTo>
                  <a:cubicBezTo>
                    <a:pt x="8442" y="2560"/>
                    <a:pt x="7978" y="3120"/>
                    <a:pt x="7382" y="3501"/>
                  </a:cubicBezTo>
                  <a:cubicBezTo>
                    <a:pt x="7299" y="3549"/>
                    <a:pt x="7204" y="3596"/>
                    <a:pt x="7120" y="3644"/>
                  </a:cubicBezTo>
                  <a:cubicBezTo>
                    <a:pt x="7025" y="3680"/>
                    <a:pt x="6930" y="3727"/>
                    <a:pt x="6835" y="3751"/>
                  </a:cubicBezTo>
                  <a:lnTo>
                    <a:pt x="6227" y="3953"/>
                  </a:lnTo>
                  <a:cubicBezTo>
                    <a:pt x="6013" y="4025"/>
                    <a:pt x="5799" y="4120"/>
                    <a:pt x="5608" y="4239"/>
                  </a:cubicBezTo>
                  <a:cubicBezTo>
                    <a:pt x="5418" y="4370"/>
                    <a:pt x="5251" y="4537"/>
                    <a:pt x="5108" y="4715"/>
                  </a:cubicBezTo>
                  <a:cubicBezTo>
                    <a:pt x="4846" y="5085"/>
                    <a:pt x="4608" y="5477"/>
                    <a:pt x="4394" y="5870"/>
                  </a:cubicBezTo>
                  <a:cubicBezTo>
                    <a:pt x="4191" y="6239"/>
                    <a:pt x="3906" y="6537"/>
                    <a:pt x="3548" y="6751"/>
                  </a:cubicBezTo>
                  <a:cubicBezTo>
                    <a:pt x="3276" y="6892"/>
                    <a:pt x="2962" y="6974"/>
                    <a:pt x="2647" y="6974"/>
                  </a:cubicBezTo>
                  <a:cubicBezTo>
                    <a:pt x="2590" y="6974"/>
                    <a:pt x="2534" y="6971"/>
                    <a:pt x="2477" y="6966"/>
                  </a:cubicBezTo>
                  <a:cubicBezTo>
                    <a:pt x="2155" y="6930"/>
                    <a:pt x="1834" y="6847"/>
                    <a:pt x="1548" y="6704"/>
                  </a:cubicBezTo>
                  <a:cubicBezTo>
                    <a:pt x="1120" y="6489"/>
                    <a:pt x="727" y="6216"/>
                    <a:pt x="381" y="5882"/>
                  </a:cubicBezTo>
                  <a:lnTo>
                    <a:pt x="108" y="5620"/>
                  </a:lnTo>
                  <a:cubicBezTo>
                    <a:pt x="72" y="5585"/>
                    <a:pt x="36" y="5549"/>
                    <a:pt x="0" y="5525"/>
                  </a:cubicBezTo>
                  <a:lnTo>
                    <a:pt x="0" y="5525"/>
                  </a:lnTo>
                  <a:cubicBezTo>
                    <a:pt x="36" y="5561"/>
                    <a:pt x="60" y="5597"/>
                    <a:pt x="96" y="5632"/>
                  </a:cubicBezTo>
                  <a:cubicBezTo>
                    <a:pt x="155" y="5692"/>
                    <a:pt x="239" y="5787"/>
                    <a:pt x="358" y="5906"/>
                  </a:cubicBezTo>
                  <a:cubicBezTo>
                    <a:pt x="691" y="6251"/>
                    <a:pt x="1084" y="6549"/>
                    <a:pt x="1512" y="6763"/>
                  </a:cubicBezTo>
                  <a:cubicBezTo>
                    <a:pt x="1822" y="6918"/>
                    <a:pt x="2144" y="7001"/>
                    <a:pt x="2477" y="7037"/>
                  </a:cubicBezTo>
                  <a:cubicBezTo>
                    <a:pt x="2541" y="7043"/>
                    <a:pt x="2605" y="7046"/>
                    <a:pt x="2670" y="7046"/>
                  </a:cubicBezTo>
                  <a:cubicBezTo>
                    <a:pt x="2989" y="7046"/>
                    <a:pt x="3309" y="6973"/>
                    <a:pt x="3596" y="6835"/>
                  </a:cubicBezTo>
                  <a:cubicBezTo>
                    <a:pt x="3965" y="6609"/>
                    <a:pt x="4263" y="6299"/>
                    <a:pt x="4477" y="5918"/>
                  </a:cubicBezTo>
                  <a:cubicBezTo>
                    <a:pt x="4691" y="5525"/>
                    <a:pt x="4930" y="5144"/>
                    <a:pt x="5180" y="4775"/>
                  </a:cubicBezTo>
                  <a:cubicBezTo>
                    <a:pt x="5311" y="4596"/>
                    <a:pt x="5477" y="4442"/>
                    <a:pt x="5668" y="4323"/>
                  </a:cubicBezTo>
                  <a:cubicBezTo>
                    <a:pt x="5846" y="4203"/>
                    <a:pt x="6049" y="4108"/>
                    <a:pt x="6251" y="4049"/>
                  </a:cubicBezTo>
                  <a:cubicBezTo>
                    <a:pt x="6454" y="3977"/>
                    <a:pt x="6668" y="3906"/>
                    <a:pt x="6858" y="3834"/>
                  </a:cubicBezTo>
                  <a:cubicBezTo>
                    <a:pt x="6954" y="3811"/>
                    <a:pt x="7061" y="3763"/>
                    <a:pt x="7144" y="3715"/>
                  </a:cubicBezTo>
                  <a:cubicBezTo>
                    <a:pt x="7239" y="3680"/>
                    <a:pt x="7335" y="3632"/>
                    <a:pt x="7418" y="3572"/>
                  </a:cubicBezTo>
                  <a:cubicBezTo>
                    <a:pt x="8025" y="3180"/>
                    <a:pt x="8501" y="2608"/>
                    <a:pt x="8751" y="1929"/>
                  </a:cubicBezTo>
                  <a:cubicBezTo>
                    <a:pt x="8918" y="1477"/>
                    <a:pt x="9002" y="1001"/>
                    <a:pt x="8978" y="513"/>
                  </a:cubicBezTo>
                  <a:cubicBezTo>
                    <a:pt x="8966" y="429"/>
                    <a:pt x="8966" y="358"/>
                    <a:pt x="8954" y="286"/>
                  </a:cubicBezTo>
                  <a:cubicBezTo>
                    <a:pt x="8954" y="227"/>
                    <a:pt x="8930" y="167"/>
                    <a:pt x="8930" y="132"/>
                  </a:cubicBezTo>
                  <a:cubicBezTo>
                    <a:pt x="8930" y="84"/>
                    <a:pt x="8918" y="36"/>
                    <a:pt x="889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9"/>
            <p:cNvSpPr/>
            <p:nvPr/>
          </p:nvSpPr>
          <p:spPr>
            <a:xfrm>
              <a:off x="885388" y="2547364"/>
              <a:ext cx="195634" cy="261274"/>
            </a:xfrm>
            <a:custGeom>
              <a:avLst/>
              <a:gdLst/>
              <a:ahLst/>
              <a:cxnLst/>
              <a:rect l="l" t="t" r="r" b="b"/>
              <a:pathLst>
                <a:path w="5323" h="7109" extrusionOk="0">
                  <a:moveTo>
                    <a:pt x="4882" y="0"/>
                  </a:moveTo>
                  <a:cubicBezTo>
                    <a:pt x="4882" y="0"/>
                    <a:pt x="4882" y="60"/>
                    <a:pt x="4870" y="143"/>
                  </a:cubicBezTo>
                  <a:cubicBezTo>
                    <a:pt x="4858" y="274"/>
                    <a:pt x="4823" y="405"/>
                    <a:pt x="4763" y="524"/>
                  </a:cubicBezTo>
                  <a:cubicBezTo>
                    <a:pt x="4513" y="965"/>
                    <a:pt x="4061" y="1238"/>
                    <a:pt x="3560" y="1274"/>
                  </a:cubicBezTo>
                  <a:cubicBezTo>
                    <a:pt x="3227" y="1310"/>
                    <a:pt x="2882" y="1310"/>
                    <a:pt x="2537" y="1310"/>
                  </a:cubicBezTo>
                  <a:cubicBezTo>
                    <a:pt x="2502" y="1308"/>
                    <a:pt x="2467" y="1307"/>
                    <a:pt x="2432" y="1307"/>
                  </a:cubicBezTo>
                  <a:cubicBezTo>
                    <a:pt x="2276" y="1307"/>
                    <a:pt x="2121" y="1326"/>
                    <a:pt x="1965" y="1346"/>
                  </a:cubicBezTo>
                  <a:cubicBezTo>
                    <a:pt x="1751" y="1393"/>
                    <a:pt x="1560" y="1453"/>
                    <a:pt x="1370" y="1548"/>
                  </a:cubicBezTo>
                  <a:cubicBezTo>
                    <a:pt x="524" y="1977"/>
                    <a:pt x="0" y="2846"/>
                    <a:pt x="12" y="3786"/>
                  </a:cubicBezTo>
                  <a:cubicBezTo>
                    <a:pt x="24" y="4263"/>
                    <a:pt x="143" y="4739"/>
                    <a:pt x="370" y="5156"/>
                  </a:cubicBezTo>
                  <a:cubicBezTo>
                    <a:pt x="596" y="5548"/>
                    <a:pt x="893" y="5882"/>
                    <a:pt x="1251" y="6132"/>
                  </a:cubicBezTo>
                  <a:cubicBezTo>
                    <a:pt x="1572" y="6370"/>
                    <a:pt x="1941" y="6549"/>
                    <a:pt x="2322" y="6656"/>
                  </a:cubicBezTo>
                  <a:cubicBezTo>
                    <a:pt x="2656" y="6739"/>
                    <a:pt x="3001" y="6787"/>
                    <a:pt x="3346" y="6799"/>
                  </a:cubicBezTo>
                  <a:cubicBezTo>
                    <a:pt x="3668" y="6810"/>
                    <a:pt x="3953" y="6810"/>
                    <a:pt x="4203" y="6834"/>
                  </a:cubicBezTo>
                  <a:cubicBezTo>
                    <a:pt x="4418" y="6834"/>
                    <a:pt x="4620" y="6858"/>
                    <a:pt x="4834" y="6882"/>
                  </a:cubicBezTo>
                  <a:cubicBezTo>
                    <a:pt x="4965" y="6918"/>
                    <a:pt x="5096" y="6965"/>
                    <a:pt x="5204" y="7037"/>
                  </a:cubicBezTo>
                  <a:cubicBezTo>
                    <a:pt x="5231" y="7053"/>
                    <a:pt x="5254" y="7066"/>
                    <a:pt x="5272" y="7077"/>
                  </a:cubicBezTo>
                  <a:lnTo>
                    <a:pt x="5272" y="7077"/>
                  </a:lnTo>
                  <a:cubicBezTo>
                    <a:pt x="5250" y="7059"/>
                    <a:pt x="5233" y="7042"/>
                    <a:pt x="5215" y="7025"/>
                  </a:cubicBezTo>
                  <a:cubicBezTo>
                    <a:pt x="5096" y="6941"/>
                    <a:pt x="4977" y="6882"/>
                    <a:pt x="4834" y="6846"/>
                  </a:cubicBezTo>
                  <a:cubicBezTo>
                    <a:pt x="4632" y="6810"/>
                    <a:pt x="4418" y="6787"/>
                    <a:pt x="4203" y="6775"/>
                  </a:cubicBezTo>
                  <a:cubicBezTo>
                    <a:pt x="3953" y="6751"/>
                    <a:pt x="3668" y="6739"/>
                    <a:pt x="3346" y="6727"/>
                  </a:cubicBezTo>
                  <a:cubicBezTo>
                    <a:pt x="3013" y="6715"/>
                    <a:pt x="2667" y="6668"/>
                    <a:pt x="2346" y="6572"/>
                  </a:cubicBezTo>
                  <a:cubicBezTo>
                    <a:pt x="1965" y="6465"/>
                    <a:pt x="1608" y="6287"/>
                    <a:pt x="1298" y="6060"/>
                  </a:cubicBezTo>
                  <a:cubicBezTo>
                    <a:pt x="953" y="5810"/>
                    <a:pt x="655" y="5489"/>
                    <a:pt x="453" y="5108"/>
                  </a:cubicBezTo>
                  <a:cubicBezTo>
                    <a:pt x="227" y="4703"/>
                    <a:pt x="108" y="4251"/>
                    <a:pt x="108" y="3786"/>
                  </a:cubicBezTo>
                  <a:cubicBezTo>
                    <a:pt x="96" y="2881"/>
                    <a:pt x="596" y="2036"/>
                    <a:pt x="1405" y="1619"/>
                  </a:cubicBezTo>
                  <a:cubicBezTo>
                    <a:pt x="1584" y="1536"/>
                    <a:pt x="1775" y="1465"/>
                    <a:pt x="1965" y="1429"/>
                  </a:cubicBezTo>
                  <a:cubicBezTo>
                    <a:pt x="2156" y="1393"/>
                    <a:pt x="2346" y="1381"/>
                    <a:pt x="2537" y="1381"/>
                  </a:cubicBezTo>
                  <a:cubicBezTo>
                    <a:pt x="2598" y="1383"/>
                    <a:pt x="2659" y="1384"/>
                    <a:pt x="2720" y="1384"/>
                  </a:cubicBezTo>
                  <a:cubicBezTo>
                    <a:pt x="3004" y="1384"/>
                    <a:pt x="3288" y="1363"/>
                    <a:pt x="3572" y="1334"/>
                  </a:cubicBezTo>
                  <a:cubicBezTo>
                    <a:pt x="3858" y="1310"/>
                    <a:pt x="4132" y="1203"/>
                    <a:pt x="4370" y="1036"/>
                  </a:cubicBezTo>
                  <a:cubicBezTo>
                    <a:pt x="4549" y="917"/>
                    <a:pt x="4692" y="738"/>
                    <a:pt x="4787" y="548"/>
                  </a:cubicBezTo>
                  <a:cubicBezTo>
                    <a:pt x="4846" y="417"/>
                    <a:pt x="4870" y="286"/>
                    <a:pt x="4882" y="143"/>
                  </a:cubicBezTo>
                  <a:lnTo>
                    <a:pt x="4882" y="36"/>
                  </a:lnTo>
                  <a:cubicBezTo>
                    <a:pt x="4882" y="24"/>
                    <a:pt x="4882" y="12"/>
                    <a:pt x="4882" y="0"/>
                  </a:cubicBezTo>
                  <a:close/>
                  <a:moveTo>
                    <a:pt x="5272" y="7077"/>
                  </a:moveTo>
                  <a:lnTo>
                    <a:pt x="5272" y="7077"/>
                  </a:lnTo>
                  <a:cubicBezTo>
                    <a:pt x="5280" y="7083"/>
                    <a:pt x="5289" y="7090"/>
                    <a:pt x="5299" y="7096"/>
                  </a:cubicBezTo>
                  <a:cubicBezTo>
                    <a:pt x="5311" y="7096"/>
                    <a:pt x="5311" y="7108"/>
                    <a:pt x="5323" y="7108"/>
                  </a:cubicBezTo>
                  <a:cubicBezTo>
                    <a:pt x="5323" y="7108"/>
                    <a:pt x="5307" y="7098"/>
                    <a:pt x="5272" y="7077"/>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9"/>
            <p:cNvSpPr/>
            <p:nvPr/>
          </p:nvSpPr>
          <p:spPr>
            <a:xfrm>
              <a:off x="707724" y="2656925"/>
              <a:ext cx="157117" cy="247969"/>
            </a:xfrm>
            <a:custGeom>
              <a:avLst/>
              <a:gdLst/>
              <a:ahLst/>
              <a:cxnLst/>
              <a:rect l="l" t="t" r="r" b="b"/>
              <a:pathLst>
                <a:path w="4275" h="6747" extrusionOk="0">
                  <a:moveTo>
                    <a:pt x="584" y="1"/>
                  </a:moveTo>
                  <a:cubicBezTo>
                    <a:pt x="508" y="1"/>
                    <a:pt x="433" y="7"/>
                    <a:pt x="358" y="19"/>
                  </a:cubicBezTo>
                  <a:cubicBezTo>
                    <a:pt x="227" y="43"/>
                    <a:pt x="108" y="91"/>
                    <a:pt x="1" y="162"/>
                  </a:cubicBezTo>
                  <a:cubicBezTo>
                    <a:pt x="120" y="115"/>
                    <a:pt x="239" y="79"/>
                    <a:pt x="370" y="55"/>
                  </a:cubicBezTo>
                  <a:cubicBezTo>
                    <a:pt x="421" y="50"/>
                    <a:pt x="472" y="47"/>
                    <a:pt x="524" y="47"/>
                  </a:cubicBezTo>
                  <a:cubicBezTo>
                    <a:pt x="816" y="47"/>
                    <a:pt x="1103" y="135"/>
                    <a:pt x="1346" y="317"/>
                  </a:cubicBezTo>
                  <a:cubicBezTo>
                    <a:pt x="1536" y="448"/>
                    <a:pt x="1679" y="651"/>
                    <a:pt x="1763" y="877"/>
                  </a:cubicBezTo>
                  <a:cubicBezTo>
                    <a:pt x="1846" y="1139"/>
                    <a:pt x="1870" y="1413"/>
                    <a:pt x="1834" y="1686"/>
                  </a:cubicBezTo>
                  <a:cubicBezTo>
                    <a:pt x="1786" y="2270"/>
                    <a:pt x="1477" y="2853"/>
                    <a:pt x="1382" y="3544"/>
                  </a:cubicBezTo>
                  <a:cubicBezTo>
                    <a:pt x="1322" y="3877"/>
                    <a:pt x="1370" y="4222"/>
                    <a:pt x="1489" y="4544"/>
                  </a:cubicBezTo>
                  <a:cubicBezTo>
                    <a:pt x="1560" y="4699"/>
                    <a:pt x="1656" y="4830"/>
                    <a:pt x="1763" y="4949"/>
                  </a:cubicBezTo>
                  <a:cubicBezTo>
                    <a:pt x="1882" y="5056"/>
                    <a:pt x="2013" y="5139"/>
                    <a:pt x="2167" y="5187"/>
                  </a:cubicBezTo>
                  <a:cubicBezTo>
                    <a:pt x="2441" y="5258"/>
                    <a:pt x="2727" y="5294"/>
                    <a:pt x="3001" y="5306"/>
                  </a:cubicBezTo>
                  <a:cubicBezTo>
                    <a:pt x="3120" y="5318"/>
                    <a:pt x="3251" y="5342"/>
                    <a:pt x="3358" y="5365"/>
                  </a:cubicBezTo>
                  <a:cubicBezTo>
                    <a:pt x="3465" y="5413"/>
                    <a:pt x="3572" y="5461"/>
                    <a:pt x="3668" y="5520"/>
                  </a:cubicBezTo>
                  <a:cubicBezTo>
                    <a:pt x="3953" y="5723"/>
                    <a:pt x="4156" y="6020"/>
                    <a:pt x="4215" y="6366"/>
                  </a:cubicBezTo>
                  <a:cubicBezTo>
                    <a:pt x="4239" y="6496"/>
                    <a:pt x="4239" y="6627"/>
                    <a:pt x="4239" y="6747"/>
                  </a:cubicBezTo>
                  <a:cubicBezTo>
                    <a:pt x="4251" y="6723"/>
                    <a:pt x="4251" y="6687"/>
                    <a:pt x="4251" y="6651"/>
                  </a:cubicBezTo>
                  <a:cubicBezTo>
                    <a:pt x="4275" y="6556"/>
                    <a:pt x="4275" y="6461"/>
                    <a:pt x="4251" y="6366"/>
                  </a:cubicBezTo>
                  <a:cubicBezTo>
                    <a:pt x="4192" y="5877"/>
                    <a:pt x="3858" y="5461"/>
                    <a:pt x="3382" y="5306"/>
                  </a:cubicBezTo>
                  <a:cubicBezTo>
                    <a:pt x="3263" y="5270"/>
                    <a:pt x="3132" y="5234"/>
                    <a:pt x="3013" y="5223"/>
                  </a:cubicBezTo>
                  <a:cubicBezTo>
                    <a:pt x="2727" y="5211"/>
                    <a:pt x="2453" y="5175"/>
                    <a:pt x="2191" y="5103"/>
                  </a:cubicBezTo>
                  <a:cubicBezTo>
                    <a:pt x="2048" y="5068"/>
                    <a:pt x="1929" y="4984"/>
                    <a:pt x="1822" y="4889"/>
                  </a:cubicBezTo>
                  <a:cubicBezTo>
                    <a:pt x="1715" y="4770"/>
                    <a:pt x="1632" y="4651"/>
                    <a:pt x="1572" y="4508"/>
                  </a:cubicBezTo>
                  <a:cubicBezTo>
                    <a:pt x="1453" y="4210"/>
                    <a:pt x="1417" y="3877"/>
                    <a:pt x="1465" y="3556"/>
                  </a:cubicBezTo>
                  <a:cubicBezTo>
                    <a:pt x="1560" y="2889"/>
                    <a:pt x="1858" y="2294"/>
                    <a:pt x="1917" y="1686"/>
                  </a:cubicBezTo>
                  <a:cubicBezTo>
                    <a:pt x="1953" y="1413"/>
                    <a:pt x="1917" y="1115"/>
                    <a:pt x="1822" y="853"/>
                  </a:cubicBezTo>
                  <a:cubicBezTo>
                    <a:pt x="1739" y="615"/>
                    <a:pt x="1584" y="400"/>
                    <a:pt x="1382" y="258"/>
                  </a:cubicBezTo>
                  <a:cubicBezTo>
                    <a:pt x="1147" y="88"/>
                    <a:pt x="867" y="1"/>
                    <a:pt x="58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9"/>
            <p:cNvSpPr/>
            <p:nvPr/>
          </p:nvSpPr>
          <p:spPr>
            <a:xfrm>
              <a:off x="839006" y="2538286"/>
              <a:ext cx="44654" cy="43441"/>
            </a:xfrm>
            <a:custGeom>
              <a:avLst/>
              <a:gdLst/>
              <a:ahLst/>
              <a:cxnLst/>
              <a:rect l="l" t="t" r="r" b="b"/>
              <a:pathLst>
                <a:path w="1215" h="1182" extrusionOk="0">
                  <a:moveTo>
                    <a:pt x="590" y="0"/>
                  </a:moveTo>
                  <a:cubicBezTo>
                    <a:pt x="539" y="0"/>
                    <a:pt x="488" y="7"/>
                    <a:pt x="441" y="21"/>
                  </a:cubicBezTo>
                  <a:cubicBezTo>
                    <a:pt x="346" y="45"/>
                    <a:pt x="310" y="92"/>
                    <a:pt x="310" y="92"/>
                  </a:cubicBezTo>
                  <a:cubicBezTo>
                    <a:pt x="310" y="92"/>
                    <a:pt x="358" y="69"/>
                    <a:pt x="441" y="57"/>
                  </a:cubicBezTo>
                  <a:cubicBezTo>
                    <a:pt x="473" y="50"/>
                    <a:pt x="506" y="47"/>
                    <a:pt x="539" y="47"/>
                  </a:cubicBezTo>
                  <a:cubicBezTo>
                    <a:pt x="628" y="47"/>
                    <a:pt x="720" y="69"/>
                    <a:pt x="798" y="104"/>
                  </a:cubicBezTo>
                  <a:cubicBezTo>
                    <a:pt x="965" y="176"/>
                    <a:pt x="1072" y="330"/>
                    <a:pt x="1096" y="497"/>
                  </a:cubicBezTo>
                  <a:cubicBezTo>
                    <a:pt x="1120" y="723"/>
                    <a:pt x="1012" y="926"/>
                    <a:pt x="822" y="1033"/>
                  </a:cubicBezTo>
                  <a:cubicBezTo>
                    <a:pt x="750" y="1069"/>
                    <a:pt x="673" y="1086"/>
                    <a:pt x="597" y="1086"/>
                  </a:cubicBezTo>
                  <a:cubicBezTo>
                    <a:pt x="470" y="1086"/>
                    <a:pt x="342" y="1039"/>
                    <a:pt x="239" y="950"/>
                  </a:cubicBezTo>
                  <a:cubicBezTo>
                    <a:pt x="108" y="831"/>
                    <a:pt x="48" y="652"/>
                    <a:pt x="96" y="473"/>
                  </a:cubicBezTo>
                  <a:cubicBezTo>
                    <a:pt x="131" y="354"/>
                    <a:pt x="191" y="259"/>
                    <a:pt x="274" y="176"/>
                  </a:cubicBezTo>
                  <a:cubicBezTo>
                    <a:pt x="346" y="116"/>
                    <a:pt x="393" y="92"/>
                    <a:pt x="393" y="92"/>
                  </a:cubicBezTo>
                  <a:cubicBezTo>
                    <a:pt x="334" y="92"/>
                    <a:pt x="298" y="116"/>
                    <a:pt x="262" y="140"/>
                  </a:cubicBezTo>
                  <a:cubicBezTo>
                    <a:pt x="143" y="223"/>
                    <a:pt x="72" y="330"/>
                    <a:pt x="36" y="461"/>
                  </a:cubicBezTo>
                  <a:cubicBezTo>
                    <a:pt x="12" y="545"/>
                    <a:pt x="0" y="640"/>
                    <a:pt x="24" y="735"/>
                  </a:cubicBezTo>
                  <a:cubicBezTo>
                    <a:pt x="48" y="842"/>
                    <a:pt x="96" y="938"/>
                    <a:pt x="179" y="1009"/>
                  </a:cubicBezTo>
                  <a:cubicBezTo>
                    <a:pt x="299" y="1121"/>
                    <a:pt x="446" y="1182"/>
                    <a:pt x="599" y="1182"/>
                  </a:cubicBezTo>
                  <a:cubicBezTo>
                    <a:pt x="689" y="1182"/>
                    <a:pt x="781" y="1161"/>
                    <a:pt x="870" y="1116"/>
                  </a:cubicBezTo>
                  <a:cubicBezTo>
                    <a:pt x="1084" y="997"/>
                    <a:pt x="1215" y="747"/>
                    <a:pt x="1179" y="497"/>
                  </a:cubicBezTo>
                  <a:cubicBezTo>
                    <a:pt x="1167" y="390"/>
                    <a:pt x="1120" y="283"/>
                    <a:pt x="1048" y="199"/>
                  </a:cubicBezTo>
                  <a:cubicBezTo>
                    <a:pt x="989" y="140"/>
                    <a:pt x="905" y="80"/>
                    <a:pt x="822" y="45"/>
                  </a:cubicBezTo>
                  <a:cubicBezTo>
                    <a:pt x="750" y="16"/>
                    <a:pt x="669" y="0"/>
                    <a:pt x="59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9"/>
            <p:cNvSpPr/>
            <p:nvPr/>
          </p:nvSpPr>
          <p:spPr>
            <a:xfrm>
              <a:off x="581257" y="2638364"/>
              <a:ext cx="78356" cy="183395"/>
            </a:xfrm>
            <a:custGeom>
              <a:avLst/>
              <a:gdLst/>
              <a:ahLst/>
              <a:cxnLst/>
              <a:rect l="l" t="t" r="r" b="b"/>
              <a:pathLst>
                <a:path w="2132" h="4990" extrusionOk="0">
                  <a:moveTo>
                    <a:pt x="13" y="1"/>
                  </a:moveTo>
                  <a:cubicBezTo>
                    <a:pt x="1" y="13"/>
                    <a:pt x="274" y="191"/>
                    <a:pt x="632" y="548"/>
                  </a:cubicBezTo>
                  <a:cubicBezTo>
                    <a:pt x="739" y="644"/>
                    <a:pt x="822" y="751"/>
                    <a:pt x="917" y="858"/>
                  </a:cubicBezTo>
                  <a:cubicBezTo>
                    <a:pt x="1025" y="977"/>
                    <a:pt x="1120" y="1108"/>
                    <a:pt x="1203" y="1239"/>
                  </a:cubicBezTo>
                  <a:cubicBezTo>
                    <a:pt x="1406" y="1537"/>
                    <a:pt x="1584" y="1870"/>
                    <a:pt x="1715" y="2203"/>
                  </a:cubicBezTo>
                  <a:cubicBezTo>
                    <a:pt x="1846" y="2549"/>
                    <a:pt x="1941" y="2906"/>
                    <a:pt x="2001" y="3263"/>
                  </a:cubicBezTo>
                  <a:cubicBezTo>
                    <a:pt x="2013" y="3430"/>
                    <a:pt x="2049" y="3596"/>
                    <a:pt x="2049" y="3739"/>
                  </a:cubicBezTo>
                  <a:cubicBezTo>
                    <a:pt x="2049" y="3882"/>
                    <a:pt x="2049" y="4025"/>
                    <a:pt x="2049" y="4156"/>
                  </a:cubicBezTo>
                  <a:cubicBezTo>
                    <a:pt x="2025" y="4668"/>
                    <a:pt x="1941" y="4989"/>
                    <a:pt x="1965" y="4989"/>
                  </a:cubicBezTo>
                  <a:cubicBezTo>
                    <a:pt x="2001" y="4918"/>
                    <a:pt x="2025" y="4835"/>
                    <a:pt x="2037" y="4763"/>
                  </a:cubicBezTo>
                  <a:cubicBezTo>
                    <a:pt x="2060" y="4680"/>
                    <a:pt x="2072" y="4596"/>
                    <a:pt x="2084" y="4501"/>
                  </a:cubicBezTo>
                  <a:cubicBezTo>
                    <a:pt x="2096" y="4394"/>
                    <a:pt x="2108" y="4275"/>
                    <a:pt x="2120" y="4156"/>
                  </a:cubicBezTo>
                  <a:cubicBezTo>
                    <a:pt x="2132" y="4013"/>
                    <a:pt x="2132" y="3870"/>
                    <a:pt x="2120" y="3739"/>
                  </a:cubicBezTo>
                  <a:cubicBezTo>
                    <a:pt x="2120" y="3572"/>
                    <a:pt x="2096" y="3406"/>
                    <a:pt x="2084" y="3251"/>
                  </a:cubicBezTo>
                  <a:cubicBezTo>
                    <a:pt x="2025" y="2882"/>
                    <a:pt x="1929" y="2525"/>
                    <a:pt x="1798" y="2179"/>
                  </a:cubicBezTo>
                  <a:cubicBezTo>
                    <a:pt x="1656" y="1834"/>
                    <a:pt x="1489" y="1501"/>
                    <a:pt x="1275" y="1191"/>
                  </a:cubicBezTo>
                  <a:cubicBezTo>
                    <a:pt x="1179" y="1060"/>
                    <a:pt x="1084" y="929"/>
                    <a:pt x="977" y="810"/>
                  </a:cubicBezTo>
                  <a:cubicBezTo>
                    <a:pt x="882" y="703"/>
                    <a:pt x="786" y="596"/>
                    <a:pt x="679" y="501"/>
                  </a:cubicBezTo>
                  <a:cubicBezTo>
                    <a:pt x="596" y="417"/>
                    <a:pt x="513" y="346"/>
                    <a:pt x="417" y="274"/>
                  </a:cubicBezTo>
                  <a:cubicBezTo>
                    <a:pt x="346" y="215"/>
                    <a:pt x="274" y="167"/>
                    <a:pt x="203" y="120"/>
                  </a:cubicBezTo>
                  <a:cubicBezTo>
                    <a:pt x="144" y="72"/>
                    <a:pt x="84" y="24"/>
                    <a:pt x="1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9"/>
            <p:cNvSpPr/>
            <p:nvPr/>
          </p:nvSpPr>
          <p:spPr>
            <a:xfrm>
              <a:off x="1129134" y="2375067"/>
              <a:ext cx="206145" cy="105002"/>
            </a:xfrm>
            <a:custGeom>
              <a:avLst/>
              <a:gdLst/>
              <a:ahLst/>
              <a:cxnLst/>
              <a:rect l="l" t="t" r="r" b="b"/>
              <a:pathLst>
                <a:path w="5609" h="2857" extrusionOk="0">
                  <a:moveTo>
                    <a:pt x="2894" y="0"/>
                  </a:moveTo>
                  <a:cubicBezTo>
                    <a:pt x="2607" y="0"/>
                    <a:pt x="2320" y="33"/>
                    <a:pt x="2036" y="104"/>
                  </a:cubicBezTo>
                  <a:cubicBezTo>
                    <a:pt x="1560" y="223"/>
                    <a:pt x="1119" y="450"/>
                    <a:pt x="762" y="783"/>
                  </a:cubicBezTo>
                  <a:cubicBezTo>
                    <a:pt x="465" y="1057"/>
                    <a:pt x="238" y="1402"/>
                    <a:pt x="119" y="1783"/>
                  </a:cubicBezTo>
                  <a:cubicBezTo>
                    <a:pt x="24" y="2033"/>
                    <a:pt x="0" y="2307"/>
                    <a:pt x="36" y="2581"/>
                  </a:cubicBezTo>
                  <a:cubicBezTo>
                    <a:pt x="48" y="2652"/>
                    <a:pt x="60" y="2712"/>
                    <a:pt x="72" y="2783"/>
                  </a:cubicBezTo>
                  <a:cubicBezTo>
                    <a:pt x="92" y="2824"/>
                    <a:pt x="95" y="2857"/>
                    <a:pt x="103" y="2857"/>
                  </a:cubicBezTo>
                  <a:cubicBezTo>
                    <a:pt x="104" y="2857"/>
                    <a:pt x="106" y="2856"/>
                    <a:pt x="107" y="2855"/>
                  </a:cubicBezTo>
                  <a:cubicBezTo>
                    <a:pt x="107" y="2855"/>
                    <a:pt x="84" y="2747"/>
                    <a:pt x="72" y="2569"/>
                  </a:cubicBezTo>
                  <a:cubicBezTo>
                    <a:pt x="48" y="2307"/>
                    <a:pt x="84" y="2045"/>
                    <a:pt x="179" y="1807"/>
                  </a:cubicBezTo>
                  <a:cubicBezTo>
                    <a:pt x="310" y="1438"/>
                    <a:pt x="524" y="1116"/>
                    <a:pt x="810" y="854"/>
                  </a:cubicBezTo>
                  <a:cubicBezTo>
                    <a:pt x="1167" y="533"/>
                    <a:pt x="1596" y="307"/>
                    <a:pt x="2060" y="199"/>
                  </a:cubicBezTo>
                  <a:cubicBezTo>
                    <a:pt x="2350" y="125"/>
                    <a:pt x="2650" y="88"/>
                    <a:pt x="2947" y="88"/>
                  </a:cubicBezTo>
                  <a:cubicBezTo>
                    <a:pt x="3125" y="88"/>
                    <a:pt x="3303" y="101"/>
                    <a:pt x="3477" y="128"/>
                  </a:cubicBezTo>
                  <a:cubicBezTo>
                    <a:pt x="3858" y="176"/>
                    <a:pt x="4239" y="271"/>
                    <a:pt x="4608" y="414"/>
                  </a:cubicBezTo>
                  <a:cubicBezTo>
                    <a:pt x="4918" y="521"/>
                    <a:pt x="5168" y="640"/>
                    <a:pt x="5334" y="711"/>
                  </a:cubicBezTo>
                  <a:cubicBezTo>
                    <a:pt x="5418" y="759"/>
                    <a:pt x="5513" y="807"/>
                    <a:pt x="5608" y="831"/>
                  </a:cubicBezTo>
                  <a:cubicBezTo>
                    <a:pt x="5584" y="819"/>
                    <a:pt x="5549" y="795"/>
                    <a:pt x="5525" y="795"/>
                  </a:cubicBezTo>
                  <a:cubicBezTo>
                    <a:pt x="5489" y="759"/>
                    <a:pt x="5418" y="723"/>
                    <a:pt x="5334" y="688"/>
                  </a:cubicBezTo>
                  <a:cubicBezTo>
                    <a:pt x="5108" y="557"/>
                    <a:pt x="4870" y="450"/>
                    <a:pt x="4620" y="354"/>
                  </a:cubicBezTo>
                  <a:cubicBezTo>
                    <a:pt x="4251" y="199"/>
                    <a:pt x="3870" y="104"/>
                    <a:pt x="3477" y="45"/>
                  </a:cubicBezTo>
                  <a:cubicBezTo>
                    <a:pt x="3284" y="16"/>
                    <a:pt x="3089" y="0"/>
                    <a:pt x="289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9"/>
            <p:cNvSpPr/>
            <p:nvPr/>
          </p:nvSpPr>
          <p:spPr>
            <a:xfrm>
              <a:off x="1294964" y="2111512"/>
              <a:ext cx="118637" cy="146789"/>
            </a:xfrm>
            <a:custGeom>
              <a:avLst/>
              <a:gdLst/>
              <a:ahLst/>
              <a:cxnLst/>
              <a:rect l="l" t="t" r="r" b="b"/>
              <a:pathLst>
                <a:path w="3228" h="3994" extrusionOk="0">
                  <a:moveTo>
                    <a:pt x="2561" y="1"/>
                  </a:moveTo>
                  <a:cubicBezTo>
                    <a:pt x="2739" y="239"/>
                    <a:pt x="2882" y="501"/>
                    <a:pt x="2989" y="786"/>
                  </a:cubicBezTo>
                  <a:cubicBezTo>
                    <a:pt x="3227" y="1489"/>
                    <a:pt x="3132" y="2251"/>
                    <a:pt x="2727" y="2882"/>
                  </a:cubicBezTo>
                  <a:cubicBezTo>
                    <a:pt x="2501" y="3215"/>
                    <a:pt x="2191" y="3477"/>
                    <a:pt x="1834" y="3656"/>
                  </a:cubicBezTo>
                  <a:cubicBezTo>
                    <a:pt x="1549" y="3811"/>
                    <a:pt x="1227" y="3894"/>
                    <a:pt x="894" y="3930"/>
                  </a:cubicBezTo>
                  <a:cubicBezTo>
                    <a:pt x="845" y="3932"/>
                    <a:pt x="797" y="3933"/>
                    <a:pt x="749" y="3933"/>
                  </a:cubicBezTo>
                  <a:cubicBezTo>
                    <a:pt x="499" y="3933"/>
                    <a:pt x="250" y="3906"/>
                    <a:pt x="1" y="3846"/>
                  </a:cubicBezTo>
                  <a:lnTo>
                    <a:pt x="1" y="3846"/>
                  </a:lnTo>
                  <a:cubicBezTo>
                    <a:pt x="1" y="3846"/>
                    <a:pt x="25" y="3858"/>
                    <a:pt x="60" y="3870"/>
                  </a:cubicBezTo>
                  <a:cubicBezTo>
                    <a:pt x="120" y="3894"/>
                    <a:pt x="179" y="3918"/>
                    <a:pt x="239" y="3930"/>
                  </a:cubicBezTo>
                  <a:cubicBezTo>
                    <a:pt x="414" y="3976"/>
                    <a:pt x="590" y="3993"/>
                    <a:pt x="765" y="3993"/>
                  </a:cubicBezTo>
                  <a:cubicBezTo>
                    <a:pt x="816" y="3993"/>
                    <a:pt x="867" y="3992"/>
                    <a:pt x="918" y="3989"/>
                  </a:cubicBezTo>
                  <a:cubicBezTo>
                    <a:pt x="1251" y="3977"/>
                    <a:pt x="1584" y="3882"/>
                    <a:pt x="1882" y="3727"/>
                  </a:cubicBezTo>
                  <a:cubicBezTo>
                    <a:pt x="2263" y="3549"/>
                    <a:pt x="2572" y="3275"/>
                    <a:pt x="2811" y="2929"/>
                  </a:cubicBezTo>
                  <a:cubicBezTo>
                    <a:pt x="3037" y="2584"/>
                    <a:pt x="3168" y="2179"/>
                    <a:pt x="3204" y="1763"/>
                  </a:cubicBezTo>
                  <a:cubicBezTo>
                    <a:pt x="3227" y="1429"/>
                    <a:pt x="3180" y="1084"/>
                    <a:pt x="3061" y="774"/>
                  </a:cubicBezTo>
                  <a:cubicBezTo>
                    <a:pt x="2977" y="560"/>
                    <a:pt x="2870" y="358"/>
                    <a:pt x="2727" y="179"/>
                  </a:cubicBezTo>
                  <a:cubicBezTo>
                    <a:pt x="2692" y="131"/>
                    <a:pt x="2644" y="84"/>
                    <a:pt x="2608" y="48"/>
                  </a:cubicBezTo>
                  <a:cubicBezTo>
                    <a:pt x="2573" y="12"/>
                    <a:pt x="2561" y="1"/>
                    <a:pt x="256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9"/>
            <p:cNvSpPr/>
            <p:nvPr/>
          </p:nvSpPr>
          <p:spPr>
            <a:xfrm>
              <a:off x="845585" y="2323282"/>
              <a:ext cx="114227" cy="4006"/>
            </a:xfrm>
            <a:custGeom>
              <a:avLst/>
              <a:gdLst/>
              <a:ahLst/>
              <a:cxnLst/>
              <a:rect l="l" t="t" r="r" b="b"/>
              <a:pathLst>
                <a:path w="3108" h="109" extrusionOk="0">
                  <a:moveTo>
                    <a:pt x="2107" y="1"/>
                  </a:moveTo>
                  <a:cubicBezTo>
                    <a:pt x="1924" y="1"/>
                    <a:pt x="1741" y="5"/>
                    <a:pt x="1560" y="13"/>
                  </a:cubicBezTo>
                  <a:cubicBezTo>
                    <a:pt x="1442" y="10"/>
                    <a:pt x="1325" y="9"/>
                    <a:pt x="1208" y="9"/>
                  </a:cubicBezTo>
                  <a:cubicBezTo>
                    <a:pt x="805" y="9"/>
                    <a:pt x="406" y="26"/>
                    <a:pt x="0" y="73"/>
                  </a:cubicBezTo>
                  <a:cubicBezTo>
                    <a:pt x="338" y="96"/>
                    <a:pt x="672" y="109"/>
                    <a:pt x="1006" y="109"/>
                  </a:cubicBezTo>
                  <a:cubicBezTo>
                    <a:pt x="1190" y="109"/>
                    <a:pt x="1374" y="105"/>
                    <a:pt x="1560" y="96"/>
                  </a:cubicBezTo>
                  <a:cubicBezTo>
                    <a:pt x="1675" y="99"/>
                    <a:pt x="1790" y="101"/>
                    <a:pt x="1906" y="101"/>
                  </a:cubicBezTo>
                  <a:cubicBezTo>
                    <a:pt x="2307" y="101"/>
                    <a:pt x="2711" y="83"/>
                    <a:pt x="3108" y="37"/>
                  </a:cubicBezTo>
                  <a:cubicBezTo>
                    <a:pt x="2777" y="14"/>
                    <a:pt x="2441" y="1"/>
                    <a:pt x="210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53"/>
        <p:cNvGrpSpPr/>
        <p:nvPr/>
      </p:nvGrpSpPr>
      <p:grpSpPr>
        <a:xfrm>
          <a:off x="0" y="0"/>
          <a:ext cx="0" cy="0"/>
          <a:chOff x="0" y="0"/>
          <a:chExt cx="0" cy="0"/>
        </a:xfrm>
      </p:grpSpPr>
      <p:sp>
        <p:nvSpPr>
          <p:cNvPr id="2854" name="Google Shape;2854;p70"/>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855" name="Google Shape;2855;p70"/>
          <p:cNvGrpSpPr/>
          <p:nvPr/>
        </p:nvGrpSpPr>
        <p:grpSpPr>
          <a:xfrm>
            <a:off x="5628860" y="1651069"/>
            <a:ext cx="2798042" cy="2259977"/>
            <a:chOff x="5807029" y="1788435"/>
            <a:chExt cx="2520531" cy="2035832"/>
          </a:xfrm>
        </p:grpSpPr>
        <p:sp>
          <p:nvSpPr>
            <p:cNvPr id="2856" name="Google Shape;2856;p70"/>
            <p:cNvSpPr/>
            <p:nvPr/>
          </p:nvSpPr>
          <p:spPr>
            <a:xfrm>
              <a:off x="5991154" y="3817097"/>
              <a:ext cx="2336406" cy="3004"/>
            </a:xfrm>
            <a:custGeom>
              <a:avLst/>
              <a:gdLst/>
              <a:ahLst/>
              <a:cxnLst/>
              <a:rect l="l" t="t" r="r" b="b"/>
              <a:pathLst>
                <a:path w="82442" h="106" extrusionOk="0">
                  <a:moveTo>
                    <a:pt x="41221" y="1"/>
                  </a:moveTo>
                  <a:cubicBezTo>
                    <a:pt x="18460" y="1"/>
                    <a:pt x="1" y="15"/>
                    <a:pt x="1" y="45"/>
                  </a:cubicBezTo>
                  <a:cubicBezTo>
                    <a:pt x="1" y="75"/>
                    <a:pt x="18460" y="105"/>
                    <a:pt x="41221" y="105"/>
                  </a:cubicBezTo>
                  <a:cubicBezTo>
                    <a:pt x="63982" y="105"/>
                    <a:pt x="82441" y="75"/>
                    <a:pt x="82441" y="45"/>
                  </a:cubicBezTo>
                  <a:cubicBezTo>
                    <a:pt x="82441" y="15"/>
                    <a:pt x="63997" y="1"/>
                    <a:pt x="4122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0"/>
            <p:cNvSpPr/>
            <p:nvPr/>
          </p:nvSpPr>
          <p:spPr>
            <a:xfrm>
              <a:off x="7266000" y="2352231"/>
              <a:ext cx="3004" cy="707281"/>
            </a:xfrm>
            <a:custGeom>
              <a:avLst/>
              <a:gdLst/>
              <a:ahLst/>
              <a:cxnLst/>
              <a:rect l="l" t="t" r="r" b="b"/>
              <a:pathLst>
                <a:path w="106" h="24957" extrusionOk="0">
                  <a:moveTo>
                    <a:pt x="45" y="0"/>
                  </a:moveTo>
                  <a:cubicBezTo>
                    <a:pt x="16" y="0"/>
                    <a:pt x="1" y="5601"/>
                    <a:pt x="1" y="12486"/>
                  </a:cubicBezTo>
                  <a:cubicBezTo>
                    <a:pt x="1" y="19371"/>
                    <a:pt x="16" y="24956"/>
                    <a:pt x="45" y="24956"/>
                  </a:cubicBezTo>
                  <a:cubicBezTo>
                    <a:pt x="75" y="24956"/>
                    <a:pt x="105" y="19371"/>
                    <a:pt x="105" y="12486"/>
                  </a:cubicBezTo>
                  <a:cubicBezTo>
                    <a:pt x="105" y="5601"/>
                    <a:pt x="75" y="0"/>
                    <a:pt x="4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0"/>
            <p:cNvSpPr/>
            <p:nvPr/>
          </p:nvSpPr>
          <p:spPr>
            <a:xfrm>
              <a:off x="6730998" y="2155410"/>
              <a:ext cx="3004" cy="904103"/>
            </a:xfrm>
            <a:custGeom>
              <a:avLst/>
              <a:gdLst/>
              <a:ahLst/>
              <a:cxnLst/>
              <a:rect l="l" t="t" r="r" b="b"/>
              <a:pathLst>
                <a:path w="106" h="31902" extrusionOk="0">
                  <a:moveTo>
                    <a:pt x="46" y="0"/>
                  </a:moveTo>
                  <a:cubicBezTo>
                    <a:pt x="16" y="0"/>
                    <a:pt x="1" y="7154"/>
                    <a:pt x="1" y="15951"/>
                  </a:cubicBezTo>
                  <a:cubicBezTo>
                    <a:pt x="1" y="24762"/>
                    <a:pt x="16" y="31901"/>
                    <a:pt x="46" y="31901"/>
                  </a:cubicBezTo>
                  <a:cubicBezTo>
                    <a:pt x="76" y="31901"/>
                    <a:pt x="105" y="24762"/>
                    <a:pt x="105" y="15951"/>
                  </a:cubicBezTo>
                  <a:cubicBezTo>
                    <a:pt x="105" y="7139"/>
                    <a:pt x="76" y="0"/>
                    <a:pt x="46"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0"/>
            <p:cNvSpPr/>
            <p:nvPr/>
          </p:nvSpPr>
          <p:spPr>
            <a:xfrm>
              <a:off x="6168931" y="2155410"/>
              <a:ext cx="2976" cy="904103"/>
            </a:xfrm>
            <a:custGeom>
              <a:avLst/>
              <a:gdLst/>
              <a:ahLst/>
              <a:cxnLst/>
              <a:rect l="l" t="t" r="r" b="b"/>
              <a:pathLst>
                <a:path w="105" h="31902" extrusionOk="0">
                  <a:moveTo>
                    <a:pt x="45" y="0"/>
                  </a:moveTo>
                  <a:cubicBezTo>
                    <a:pt x="15" y="0"/>
                    <a:pt x="0" y="7154"/>
                    <a:pt x="0" y="15951"/>
                  </a:cubicBezTo>
                  <a:cubicBezTo>
                    <a:pt x="0" y="24762"/>
                    <a:pt x="15" y="31901"/>
                    <a:pt x="45" y="31901"/>
                  </a:cubicBezTo>
                  <a:cubicBezTo>
                    <a:pt x="90" y="31901"/>
                    <a:pt x="105" y="24762"/>
                    <a:pt x="105" y="15951"/>
                  </a:cubicBezTo>
                  <a:cubicBezTo>
                    <a:pt x="105" y="7139"/>
                    <a:pt x="90" y="0"/>
                    <a:pt x="4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0"/>
            <p:cNvSpPr/>
            <p:nvPr/>
          </p:nvSpPr>
          <p:spPr>
            <a:xfrm>
              <a:off x="7584712" y="2155410"/>
              <a:ext cx="3004" cy="904103"/>
            </a:xfrm>
            <a:custGeom>
              <a:avLst/>
              <a:gdLst/>
              <a:ahLst/>
              <a:cxnLst/>
              <a:rect l="l" t="t" r="r" b="b"/>
              <a:pathLst>
                <a:path w="106" h="31902" extrusionOk="0">
                  <a:moveTo>
                    <a:pt x="45" y="0"/>
                  </a:moveTo>
                  <a:cubicBezTo>
                    <a:pt x="16" y="0"/>
                    <a:pt x="1" y="7154"/>
                    <a:pt x="1" y="15951"/>
                  </a:cubicBezTo>
                  <a:cubicBezTo>
                    <a:pt x="1" y="24762"/>
                    <a:pt x="16" y="31901"/>
                    <a:pt x="45" y="31901"/>
                  </a:cubicBezTo>
                  <a:cubicBezTo>
                    <a:pt x="90" y="31901"/>
                    <a:pt x="105" y="24762"/>
                    <a:pt x="105" y="15951"/>
                  </a:cubicBezTo>
                  <a:cubicBezTo>
                    <a:pt x="105" y="7139"/>
                    <a:pt x="75" y="0"/>
                    <a:pt x="4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0"/>
            <p:cNvSpPr/>
            <p:nvPr/>
          </p:nvSpPr>
          <p:spPr>
            <a:xfrm>
              <a:off x="6973957" y="2015722"/>
              <a:ext cx="3401" cy="1043791"/>
            </a:xfrm>
            <a:custGeom>
              <a:avLst/>
              <a:gdLst/>
              <a:ahLst/>
              <a:cxnLst/>
              <a:rect l="l" t="t" r="r" b="b"/>
              <a:pathLst>
                <a:path w="120" h="36831" extrusionOk="0">
                  <a:moveTo>
                    <a:pt x="60" y="1"/>
                  </a:moveTo>
                  <a:cubicBezTo>
                    <a:pt x="30" y="1"/>
                    <a:pt x="0" y="8245"/>
                    <a:pt x="0" y="18416"/>
                  </a:cubicBezTo>
                  <a:cubicBezTo>
                    <a:pt x="0" y="28586"/>
                    <a:pt x="30" y="36830"/>
                    <a:pt x="60" y="36830"/>
                  </a:cubicBezTo>
                  <a:cubicBezTo>
                    <a:pt x="90" y="36830"/>
                    <a:pt x="120" y="28586"/>
                    <a:pt x="120" y="18416"/>
                  </a:cubicBezTo>
                  <a:cubicBezTo>
                    <a:pt x="120" y="8245"/>
                    <a:pt x="90" y="1"/>
                    <a:pt x="6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0"/>
            <p:cNvSpPr/>
            <p:nvPr/>
          </p:nvSpPr>
          <p:spPr>
            <a:xfrm>
              <a:off x="6448703" y="2345883"/>
              <a:ext cx="13150" cy="13150"/>
            </a:xfrm>
            <a:custGeom>
              <a:avLst/>
              <a:gdLst/>
              <a:ahLst/>
              <a:cxnLst/>
              <a:rect l="l" t="t" r="r" b="b"/>
              <a:pathLst>
                <a:path w="464" h="464" extrusionOk="0">
                  <a:moveTo>
                    <a:pt x="224" y="0"/>
                  </a:moveTo>
                  <a:cubicBezTo>
                    <a:pt x="105" y="0"/>
                    <a:pt x="0" y="105"/>
                    <a:pt x="0" y="239"/>
                  </a:cubicBezTo>
                  <a:cubicBezTo>
                    <a:pt x="0" y="358"/>
                    <a:pt x="105" y="463"/>
                    <a:pt x="224" y="463"/>
                  </a:cubicBezTo>
                  <a:cubicBezTo>
                    <a:pt x="359" y="463"/>
                    <a:pt x="463" y="358"/>
                    <a:pt x="463" y="239"/>
                  </a:cubicBezTo>
                  <a:cubicBezTo>
                    <a:pt x="463" y="105"/>
                    <a:pt x="359" y="0"/>
                    <a:pt x="22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0"/>
            <p:cNvSpPr/>
            <p:nvPr/>
          </p:nvSpPr>
          <p:spPr>
            <a:xfrm>
              <a:off x="6725925" y="2149061"/>
              <a:ext cx="13150" cy="13150"/>
            </a:xfrm>
            <a:custGeom>
              <a:avLst/>
              <a:gdLst/>
              <a:ahLst/>
              <a:cxnLst/>
              <a:rect l="l" t="t" r="r" b="b"/>
              <a:pathLst>
                <a:path w="464" h="464" extrusionOk="0">
                  <a:moveTo>
                    <a:pt x="225" y="0"/>
                  </a:moveTo>
                  <a:cubicBezTo>
                    <a:pt x="105" y="0"/>
                    <a:pt x="1" y="105"/>
                    <a:pt x="1" y="224"/>
                  </a:cubicBezTo>
                  <a:cubicBezTo>
                    <a:pt x="1" y="359"/>
                    <a:pt x="105" y="463"/>
                    <a:pt x="225" y="463"/>
                  </a:cubicBezTo>
                  <a:cubicBezTo>
                    <a:pt x="359" y="463"/>
                    <a:pt x="464" y="359"/>
                    <a:pt x="464" y="224"/>
                  </a:cubicBezTo>
                  <a:cubicBezTo>
                    <a:pt x="464" y="105"/>
                    <a:pt x="359" y="0"/>
                    <a:pt x="22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0"/>
            <p:cNvSpPr/>
            <p:nvPr/>
          </p:nvSpPr>
          <p:spPr>
            <a:xfrm>
              <a:off x="6709006" y="2132114"/>
              <a:ext cx="46591" cy="46591"/>
            </a:xfrm>
            <a:custGeom>
              <a:avLst/>
              <a:gdLst/>
              <a:ahLst/>
              <a:cxnLst/>
              <a:rect l="l" t="t" r="r" b="b"/>
              <a:pathLst>
                <a:path w="1644" h="1644" extrusionOk="0">
                  <a:moveTo>
                    <a:pt x="822" y="61"/>
                  </a:moveTo>
                  <a:cubicBezTo>
                    <a:pt x="1255" y="61"/>
                    <a:pt x="1598" y="404"/>
                    <a:pt x="1598" y="822"/>
                  </a:cubicBezTo>
                  <a:cubicBezTo>
                    <a:pt x="1598" y="1255"/>
                    <a:pt x="1255" y="1599"/>
                    <a:pt x="822" y="1599"/>
                  </a:cubicBezTo>
                  <a:cubicBezTo>
                    <a:pt x="403" y="1599"/>
                    <a:pt x="60" y="1255"/>
                    <a:pt x="60" y="822"/>
                  </a:cubicBezTo>
                  <a:cubicBezTo>
                    <a:pt x="60" y="404"/>
                    <a:pt x="403" y="61"/>
                    <a:pt x="822" y="61"/>
                  </a:cubicBezTo>
                  <a:close/>
                  <a:moveTo>
                    <a:pt x="822" y="1"/>
                  </a:moveTo>
                  <a:cubicBezTo>
                    <a:pt x="374" y="1"/>
                    <a:pt x="0" y="374"/>
                    <a:pt x="0" y="822"/>
                  </a:cubicBezTo>
                  <a:cubicBezTo>
                    <a:pt x="0" y="1285"/>
                    <a:pt x="374" y="1644"/>
                    <a:pt x="822" y="1644"/>
                  </a:cubicBezTo>
                  <a:cubicBezTo>
                    <a:pt x="1285" y="1644"/>
                    <a:pt x="1643" y="1285"/>
                    <a:pt x="1643" y="822"/>
                  </a:cubicBezTo>
                  <a:cubicBezTo>
                    <a:pt x="1643" y="374"/>
                    <a:pt x="1285" y="1"/>
                    <a:pt x="82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0"/>
            <p:cNvSpPr/>
            <p:nvPr/>
          </p:nvSpPr>
          <p:spPr>
            <a:xfrm>
              <a:off x="6968884" y="2008948"/>
              <a:ext cx="13575" cy="13575"/>
            </a:xfrm>
            <a:custGeom>
              <a:avLst/>
              <a:gdLst/>
              <a:ahLst/>
              <a:cxnLst/>
              <a:rect l="l" t="t" r="r" b="b"/>
              <a:pathLst>
                <a:path w="479" h="479" extrusionOk="0">
                  <a:moveTo>
                    <a:pt x="239" y="1"/>
                  </a:moveTo>
                  <a:cubicBezTo>
                    <a:pt x="105" y="1"/>
                    <a:pt x="0" y="105"/>
                    <a:pt x="0" y="240"/>
                  </a:cubicBezTo>
                  <a:cubicBezTo>
                    <a:pt x="0" y="374"/>
                    <a:pt x="105" y="479"/>
                    <a:pt x="239" y="479"/>
                  </a:cubicBezTo>
                  <a:cubicBezTo>
                    <a:pt x="374" y="479"/>
                    <a:pt x="478" y="374"/>
                    <a:pt x="478" y="240"/>
                  </a:cubicBezTo>
                  <a:cubicBezTo>
                    <a:pt x="478" y="105"/>
                    <a:pt x="374" y="1"/>
                    <a:pt x="23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0"/>
            <p:cNvSpPr/>
            <p:nvPr/>
          </p:nvSpPr>
          <p:spPr>
            <a:xfrm>
              <a:off x="7260928" y="2352231"/>
              <a:ext cx="13150" cy="13547"/>
            </a:xfrm>
            <a:custGeom>
              <a:avLst/>
              <a:gdLst/>
              <a:ahLst/>
              <a:cxnLst/>
              <a:rect l="l" t="t" r="r" b="b"/>
              <a:pathLst>
                <a:path w="464" h="478" extrusionOk="0">
                  <a:moveTo>
                    <a:pt x="224" y="0"/>
                  </a:moveTo>
                  <a:cubicBezTo>
                    <a:pt x="105" y="0"/>
                    <a:pt x="0" y="120"/>
                    <a:pt x="0" y="239"/>
                  </a:cubicBezTo>
                  <a:cubicBezTo>
                    <a:pt x="0" y="373"/>
                    <a:pt x="105" y="478"/>
                    <a:pt x="224" y="478"/>
                  </a:cubicBezTo>
                  <a:cubicBezTo>
                    <a:pt x="359" y="478"/>
                    <a:pt x="463" y="373"/>
                    <a:pt x="463" y="239"/>
                  </a:cubicBezTo>
                  <a:cubicBezTo>
                    <a:pt x="463" y="120"/>
                    <a:pt x="359" y="0"/>
                    <a:pt x="22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0"/>
            <p:cNvSpPr/>
            <p:nvPr/>
          </p:nvSpPr>
          <p:spPr>
            <a:xfrm>
              <a:off x="7579639" y="2149061"/>
              <a:ext cx="13150" cy="13150"/>
            </a:xfrm>
            <a:custGeom>
              <a:avLst/>
              <a:gdLst/>
              <a:ahLst/>
              <a:cxnLst/>
              <a:rect l="l" t="t" r="r" b="b"/>
              <a:pathLst>
                <a:path w="464" h="464" extrusionOk="0">
                  <a:moveTo>
                    <a:pt x="239" y="0"/>
                  </a:moveTo>
                  <a:cubicBezTo>
                    <a:pt x="105" y="0"/>
                    <a:pt x="0" y="105"/>
                    <a:pt x="0" y="224"/>
                  </a:cubicBezTo>
                  <a:cubicBezTo>
                    <a:pt x="0" y="359"/>
                    <a:pt x="105" y="463"/>
                    <a:pt x="239" y="463"/>
                  </a:cubicBezTo>
                  <a:cubicBezTo>
                    <a:pt x="359" y="463"/>
                    <a:pt x="463" y="359"/>
                    <a:pt x="463" y="224"/>
                  </a:cubicBezTo>
                  <a:cubicBezTo>
                    <a:pt x="463" y="105"/>
                    <a:pt x="359" y="0"/>
                    <a:pt x="23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0"/>
            <p:cNvSpPr/>
            <p:nvPr/>
          </p:nvSpPr>
          <p:spPr>
            <a:xfrm>
              <a:off x="6163858" y="2155410"/>
              <a:ext cx="13121" cy="13575"/>
            </a:xfrm>
            <a:custGeom>
              <a:avLst/>
              <a:gdLst/>
              <a:ahLst/>
              <a:cxnLst/>
              <a:rect l="l" t="t" r="r" b="b"/>
              <a:pathLst>
                <a:path w="463" h="479" extrusionOk="0">
                  <a:moveTo>
                    <a:pt x="224" y="0"/>
                  </a:moveTo>
                  <a:cubicBezTo>
                    <a:pt x="105" y="0"/>
                    <a:pt x="0" y="105"/>
                    <a:pt x="0" y="239"/>
                  </a:cubicBezTo>
                  <a:cubicBezTo>
                    <a:pt x="0" y="374"/>
                    <a:pt x="105" y="478"/>
                    <a:pt x="224" y="478"/>
                  </a:cubicBezTo>
                  <a:cubicBezTo>
                    <a:pt x="358" y="478"/>
                    <a:pt x="463" y="374"/>
                    <a:pt x="463" y="239"/>
                  </a:cubicBezTo>
                  <a:cubicBezTo>
                    <a:pt x="463" y="105"/>
                    <a:pt x="358" y="0"/>
                    <a:pt x="23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0"/>
            <p:cNvSpPr/>
            <p:nvPr/>
          </p:nvSpPr>
          <p:spPr>
            <a:xfrm>
              <a:off x="6046615" y="2306093"/>
              <a:ext cx="1602457" cy="403788"/>
            </a:xfrm>
            <a:custGeom>
              <a:avLst/>
              <a:gdLst/>
              <a:ahLst/>
              <a:cxnLst/>
              <a:rect l="l" t="t" r="r" b="b"/>
              <a:pathLst>
                <a:path w="56544" h="14248" extrusionOk="0">
                  <a:moveTo>
                    <a:pt x="31888" y="1"/>
                  </a:moveTo>
                  <a:cubicBezTo>
                    <a:pt x="31454" y="1"/>
                    <a:pt x="31021" y="44"/>
                    <a:pt x="30587" y="135"/>
                  </a:cubicBezTo>
                  <a:cubicBezTo>
                    <a:pt x="29945" y="284"/>
                    <a:pt x="29317" y="508"/>
                    <a:pt x="28750" y="837"/>
                  </a:cubicBezTo>
                  <a:cubicBezTo>
                    <a:pt x="27630" y="1509"/>
                    <a:pt x="26674" y="2405"/>
                    <a:pt x="25927" y="3465"/>
                  </a:cubicBezTo>
                  <a:cubicBezTo>
                    <a:pt x="25195" y="4481"/>
                    <a:pt x="24538" y="5541"/>
                    <a:pt x="23956" y="6646"/>
                  </a:cubicBezTo>
                  <a:cubicBezTo>
                    <a:pt x="23388" y="7692"/>
                    <a:pt x="22761" y="8707"/>
                    <a:pt x="22089" y="9678"/>
                  </a:cubicBezTo>
                  <a:cubicBezTo>
                    <a:pt x="21447" y="10619"/>
                    <a:pt x="20700" y="11470"/>
                    <a:pt x="19864" y="12232"/>
                  </a:cubicBezTo>
                  <a:cubicBezTo>
                    <a:pt x="19072" y="12964"/>
                    <a:pt x="18131" y="13486"/>
                    <a:pt x="17101" y="13785"/>
                  </a:cubicBezTo>
                  <a:cubicBezTo>
                    <a:pt x="16847" y="13845"/>
                    <a:pt x="16593" y="13890"/>
                    <a:pt x="16339" y="13919"/>
                  </a:cubicBezTo>
                  <a:cubicBezTo>
                    <a:pt x="16219" y="13949"/>
                    <a:pt x="16100" y="13949"/>
                    <a:pt x="15965" y="13949"/>
                  </a:cubicBezTo>
                  <a:lnTo>
                    <a:pt x="15592" y="13949"/>
                  </a:lnTo>
                  <a:cubicBezTo>
                    <a:pt x="15099" y="13919"/>
                    <a:pt x="14606" y="13830"/>
                    <a:pt x="14143" y="13695"/>
                  </a:cubicBezTo>
                  <a:cubicBezTo>
                    <a:pt x="13247" y="13382"/>
                    <a:pt x="12396" y="12949"/>
                    <a:pt x="11634" y="12396"/>
                  </a:cubicBezTo>
                  <a:cubicBezTo>
                    <a:pt x="10873" y="11888"/>
                    <a:pt x="10171" y="11351"/>
                    <a:pt x="9484" y="10858"/>
                  </a:cubicBezTo>
                  <a:cubicBezTo>
                    <a:pt x="8827" y="10365"/>
                    <a:pt x="8125" y="9962"/>
                    <a:pt x="7393" y="9618"/>
                  </a:cubicBezTo>
                  <a:cubicBezTo>
                    <a:pt x="6721" y="9320"/>
                    <a:pt x="6019" y="9125"/>
                    <a:pt x="5287" y="9051"/>
                  </a:cubicBezTo>
                  <a:cubicBezTo>
                    <a:pt x="5107" y="9029"/>
                    <a:pt x="4926" y="9019"/>
                    <a:pt x="4744" y="9019"/>
                  </a:cubicBezTo>
                  <a:cubicBezTo>
                    <a:pt x="4294" y="9019"/>
                    <a:pt x="3842" y="9083"/>
                    <a:pt x="3405" y="9200"/>
                  </a:cubicBezTo>
                  <a:cubicBezTo>
                    <a:pt x="3271" y="9245"/>
                    <a:pt x="3136" y="9290"/>
                    <a:pt x="3002" y="9334"/>
                  </a:cubicBezTo>
                  <a:cubicBezTo>
                    <a:pt x="2868" y="9379"/>
                    <a:pt x="2748" y="9439"/>
                    <a:pt x="2629" y="9499"/>
                  </a:cubicBezTo>
                  <a:cubicBezTo>
                    <a:pt x="2390" y="9603"/>
                    <a:pt x="2181" y="9738"/>
                    <a:pt x="1971" y="9872"/>
                  </a:cubicBezTo>
                  <a:cubicBezTo>
                    <a:pt x="1628" y="10111"/>
                    <a:pt x="1299" y="10395"/>
                    <a:pt x="1001" y="10694"/>
                  </a:cubicBezTo>
                  <a:lnTo>
                    <a:pt x="672" y="11082"/>
                  </a:lnTo>
                  <a:cubicBezTo>
                    <a:pt x="583" y="11186"/>
                    <a:pt x="493" y="11291"/>
                    <a:pt x="418" y="11410"/>
                  </a:cubicBezTo>
                  <a:lnTo>
                    <a:pt x="105" y="11873"/>
                  </a:lnTo>
                  <a:cubicBezTo>
                    <a:pt x="60" y="11933"/>
                    <a:pt x="30" y="11978"/>
                    <a:pt x="0" y="12038"/>
                  </a:cubicBezTo>
                  <a:cubicBezTo>
                    <a:pt x="45" y="11993"/>
                    <a:pt x="90" y="11948"/>
                    <a:pt x="134" y="11888"/>
                  </a:cubicBezTo>
                  <a:lnTo>
                    <a:pt x="478" y="11440"/>
                  </a:lnTo>
                  <a:cubicBezTo>
                    <a:pt x="553" y="11336"/>
                    <a:pt x="642" y="11231"/>
                    <a:pt x="747" y="11127"/>
                  </a:cubicBezTo>
                  <a:lnTo>
                    <a:pt x="1075" y="10753"/>
                  </a:lnTo>
                  <a:cubicBezTo>
                    <a:pt x="1374" y="10469"/>
                    <a:pt x="1703" y="10216"/>
                    <a:pt x="2046" y="9992"/>
                  </a:cubicBezTo>
                  <a:cubicBezTo>
                    <a:pt x="2255" y="9842"/>
                    <a:pt x="2464" y="9723"/>
                    <a:pt x="2688" y="9633"/>
                  </a:cubicBezTo>
                  <a:cubicBezTo>
                    <a:pt x="2808" y="9573"/>
                    <a:pt x="2942" y="9514"/>
                    <a:pt x="3062" y="9484"/>
                  </a:cubicBezTo>
                  <a:cubicBezTo>
                    <a:pt x="3196" y="9424"/>
                    <a:pt x="3316" y="9394"/>
                    <a:pt x="3450" y="9349"/>
                  </a:cubicBezTo>
                  <a:cubicBezTo>
                    <a:pt x="3858" y="9247"/>
                    <a:pt x="4280" y="9201"/>
                    <a:pt x="4702" y="9201"/>
                  </a:cubicBezTo>
                  <a:cubicBezTo>
                    <a:pt x="4898" y="9201"/>
                    <a:pt x="5093" y="9211"/>
                    <a:pt x="5287" y="9230"/>
                  </a:cubicBezTo>
                  <a:cubicBezTo>
                    <a:pt x="5989" y="9320"/>
                    <a:pt x="6676" y="9514"/>
                    <a:pt x="7318" y="9812"/>
                  </a:cubicBezTo>
                  <a:cubicBezTo>
                    <a:pt x="8035" y="10156"/>
                    <a:pt x="8722" y="10574"/>
                    <a:pt x="9349" y="11052"/>
                  </a:cubicBezTo>
                  <a:cubicBezTo>
                    <a:pt x="10036" y="11545"/>
                    <a:pt x="10738" y="12082"/>
                    <a:pt x="11500" y="12620"/>
                  </a:cubicBezTo>
                  <a:cubicBezTo>
                    <a:pt x="12291" y="13188"/>
                    <a:pt x="13158" y="13636"/>
                    <a:pt x="14084" y="13964"/>
                  </a:cubicBezTo>
                  <a:cubicBezTo>
                    <a:pt x="14577" y="14114"/>
                    <a:pt x="15084" y="14218"/>
                    <a:pt x="15607" y="14248"/>
                  </a:cubicBezTo>
                  <a:lnTo>
                    <a:pt x="15995" y="14248"/>
                  </a:lnTo>
                  <a:cubicBezTo>
                    <a:pt x="16130" y="14248"/>
                    <a:pt x="16264" y="14233"/>
                    <a:pt x="16399" y="14218"/>
                  </a:cubicBezTo>
                  <a:cubicBezTo>
                    <a:pt x="16667" y="14188"/>
                    <a:pt x="16936" y="14143"/>
                    <a:pt x="17190" y="14069"/>
                  </a:cubicBezTo>
                  <a:cubicBezTo>
                    <a:pt x="17728" y="13934"/>
                    <a:pt x="18236" y="13725"/>
                    <a:pt x="18714" y="13442"/>
                  </a:cubicBezTo>
                  <a:cubicBezTo>
                    <a:pt x="18952" y="13307"/>
                    <a:pt x="19191" y="13158"/>
                    <a:pt x="19415" y="12993"/>
                  </a:cubicBezTo>
                  <a:cubicBezTo>
                    <a:pt x="19639" y="12829"/>
                    <a:pt x="19864" y="12650"/>
                    <a:pt x="20073" y="12456"/>
                  </a:cubicBezTo>
                  <a:cubicBezTo>
                    <a:pt x="20939" y="11679"/>
                    <a:pt x="21701" y="10813"/>
                    <a:pt x="22358" y="9857"/>
                  </a:cubicBezTo>
                  <a:cubicBezTo>
                    <a:pt x="23045" y="8871"/>
                    <a:pt x="23672" y="7841"/>
                    <a:pt x="24254" y="6781"/>
                  </a:cubicBezTo>
                  <a:cubicBezTo>
                    <a:pt x="24822" y="5705"/>
                    <a:pt x="25479" y="4660"/>
                    <a:pt x="26196" y="3659"/>
                  </a:cubicBezTo>
                  <a:cubicBezTo>
                    <a:pt x="26913" y="2629"/>
                    <a:pt x="27854" y="1762"/>
                    <a:pt x="28929" y="1120"/>
                  </a:cubicBezTo>
                  <a:cubicBezTo>
                    <a:pt x="29838" y="590"/>
                    <a:pt x="30875" y="316"/>
                    <a:pt x="31923" y="316"/>
                  </a:cubicBezTo>
                  <a:cubicBezTo>
                    <a:pt x="32114" y="316"/>
                    <a:pt x="32307" y="325"/>
                    <a:pt x="32498" y="344"/>
                  </a:cubicBezTo>
                  <a:cubicBezTo>
                    <a:pt x="33096" y="403"/>
                    <a:pt x="33678" y="583"/>
                    <a:pt x="34216" y="851"/>
                  </a:cubicBezTo>
                  <a:cubicBezTo>
                    <a:pt x="34754" y="1135"/>
                    <a:pt x="35232" y="1479"/>
                    <a:pt x="35665" y="1897"/>
                  </a:cubicBezTo>
                  <a:cubicBezTo>
                    <a:pt x="36501" y="2733"/>
                    <a:pt x="37233" y="3674"/>
                    <a:pt x="37830" y="4690"/>
                  </a:cubicBezTo>
                  <a:cubicBezTo>
                    <a:pt x="38457" y="5675"/>
                    <a:pt x="38995" y="6691"/>
                    <a:pt x="39593" y="7632"/>
                  </a:cubicBezTo>
                  <a:cubicBezTo>
                    <a:pt x="40205" y="8573"/>
                    <a:pt x="40743" y="9514"/>
                    <a:pt x="41250" y="10440"/>
                  </a:cubicBezTo>
                  <a:cubicBezTo>
                    <a:pt x="41519" y="10903"/>
                    <a:pt x="41788" y="11351"/>
                    <a:pt x="42072" y="11784"/>
                  </a:cubicBezTo>
                  <a:cubicBezTo>
                    <a:pt x="42370" y="12217"/>
                    <a:pt x="42729" y="12605"/>
                    <a:pt x="43147" y="12904"/>
                  </a:cubicBezTo>
                  <a:cubicBezTo>
                    <a:pt x="43565" y="13203"/>
                    <a:pt x="44028" y="13412"/>
                    <a:pt x="44536" y="13516"/>
                  </a:cubicBezTo>
                  <a:cubicBezTo>
                    <a:pt x="44999" y="13621"/>
                    <a:pt x="45477" y="13680"/>
                    <a:pt x="45955" y="13695"/>
                  </a:cubicBezTo>
                  <a:cubicBezTo>
                    <a:pt x="46060" y="13701"/>
                    <a:pt x="46165" y="13703"/>
                    <a:pt x="46270" y="13703"/>
                  </a:cubicBezTo>
                  <a:cubicBezTo>
                    <a:pt x="47072" y="13703"/>
                    <a:pt x="47858" y="13551"/>
                    <a:pt x="48598" y="13247"/>
                  </a:cubicBezTo>
                  <a:cubicBezTo>
                    <a:pt x="48987" y="13083"/>
                    <a:pt x="49360" y="12889"/>
                    <a:pt x="49703" y="12650"/>
                  </a:cubicBezTo>
                  <a:cubicBezTo>
                    <a:pt x="50032" y="12411"/>
                    <a:pt x="50346" y="12157"/>
                    <a:pt x="50629" y="11888"/>
                  </a:cubicBezTo>
                  <a:cubicBezTo>
                    <a:pt x="51137" y="11381"/>
                    <a:pt x="51615" y="10828"/>
                    <a:pt x="52033" y="10245"/>
                  </a:cubicBezTo>
                  <a:cubicBezTo>
                    <a:pt x="52840" y="9170"/>
                    <a:pt x="53482" y="8199"/>
                    <a:pt x="54124" y="7512"/>
                  </a:cubicBezTo>
                  <a:cubicBezTo>
                    <a:pt x="54587" y="6960"/>
                    <a:pt x="55170" y="6527"/>
                    <a:pt x="55827" y="6213"/>
                  </a:cubicBezTo>
                  <a:cubicBezTo>
                    <a:pt x="55991" y="6153"/>
                    <a:pt x="56170" y="6094"/>
                    <a:pt x="56350" y="6034"/>
                  </a:cubicBezTo>
                  <a:cubicBezTo>
                    <a:pt x="56424" y="6019"/>
                    <a:pt x="56484" y="6004"/>
                    <a:pt x="56544" y="5974"/>
                  </a:cubicBezTo>
                  <a:lnTo>
                    <a:pt x="56544" y="5974"/>
                  </a:lnTo>
                  <a:cubicBezTo>
                    <a:pt x="56484" y="5989"/>
                    <a:pt x="56424" y="5989"/>
                    <a:pt x="56364" y="6019"/>
                  </a:cubicBezTo>
                  <a:cubicBezTo>
                    <a:pt x="56170" y="6049"/>
                    <a:pt x="55991" y="6094"/>
                    <a:pt x="55812" y="6168"/>
                  </a:cubicBezTo>
                  <a:cubicBezTo>
                    <a:pt x="55125" y="6452"/>
                    <a:pt x="54527" y="6885"/>
                    <a:pt x="54035" y="7438"/>
                  </a:cubicBezTo>
                  <a:cubicBezTo>
                    <a:pt x="53377" y="8125"/>
                    <a:pt x="52705" y="9066"/>
                    <a:pt x="51899" y="10141"/>
                  </a:cubicBezTo>
                  <a:cubicBezTo>
                    <a:pt x="51481" y="10708"/>
                    <a:pt x="51003" y="11246"/>
                    <a:pt x="50495" y="11739"/>
                  </a:cubicBezTo>
                  <a:cubicBezTo>
                    <a:pt x="50211" y="12008"/>
                    <a:pt x="49913" y="12247"/>
                    <a:pt x="49584" y="12471"/>
                  </a:cubicBezTo>
                  <a:cubicBezTo>
                    <a:pt x="49255" y="12695"/>
                    <a:pt x="48897" y="12889"/>
                    <a:pt x="48509" y="13038"/>
                  </a:cubicBezTo>
                  <a:cubicBezTo>
                    <a:pt x="47826" y="13316"/>
                    <a:pt x="47101" y="13455"/>
                    <a:pt x="46369" y="13455"/>
                  </a:cubicBezTo>
                  <a:cubicBezTo>
                    <a:pt x="46236" y="13455"/>
                    <a:pt x="46103" y="13451"/>
                    <a:pt x="45970" y="13442"/>
                  </a:cubicBezTo>
                  <a:cubicBezTo>
                    <a:pt x="45507" y="13427"/>
                    <a:pt x="45044" y="13367"/>
                    <a:pt x="44596" y="13262"/>
                  </a:cubicBezTo>
                  <a:cubicBezTo>
                    <a:pt x="44133" y="13173"/>
                    <a:pt x="43700" y="12979"/>
                    <a:pt x="43311" y="12695"/>
                  </a:cubicBezTo>
                  <a:cubicBezTo>
                    <a:pt x="42520" y="12142"/>
                    <a:pt x="42012" y="11231"/>
                    <a:pt x="41504" y="10305"/>
                  </a:cubicBezTo>
                  <a:cubicBezTo>
                    <a:pt x="40996" y="9379"/>
                    <a:pt x="40444" y="8423"/>
                    <a:pt x="39861" y="7483"/>
                  </a:cubicBezTo>
                  <a:cubicBezTo>
                    <a:pt x="39264" y="6542"/>
                    <a:pt x="38711" y="5526"/>
                    <a:pt x="38099" y="4525"/>
                  </a:cubicBezTo>
                  <a:cubicBezTo>
                    <a:pt x="37487" y="3495"/>
                    <a:pt x="36740" y="2524"/>
                    <a:pt x="35889" y="1673"/>
                  </a:cubicBezTo>
                  <a:cubicBezTo>
                    <a:pt x="35441" y="1240"/>
                    <a:pt x="34918" y="866"/>
                    <a:pt x="34365" y="568"/>
                  </a:cubicBezTo>
                  <a:cubicBezTo>
                    <a:pt x="33783" y="284"/>
                    <a:pt x="33156" y="90"/>
                    <a:pt x="32513" y="30"/>
                  </a:cubicBezTo>
                  <a:cubicBezTo>
                    <a:pt x="32305" y="11"/>
                    <a:pt x="32097" y="1"/>
                    <a:pt x="3188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0"/>
            <p:cNvSpPr/>
            <p:nvPr/>
          </p:nvSpPr>
          <p:spPr>
            <a:xfrm>
              <a:off x="6718727" y="2596012"/>
              <a:ext cx="1019248" cy="981556"/>
            </a:xfrm>
            <a:custGeom>
              <a:avLst/>
              <a:gdLst/>
              <a:ahLst/>
              <a:cxnLst/>
              <a:rect l="l" t="t" r="r" b="b"/>
              <a:pathLst>
                <a:path w="35965" h="34635" extrusionOk="0">
                  <a:moveTo>
                    <a:pt x="1808" y="1"/>
                  </a:moveTo>
                  <a:cubicBezTo>
                    <a:pt x="807" y="1"/>
                    <a:pt x="1" y="822"/>
                    <a:pt x="1" y="1808"/>
                  </a:cubicBezTo>
                  <a:lnTo>
                    <a:pt x="1" y="32827"/>
                  </a:lnTo>
                  <a:cubicBezTo>
                    <a:pt x="1" y="33828"/>
                    <a:pt x="807" y="34634"/>
                    <a:pt x="1808" y="34634"/>
                  </a:cubicBezTo>
                  <a:lnTo>
                    <a:pt x="34157" y="34634"/>
                  </a:lnTo>
                  <a:cubicBezTo>
                    <a:pt x="35158" y="34634"/>
                    <a:pt x="35964" y="33828"/>
                    <a:pt x="35964" y="32827"/>
                  </a:cubicBezTo>
                  <a:lnTo>
                    <a:pt x="35964" y="1808"/>
                  </a:lnTo>
                  <a:cubicBezTo>
                    <a:pt x="35964" y="822"/>
                    <a:pt x="35158" y="1"/>
                    <a:pt x="34157" y="1"/>
                  </a:cubicBezTo>
                  <a:close/>
                </a:path>
              </a:pathLst>
            </a:custGeom>
            <a:solidFill>
              <a:srgbClr val="E5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0"/>
            <p:cNvSpPr/>
            <p:nvPr/>
          </p:nvSpPr>
          <p:spPr>
            <a:xfrm>
              <a:off x="6789832" y="3268548"/>
              <a:ext cx="33470" cy="9352"/>
            </a:xfrm>
            <a:custGeom>
              <a:avLst/>
              <a:gdLst/>
              <a:ahLst/>
              <a:cxnLst/>
              <a:rect l="l" t="t" r="r" b="b"/>
              <a:pathLst>
                <a:path w="1181" h="330" extrusionOk="0">
                  <a:moveTo>
                    <a:pt x="1" y="1"/>
                  </a:moveTo>
                  <a:lnTo>
                    <a:pt x="1" y="330"/>
                  </a:lnTo>
                  <a:lnTo>
                    <a:pt x="1181" y="330"/>
                  </a:lnTo>
                  <a:lnTo>
                    <a:pt x="118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0"/>
            <p:cNvSpPr/>
            <p:nvPr/>
          </p:nvSpPr>
          <p:spPr>
            <a:xfrm>
              <a:off x="6865613" y="3320212"/>
              <a:ext cx="42765" cy="9324"/>
            </a:xfrm>
            <a:custGeom>
              <a:avLst/>
              <a:gdLst/>
              <a:ahLst/>
              <a:cxnLst/>
              <a:rect l="l" t="t" r="r" b="b"/>
              <a:pathLst>
                <a:path w="1509" h="329" extrusionOk="0">
                  <a:moveTo>
                    <a:pt x="0" y="0"/>
                  </a:moveTo>
                  <a:lnTo>
                    <a:pt x="0" y="329"/>
                  </a:lnTo>
                  <a:lnTo>
                    <a:pt x="1509" y="329"/>
                  </a:lnTo>
                  <a:lnTo>
                    <a:pt x="1509"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0"/>
            <p:cNvSpPr/>
            <p:nvPr/>
          </p:nvSpPr>
          <p:spPr>
            <a:xfrm>
              <a:off x="7014596" y="3320212"/>
              <a:ext cx="42765" cy="9324"/>
            </a:xfrm>
            <a:custGeom>
              <a:avLst/>
              <a:gdLst/>
              <a:ahLst/>
              <a:cxnLst/>
              <a:rect l="l" t="t" r="r" b="b"/>
              <a:pathLst>
                <a:path w="1509" h="329" extrusionOk="0">
                  <a:moveTo>
                    <a:pt x="0" y="0"/>
                  </a:moveTo>
                  <a:lnTo>
                    <a:pt x="0" y="329"/>
                  </a:lnTo>
                  <a:lnTo>
                    <a:pt x="1509" y="329"/>
                  </a:lnTo>
                  <a:lnTo>
                    <a:pt x="1509"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0"/>
            <p:cNvSpPr/>
            <p:nvPr/>
          </p:nvSpPr>
          <p:spPr>
            <a:xfrm>
              <a:off x="7163155" y="3320212"/>
              <a:ext cx="43190" cy="9324"/>
            </a:xfrm>
            <a:custGeom>
              <a:avLst/>
              <a:gdLst/>
              <a:ahLst/>
              <a:cxnLst/>
              <a:rect l="l" t="t" r="r" b="b"/>
              <a:pathLst>
                <a:path w="1524" h="329" extrusionOk="0">
                  <a:moveTo>
                    <a:pt x="0" y="0"/>
                  </a:moveTo>
                  <a:lnTo>
                    <a:pt x="0" y="329"/>
                  </a:lnTo>
                  <a:lnTo>
                    <a:pt x="1524" y="329"/>
                  </a:lnTo>
                  <a:lnTo>
                    <a:pt x="1524"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0"/>
            <p:cNvSpPr/>
            <p:nvPr/>
          </p:nvSpPr>
          <p:spPr>
            <a:xfrm>
              <a:off x="7312138" y="3320212"/>
              <a:ext cx="42765" cy="9324"/>
            </a:xfrm>
            <a:custGeom>
              <a:avLst/>
              <a:gdLst/>
              <a:ahLst/>
              <a:cxnLst/>
              <a:rect l="l" t="t" r="r" b="b"/>
              <a:pathLst>
                <a:path w="1509" h="329" extrusionOk="0">
                  <a:moveTo>
                    <a:pt x="0" y="0"/>
                  </a:moveTo>
                  <a:lnTo>
                    <a:pt x="0" y="329"/>
                  </a:lnTo>
                  <a:lnTo>
                    <a:pt x="1509" y="329"/>
                  </a:lnTo>
                  <a:lnTo>
                    <a:pt x="1509"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0"/>
            <p:cNvSpPr/>
            <p:nvPr/>
          </p:nvSpPr>
          <p:spPr>
            <a:xfrm>
              <a:off x="7461121" y="3320212"/>
              <a:ext cx="42765" cy="9324"/>
            </a:xfrm>
            <a:custGeom>
              <a:avLst/>
              <a:gdLst/>
              <a:ahLst/>
              <a:cxnLst/>
              <a:rect l="l" t="t" r="r" b="b"/>
              <a:pathLst>
                <a:path w="1509" h="329" extrusionOk="0">
                  <a:moveTo>
                    <a:pt x="1" y="0"/>
                  </a:moveTo>
                  <a:lnTo>
                    <a:pt x="1" y="329"/>
                  </a:lnTo>
                  <a:lnTo>
                    <a:pt x="1509" y="329"/>
                  </a:lnTo>
                  <a:lnTo>
                    <a:pt x="1509"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0"/>
            <p:cNvSpPr/>
            <p:nvPr/>
          </p:nvSpPr>
          <p:spPr>
            <a:xfrm>
              <a:off x="7610105" y="3320212"/>
              <a:ext cx="42793" cy="9324"/>
            </a:xfrm>
            <a:custGeom>
              <a:avLst/>
              <a:gdLst/>
              <a:ahLst/>
              <a:cxnLst/>
              <a:rect l="l" t="t" r="r" b="b"/>
              <a:pathLst>
                <a:path w="1510" h="329" extrusionOk="0">
                  <a:moveTo>
                    <a:pt x="1" y="0"/>
                  </a:moveTo>
                  <a:lnTo>
                    <a:pt x="1" y="329"/>
                  </a:lnTo>
                  <a:lnTo>
                    <a:pt x="1509" y="329"/>
                  </a:lnTo>
                  <a:lnTo>
                    <a:pt x="1509"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0"/>
            <p:cNvSpPr/>
            <p:nvPr/>
          </p:nvSpPr>
          <p:spPr>
            <a:xfrm>
              <a:off x="6789832" y="3139884"/>
              <a:ext cx="33470" cy="9352"/>
            </a:xfrm>
            <a:custGeom>
              <a:avLst/>
              <a:gdLst/>
              <a:ahLst/>
              <a:cxnLst/>
              <a:rect l="l" t="t" r="r" b="b"/>
              <a:pathLst>
                <a:path w="1181" h="330" extrusionOk="0">
                  <a:moveTo>
                    <a:pt x="1" y="1"/>
                  </a:moveTo>
                  <a:lnTo>
                    <a:pt x="1" y="329"/>
                  </a:lnTo>
                  <a:lnTo>
                    <a:pt x="1181" y="329"/>
                  </a:lnTo>
                  <a:lnTo>
                    <a:pt x="118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0"/>
            <p:cNvSpPr/>
            <p:nvPr/>
          </p:nvSpPr>
          <p:spPr>
            <a:xfrm>
              <a:off x="6789832" y="2897379"/>
              <a:ext cx="33470" cy="9749"/>
            </a:xfrm>
            <a:custGeom>
              <a:avLst/>
              <a:gdLst/>
              <a:ahLst/>
              <a:cxnLst/>
              <a:rect l="l" t="t" r="r" b="b"/>
              <a:pathLst>
                <a:path w="1181" h="344" extrusionOk="0">
                  <a:moveTo>
                    <a:pt x="1" y="0"/>
                  </a:moveTo>
                  <a:lnTo>
                    <a:pt x="1" y="344"/>
                  </a:lnTo>
                  <a:lnTo>
                    <a:pt x="1181" y="344"/>
                  </a:lnTo>
                  <a:lnTo>
                    <a:pt x="1181"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0"/>
            <p:cNvSpPr/>
            <p:nvPr/>
          </p:nvSpPr>
          <p:spPr>
            <a:xfrm>
              <a:off x="6789832" y="2775460"/>
              <a:ext cx="33470" cy="9777"/>
            </a:xfrm>
            <a:custGeom>
              <a:avLst/>
              <a:gdLst/>
              <a:ahLst/>
              <a:cxnLst/>
              <a:rect l="l" t="t" r="r" b="b"/>
              <a:pathLst>
                <a:path w="1181" h="345" extrusionOk="0">
                  <a:moveTo>
                    <a:pt x="1" y="1"/>
                  </a:moveTo>
                  <a:lnTo>
                    <a:pt x="1" y="344"/>
                  </a:lnTo>
                  <a:lnTo>
                    <a:pt x="1181" y="344"/>
                  </a:lnTo>
                  <a:lnTo>
                    <a:pt x="118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0"/>
            <p:cNvSpPr/>
            <p:nvPr/>
          </p:nvSpPr>
          <p:spPr>
            <a:xfrm>
              <a:off x="6791532" y="3018419"/>
              <a:ext cx="33470" cy="9749"/>
            </a:xfrm>
            <a:custGeom>
              <a:avLst/>
              <a:gdLst/>
              <a:ahLst/>
              <a:cxnLst/>
              <a:rect l="l" t="t" r="r" b="b"/>
              <a:pathLst>
                <a:path w="1181" h="344" extrusionOk="0">
                  <a:moveTo>
                    <a:pt x="1" y="0"/>
                  </a:moveTo>
                  <a:lnTo>
                    <a:pt x="1" y="344"/>
                  </a:lnTo>
                  <a:lnTo>
                    <a:pt x="1180" y="344"/>
                  </a:lnTo>
                  <a:lnTo>
                    <a:pt x="1180"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0"/>
            <p:cNvSpPr/>
            <p:nvPr/>
          </p:nvSpPr>
          <p:spPr>
            <a:xfrm>
              <a:off x="6839370" y="2743720"/>
              <a:ext cx="812253" cy="535881"/>
            </a:xfrm>
            <a:custGeom>
              <a:avLst/>
              <a:gdLst/>
              <a:ahLst/>
              <a:cxnLst/>
              <a:rect l="l" t="t" r="r" b="b"/>
              <a:pathLst>
                <a:path w="28661" h="18909" extrusionOk="0">
                  <a:moveTo>
                    <a:pt x="30" y="1"/>
                  </a:moveTo>
                  <a:cubicBezTo>
                    <a:pt x="30" y="1016"/>
                    <a:pt x="15" y="2480"/>
                    <a:pt x="15" y="4302"/>
                  </a:cubicBezTo>
                  <a:cubicBezTo>
                    <a:pt x="15" y="7946"/>
                    <a:pt x="0" y="13054"/>
                    <a:pt x="0" y="18849"/>
                  </a:cubicBezTo>
                  <a:lnTo>
                    <a:pt x="0" y="18908"/>
                  </a:lnTo>
                  <a:lnTo>
                    <a:pt x="4152" y="18908"/>
                  </a:lnTo>
                  <a:lnTo>
                    <a:pt x="21492" y="18878"/>
                  </a:lnTo>
                  <a:lnTo>
                    <a:pt x="26734" y="18863"/>
                  </a:lnTo>
                  <a:lnTo>
                    <a:pt x="28660" y="18863"/>
                  </a:lnTo>
                  <a:lnTo>
                    <a:pt x="28496" y="18834"/>
                  </a:lnTo>
                  <a:lnTo>
                    <a:pt x="28123" y="18834"/>
                  </a:lnTo>
                  <a:lnTo>
                    <a:pt x="26704" y="18819"/>
                  </a:lnTo>
                  <a:lnTo>
                    <a:pt x="21447" y="18804"/>
                  </a:lnTo>
                  <a:lnTo>
                    <a:pt x="4122" y="18789"/>
                  </a:lnTo>
                  <a:lnTo>
                    <a:pt x="60" y="18789"/>
                  </a:lnTo>
                  <a:cubicBezTo>
                    <a:pt x="60" y="13019"/>
                    <a:pt x="45" y="7934"/>
                    <a:pt x="45" y="4302"/>
                  </a:cubicBezTo>
                  <a:cubicBezTo>
                    <a:pt x="45" y="2480"/>
                    <a:pt x="30" y="1016"/>
                    <a:pt x="3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0"/>
            <p:cNvSpPr/>
            <p:nvPr/>
          </p:nvSpPr>
          <p:spPr>
            <a:xfrm>
              <a:off x="6873208" y="3021792"/>
              <a:ext cx="787710" cy="3004"/>
            </a:xfrm>
            <a:custGeom>
              <a:avLst/>
              <a:gdLst/>
              <a:ahLst/>
              <a:cxnLst/>
              <a:rect l="l" t="t" r="r" b="b"/>
              <a:pathLst>
                <a:path w="27795" h="106" extrusionOk="0">
                  <a:moveTo>
                    <a:pt x="13905" y="1"/>
                  </a:moveTo>
                  <a:cubicBezTo>
                    <a:pt x="6229" y="1"/>
                    <a:pt x="1" y="31"/>
                    <a:pt x="1" y="61"/>
                  </a:cubicBezTo>
                  <a:cubicBezTo>
                    <a:pt x="1" y="91"/>
                    <a:pt x="6229" y="106"/>
                    <a:pt x="13905" y="106"/>
                  </a:cubicBezTo>
                  <a:cubicBezTo>
                    <a:pt x="21567" y="106"/>
                    <a:pt x="27795" y="91"/>
                    <a:pt x="27795" y="61"/>
                  </a:cubicBezTo>
                  <a:cubicBezTo>
                    <a:pt x="27795" y="31"/>
                    <a:pt x="21582" y="1"/>
                    <a:pt x="1390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0"/>
            <p:cNvSpPr/>
            <p:nvPr/>
          </p:nvSpPr>
          <p:spPr>
            <a:xfrm>
              <a:off x="6873208" y="2900752"/>
              <a:ext cx="787710" cy="3429"/>
            </a:xfrm>
            <a:custGeom>
              <a:avLst/>
              <a:gdLst/>
              <a:ahLst/>
              <a:cxnLst/>
              <a:rect l="l" t="t" r="r" b="b"/>
              <a:pathLst>
                <a:path w="27795" h="121" extrusionOk="0">
                  <a:moveTo>
                    <a:pt x="13905" y="1"/>
                  </a:moveTo>
                  <a:cubicBezTo>
                    <a:pt x="6229" y="1"/>
                    <a:pt x="1" y="30"/>
                    <a:pt x="1" y="60"/>
                  </a:cubicBezTo>
                  <a:cubicBezTo>
                    <a:pt x="1" y="90"/>
                    <a:pt x="6229" y="120"/>
                    <a:pt x="13905" y="120"/>
                  </a:cubicBezTo>
                  <a:cubicBezTo>
                    <a:pt x="21567" y="120"/>
                    <a:pt x="27795" y="90"/>
                    <a:pt x="27795" y="60"/>
                  </a:cubicBezTo>
                  <a:cubicBezTo>
                    <a:pt x="27795" y="16"/>
                    <a:pt x="21582" y="1"/>
                    <a:pt x="1390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0"/>
            <p:cNvSpPr/>
            <p:nvPr/>
          </p:nvSpPr>
          <p:spPr>
            <a:xfrm>
              <a:off x="6873208" y="2779286"/>
              <a:ext cx="787710" cy="2976"/>
            </a:xfrm>
            <a:custGeom>
              <a:avLst/>
              <a:gdLst/>
              <a:ahLst/>
              <a:cxnLst/>
              <a:rect l="l" t="t" r="r" b="b"/>
              <a:pathLst>
                <a:path w="27795" h="105" extrusionOk="0">
                  <a:moveTo>
                    <a:pt x="13905" y="0"/>
                  </a:moveTo>
                  <a:cubicBezTo>
                    <a:pt x="6229" y="0"/>
                    <a:pt x="1" y="15"/>
                    <a:pt x="1" y="45"/>
                  </a:cubicBezTo>
                  <a:cubicBezTo>
                    <a:pt x="1" y="75"/>
                    <a:pt x="6229" y="105"/>
                    <a:pt x="13905" y="105"/>
                  </a:cubicBezTo>
                  <a:cubicBezTo>
                    <a:pt x="21567" y="105"/>
                    <a:pt x="27795" y="75"/>
                    <a:pt x="27795" y="45"/>
                  </a:cubicBezTo>
                  <a:cubicBezTo>
                    <a:pt x="27795" y="15"/>
                    <a:pt x="21582" y="0"/>
                    <a:pt x="1390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0"/>
            <p:cNvSpPr/>
            <p:nvPr/>
          </p:nvSpPr>
          <p:spPr>
            <a:xfrm>
              <a:off x="6873208" y="3142860"/>
              <a:ext cx="787710" cy="3401"/>
            </a:xfrm>
            <a:custGeom>
              <a:avLst/>
              <a:gdLst/>
              <a:ahLst/>
              <a:cxnLst/>
              <a:rect l="l" t="t" r="r" b="b"/>
              <a:pathLst>
                <a:path w="27795" h="120" extrusionOk="0">
                  <a:moveTo>
                    <a:pt x="13905" y="0"/>
                  </a:moveTo>
                  <a:cubicBezTo>
                    <a:pt x="6229" y="0"/>
                    <a:pt x="1" y="30"/>
                    <a:pt x="1" y="60"/>
                  </a:cubicBezTo>
                  <a:cubicBezTo>
                    <a:pt x="1" y="90"/>
                    <a:pt x="6229" y="120"/>
                    <a:pt x="13905" y="120"/>
                  </a:cubicBezTo>
                  <a:cubicBezTo>
                    <a:pt x="21567" y="120"/>
                    <a:pt x="27795" y="90"/>
                    <a:pt x="27795" y="60"/>
                  </a:cubicBezTo>
                  <a:cubicBezTo>
                    <a:pt x="27795" y="30"/>
                    <a:pt x="21582" y="0"/>
                    <a:pt x="1390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0"/>
            <p:cNvSpPr/>
            <p:nvPr/>
          </p:nvSpPr>
          <p:spPr>
            <a:xfrm>
              <a:off x="6881257" y="2708606"/>
              <a:ext cx="770366" cy="543476"/>
            </a:xfrm>
            <a:custGeom>
              <a:avLst/>
              <a:gdLst/>
              <a:ahLst/>
              <a:cxnLst/>
              <a:rect l="l" t="t" r="r" b="b"/>
              <a:pathLst>
                <a:path w="27183" h="19177" extrusionOk="0">
                  <a:moveTo>
                    <a:pt x="17385" y="0"/>
                  </a:moveTo>
                  <a:lnTo>
                    <a:pt x="14099" y="6258"/>
                  </a:lnTo>
                  <a:lnTo>
                    <a:pt x="11904" y="4466"/>
                  </a:lnTo>
                  <a:lnTo>
                    <a:pt x="9201" y="9200"/>
                  </a:lnTo>
                  <a:lnTo>
                    <a:pt x="7259" y="7826"/>
                  </a:lnTo>
                  <a:lnTo>
                    <a:pt x="3973" y="12949"/>
                  </a:lnTo>
                  <a:lnTo>
                    <a:pt x="2360" y="11709"/>
                  </a:lnTo>
                  <a:lnTo>
                    <a:pt x="1" y="15383"/>
                  </a:lnTo>
                  <a:lnTo>
                    <a:pt x="1" y="19177"/>
                  </a:lnTo>
                  <a:lnTo>
                    <a:pt x="27182" y="19162"/>
                  </a:lnTo>
                  <a:lnTo>
                    <a:pt x="27182" y="2524"/>
                  </a:lnTo>
                  <a:lnTo>
                    <a:pt x="23807" y="3495"/>
                  </a:lnTo>
                  <a:lnTo>
                    <a:pt x="20940" y="6990"/>
                  </a:lnTo>
                  <a:lnTo>
                    <a:pt x="17385"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0"/>
            <p:cNvSpPr/>
            <p:nvPr/>
          </p:nvSpPr>
          <p:spPr>
            <a:xfrm>
              <a:off x="6881257" y="2741197"/>
              <a:ext cx="779662" cy="439355"/>
            </a:xfrm>
            <a:custGeom>
              <a:avLst/>
              <a:gdLst/>
              <a:ahLst/>
              <a:cxnLst/>
              <a:rect l="l" t="t" r="r" b="b"/>
              <a:pathLst>
                <a:path w="27511" h="15503" extrusionOk="0">
                  <a:moveTo>
                    <a:pt x="23971" y="0"/>
                  </a:moveTo>
                  <a:lnTo>
                    <a:pt x="23971" y="15"/>
                  </a:lnTo>
                  <a:lnTo>
                    <a:pt x="21190" y="3614"/>
                  </a:lnTo>
                  <a:lnTo>
                    <a:pt x="14234" y="3614"/>
                  </a:lnTo>
                  <a:lnTo>
                    <a:pt x="14219" y="3629"/>
                  </a:lnTo>
                  <a:lnTo>
                    <a:pt x="11292" y="8498"/>
                  </a:lnTo>
                  <a:lnTo>
                    <a:pt x="8465" y="13210"/>
                  </a:lnTo>
                  <a:lnTo>
                    <a:pt x="8465" y="13210"/>
                  </a:lnTo>
                  <a:cubicBezTo>
                    <a:pt x="7109" y="11339"/>
                    <a:pt x="5857" y="9630"/>
                    <a:pt x="4735" y="8095"/>
                  </a:cubicBezTo>
                  <a:lnTo>
                    <a:pt x="4690" y="8050"/>
                  </a:lnTo>
                  <a:lnTo>
                    <a:pt x="4660" y="8110"/>
                  </a:lnTo>
                  <a:lnTo>
                    <a:pt x="1255" y="13471"/>
                  </a:lnTo>
                  <a:lnTo>
                    <a:pt x="329" y="14965"/>
                  </a:lnTo>
                  <a:cubicBezTo>
                    <a:pt x="210" y="15144"/>
                    <a:pt x="135" y="15279"/>
                    <a:pt x="75" y="15368"/>
                  </a:cubicBezTo>
                  <a:cubicBezTo>
                    <a:pt x="31" y="15458"/>
                    <a:pt x="1" y="15503"/>
                    <a:pt x="1" y="15503"/>
                  </a:cubicBezTo>
                  <a:cubicBezTo>
                    <a:pt x="1" y="15503"/>
                    <a:pt x="31" y="15458"/>
                    <a:pt x="90" y="15368"/>
                  </a:cubicBezTo>
                  <a:cubicBezTo>
                    <a:pt x="150" y="15279"/>
                    <a:pt x="240" y="15144"/>
                    <a:pt x="344" y="14980"/>
                  </a:cubicBezTo>
                  <a:cubicBezTo>
                    <a:pt x="568" y="14636"/>
                    <a:pt x="897" y="14143"/>
                    <a:pt x="1300" y="13501"/>
                  </a:cubicBezTo>
                  <a:lnTo>
                    <a:pt x="4700" y="8209"/>
                  </a:lnTo>
                  <a:lnTo>
                    <a:pt x="4700" y="8209"/>
                  </a:lnTo>
                  <a:lnTo>
                    <a:pt x="8424" y="13337"/>
                  </a:lnTo>
                  <a:lnTo>
                    <a:pt x="8484" y="13397"/>
                  </a:lnTo>
                  <a:lnTo>
                    <a:pt x="8514" y="13322"/>
                  </a:lnTo>
                  <a:lnTo>
                    <a:pt x="11396" y="8558"/>
                  </a:lnTo>
                  <a:lnTo>
                    <a:pt x="14299" y="3704"/>
                  </a:lnTo>
                  <a:lnTo>
                    <a:pt x="21238" y="3704"/>
                  </a:lnTo>
                  <a:lnTo>
                    <a:pt x="21253" y="3674"/>
                  </a:lnTo>
                  <a:lnTo>
                    <a:pt x="24031" y="45"/>
                  </a:lnTo>
                  <a:lnTo>
                    <a:pt x="27511" y="45"/>
                  </a:lnTo>
                  <a:lnTo>
                    <a:pt x="27451" y="15"/>
                  </a:lnTo>
                  <a:lnTo>
                    <a:pt x="26585" y="15"/>
                  </a:lnTo>
                  <a:lnTo>
                    <a:pt x="24001"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0"/>
            <p:cNvSpPr/>
            <p:nvPr/>
          </p:nvSpPr>
          <p:spPr>
            <a:xfrm>
              <a:off x="7031515" y="2998525"/>
              <a:ext cx="15275" cy="15275"/>
            </a:xfrm>
            <a:custGeom>
              <a:avLst/>
              <a:gdLst/>
              <a:ahLst/>
              <a:cxnLst/>
              <a:rect l="l" t="t" r="r" b="b"/>
              <a:pathLst>
                <a:path w="539" h="539" extrusionOk="0">
                  <a:moveTo>
                    <a:pt x="269" y="1"/>
                  </a:moveTo>
                  <a:cubicBezTo>
                    <a:pt x="120" y="15"/>
                    <a:pt x="1" y="135"/>
                    <a:pt x="1" y="284"/>
                  </a:cubicBezTo>
                  <a:cubicBezTo>
                    <a:pt x="16" y="434"/>
                    <a:pt x="135" y="538"/>
                    <a:pt x="284" y="538"/>
                  </a:cubicBezTo>
                  <a:cubicBezTo>
                    <a:pt x="419" y="538"/>
                    <a:pt x="538" y="404"/>
                    <a:pt x="538" y="269"/>
                  </a:cubicBezTo>
                  <a:lnTo>
                    <a:pt x="538" y="254"/>
                  </a:lnTo>
                  <a:cubicBezTo>
                    <a:pt x="538" y="120"/>
                    <a:pt x="419" y="1"/>
                    <a:pt x="26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0"/>
            <p:cNvSpPr/>
            <p:nvPr/>
          </p:nvSpPr>
          <p:spPr>
            <a:xfrm>
              <a:off x="7258802" y="2869436"/>
              <a:ext cx="15275" cy="15275"/>
            </a:xfrm>
            <a:custGeom>
              <a:avLst/>
              <a:gdLst/>
              <a:ahLst/>
              <a:cxnLst/>
              <a:rect l="l" t="t" r="r" b="b"/>
              <a:pathLst>
                <a:path w="539" h="539" extrusionOk="0">
                  <a:moveTo>
                    <a:pt x="270" y="0"/>
                  </a:moveTo>
                  <a:cubicBezTo>
                    <a:pt x="120" y="0"/>
                    <a:pt x="1" y="120"/>
                    <a:pt x="1" y="269"/>
                  </a:cubicBezTo>
                  <a:cubicBezTo>
                    <a:pt x="16" y="419"/>
                    <a:pt x="135" y="538"/>
                    <a:pt x="284" y="538"/>
                  </a:cubicBezTo>
                  <a:cubicBezTo>
                    <a:pt x="434" y="523"/>
                    <a:pt x="538" y="404"/>
                    <a:pt x="538" y="254"/>
                  </a:cubicBezTo>
                  <a:cubicBezTo>
                    <a:pt x="538" y="105"/>
                    <a:pt x="419" y="0"/>
                    <a:pt x="27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0"/>
            <p:cNvSpPr/>
            <p:nvPr/>
          </p:nvSpPr>
          <p:spPr>
            <a:xfrm>
              <a:off x="7435304" y="2837695"/>
              <a:ext cx="15700" cy="15247"/>
            </a:xfrm>
            <a:custGeom>
              <a:avLst/>
              <a:gdLst/>
              <a:ahLst/>
              <a:cxnLst/>
              <a:rect l="l" t="t" r="r" b="b"/>
              <a:pathLst>
                <a:path w="554" h="538" extrusionOk="0">
                  <a:moveTo>
                    <a:pt x="269" y="0"/>
                  </a:moveTo>
                  <a:cubicBezTo>
                    <a:pt x="120" y="0"/>
                    <a:pt x="1" y="135"/>
                    <a:pt x="1" y="284"/>
                  </a:cubicBezTo>
                  <a:cubicBezTo>
                    <a:pt x="15" y="433"/>
                    <a:pt x="135" y="538"/>
                    <a:pt x="284" y="538"/>
                  </a:cubicBezTo>
                  <a:cubicBezTo>
                    <a:pt x="434" y="523"/>
                    <a:pt x="553" y="404"/>
                    <a:pt x="538" y="254"/>
                  </a:cubicBezTo>
                  <a:cubicBezTo>
                    <a:pt x="538" y="105"/>
                    <a:pt x="419" y="0"/>
                    <a:pt x="28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0"/>
            <p:cNvSpPr/>
            <p:nvPr/>
          </p:nvSpPr>
          <p:spPr>
            <a:xfrm>
              <a:off x="6865613" y="3401888"/>
              <a:ext cx="97801" cy="93975"/>
            </a:xfrm>
            <a:custGeom>
              <a:avLst/>
              <a:gdLst/>
              <a:ahLst/>
              <a:cxnLst/>
              <a:rect l="l" t="t" r="r" b="b"/>
              <a:pathLst>
                <a:path w="3451" h="3316" extrusionOk="0">
                  <a:moveTo>
                    <a:pt x="1718" y="0"/>
                  </a:moveTo>
                  <a:cubicBezTo>
                    <a:pt x="777" y="0"/>
                    <a:pt x="0" y="732"/>
                    <a:pt x="0" y="1658"/>
                  </a:cubicBezTo>
                  <a:cubicBezTo>
                    <a:pt x="0" y="2569"/>
                    <a:pt x="777" y="3316"/>
                    <a:pt x="1718" y="3316"/>
                  </a:cubicBezTo>
                  <a:cubicBezTo>
                    <a:pt x="2673" y="3316"/>
                    <a:pt x="3450" y="2569"/>
                    <a:pt x="3450" y="1658"/>
                  </a:cubicBezTo>
                  <a:cubicBezTo>
                    <a:pt x="3450" y="732"/>
                    <a:pt x="267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0"/>
            <p:cNvSpPr/>
            <p:nvPr/>
          </p:nvSpPr>
          <p:spPr>
            <a:xfrm>
              <a:off x="7035738" y="3417135"/>
              <a:ext cx="574395" cy="17798"/>
            </a:xfrm>
            <a:custGeom>
              <a:avLst/>
              <a:gdLst/>
              <a:ahLst/>
              <a:cxnLst/>
              <a:rect l="l" t="t" r="r" b="b"/>
              <a:pathLst>
                <a:path w="20268" h="628" extrusionOk="0">
                  <a:moveTo>
                    <a:pt x="1" y="0"/>
                  </a:moveTo>
                  <a:lnTo>
                    <a:pt x="1" y="627"/>
                  </a:lnTo>
                  <a:lnTo>
                    <a:pt x="20268" y="627"/>
                  </a:lnTo>
                  <a:lnTo>
                    <a:pt x="202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0"/>
            <p:cNvSpPr/>
            <p:nvPr/>
          </p:nvSpPr>
          <p:spPr>
            <a:xfrm>
              <a:off x="7035738" y="3461147"/>
              <a:ext cx="238765" cy="17798"/>
            </a:xfrm>
            <a:custGeom>
              <a:avLst/>
              <a:gdLst/>
              <a:ahLst/>
              <a:cxnLst/>
              <a:rect l="l" t="t" r="r" b="b"/>
              <a:pathLst>
                <a:path w="8425" h="628" extrusionOk="0">
                  <a:moveTo>
                    <a:pt x="1" y="0"/>
                  </a:moveTo>
                  <a:lnTo>
                    <a:pt x="1" y="628"/>
                  </a:lnTo>
                  <a:lnTo>
                    <a:pt x="8424" y="628"/>
                  </a:lnTo>
                  <a:lnTo>
                    <a:pt x="84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0"/>
            <p:cNvSpPr/>
            <p:nvPr/>
          </p:nvSpPr>
          <p:spPr>
            <a:xfrm>
              <a:off x="7409911" y="1834147"/>
              <a:ext cx="676391" cy="561274"/>
            </a:xfrm>
            <a:custGeom>
              <a:avLst/>
              <a:gdLst/>
              <a:ahLst/>
              <a:cxnLst/>
              <a:rect l="l" t="t" r="r" b="b"/>
              <a:pathLst>
                <a:path w="23867" h="19805" extrusionOk="0">
                  <a:moveTo>
                    <a:pt x="1061" y="1"/>
                  </a:moveTo>
                  <a:cubicBezTo>
                    <a:pt x="463" y="1"/>
                    <a:pt x="0" y="464"/>
                    <a:pt x="0" y="1061"/>
                  </a:cubicBezTo>
                  <a:lnTo>
                    <a:pt x="0" y="18744"/>
                  </a:lnTo>
                  <a:cubicBezTo>
                    <a:pt x="0" y="19327"/>
                    <a:pt x="463" y="19804"/>
                    <a:pt x="1061" y="19804"/>
                  </a:cubicBezTo>
                  <a:lnTo>
                    <a:pt x="22806" y="19804"/>
                  </a:lnTo>
                  <a:cubicBezTo>
                    <a:pt x="23404" y="19804"/>
                    <a:pt x="23866" y="19327"/>
                    <a:pt x="23866" y="18744"/>
                  </a:cubicBezTo>
                  <a:lnTo>
                    <a:pt x="23866" y="1061"/>
                  </a:lnTo>
                  <a:cubicBezTo>
                    <a:pt x="23866" y="464"/>
                    <a:pt x="23404" y="1"/>
                    <a:pt x="22806" y="1"/>
                  </a:cubicBezTo>
                  <a:close/>
                </a:path>
              </a:pathLst>
            </a:custGeom>
            <a:solidFill>
              <a:srgbClr val="E5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0"/>
            <p:cNvSpPr/>
            <p:nvPr/>
          </p:nvSpPr>
          <p:spPr>
            <a:xfrm>
              <a:off x="7528004" y="2058912"/>
              <a:ext cx="36417" cy="275125"/>
            </a:xfrm>
            <a:custGeom>
              <a:avLst/>
              <a:gdLst/>
              <a:ahLst/>
              <a:cxnLst/>
              <a:rect l="l" t="t" r="r" b="b"/>
              <a:pathLst>
                <a:path w="1285" h="9708" extrusionOk="0">
                  <a:moveTo>
                    <a:pt x="0" y="0"/>
                  </a:moveTo>
                  <a:lnTo>
                    <a:pt x="0" y="9708"/>
                  </a:lnTo>
                  <a:lnTo>
                    <a:pt x="1285" y="9708"/>
                  </a:lnTo>
                  <a:lnTo>
                    <a:pt x="1285"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0"/>
            <p:cNvSpPr/>
            <p:nvPr/>
          </p:nvSpPr>
          <p:spPr>
            <a:xfrm>
              <a:off x="7693481" y="2036467"/>
              <a:ext cx="36870" cy="297570"/>
            </a:xfrm>
            <a:custGeom>
              <a:avLst/>
              <a:gdLst/>
              <a:ahLst/>
              <a:cxnLst/>
              <a:rect l="l" t="t" r="r" b="b"/>
              <a:pathLst>
                <a:path w="1301" h="10500" extrusionOk="0">
                  <a:moveTo>
                    <a:pt x="1" y="1"/>
                  </a:moveTo>
                  <a:lnTo>
                    <a:pt x="1" y="10500"/>
                  </a:lnTo>
                  <a:lnTo>
                    <a:pt x="1300" y="10500"/>
                  </a:lnTo>
                  <a:lnTo>
                    <a:pt x="1300"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0"/>
            <p:cNvSpPr/>
            <p:nvPr/>
          </p:nvSpPr>
          <p:spPr>
            <a:xfrm>
              <a:off x="7865335" y="1998378"/>
              <a:ext cx="36417" cy="335659"/>
            </a:xfrm>
            <a:custGeom>
              <a:avLst/>
              <a:gdLst/>
              <a:ahLst/>
              <a:cxnLst/>
              <a:rect l="l" t="t" r="r" b="b"/>
              <a:pathLst>
                <a:path w="1285" h="11844" extrusionOk="0">
                  <a:moveTo>
                    <a:pt x="0" y="1"/>
                  </a:moveTo>
                  <a:lnTo>
                    <a:pt x="0" y="11844"/>
                  </a:lnTo>
                  <a:lnTo>
                    <a:pt x="1285" y="11844"/>
                  </a:lnTo>
                  <a:lnTo>
                    <a:pt x="1285"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0"/>
            <p:cNvSpPr/>
            <p:nvPr/>
          </p:nvSpPr>
          <p:spPr>
            <a:xfrm>
              <a:off x="7784906" y="2199847"/>
              <a:ext cx="36445" cy="134190"/>
            </a:xfrm>
            <a:custGeom>
              <a:avLst/>
              <a:gdLst/>
              <a:ahLst/>
              <a:cxnLst/>
              <a:rect l="l" t="t" r="r" b="b"/>
              <a:pathLst>
                <a:path w="1286" h="4735" extrusionOk="0">
                  <a:moveTo>
                    <a:pt x="1" y="1"/>
                  </a:moveTo>
                  <a:lnTo>
                    <a:pt x="1" y="4735"/>
                  </a:lnTo>
                  <a:lnTo>
                    <a:pt x="1285" y="4735"/>
                  </a:lnTo>
                  <a:lnTo>
                    <a:pt x="1285"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0"/>
            <p:cNvSpPr/>
            <p:nvPr/>
          </p:nvSpPr>
          <p:spPr>
            <a:xfrm>
              <a:off x="7570315" y="2029268"/>
              <a:ext cx="36445" cy="304768"/>
            </a:xfrm>
            <a:custGeom>
              <a:avLst/>
              <a:gdLst/>
              <a:ahLst/>
              <a:cxnLst/>
              <a:rect l="l" t="t" r="r" b="b"/>
              <a:pathLst>
                <a:path w="1286" h="10754" extrusionOk="0">
                  <a:moveTo>
                    <a:pt x="1" y="1"/>
                  </a:moveTo>
                  <a:lnTo>
                    <a:pt x="1" y="10754"/>
                  </a:lnTo>
                  <a:lnTo>
                    <a:pt x="1285" y="10754"/>
                  </a:lnTo>
                  <a:lnTo>
                    <a:pt x="1285"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0"/>
            <p:cNvSpPr/>
            <p:nvPr/>
          </p:nvSpPr>
          <p:spPr>
            <a:xfrm>
              <a:off x="7739193" y="1965362"/>
              <a:ext cx="36445" cy="368675"/>
            </a:xfrm>
            <a:custGeom>
              <a:avLst/>
              <a:gdLst/>
              <a:ahLst/>
              <a:cxnLst/>
              <a:rect l="l" t="t" r="r" b="b"/>
              <a:pathLst>
                <a:path w="1286" h="13009" extrusionOk="0">
                  <a:moveTo>
                    <a:pt x="1" y="1"/>
                  </a:moveTo>
                  <a:lnTo>
                    <a:pt x="1" y="13009"/>
                  </a:lnTo>
                  <a:lnTo>
                    <a:pt x="1285" y="13009"/>
                  </a:lnTo>
                  <a:lnTo>
                    <a:pt x="1285"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0"/>
            <p:cNvSpPr/>
            <p:nvPr/>
          </p:nvSpPr>
          <p:spPr>
            <a:xfrm>
              <a:off x="7959707" y="1965362"/>
              <a:ext cx="36445" cy="368675"/>
            </a:xfrm>
            <a:custGeom>
              <a:avLst/>
              <a:gdLst/>
              <a:ahLst/>
              <a:cxnLst/>
              <a:rect l="l" t="t" r="r" b="b"/>
              <a:pathLst>
                <a:path w="1286" h="13009" extrusionOk="0">
                  <a:moveTo>
                    <a:pt x="1" y="1"/>
                  </a:moveTo>
                  <a:lnTo>
                    <a:pt x="1" y="13009"/>
                  </a:lnTo>
                  <a:lnTo>
                    <a:pt x="1285" y="13009"/>
                  </a:lnTo>
                  <a:lnTo>
                    <a:pt x="1285"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0"/>
            <p:cNvSpPr/>
            <p:nvPr/>
          </p:nvSpPr>
          <p:spPr>
            <a:xfrm>
              <a:off x="7911897" y="1892556"/>
              <a:ext cx="36417" cy="441481"/>
            </a:xfrm>
            <a:custGeom>
              <a:avLst/>
              <a:gdLst/>
              <a:ahLst/>
              <a:cxnLst/>
              <a:rect l="l" t="t" r="r" b="b"/>
              <a:pathLst>
                <a:path w="1285" h="15578" extrusionOk="0">
                  <a:moveTo>
                    <a:pt x="0" y="1"/>
                  </a:moveTo>
                  <a:lnTo>
                    <a:pt x="0" y="15578"/>
                  </a:lnTo>
                  <a:lnTo>
                    <a:pt x="1285" y="15578"/>
                  </a:lnTo>
                  <a:lnTo>
                    <a:pt x="1285"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0"/>
            <p:cNvSpPr/>
            <p:nvPr/>
          </p:nvSpPr>
          <p:spPr>
            <a:xfrm>
              <a:off x="7615178" y="2140588"/>
              <a:ext cx="36445" cy="193449"/>
            </a:xfrm>
            <a:custGeom>
              <a:avLst/>
              <a:gdLst/>
              <a:ahLst/>
              <a:cxnLst/>
              <a:rect l="l" t="t" r="r" b="b"/>
              <a:pathLst>
                <a:path w="1286" h="6826" extrusionOk="0">
                  <a:moveTo>
                    <a:pt x="1" y="1"/>
                  </a:moveTo>
                  <a:lnTo>
                    <a:pt x="1" y="6826"/>
                  </a:lnTo>
                  <a:lnTo>
                    <a:pt x="1285" y="6826"/>
                  </a:lnTo>
                  <a:lnTo>
                    <a:pt x="1285"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0"/>
            <p:cNvSpPr/>
            <p:nvPr/>
          </p:nvSpPr>
          <p:spPr>
            <a:xfrm>
              <a:off x="7466619" y="2349255"/>
              <a:ext cx="581593" cy="3004"/>
            </a:xfrm>
            <a:custGeom>
              <a:avLst/>
              <a:gdLst/>
              <a:ahLst/>
              <a:cxnLst/>
              <a:rect l="l" t="t" r="r" b="b"/>
              <a:pathLst>
                <a:path w="20522" h="106" extrusionOk="0">
                  <a:moveTo>
                    <a:pt x="10261" y="1"/>
                  </a:moveTo>
                  <a:cubicBezTo>
                    <a:pt x="4601" y="1"/>
                    <a:pt x="1" y="15"/>
                    <a:pt x="1" y="60"/>
                  </a:cubicBezTo>
                  <a:cubicBezTo>
                    <a:pt x="1" y="90"/>
                    <a:pt x="4601" y="105"/>
                    <a:pt x="10261" y="105"/>
                  </a:cubicBezTo>
                  <a:cubicBezTo>
                    <a:pt x="15921" y="105"/>
                    <a:pt x="20521" y="90"/>
                    <a:pt x="20521" y="60"/>
                  </a:cubicBezTo>
                  <a:cubicBezTo>
                    <a:pt x="20521" y="30"/>
                    <a:pt x="15936" y="1"/>
                    <a:pt x="1026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0"/>
            <p:cNvSpPr/>
            <p:nvPr/>
          </p:nvSpPr>
          <p:spPr>
            <a:xfrm>
              <a:off x="7449700" y="2284923"/>
              <a:ext cx="22445" cy="7652"/>
            </a:xfrm>
            <a:custGeom>
              <a:avLst/>
              <a:gdLst/>
              <a:ahLst/>
              <a:cxnLst/>
              <a:rect l="l" t="t" r="r" b="b"/>
              <a:pathLst>
                <a:path w="792" h="270" extrusionOk="0">
                  <a:moveTo>
                    <a:pt x="0" y="0"/>
                  </a:moveTo>
                  <a:lnTo>
                    <a:pt x="0" y="269"/>
                  </a:lnTo>
                  <a:lnTo>
                    <a:pt x="792" y="269"/>
                  </a:lnTo>
                  <a:lnTo>
                    <a:pt x="792"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0"/>
            <p:cNvSpPr/>
            <p:nvPr/>
          </p:nvSpPr>
          <p:spPr>
            <a:xfrm>
              <a:off x="7449700" y="2187150"/>
              <a:ext cx="22445" cy="7227"/>
            </a:xfrm>
            <a:custGeom>
              <a:avLst/>
              <a:gdLst/>
              <a:ahLst/>
              <a:cxnLst/>
              <a:rect l="l" t="t" r="r" b="b"/>
              <a:pathLst>
                <a:path w="792" h="255" extrusionOk="0">
                  <a:moveTo>
                    <a:pt x="0" y="0"/>
                  </a:moveTo>
                  <a:lnTo>
                    <a:pt x="0" y="254"/>
                  </a:lnTo>
                  <a:lnTo>
                    <a:pt x="792" y="254"/>
                  </a:lnTo>
                  <a:lnTo>
                    <a:pt x="792"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0"/>
            <p:cNvSpPr/>
            <p:nvPr/>
          </p:nvSpPr>
          <p:spPr>
            <a:xfrm>
              <a:off x="7449700" y="2002600"/>
              <a:ext cx="22445" cy="7227"/>
            </a:xfrm>
            <a:custGeom>
              <a:avLst/>
              <a:gdLst/>
              <a:ahLst/>
              <a:cxnLst/>
              <a:rect l="l" t="t" r="r" b="b"/>
              <a:pathLst>
                <a:path w="792" h="255" extrusionOk="0">
                  <a:moveTo>
                    <a:pt x="0" y="1"/>
                  </a:moveTo>
                  <a:lnTo>
                    <a:pt x="0" y="255"/>
                  </a:lnTo>
                  <a:lnTo>
                    <a:pt x="792" y="255"/>
                  </a:lnTo>
                  <a:lnTo>
                    <a:pt x="792"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0"/>
            <p:cNvSpPr/>
            <p:nvPr/>
          </p:nvSpPr>
          <p:spPr>
            <a:xfrm>
              <a:off x="7449700" y="1909928"/>
              <a:ext cx="22445" cy="7227"/>
            </a:xfrm>
            <a:custGeom>
              <a:avLst/>
              <a:gdLst/>
              <a:ahLst/>
              <a:cxnLst/>
              <a:rect l="l" t="t" r="r" b="b"/>
              <a:pathLst>
                <a:path w="792" h="255" extrusionOk="0">
                  <a:moveTo>
                    <a:pt x="0" y="0"/>
                  </a:moveTo>
                  <a:lnTo>
                    <a:pt x="0" y="254"/>
                  </a:lnTo>
                  <a:lnTo>
                    <a:pt x="792" y="254"/>
                  </a:lnTo>
                  <a:lnTo>
                    <a:pt x="792"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0"/>
            <p:cNvSpPr/>
            <p:nvPr/>
          </p:nvSpPr>
          <p:spPr>
            <a:xfrm>
              <a:off x="7450976" y="2094875"/>
              <a:ext cx="22445" cy="7227"/>
            </a:xfrm>
            <a:custGeom>
              <a:avLst/>
              <a:gdLst/>
              <a:ahLst/>
              <a:cxnLst/>
              <a:rect l="l" t="t" r="r" b="b"/>
              <a:pathLst>
                <a:path w="792" h="255" extrusionOk="0">
                  <a:moveTo>
                    <a:pt x="0" y="1"/>
                  </a:moveTo>
                  <a:lnTo>
                    <a:pt x="0" y="255"/>
                  </a:lnTo>
                  <a:lnTo>
                    <a:pt x="792" y="255"/>
                  </a:lnTo>
                  <a:lnTo>
                    <a:pt x="792"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0"/>
            <p:cNvSpPr/>
            <p:nvPr/>
          </p:nvSpPr>
          <p:spPr>
            <a:xfrm>
              <a:off x="6630703" y="1788435"/>
              <a:ext cx="694160" cy="194724"/>
            </a:xfrm>
            <a:custGeom>
              <a:avLst/>
              <a:gdLst/>
              <a:ahLst/>
              <a:cxnLst/>
              <a:rect l="l" t="t" r="r" b="b"/>
              <a:pathLst>
                <a:path w="24494" h="6871" extrusionOk="0">
                  <a:moveTo>
                    <a:pt x="687" y="1"/>
                  </a:moveTo>
                  <a:cubicBezTo>
                    <a:pt x="299" y="1"/>
                    <a:pt x="0" y="315"/>
                    <a:pt x="0" y="688"/>
                  </a:cubicBezTo>
                  <a:lnTo>
                    <a:pt x="0" y="6169"/>
                  </a:lnTo>
                  <a:cubicBezTo>
                    <a:pt x="0" y="6557"/>
                    <a:pt x="299" y="6871"/>
                    <a:pt x="687" y="6871"/>
                  </a:cubicBezTo>
                  <a:lnTo>
                    <a:pt x="23792" y="6871"/>
                  </a:lnTo>
                  <a:cubicBezTo>
                    <a:pt x="24180" y="6871"/>
                    <a:pt x="24494" y="6557"/>
                    <a:pt x="24494" y="6169"/>
                  </a:cubicBezTo>
                  <a:lnTo>
                    <a:pt x="24494" y="688"/>
                  </a:lnTo>
                  <a:cubicBezTo>
                    <a:pt x="24494" y="315"/>
                    <a:pt x="24180" y="1"/>
                    <a:pt x="23792"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0"/>
            <p:cNvSpPr/>
            <p:nvPr/>
          </p:nvSpPr>
          <p:spPr>
            <a:xfrm>
              <a:off x="6696310" y="1849253"/>
              <a:ext cx="94826" cy="84623"/>
            </a:xfrm>
            <a:custGeom>
              <a:avLst/>
              <a:gdLst/>
              <a:ahLst/>
              <a:cxnLst/>
              <a:rect l="l" t="t" r="r" b="b"/>
              <a:pathLst>
                <a:path w="3346" h="2986" extrusionOk="0">
                  <a:moveTo>
                    <a:pt x="1677" y="1"/>
                  </a:moveTo>
                  <a:cubicBezTo>
                    <a:pt x="1240" y="1"/>
                    <a:pt x="806" y="192"/>
                    <a:pt x="508" y="558"/>
                  </a:cubicBezTo>
                  <a:cubicBezTo>
                    <a:pt x="0" y="1200"/>
                    <a:pt x="105" y="2141"/>
                    <a:pt x="747" y="2664"/>
                  </a:cubicBezTo>
                  <a:cubicBezTo>
                    <a:pt x="1020" y="2880"/>
                    <a:pt x="1348" y="2985"/>
                    <a:pt x="1673" y="2985"/>
                  </a:cubicBezTo>
                  <a:cubicBezTo>
                    <a:pt x="2112" y="2985"/>
                    <a:pt x="2546" y="2794"/>
                    <a:pt x="2838" y="2425"/>
                  </a:cubicBezTo>
                  <a:cubicBezTo>
                    <a:pt x="3346" y="1783"/>
                    <a:pt x="3241" y="857"/>
                    <a:pt x="2614" y="334"/>
                  </a:cubicBezTo>
                  <a:cubicBezTo>
                    <a:pt x="2338" y="109"/>
                    <a:pt x="2006" y="1"/>
                    <a:pt x="1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0"/>
            <p:cNvSpPr/>
            <p:nvPr/>
          </p:nvSpPr>
          <p:spPr>
            <a:xfrm>
              <a:off x="6699257" y="1849394"/>
              <a:ext cx="89696" cy="85105"/>
            </a:xfrm>
            <a:custGeom>
              <a:avLst/>
              <a:gdLst/>
              <a:ahLst/>
              <a:cxnLst/>
              <a:rect l="l" t="t" r="r" b="b"/>
              <a:pathLst>
                <a:path w="3165" h="3003" extrusionOk="0">
                  <a:moveTo>
                    <a:pt x="1492" y="4"/>
                  </a:moveTo>
                  <a:cubicBezTo>
                    <a:pt x="1464" y="4"/>
                    <a:pt x="1434" y="8"/>
                    <a:pt x="1405" y="15"/>
                  </a:cubicBezTo>
                  <a:lnTo>
                    <a:pt x="1569" y="15"/>
                  </a:lnTo>
                  <a:cubicBezTo>
                    <a:pt x="1546" y="8"/>
                    <a:pt x="1520" y="4"/>
                    <a:pt x="1492" y="4"/>
                  </a:cubicBezTo>
                  <a:close/>
                  <a:moveTo>
                    <a:pt x="1569" y="1"/>
                  </a:moveTo>
                  <a:lnTo>
                    <a:pt x="1569" y="15"/>
                  </a:lnTo>
                  <a:cubicBezTo>
                    <a:pt x="2050" y="15"/>
                    <a:pt x="2477" y="243"/>
                    <a:pt x="2750" y="592"/>
                  </a:cubicBezTo>
                  <a:lnTo>
                    <a:pt x="2750" y="592"/>
                  </a:lnTo>
                  <a:cubicBezTo>
                    <a:pt x="2677" y="497"/>
                    <a:pt x="2592" y="408"/>
                    <a:pt x="2495" y="329"/>
                  </a:cubicBezTo>
                  <a:cubicBezTo>
                    <a:pt x="2241" y="120"/>
                    <a:pt x="1912" y="1"/>
                    <a:pt x="1569" y="1"/>
                  </a:cubicBezTo>
                  <a:close/>
                  <a:moveTo>
                    <a:pt x="1405" y="15"/>
                  </a:moveTo>
                  <a:lnTo>
                    <a:pt x="1405" y="15"/>
                  </a:lnTo>
                  <a:cubicBezTo>
                    <a:pt x="583" y="105"/>
                    <a:pt x="1" y="837"/>
                    <a:pt x="90" y="1658"/>
                  </a:cubicBezTo>
                  <a:cubicBezTo>
                    <a:pt x="160" y="2283"/>
                    <a:pt x="614" y="2782"/>
                    <a:pt x="1197" y="2934"/>
                  </a:cubicBezTo>
                  <a:lnTo>
                    <a:pt x="1197" y="2934"/>
                  </a:lnTo>
                  <a:cubicBezTo>
                    <a:pt x="562" y="2730"/>
                    <a:pt x="112" y="2112"/>
                    <a:pt x="150" y="1419"/>
                  </a:cubicBezTo>
                  <a:cubicBezTo>
                    <a:pt x="180" y="702"/>
                    <a:pt x="718" y="120"/>
                    <a:pt x="1405" y="15"/>
                  </a:cubicBezTo>
                  <a:close/>
                  <a:moveTo>
                    <a:pt x="2750" y="592"/>
                  </a:moveTo>
                  <a:cubicBezTo>
                    <a:pt x="3155" y="1126"/>
                    <a:pt x="3165" y="1875"/>
                    <a:pt x="2734" y="2420"/>
                  </a:cubicBezTo>
                  <a:cubicBezTo>
                    <a:pt x="2480" y="2734"/>
                    <a:pt x="2121" y="2928"/>
                    <a:pt x="1733" y="2973"/>
                  </a:cubicBezTo>
                  <a:cubicBezTo>
                    <a:pt x="1678" y="2979"/>
                    <a:pt x="1624" y="2981"/>
                    <a:pt x="1570" y="2981"/>
                  </a:cubicBezTo>
                  <a:cubicBezTo>
                    <a:pt x="1442" y="2981"/>
                    <a:pt x="1316" y="2965"/>
                    <a:pt x="1197" y="2934"/>
                  </a:cubicBezTo>
                  <a:lnTo>
                    <a:pt x="1197" y="2934"/>
                  </a:lnTo>
                  <a:cubicBezTo>
                    <a:pt x="1315" y="2972"/>
                    <a:pt x="1440" y="2995"/>
                    <a:pt x="1569" y="3002"/>
                  </a:cubicBezTo>
                  <a:lnTo>
                    <a:pt x="1733" y="3002"/>
                  </a:lnTo>
                  <a:cubicBezTo>
                    <a:pt x="2136" y="2958"/>
                    <a:pt x="2495" y="2763"/>
                    <a:pt x="2749" y="2450"/>
                  </a:cubicBezTo>
                  <a:cubicBezTo>
                    <a:pt x="2943" y="2181"/>
                    <a:pt x="3062" y="1867"/>
                    <a:pt x="3062" y="1524"/>
                  </a:cubicBezTo>
                  <a:cubicBezTo>
                    <a:pt x="3069" y="1175"/>
                    <a:pt x="2951" y="850"/>
                    <a:pt x="2750" y="592"/>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0"/>
            <p:cNvSpPr/>
            <p:nvPr/>
          </p:nvSpPr>
          <p:spPr>
            <a:xfrm>
              <a:off x="6720002" y="1877337"/>
              <a:ext cx="47441" cy="30919"/>
            </a:xfrm>
            <a:custGeom>
              <a:avLst/>
              <a:gdLst/>
              <a:ahLst/>
              <a:cxnLst/>
              <a:rect l="l" t="t" r="r" b="b"/>
              <a:pathLst>
                <a:path w="1674" h="1091" extrusionOk="0">
                  <a:moveTo>
                    <a:pt x="1673" y="0"/>
                  </a:moveTo>
                  <a:cubicBezTo>
                    <a:pt x="1360" y="224"/>
                    <a:pt x="1061" y="493"/>
                    <a:pt x="792" y="777"/>
                  </a:cubicBezTo>
                  <a:lnTo>
                    <a:pt x="638" y="931"/>
                  </a:lnTo>
                  <a:lnTo>
                    <a:pt x="638" y="931"/>
                  </a:lnTo>
                  <a:cubicBezTo>
                    <a:pt x="452" y="722"/>
                    <a:pt x="239" y="528"/>
                    <a:pt x="1" y="374"/>
                  </a:cubicBezTo>
                  <a:lnTo>
                    <a:pt x="1" y="374"/>
                  </a:lnTo>
                  <a:cubicBezTo>
                    <a:pt x="180" y="613"/>
                    <a:pt x="374" y="837"/>
                    <a:pt x="598" y="1046"/>
                  </a:cubicBezTo>
                  <a:lnTo>
                    <a:pt x="643" y="1090"/>
                  </a:lnTo>
                  <a:lnTo>
                    <a:pt x="673" y="1046"/>
                  </a:lnTo>
                  <a:lnTo>
                    <a:pt x="882" y="851"/>
                  </a:lnTo>
                  <a:cubicBezTo>
                    <a:pt x="1165" y="598"/>
                    <a:pt x="1434" y="314"/>
                    <a:pt x="1673"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0"/>
            <p:cNvSpPr/>
            <p:nvPr/>
          </p:nvSpPr>
          <p:spPr>
            <a:xfrm>
              <a:off x="6862637" y="1869714"/>
              <a:ext cx="394068" cy="3401"/>
            </a:xfrm>
            <a:custGeom>
              <a:avLst/>
              <a:gdLst/>
              <a:ahLst/>
              <a:cxnLst/>
              <a:rect l="l" t="t" r="r" b="b"/>
              <a:pathLst>
                <a:path w="13905" h="120" extrusionOk="0">
                  <a:moveTo>
                    <a:pt x="6960" y="0"/>
                  </a:moveTo>
                  <a:cubicBezTo>
                    <a:pt x="3122" y="0"/>
                    <a:pt x="1" y="30"/>
                    <a:pt x="1" y="60"/>
                  </a:cubicBezTo>
                  <a:cubicBezTo>
                    <a:pt x="1" y="90"/>
                    <a:pt x="3122" y="120"/>
                    <a:pt x="6960" y="120"/>
                  </a:cubicBezTo>
                  <a:cubicBezTo>
                    <a:pt x="10799" y="120"/>
                    <a:pt x="13905" y="90"/>
                    <a:pt x="13905" y="60"/>
                  </a:cubicBezTo>
                  <a:cubicBezTo>
                    <a:pt x="13905" y="30"/>
                    <a:pt x="10799" y="0"/>
                    <a:pt x="6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0"/>
            <p:cNvSpPr/>
            <p:nvPr/>
          </p:nvSpPr>
          <p:spPr>
            <a:xfrm>
              <a:off x="6867285" y="1908228"/>
              <a:ext cx="227740" cy="3401"/>
            </a:xfrm>
            <a:custGeom>
              <a:avLst/>
              <a:gdLst/>
              <a:ahLst/>
              <a:cxnLst/>
              <a:rect l="l" t="t" r="r" b="b"/>
              <a:pathLst>
                <a:path w="8036" h="120" extrusionOk="0">
                  <a:moveTo>
                    <a:pt x="4018" y="0"/>
                  </a:moveTo>
                  <a:cubicBezTo>
                    <a:pt x="1808" y="0"/>
                    <a:pt x="1" y="30"/>
                    <a:pt x="1" y="60"/>
                  </a:cubicBezTo>
                  <a:cubicBezTo>
                    <a:pt x="1" y="90"/>
                    <a:pt x="1808" y="120"/>
                    <a:pt x="4018" y="120"/>
                  </a:cubicBezTo>
                  <a:cubicBezTo>
                    <a:pt x="6244" y="120"/>
                    <a:pt x="8036" y="90"/>
                    <a:pt x="8036" y="60"/>
                  </a:cubicBezTo>
                  <a:cubicBezTo>
                    <a:pt x="8036" y="30"/>
                    <a:pt x="6244" y="0"/>
                    <a:pt x="40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0"/>
            <p:cNvSpPr/>
            <p:nvPr/>
          </p:nvSpPr>
          <p:spPr>
            <a:xfrm>
              <a:off x="8120593" y="3615203"/>
              <a:ext cx="135012" cy="181744"/>
            </a:xfrm>
            <a:custGeom>
              <a:avLst/>
              <a:gdLst/>
              <a:ahLst/>
              <a:cxnLst/>
              <a:rect l="l" t="t" r="r" b="b"/>
              <a:pathLst>
                <a:path w="4764" h="6413" extrusionOk="0">
                  <a:moveTo>
                    <a:pt x="2702" y="1"/>
                  </a:moveTo>
                  <a:lnTo>
                    <a:pt x="104" y="2629"/>
                  </a:lnTo>
                  <a:lnTo>
                    <a:pt x="1493" y="4018"/>
                  </a:lnTo>
                  <a:cubicBezTo>
                    <a:pt x="1493" y="4018"/>
                    <a:pt x="1" y="6413"/>
                    <a:pt x="386" y="6413"/>
                  </a:cubicBezTo>
                  <a:cubicBezTo>
                    <a:pt x="412" y="6413"/>
                    <a:pt x="447" y="6402"/>
                    <a:pt x="492" y="6378"/>
                  </a:cubicBezTo>
                  <a:cubicBezTo>
                    <a:pt x="1119" y="6034"/>
                    <a:pt x="3942" y="2958"/>
                    <a:pt x="4614" y="2196"/>
                  </a:cubicBezTo>
                  <a:lnTo>
                    <a:pt x="4763" y="2032"/>
                  </a:lnTo>
                  <a:lnTo>
                    <a:pt x="270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0"/>
            <p:cNvSpPr/>
            <p:nvPr/>
          </p:nvSpPr>
          <p:spPr>
            <a:xfrm>
              <a:off x="8220860" y="3651195"/>
              <a:ext cx="33895" cy="47838"/>
            </a:xfrm>
            <a:custGeom>
              <a:avLst/>
              <a:gdLst/>
              <a:ahLst/>
              <a:cxnLst/>
              <a:rect l="l" t="t" r="r" b="b"/>
              <a:pathLst>
                <a:path w="1196" h="1688" extrusionOk="0">
                  <a:moveTo>
                    <a:pt x="449" y="0"/>
                  </a:moveTo>
                  <a:cubicBezTo>
                    <a:pt x="225" y="194"/>
                    <a:pt x="75" y="493"/>
                    <a:pt x="31" y="792"/>
                  </a:cubicBezTo>
                  <a:cubicBezTo>
                    <a:pt x="1" y="1105"/>
                    <a:pt x="75" y="1434"/>
                    <a:pt x="270" y="1688"/>
                  </a:cubicBezTo>
                  <a:lnTo>
                    <a:pt x="1196" y="717"/>
                  </a:lnTo>
                  <a:lnTo>
                    <a:pt x="449"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0"/>
            <p:cNvSpPr/>
            <p:nvPr/>
          </p:nvSpPr>
          <p:spPr>
            <a:xfrm>
              <a:off x="8124787" y="3671061"/>
              <a:ext cx="130817" cy="126170"/>
            </a:xfrm>
            <a:custGeom>
              <a:avLst/>
              <a:gdLst/>
              <a:ahLst/>
              <a:cxnLst/>
              <a:rect l="l" t="t" r="r" b="b"/>
              <a:pathLst>
                <a:path w="4616" h="4452" extrusionOk="0">
                  <a:moveTo>
                    <a:pt x="4556" y="1"/>
                  </a:moveTo>
                  <a:lnTo>
                    <a:pt x="1121" y="3526"/>
                  </a:lnTo>
                  <a:cubicBezTo>
                    <a:pt x="1121" y="3526"/>
                    <a:pt x="880" y="3374"/>
                    <a:pt x="695" y="3374"/>
                  </a:cubicBezTo>
                  <a:cubicBezTo>
                    <a:pt x="640" y="3374"/>
                    <a:pt x="590" y="3387"/>
                    <a:pt x="553" y="3421"/>
                  </a:cubicBezTo>
                  <a:cubicBezTo>
                    <a:pt x="553" y="3421"/>
                    <a:pt x="1" y="4422"/>
                    <a:pt x="225" y="4452"/>
                  </a:cubicBezTo>
                  <a:cubicBezTo>
                    <a:pt x="226" y="4452"/>
                    <a:pt x="227" y="4452"/>
                    <a:pt x="228" y="4452"/>
                  </a:cubicBezTo>
                  <a:cubicBezTo>
                    <a:pt x="493" y="4452"/>
                    <a:pt x="3427" y="1487"/>
                    <a:pt x="4615" y="61"/>
                  </a:cubicBezTo>
                  <a:lnTo>
                    <a:pt x="4556"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0"/>
            <p:cNvSpPr/>
            <p:nvPr/>
          </p:nvSpPr>
          <p:spPr>
            <a:xfrm>
              <a:off x="8130285" y="3671061"/>
              <a:ext cx="123619" cy="124894"/>
            </a:xfrm>
            <a:custGeom>
              <a:avLst/>
              <a:gdLst/>
              <a:ahLst/>
              <a:cxnLst/>
              <a:rect l="l" t="t" r="r" b="b"/>
              <a:pathLst>
                <a:path w="4362" h="4407" extrusionOk="0">
                  <a:moveTo>
                    <a:pt x="4362" y="1"/>
                  </a:moveTo>
                  <a:cubicBezTo>
                    <a:pt x="4339" y="23"/>
                    <a:pt x="4321" y="46"/>
                    <a:pt x="4302" y="68"/>
                  </a:cubicBezTo>
                  <a:lnTo>
                    <a:pt x="4362" y="1"/>
                  </a:lnTo>
                  <a:close/>
                  <a:moveTo>
                    <a:pt x="4302" y="68"/>
                  </a:moveTo>
                  <a:lnTo>
                    <a:pt x="4242" y="135"/>
                  </a:lnTo>
                  <a:cubicBezTo>
                    <a:pt x="4265" y="113"/>
                    <a:pt x="4283" y="91"/>
                    <a:pt x="4302" y="68"/>
                  </a:cubicBezTo>
                  <a:close/>
                  <a:moveTo>
                    <a:pt x="4242" y="135"/>
                  </a:moveTo>
                  <a:lnTo>
                    <a:pt x="3779" y="613"/>
                  </a:lnTo>
                  <a:cubicBezTo>
                    <a:pt x="3376" y="1031"/>
                    <a:pt x="2838" y="1599"/>
                    <a:pt x="2226" y="2211"/>
                  </a:cubicBezTo>
                  <a:cubicBezTo>
                    <a:pt x="1629" y="2824"/>
                    <a:pt x="1061" y="3376"/>
                    <a:pt x="658" y="3765"/>
                  </a:cubicBezTo>
                  <a:lnTo>
                    <a:pt x="180" y="4228"/>
                  </a:lnTo>
                  <a:lnTo>
                    <a:pt x="46" y="4362"/>
                  </a:lnTo>
                  <a:lnTo>
                    <a:pt x="1" y="4407"/>
                  </a:lnTo>
                  <a:cubicBezTo>
                    <a:pt x="16" y="4392"/>
                    <a:pt x="31" y="4392"/>
                    <a:pt x="46" y="4377"/>
                  </a:cubicBezTo>
                  <a:lnTo>
                    <a:pt x="195" y="4242"/>
                  </a:lnTo>
                  <a:lnTo>
                    <a:pt x="673" y="3780"/>
                  </a:lnTo>
                  <a:cubicBezTo>
                    <a:pt x="1091" y="3391"/>
                    <a:pt x="1644" y="2854"/>
                    <a:pt x="2256" y="2241"/>
                  </a:cubicBezTo>
                  <a:cubicBezTo>
                    <a:pt x="2868" y="1614"/>
                    <a:pt x="3406" y="1046"/>
                    <a:pt x="3794" y="628"/>
                  </a:cubicBezTo>
                  <a:lnTo>
                    <a:pt x="4242" y="135"/>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0"/>
            <p:cNvSpPr/>
            <p:nvPr/>
          </p:nvSpPr>
          <p:spPr>
            <a:xfrm>
              <a:off x="8139184" y="3766283"/>
              <a:ext cx="18648" cy="5980"/>
            </a:xfrm>
            <a:custGeom>
              <a:avLst/>
              <a:gdLst/>
              <a:ahLst/>
              <a:cxnLst/>
              <a:rect l="l" t="t" r="r" b="b"/>
              <a:pathLst>
                <a:path w="658" h="211" extrusionOk="0">
                  <a:moveTo>
                    <a:pt x="224" y="1"/>
                  </a:moveTo>
                  <a:cubicBezTo>
                    <a:pt x="148" y="1"/>
                    <a:pt x="68" y="17"/>
                    <a:pt x="0" y="46"/>
                  </a:cubicBezTo>
                  <a:cubicBezTo>
                    <a:pt x="105" y="46"/>
                    <a:pt x="224" y="46"/>
                    <a:pt x="344" y="76"/>
                  </a:cubicBezTo>
                  <a:cubicBezTo>
                    <a:pt x="448" y="106"/>
                    <a:pt x="553" y="151"/>
                    <a:pt x="657" y="210"/>
                  </a:cubicBezTo>
                  <a:cubicBezTo>
                    <a:pt x="583" y="106"/>
                    <a:pt x="478" y="46"/>
                    <a:pt x="344" y="16"/>
                  </a:cubicBezTo>
                  <a:cubicBezTo>
                    <a:pt x="307" y="6"/>
                    <a:pt x="266" y="1"/>
                    <a:pt x="22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0"/>
            <p:cNvSpPr/>
            <p:nvPr/>
          </p:nvSpPr>
          <p:spPr>
            <a:xfrm>
              <a:off x="8158229" y="3736923"/>
              <a:ext cx="10174" cy="2324"/>
            </a:xfrm>
            <a:custGeom>
              <a:avLst/>
              <a:gdLst/>
              <a:ahLst/>
              <a:cxnLst/>
              <a:rect l="l" t="t" r="r" b="b"/>
              <a:pathLst>
                <a:path w="359" h="82" extrusionOk="0">
                  <a:moveTo>
                    <a:pt x="21" y="1"/>
                  </a:moveTo>
                  <a:cubicBezTo>
                    <a:pt x="8" y="1"/>
                    <a:pt x="0" y="2"/>
                    <a:pt x="0" y="7"/>
                  </a:cubicBezTo>
                  <a:cubicBezTo>
                    <a:pt x="60" y="37"/>
                    <a:pt x="120" y="52"/>
                    <a:pt x="180" y="67"/>
                  </a:cubicBezTo>
                  <a:cubicBezTo>
                    <a:pt x="239" y="82"/>
                    <a:pt x="299" y="82"/>
                    <a:pt x="359" y="82"/>
                  </a:cubicBezTo>
                  <a:cubicBezTo>
                    <a:pt x="359" y="67"/>
                    <a:pt x="284" y="37"/>
                    <a:pt x="180" y="22"/>
                  </a:cubicBezTo>
                  <a:cubicBezTo>
                    <a:pt x="116" y="11"/>
                    <a:pt x="53" y="1"/>
                    <a:pt x="2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0"/>
            <p:cNvSpPr/>
            <p:nvPr/>
          </p:nvSpPr>
          <p:spPr>
            <a:xfrm>
              <a:off x="8162451" y="3729498"/>
              <a:ext cx="8927" cy="1445"/>
            </a:xfrm>
            <a:custGeom>
              <a:avLst/>
              <a:gdLst/>
              <a:ahLst/>
              <a:cxnLst/>
              <a:rect l="l" t="t" r="r" b="b"/>
              <a:pathLst>
                <a:path w="315" h="51" extrusionOk="0">
                  <a:moveTo>
                    <a:pt x="150" y="0"/>
                  </a:moveTo>
                  <a:cubicBezTo>
                    <a:pt x="61" y="0"/>
                    <a:pt x="1" y="15"/>
                    <a:pt x="1" y="30"/>
                  </a:cubicBezTo>
                  <a:cubicBezTo>
                    <a:pt x="32" y="40"/>
                    <a:pt x="72" y="51"/>
                    <a:pt x="108" y="51"/>
                  </a:cubicBezTo>
                  <a:cubicBezTo>
                    <a:pt x="123" y="51"/>
                    <a:pt x="137" y="49"/>
                    <a:pt x="150" y="45"/>
                  </a:cubicBezTo>
                  <a:cubicBezTo>
                    <a:pt x="240" y="45"/>
                    <a:pt x="314" y="30"/>
                    <a:pt x="314" y="15"/>
                  </a:cubicBezTo>
                  <a:cubicBezTo>
                    <a:pt x="314" y="0"/>
                    <a:pt x="240" y="0"/>
                    <a:pt x="15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0"/>
            <p:cNvSpPr/>
            <p:nvPr/>
          </p:nvSpPr>
          <p:spPr>
            <a:xfrm>
              <a:off x="8159929" y="3719324"/>
              <a:ext cx="8049" cy="7708"/>
            </a:xfrm>
            <a:custGeom>
              <a:avLst/>
              <a:gdLst/>
              <a:ahLst/>
              <a:cxnLst/>
              <a:rect l="l" t="t" r="r" b="b"/>
              <a:pathLst>
                <a:path w="284" h="272" extrusionOk="0">
                  <a:moveTo>
                    <a:pt x="284" y="1"/>
                  </a:moveTo>
                  <a:lnTo>
                    <a:pt x="284" y="1"/>
                  </a:lnTo>
                  <a:cubicBezTo>
                    <a:pt x="224" y="30"/>
                    <a:pt x="179" y="60"/>
                    <a:pt x="135" y="120"/>
                  </a:cubicBezTo>
                  <a:cubicBezTo>
                    <a:pt x="60" y="195"/>
                    <a:pt x="0" y="269"/>
                    <a:pt x="15" y="269"/>
                  </a:cubicBezTo>
                  <a:cubicBezTo>
                    <a:pt x="17" y="271"/>
                    <a:pt x="19" y="272"/>
                    <a:pt x="21" y="272"/>
                  </a:cubicBezTo>
                  <a:cubicBezTo>
                    <a:pt x="43" y="272"/>
                    <a:pt x="98" y="217"/>
                    <a:pt x="164" y="150"/>
                  </a:cubicBezTo>
                  <a:cubicBezTo>
                    <a:pt x="239" y="75"/>
                    <a:pt x="284" y="1"/>
                    <a:pt x="28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0"/>
            <p:cNvSpPr/>
            <p:nvPr/>
          </p:nvSpPr>
          <p:spPr>
            <a:xfrm>
              <a:off x="8156103" y="3712976"/>
              <a:ext cx="8077" cy="9352"/>
            </a:xfrm>
            <a:custGeom>
              <a:avLst/>
              <a:gdLst/>
              <a:ahLst/>
              <a:cxnLst/>
              <a:rect l="l" t="t" r="r" b="b"/>
              <a:pathLst>
                <a:path w="285" h="330" extrusionOk="0">
                  <a:moveTo>
                    <a:pt x="285" y="1"/>
                  </a:moveTo>
                  <a:cubicBezTo>
                    <a:pt x="270" y="1"/>
                    <a:pt x="225" y="75"/>
                    <a:pt x="150" y="165"/>
                  </a:cubicBezTo>
                  <a:cubicBezTo>
                    <a:pt x="75" y="254"/>
                    <a:pt x="1" y="329"/>
                    <a:pt x="1" y="329"/>
                  </a:cubicBezTo>
                  <a:cubicBezTo>
                    <a:pt x="75" y="314"/>
                    <a:pt x="135" y="254"/>
                    <a:pt x="180" y="195"/>
                  </a:cubicBezTo>
                  <a:cubicBezTo>
                    <a:pt x="240" y="150"/>
                    <a:pt x="270" y="75"/>
                    <a:pt x="28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0"/>
            <p:cNvSpPr/>
            <p:nvPr/>
          </p:nvSpPr>
          <p:spPr>
            <a:xfrm>
              <a:off x="8140459" y="3734458"/>
              <a:ext cx="19895" cy="11449"/>
            </a:xfrm>
            <a:custGeom>
              <a:avLst/>
              <a:gdLst/>
              <a:ahLst/>
              <a:cxnLst/>
              <a:rect l="l" t="t" r="r" b="b"/>
              <a:pathLst>
                <a:path w="702" h="404" extrusionOk="0">
                  <a:moveTo>
                    <a:pt x="478" y="34"/>
                  </a:moveTo>
                  <a:cubicBezTo>
                    <a:pt x="522" y="43"/>
                    <a:pt x="567" y="52"/>
                    <a:pt x="608" y="67"/>
                  </a:cubicBezTo>
                  <a:lnTo>
                    <a:pt x="608" y="67"/>
                  </a:lnTo>
                  <a:cubicBezTo>
                    <a:pt x="577" y="91"/>
                    <a:pt x="534" y="127"/>
                    <a:pt x="478" y="169"/>
                  </a:cubicBezTo>
                  <a:cubicBezTo>
                    <a:pt x="403" y="213"/>
                    <a:pt x="329" y="258"/>
                    <a:pt x="254" y="288"/>
                  </a:cubicBezTo>
                  <a:cubicBezTo>
                    <a:pt x="224" y="318"/>
                    <a:pt x="179" y="348"/>
                    <a:pt x="135" y="363"/>
                  </a:cubicBezTo>
                  <a:cubicBezTo>
                    <a:pt x="127" y="365"/>
                    <a:pt x="119" y="367"/>
                    <a:pt x="112" y="367"/>
                  </a:cubicBezTo>
                  <a:cubicBezTo>
                    <a:pt x="80" y="367"/>
                    <a:pt x="60" y="340"/>
                    <a:pt x="60" y="303"/>
                  </a:cubicBezTo>
                  <a:cubicBezTo>
                    <a:pt x="90" y="213"/>
                    <a:pt x="150" y="139"/>
                    <a:pt x="239" y="94"/>
                  </a:cubicBezTo>
                  <a:cubicBezTo>
                    <a:pt x="314" y="49"/>
                    <a:pt x="403" y="34"/>
                    <a:pt x="478" y="34"/>
                  </a:cubicBezTo>
                  <a:close/>
                  <a:moveTo>
                    <a:pt x="420" y="0"/>
                  </a:moveTo>
                  <a:cubicBezTo>
                    <a:pt x="234" y="0"/>
                    <a:pt x="69" y="127"/>
                    <a:pt x="15" y="303"/>
                  </a:cubicBezTo>
                  <a:cubicBezTo>
                    <a:pt x="0" y="333"/>
                    <a:pt x="15" y="378"/>
                    <a:pt x="45" y="393"/>
                  </a:cubicBezTo>
                  <a:cubicBezTo>
                    <a:pt x="60" y="400"/>
                    <a:pt x="79" y="404"/>
                    <a:pt x="97" y="404"/>
                  </a:cubicBezTo>
                  <a:cubicBezTo>
                    <a:pt x="116" y="404"/>
                    <a:pt x="135" y="400"/>
                    <a:pt x="150" y="393"/>
                  </a:cubicBezTo>
                  <a:cubicBezTo>
                    <a:pt x="194" y="378"/>
                    <a:pt x="239" y="363"/>
                    <a:pt x="284" y="333"/>
                  </a:cubicBezTo>
                  <a:cubicBezTo>
                    <a:pt x="359" y="288"/>
                    <a:pt x="433" y="243"/>
                    <a:pt x="508" y="198"/>
                  </a:cubicBezTo>
                  <a:cubicBezTo>
                    <a:pt x="553" y="165"/>
                    <a:pt x="598" y="123"/>
                    <a:pt x="636" y="79"/>
                  </a:cubicBezTo>
                  <a:lnTo>
                    <a:pt x="636" y="79"/>
                  </a:lnTo>
                  <a:cubicBezTo>
                    <a:pt x="654" y="87"/>
                    <a:pt x="671" y="97"/>
                    <a:pt x="687" y="109"/>
                  </a:cubicBezTo>
                  <a:cubicBezTo>
                    <a:pt x="702" y="109"/>
                    <a:pt x="688" y="95"/>
                    <a:pt x="646" y="67"/>
                  </a:cubicBezTo>
                  <a:lnTo>
                    <a:pt x="646" y="67"/>
                  </a:lnTo>
                  <a:cubicBezTo>
                    <a:pt x="655" y="56"/>
                    <a:pt x="664" y="45"/>
                    <a:pt x="672" y="34"/>
                  </a:cubicBezTo>
                  <a:cubicBezTo>
                    <a:pt x="671" y="33"/>
                    <a:pt x="669" y="32"/>
                    <a:pt x="666" y="32"/>
                  </a:cubicBezTo>
                  <a:cubicBezTo>
                    <a:pt x="658" y="32"/>
                    <a:pt x="645" y="40"/>
                    <a:pt x="625" y="54"/>
                  </a:cubicBezTo>
                  <a:lnTo>
                    <a:pt x="625" y="54"/>
                  </a:lnTo>
                  <a:cubicBezTo>
                    <a:pt x="583" y="30"/>
                    <a:pt x="531" y="17"/>
                    <a:pt x="478" y="4"/>
                  </a:cubicBezTo>
                  <a:cubicBezTo>
                    <a:pt x="458" y="1"/>
                    <a:pt x="439" y="0"/>
                    <a:pt x="42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0"/>
            <p:cNvSpPr/>
            <p:nvPr/>
          </p:nvSpPr>
          <p:spPr>
            <a:xfrm>
              <a:off x="8151880" y="3722697"/>
              <a:ext cx="7652" cy="14000"/>
            </a:xfrm>
            <a:custGeom>
              <a:avLst/>
              <a:gdLst/>
              <a:ahLst/>
              <a:cxnLst/>
              <a:rect l="l" t="t" r="r" b="b"/>
              <a:pathLst>
                <a:path w="270" h="494" extrusionOk="0">
                  <a:moveTo>
                    <a:pt x="122" y="0"/>
                  </a:moveTo>
                  <a:cubicBezTo>
                    <a:pt x="107" y="0"/>
                    <a:pt x="91" y="5"/>
                    <a:pt x="75" y="16"/>
                  </a:cubicBezTo>
                  <a:cubicBezTo>
                    <a:pt x="15" y="76"/>
                    <a:pt x="0" y="150"/>
                    <a:pt x="15" y="225"/>
                  </a:cubicBezTo>
                  <a:cubicBezTo>
                    <a:pt x="30" y="285"/>
                    <a:pt x="60" y="345"/>
                    <a:pt x="90" y="389"/>
                  </a:cubicBezTo>
                  <a:cubicBezTo>
                    <a:pt x="165" y="479"/>
                    <a:pt x="239" y="494"/>
                    <a:pt x="239" y="494"/>
                  </a:cubicBezTo>
                  <a:cubicBezTo>
                    <a:pt x="195" y="464"/>
                    <a:pt x="150" y="419"/>
                    <a:pt x="120" y="389"/>
                  </a:cubicBezTo>
                  <a:cubicBezTo>
                    <a:pt x="90" y="345"/>
                    <a:pt x="75" y="285"/>
                    <a:pt x="60" y="225"/>
                  </a:cubicBezTo>
                  <a:cubicBezTo>
                    <a:pt x="45" y="165"/>
                    <a:pt x="60" y="106"/>
                    <a:pt x="105" y="46"/>
                  </a:cubicBezTo>
                  <a:cubicBezTo>
                    <a:pt x="112" y="41"/>
                    <a:pt x="119" y="39"/>
                    <a:pt x="126" y="39"/>
                  </a:cubicBezTo>
                  <a:cubicBezTo>
                    <a:pt x="163" y="39"/>
                    <a:pt x="197" y="100"/>
                    <a:pt x="209" y="150"/>
                  </a:cubicBezTo>
                  <a:cubicBezTo>
                    <a:pt x="224" y="210"/>
                    <a:pt x="239" y="270"/>
                    <a:pt x="239" y="315"/>
                  </a:cubicBezTo>
                  <a:lnTo>
                    <a:pt x="239" y="479"/>
                  </a:lnTo>
                  <a:cubicBezTo>
                    <a:pt x="269" y="434"/>
                    <a:pt x="269" y="374"/>
                    <a:pt x="269" y="315"/>
                  </a:cubicBezTo>
                  <a:cubicBezTo>
                    <a:pt x="269" y="255"/>
                    <a:pt x="269" y="195"/>
                    <a:pt x="254" y="135"/>
                  </a:cubicBezTo>
                  <a:cubicBezTo>
                    <a:pt x="239" y="106"/>
                    <a:pt x="224" y="76"/>
                    <a:pt x="195" y="46"/>
                  </a:cubicBezTo>
                  <a:cubicBezTo>
                    <a:pt x="175" y="17"/>
                    <a:pt x="150" y="0"/>
                    <a:pt x="12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0"/>
            <p:cNvSpPr/>
            <p:nvPr/>
          </p:nvSpPr>
          <p:spPr>
            <a:xfrm>
              <a:off x="8217062" y="3651195"/>
              <a:ext cx="16097" cy="47413"/>
            </a:xfrm>
            <a:custGeom>
              <a:avLst/>
              <a:gdLst/>
              <a:ahLst/>
              <a:cxnLst/>
              <a:rect l="l" t="t" r="r" b="b"/>
              <a:pathLst>
                <a:path w="568" h="1673" extrusionOk="0">
                  <a:moveTo>
                    <a:pt x="568" y="0"/>
                  </a:moveTo>
                  <a:lnTo>
                    <a:pt x="568" y="0"/>
                  </a:lnTo>
                  <a:cubicBezTo>
                    <a:pt x="538" y="15"/>
                    <a:pt x="523" y="30"/>
                    <a:pt x="508" y="45"/>
                  </a:cubicBezTo>
                  <a:cubicBezTo>
                    <a:pt x="448" y="90"/>
                    <a:pt x="404" y="134"/>
                    <a:pt x="359" y="194"/>
                  </a:cubicBezTo>
                  <a:cubicBezTo>
                    <a:pt x="60" y="538"/>
                    <a:pt x="0" y="1045"/>
                    <a:pt x="224" y="1449"/>
                  </a:cubicBezTo>
                  <a:cubicBezTo>
                    <a:pt x="254" y="1508"/>
                    <a:pt x="284" y="1568"/>
                    <a:pt x="329" y="1613"/>
                  </a:cubicBezTo>
                  <a:cubicBezTo>
                    <a:pt x="359" y="1658"/>
                    <a:pt x="374" y="1673"/>
                    <a:pt x="389" y="1673"/>
                  </a:cubicBezTo>
                  <a:cubicBezTo>
                    <a:pt x="389" y="1673"/>
                    <a:pt x="314" y="1583"/>
                    <a:pt x="239" y="1434"/>
                  </a:cubicBezTo>
                  <a:cubicBezTo>
                    <a:pt x="45" y="1031"/>
                    <a:pt x="105" y="553"/>
                    <a:pt x="374" y="209"/>
                  </a:cubicBezTo>
                  <a:cubicBezTo>
                    <a:pt x="478" y="75"/>
                    <a:pt x="568" y="0"/>
                    <a:pt x="568"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0"/>
            <p:cNvSpPr/>
            <p:nvPr/>
          </p:nvSpPr>
          <p:spPr>
            <a:xfrm>
              <a:off x="8194617" y="3628324"/>
              <a:ext cx="30947" cy="30069"/>
            </a:xfrm>
            <a:custGeom>
              <a:avLst/>
              <a:gdLst/>
              <a:ahLst/>
              <a:cxnLst/>
              <a:rect l="l" t="t" r="r" b="b"/>
              <a:pathLst>
                <a:path w="1092" h="1061" extrusionOk="0">
                  <a:moveTo>
                    <a:pt x="1" y="1"/>
                  </a:moveTo>
                  <a:lnTo>
                    <a:pt x="1" y="1"/>
                  </a:lnTo>
                  <a:cubicBezTo>
                    <a:pt x="165" y="195"/>
                    <a:pt x="344" y="374"/>
                    <a:pt x="524" y="538"/>
                  </a:cubicBezTo>
                  <a:cubicBezTo>
                    <a:pt x="703" y="717"/>
                    <a:pt x="897" y="897"/>
                    <a:pt x="1091" y="1061"/>
                  </a:cubicBezTo>
                  <a:cubicBezTo>
                    <a:pt x="927" y="867"/>
                    <a:pt x="748" y="688"/>
                    <a:pt x="553" y="508"/>
                  </a:cubicBezTo>
                  <a:cubicBezTo>
                    <a:pt x="389" y="329"/>
                    <a:pt x="195" y="165"/>
                    <a:pt x="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0"/>
            <p:cNvSpPr/>
            <p:nvPr/>
          </p:nvSpPr>
          <p:spPr>
            <a:xfrm>
              <a:off x="8190395" y="3701130"/>
              <a:ext cx="21623" cy="22020"/>
            </a:xfrm>
            <a:custGeom>
              <a:avLst/>
              <a:gdLst/>
              <a:ahLst/>
              <a:cxnLst/>
              <a:rect l="l" t="t" r="r" b="b"/>
              <a:pathLst>
                <a:path w="763" h="777" extrusionOk="0">
                  <a:moveTo>
                    <a:pt x="762" y="0"/>
                  </a:moveTo>
                  <a:cubicBezTo>
                    <a:pt x="747" y="0"/>
                    <a:pt x="598" y="180"/>
                    <a:pt x="389" y="404"/>
                  </a:cubicBezTo>
                  <a:cubicBezTo>
                    <a:pt x="180" y="613"/>
                    <a:pt x="0" y="777"/>
                    <a:pt x="0" y="777"/>
                  </a:cubicBezTo>
                  <a:cubicBezTo>
                    <a:pt x="150" y="687"/>
                    <a:pt x="299" y="568"/>
                    <a:pt x="419" y="433"/>
                  </a:cubicBezTo>
                  <a:cubicBezTo>
                    <a:pt x="553" y="299"/>
                    <a:pt x="658" y="165"/>
                    <a:pt x="76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0"/>
            <p:cNvSpPr/>
            <p:nvPr/>
          </p:nvSpPr>
          <p:spPr>
            <a:xfrm>
              <a:off x="8225621" y="3686676"/>
              <a:ext cx="3316" cy="6093"/>
            </a:xfrm>
            <a:custGeom>
              <a:avLst/>
              <a:gdLst/>
              <a:ahLst/>
              <a:cxnLst/>
              <a:rect l="l" t="t" r="r" b="b"/>
              <a:pathLst>
                <a:path w="117" h="215" extrusionOk="0">
                  <a:moveTo>
                    <a:pt x="22" y="0"/>
                  </a:moveTo>
                  <a:cubicBezTo>
                    <a:pt x="9" y="0"/>
                    <a:pt x="0" y="55"/>
                    <a:pt x="27" y="122"/>
                  </a:cubicBezTo>
                  <a:cubicBezTo>
                    <a:pt x="40" y="174"/>
                    <a:pt x="87" y="215"/>
                    <a:pt x="99" y="215"/>
                  </a:cubicBezTo>
                  <a:cubicBezTo>
                    <a:pt x="101" y="215"/>
                    <a:pt x="102" y="214"/>
                    <a:pt x="102" y="212"/>
                  </a:cubicBezTo>
                  <a:cubicBezTo>
                    <a:pt x="117" y="197"/>
                    <a:pt x="87" y="152"/>
                    <a:pt x="72" y="107"/>
                  </a:cubicBezTo>
                  <a:cubicBezTo>
                    <a:pt x="42" y="47"/>
                    <a:pt x="27" y="3"/>
                    <a:pt x="27" y="3"/>
                  </a:cubicBezTo>
                  <a:cubicBezTo>
                    <a:pt x="25" y="1"/>
                    <a:pt x="24" y="0"/>
                    <a:pt x="2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0"/>
            <p:cNvSpPr/>
            <p:nvPr/>
          </p:nvSpPr>
          <p:spPr>
            <a:xfrm>
              <a:off x="8224261" y="3674462"/>
              <a:ext cx="1304" cy="5526"/>
            </a:xfrm>
            <a:custGeom>
              <a:avLst/>
              <a:gdLst/>
              <a:ahLst/>
              <a:cxnLst/>
              <a:rect l="l" t="t" r="r" b="b"/>
              <a:pathLst>
                <a:path w="46" h="195" extrusionOk="0">
                  <a:moveTo>
                    <a:pt x="15" y="0"/>
                  </a:moveTo>
                  <a:cubicBezTo>
                    <a:pt x="15" y="0"/>
                    <a:pt x="0" y="30"/>
                    <a:pt x="0" y="90"/>
                  </a:cubicBezTo>
                  <a:cubicBezTo>
                    <a:pt x="0" y="150"/>
                    <a:pt x="0" y="195"/>
                    <a:pt x="15" y="195"/>
                  </a:cubicBezTo>
                  <a:cubicBezTo>
                    <a:pt x="45" y="195"/>
                    <a:pt x="45" y="150"/>
                    <a:pt x="45" y="90"/>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0"/>
            <p:cNvSpPr/>
            <p:nvPr/>
          </p:nvSpPr>
          <p:spPr>
            <a:xfrm>
              <a:off x="8226046" y="3663353"/>
              <a:ext cx="3316" cy="5696"/>
            </a:xfrm>
            <a:custGeom>
              <a:avLst/>
              <a:gdLst/>
              <a:ahLst/>
              <a:cxnLst/>
              <a:rect l="l" t="t" r="r" b="b"/>
              <a:pathLst>
                <a:path w="117" h="201" extrusionOk="0">
                  <a:moveTo>
                    <a:pt x="112" y="0"/>
                  </a:moveTo>
                  <a:cubicBezTo>
                    <a:pt x="97" y="0"/>
                    <a:pt x="52" y="29"/>
                    <a:pt x="27" y="79"/>
                  </a:cubicBezTo>
                  <a:cubicBezTo>
                    <a:pt x="0" y="146"/>
                    <a:pt x="9" y="201"/>
                    <a:pt x="22" y="201"/>
                  </a:cubicBezTo>
                  <a:cubicBezTo>
                    <a:pt x="24" y="201"/>
                    <a:pt x="25" y="200"/>
                    <a:pt x="27" y="198"/>
                  </a:cubicBezTo>
                  <a:cubicBezTo>
                    <a:pt x="42" y="198"/>
                    <a:pt x="42" y="154"/>
                    <a:pt x="72" y="109"/>
                  </a:cubicBezTo>
                  <a:cubicBezTo>
                    <a:pt x="102" y="49"/>
                    <a:pt x="116" y="4"/>
                    <a:pt x="116" y="4"/>
                  </a:cubicBezTo>
                  <a:cubicBezTo>
                    <a:pt x="116" y="2"/>
                    <a:pt x="115" y="0"/>
                    <a:pt x="11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0"/>
            <p:cNvSpPr/>
            <p:nvPr/>
          </p:nvSpPr>
          <p:spPr>
            <a:xfrm>
              <a:off x="8231884" y="3656268"/>
              <a:ext cx="1700" cy="3089"/>
            </a:xfrm>
            <a:custGeom>
              <a:avLst/>
              <a:gdLst/>
              <a:ahLst/>
              <a:cxnLst/>
              <a:rect l="l" t="t" r="r" b="b"/>
              <a:pathLst>
                <a:path w="60" h="109" extrusionOk="0">
                  <a:moveTo>
                    <a:pt x="60" y="0"/>
                  </a:moveTo>
                  <a:cubicBezTo>
                    <a:pt x="45" y="0"/>
                    <a:pt x="15" y="15"/>
                    <a:pt x="15" y="45"/>
                  </a:cubicBezTo>
                  <a:cubicBezTo>
                    <a:pt x="15" y="75"/>
                    <a:pt x="0" y="105"/>
                    <a:pt x="15" y="105"/>
                  </a:cubicBezTo>
                  <a:cubicBezTo>
                    <a:pt x="18" y="108"/>
                    <a:pt x="21" y="109"/>
                    <a:pt x="24" y="109"/>
                  </a:cubicBezTo>
                  <a:cubicBezTo>
                    <a:pt x="40" y="109"/>
                    <a:pt x="60" y="84"/>
                    <a:pt x="60" y="60"/>
                  </a:cubicBezTo>
                  <a:lnTo>
                    <a:pt x="60"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0"/>
            <p:cNvSpPr/>
            <p:nvPr/>
          </p:nvSpPr>
          <p:spPr>
            <a:xfrm>
              <a:off x="7772209" y="3738794"/>
              <a:ext cx="195149" cy="85275"/>
            </a:xfrm>
            <a:custGeom>
              <a:avLst/>
              <a:gdLst/>
              <a:ahLst/>
              <a:cxnLst/>
              <a:rect l="l" t="t" r="r" b="b"/>
              <a:pathLst>
                <a:path w="6886" h="3009" extrusionOk="0">
                  <a:moveTo>
                    <a:pt x="3197" y="1"/>
                  </a:moveTo>
                  <a:lnTo>
                    <a:pt x="3152" y="1972"/>
                  </a:lnTo>
                  <a:cubicBezTo>
                    <a:pt x="3152" y="1972"/>
                    <a:pt x="1" y="2629"/>
                    <a:pt x="762" y="2868"/>
                  </a:cubicBezTo>
                  <a:cubicBezTo>
                    <a:pt x="1109" y="2976"/>
                    <a:pt x="2382" y="3008"/>
                    <a:pt x="3676" y="3008"/>
                  </a:cubicBezTo>
                  <a:cubicBezTo>
                    <a:pt x="4894" y="3008"/>
                    <a:pt x="6132" y="2979"/>
                    <a:pt x="6632" y="2958"/>
                  </a:cubicBezTo>
                  <a:lnTo>
                    <a:pt x="6856" y="2958"/>
                  </a:lnTo>
                  <a:lnTo>
                    <a:pt x="6886" y="60"/>
                  </a:lnTo>
                  <a:lnTo>
                    <a:pt x="3197"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0"/>
            <p:cNvSpPr/>
            <p:nvPr/>
          </p:nvSpPr>
          <p:spPr>
            <a:xfrm>
              <a:off x="7928391" y="3791534"/>
              <a:ext cx="38542" cy="29389"/>
            </a:xfrm>
            <a:custGeom>
              <a:avLst/>
              <a:gdLst/>
              <a:ahLst/>
              <a:cxnLst/>
              <a:rect l="l" t="t" r="r" b="b"/>
              <a:pathLst>
                <a:path w="1360" h="1037" extrusionOk="0">
                  <a:moveTo>
                    <a:pt x="1241" y="1"/>
                  </a:moveTo>
                  <a:cubicBezTo>
                    <a:pt x="968" y="1"/>
                    <a:pt x="702" y="91"/>
                    <a:pt x="494" y="260"/>
                  </a:cubicBezTo>
                  <a:cubicBezTo>
                    <a:pt x="240" y="454"/>
                    <a:pt x="75" y="723"/>
                    <a:pt x="1" y="1037"/>
                  </a:cubicBezTo>
                  <a:lnTo>
                    <a:pt x="1330" y="1037"/>
                  </a:lnTo>
                  <a:lnTo>
                    <a:pt x="1360" y="6"/>
                  </a:lnTo>
                  <a:cubicBezTo>
                    <a:pt x="1320" y="3"/>
                    <a:pt x="1281" y="1"/>
                    <a:pt x="124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0"/>
            <p:cNvSpPr/>
            <p:nvPr/>
          </p:nvSpPr>
          <p:spPr>
            <a:xfrm>
              <a:off x="7786606" y="3805251"/>
              <a:ext cx="179902" cy="19016"/>
            </a:xfrm>
            <a:custGeom>
              <a:avLst/>
              <a:gdLst/>
              <a:ahLst/>
              <a:cxnLst/>
              <a:rect l="l" t="t" r="r" b="b"/>
              <a:pathLst>
                <a:path w="6348" h="671" extrusionOk="0">
                  <a:moveTo>
                    <a:pt x="1106" y="0"/>
                  </a:moveTo>
                  <a:cubicBezTo>
                    <a:pt x="1106" y="0"/>
                    <a:pt x="1" y="299"/>
                    <a:pt x="135" y="478"/>
                  </a:cubicBezTo>
                  <a:cubicBezTo>
                    <a:pt x="225" y="598"/>
                    <a:pt x="2126" y="671"/>
                    <a:pt x="3937" y="671"/>
                  </a:cubicBezTo>
                  <a:cubicBezTo>
                    <a:pt x="4843" y="671"/>
                    <a:pt x="5726" y="652"/>
                    <a:pt x="6348" y="613"/>
                  </a:cubicBezTo>
                  <a:lnTo>
                    <a:pt x="6348" y="523"/>
                  </a:lnTo>
                  <a:lnTo>
                    <a:pt x="1419" y="478"/>
                  </a:lnTo>
                  <a:cubicBezTo>
                    <a:pt x="1419" y="478"/>
                    <a:pt x="1315" y="15"/>
                    <a:pt x="1106"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0"/>
            <p:cNvSpPr/>
            <p:nvPr/>
          </p:nvSpPr>
          <p:spPr>
            <a:xfrm>
              <a:off x="7790404" y="3816785"/>
              <a:ext cx="177380" cy="4053"/>
            </a:xfrm>
            <a:custGeom>
              <a:avLst/>
              <a:gdLst/>
              <a:ahLst/>
              <a:cxnLst/>
              <a:rect l="l" t="t" r="r" b="b"/>
              <a:pathLst>
                <a:path w="6259" h="143" extrusionOk="0">
                  <a:moveTo>
                    <a:pt x="31" y="0"/>
                  </a:moveTo>
                  <a:cubicBezTo>
                    <a:pt x="20" y="0"/>
                    <a:pt x="8" y="4"/>
                    <a:pt x="1" y="12"/>
                  </a:cubicBezTo>
                  <a:lnTo>
                    <a:pt x="61" y="12"/>
                  </a:lnTo>
                  <a:cubicBezTo>
                    <a:pt x="53" y="4"/>
                    <a:pt x="42" y="0"/>
                    <a:pt x="31" y="0"/>
                  </a:cubicBezTo>
                  <a:close/>
                  <a:moveTo>
                    <a:pt x="61" y="12"/>
                  </a:moveTo>
                  <a:lnTo>
                    <a:pt x="240" y="26"/>
                  </a:lnTo>
                  <a:lnTo>
                    <a:pt x="912" y="56"/>
                  </a:lnTo>
                  <a:cubicBezTo>
                    <a:pt x="1480" y="86"/>
                    <a:pt x="2256" y="116"/>
                    <a:pt x="3122" y="131"/>
                  </a:cubicBezTo>
                  <a:cubicBezTo>
                    <a:pt x="3555" y="138"/>
                    <a:pt x="3970" y="142"/>
                    <a:pt x="4347" y="142"/>
                  </a:cubicBezTo>
                  <a:cubicBezTo>
                    <a:pt x="4724" y="142"/>
                    <a:pt x="5064" y="138"/>
                    <a:pt x="5348" y="131"/>
                  </a:cubicBezTo>
                  <a:lnTo>
                    <a:pt x="6020" y="116"/>
                  </a:lnTo>
                  <a:lnTo>
                    <a:pt x="6259" y="116"/>
                  </a:lnTo>
                  <a:cubicBezTo>
                    <a:pt x="6244" y="101"/>
                    <a:pt x="6229" y="101"/>
                    <a:pt x="6199" y="101"/>
                  </a:cubicBezTo>
                  <a:lnTo>
                    <a:pt x="5348" y="101"/>
                  </a:lnTo>
                  <a:cubicBezTo>
                    <a:pt x="4780" y="101"/>
                    <a:pt x="3989" y="101"/>
                    <a:pt x="3122" y="86"/>
                  </a:cubicBezTo>
                  <a:cubicBezTo>
                    <a:pt x="2271" y="71"/>
                    <a:pt x="1480" y="56"/>
                    <a:pt x="912" y="26"/>
                  </a:cubicBezTo>
                  <a:lnTo>
                    <a:pt x="240" y="12"/>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0"/>
            <p:cNvSpPr/>
            <p:nvPr/>
          </p:nvSpPr>
          <p:spPr>
            <a:xfrm>
              <a:off x="7817072" y="3803976"/>
              <a:ext cx="10202" cy="16522"/>
            </a:xfrm>
            <a:custGeom>
              <a:avLst/>
              <a:gdLst/>
              <a:ahLst/>
              <a:cxnLst/>
              <a:rect l="l" t="t" r="r" b="b"/>
              <a:pathLst>
                <a:path w="360" h="583" extrusionOk="0">
                  <a:moveTo>
                    <a:pt x="1" y="1"/>
                  </a:moveTo>
                  <a:lnTo>
                    <a:pt x="1" y="1"/>
                  </a:lnTo>
                  <a:cubicBezTo>
                    <a:pt x="180" y="150"/>
                    <a:pt x="300" y="359"/>
                    <a:pt x="344" y="583"/>
                  </a:cubicBezTo>
                  <a:cubicBezTo>
                    <a:pt x="359" y="464"/>
                    <a:pt x="329" y="344"/>
                    <a:pt x="270" y="239"/>
                  </a:cubicBezTo>
                  <a:cubicBezTo>
                    <a:pt x="210" y="120"/>
                    <a:pt x="120" y="45"/>
                    <a:pt x="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0"/>
            <p:cNvSpPr/>
            <p:nvPr/>
          </p:nvSpPr>
          <p:spPr>
            <a:xfrm>
              <a:off x="7852213" y="3796352"/>
              <a:ext cx="5951" cy="8927"/>
            </a:xfrm>
            <a:custGeom>
              <a:avLst/>
              <a:gdLst/>
              <a:ahLst/>
              <a:cxnLst/>
              <a:rect l="l" t="t" r="r" b="b"/>
              <a:pathLst>
                <a:path w="210" h="315" extrusionOk="0">
                  <a:moveTo>
                    <a:pt x="15" y="1"/>
                  </a:moveTo>
                  <a:lnTo>
                    <a:pt x="15" y="1"/>
                  </a:lnTo>
                  <a:cubicBezTo>
                    <a:pt x="0" y="16"/>
                    <a:pt x="30" y="90"/>
                    <a:pt x="90" y="180"/>
                  </a:cubicBezTo>
                  <a:cubicBezTo>
                    <a:pt x="150" y="255"/>
                    <a:pt x="210" y="314"/>
                    <a:pt x="210" y="314"/>
                  </a:cubicBezTo>
                  <a:cubicBezTo>
                    <a:pt x="210" y="314"/>
                    <a:pt x="180" y="240"/>
                    <a:pt x="135" y="150"/>
                  </a:cubicBezTo>
                  <a:cubicBezTo>
                    <a:pt x="75" y="60"/>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0"/>
            <p:cNvSpPr/>
            <p:nvPr/>
          </p:nvSpPr>
          <p:spPr>
            <a:xfrm>
              <a:off x="7859837" y="3795020"/>
              <a:ext cx="6802" cy="6093"/>
            </a:xfrm>
            <a:custGeom>
              <a:avLst/>
              <a:gdLst/>
              <a:ahLst/>
              <a:cxnLst/>
              <a:rect l="l" t="t" r="r" b="b"/>
              <a:pathLst>
                <a:path w="240" h="215" extrusionOk="0">
                  <a:moveTo>
                    <a:pt x="18" y="0"/>
                  </a:moveTo>
                  <a:cubicBezTo>
                    <a:pt x="16" y="0"/>
                    <a:pt x="15" y="1"/>
                    <a:pt x="15" y="3"/>
                  </a:cubicBezTo>
                  <a:cubicBezTo>
                    <a:pt x="0" y="3"/>
                    <a:pt x="45" y="63"/>
                    <a:pt x="105" y="122"/>
                  </a:cubicBezTo>
                  <a:cubicBezTo>
                    <a:pt x="157" y="174"/>
                    <a:pt x="220" y="215"/>
                    <a:pt x="236" y="215"/>
                  </a:cubicBezTo>
                  <a:cubicBezTo>
                    <a:pt x="238" y="215"/>
                    <a:pt x="239" y="214"/>
                    <a:pt x="239" y="212"/>
                  </a:cubicBezTo>
                  <a:cubicBezTo>
                    <a:pt x="239" y="197"/>
                    <a:pt x="194" y="152"/>
                    <a:pt x="135" y="93"/>
                  </a:cubicBezTo>
                  <a:cubicBezTo>
                    <a:pt x="83" y="41"/>
                    <a:pt x="31" y="0"/>
                    <a:pt x="18"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0"/>
            <p:cNvSpPr/>
            <p:nvPr/>
          </p:nvSpPr>
          <p:spPr>
            <a:xfrm>
              <a:off x="7861112" y="3790684"/>
              <a:ext cx="11024" cy="1474"/>
            </a:xfrm>
            <a:custGeom>
              <a:avLst/>
              <a:gdLst/>
              <a:ahLst/>
              <a:cxnLst/>
              <a:rect l="l" t="t" r="r" b="b"/>
              <a:pathLst>
                <a:path w="389" h="52" extrusionOk="0">
                  <a:moveTo>
                    <a:pt x="139" y="0"/>
                  </a:moveTo>
                  <a:cubicBezTo>
                    <a:pt x="92" y="0"/>
                    <a:pt x="42" y="11"/>
                    <a:pt x="0" y="21"/>
                  </a:cubicBezTo>
                  <a:cubicBezTo>
                    <a:pt x="60" y="51"/>
                    <a:pt x="135" y="51"/>
                    <a:pt x="194" y="51"/>
                  </a:cubicBezTo>
                  <a:cubicBezTo>
                    <a:pt x="254" y="51"/>
                    <a:pt x="329" y="51"/>
                    <a:pt x="388" y="21"/>
                  </a:cubicBezTo>
                  <a:cubicBezTo>
                    <a:pt x="346" y="11"/>
                    <a:pt x="296" y="0"/>
                    <a:pt x="250" y="0"/>
                  </a:cubicBezTo>
                  <a:cubicBezTo>
                    <a:pt x="231" y="0"/>
                    <a:pt x="212" y="2"/>
                    <a:pt x="194" y="7"/>
                  </a:cubicBezTo>
                  <a:cubicBezTo>
                    <a:pt x="177" y="2"/>
                    <a:pt x="158" y="0"/>
                    <a:pt x="13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0"/>
            <p:cNvSpPr/>
            <p:nvPr/>
          </p:nvSpPr>
          <p:spPr>
            <a:xfrm>
              <a:off x="7861537" y="3784081"/>
              <a:ext cx="12300" cy="1899"/>
            </a:xfrm>
            <a:custGeom>
              <a:avLst/>
              <a:gdLst/>
              <a:ahLst/>
              <a:cxnLst/>
              <a:rect l="l" t="t" r="r" b="b"/>
              <a:pathLst>
                <a:path w="434" h="67" extrusionOk="0">
                  <a:moveTo>
                    <a:pt x="433" y="1"/>
                  </a:moveTo>
                  <a:cubicBezTo>
                    <a:pt x="358" y="1"/>
                    <a:pt x="284" y="16"/>
                    <a:pt x="224" y="16"/>
                  </a:cubicBezTo>
                  <a:cubicBezTo>
                    <a:pt x="149" y="16"/>
                    <a:pt x="75" y="16"/>
                    <a:pt x="0" y="30"/>
                  </a:cubicBezTo>
                  <a:cubicBezTo>
                    <a:pt x="55" y="52"/>
                    <a:pt x="109" y="66"/>
                    <a:pt x="164" y="66"/>
                  </a:cubicBezTo>
                  <a:cubicBezTo>
                    <a:pt x="184" y="66"/>
                    <a:pt x="204" y="64"/>
                    <a:pt x="224" y="60"/>
                  </a:cubicBezTo>
                  <a:cubicBezTo>
                    <a:pt x="237" y="63"/>
                    <a:pt x="251" y="64"/>
                    <a:pt x="264" y="64"/>
                  </a:cubicBezTo>
                  <a:cubicBezTo>
                    <a:pt x="325" y="64"/>
                    <a:pt x="384" y="37"/>
                    <a:pt x="43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0"/>
            <p:cNvSpPr/>
            <p:nvPr/>
          </p:nvSpPr>
          <p:spPr>
            <a:xfrm>
              <a:off x="7834869" y="3786717"/>
              <a:ext cx="19923" cy="11364"/>
            </a:xfrm>
            <a:custGeom>
              <a:avLst/>
              <a:gdLst/>
              <a:ahLst/>
              <a:cxnLst/>
              <a:rect l="l" t="t" r="r" b="b"/>
              <a:pathLst>
                <a:path w="703" h="401" extrusionOk="0">
                  <a:moveTo>
                    <a:pt x="236" y="41"/>
                  </a:moveTo>
                  <a:cubicBezTo>
                    <a:pt x="273" y="41"/>
                    <a:pt x="309" y="46"/>
                    <a:pt x="344" y="57"/>
                  </a:cubicBezTo>
                  <a:cubicBezTo>
                    <a:pt x="433" y="87"/>
                    <a:pt x="493" y="132"/>
                    <a:pt x="553" y="191"/>
                  </a:cubicBezTo>
                  <a:cubicBezTo>
                    <a:pt x="581" y="238"/>
                    <a:pt x="603" y="279"/>
                    <a:pt x="623" y="322"/>
                  </a:cubicBezTo>
                  <a:lnTo>
                    <a:pt x="623" y="322"/>
                  </a:lnTo>
                  <a:cubicBezTo>
                    <a:pt x="583" y="316"/>
                    <a:pt x="529" y="309"/>
                    <a:pt x="463" y="296"/>
                  </a:cubicBezTo>
                  <a:cubicBezTo>
                    <a:pt x="374" y="281"/>
                    <a:pt x="299" y="266"/>
                    <a:pt x="209" y="236"/>
                  </a:cubicBezTo>
                  <a:cubicBezTo>
                    <a:pt x="164" y="221"/>
                    <a:pt x="120" y="206"/>
                    <a:pt x="90" y="176"/>
                  </a:cubicBezTo>
                  <a:cubicBezTo>
                    <a:pt x="45" y="147"/>
                    <a:pt x="30" y="102"/>
                    <a:pt x="60" y="72"/>
                  </a:cubicBezTo>
                  <a:cubicBezTo>
                    <a:pt x="115" y="53"/>
                    <a:pt x="176" y="41"/>
                    <a:pt x="236" y="41"/>
                  </a:cubicBezTo>
                  <a:close/>
                  <a:moveTo>
                    <a:pt x="226" y="0"/>
                  </a:moveTo>
                  <a:cubicBezTo>
                    <a:pt x="164" y="0"/>
                    <a:pt x="101" y="14"/>
                    <a:pt x="45" y="42"/>
                  </a:cubicBezTo>
                  <a:cubicBezTo>
                    <a:pt x="15" y="57"/>
                    <a:pt x="0" y="102"/>
                    <a:pt x="0" y="132"/>
                  </a:cubicBezTo>
                  <a:cubicBezTo>
                    <a:pt x="15" y="161"/>
                    <a:pt x="30" y="191"/>
                    <a:pt x="60" y="206"/>
                  </a:cubicBezTo>
                  <a:cubicBezTo>
                    <a:pt x="105" y="236"/>
                    <a:pt x="149" y="251"/>
                    <a:pt x="209" y="266"/>
                  </a:cubicBezTo>
                  <a:cubicBezTo>
                    <a:pt x="284" y="296"/>
                    <a:pt x="374" y="326"/>
                    <a:pt x="463" y="341"/>
                  </a:cubicBezTo>
                  <a:lnTo>
                    <a:pt x="632" y="341"/>
                  </a:lnTo>
                  <a:cubicBezTo>
                    <a:pt x="641" y="360"/>
                    <a:pt x="649" y="380"/>
                    <a:pt x="657" y="400"/>
                  </a:cubicBezTo>
                  <a:cubicBezTo>
                    <a:pt x="657" y="386"/>
                    <a:pt x="657" y="356"/>
                    <a:pt x="657" y="341"/>
                  </a:cubicBezTo>
                  <a:lnTo>
                    <a:pt x="702" y="341"/>
                  </a:lnTo>
                  <a:cubicBezTo>
                    <a:pt x="702" y="334"/>
                    <a:pt x="685" y="331"/>
                    <a:pt x="653" y="326"/>
                  </a:cubicBezTo>
                  <a:lnTo>
                    <a:pt x="653" y="326"/>
                  </a:lnTo>
                  <a:cubicBezTo>
                    <a:pt x="637" y="271"/>
                    <a:pt x="610" y="218"/>
                    <a:pt x="583" y="176"/>
                  </a:cubicBezTo>
                  <a:cubicBezTo>
                    <a:pt x="501" y="64"/>
                    <a:pt x="363" y="0"/>
                    <a:pt x="22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0"/>
            <p:cNvSpPr/>
            <p:nvPr/>
          </p:nvSpPr>
          <p:spPr>
            <a:xfrm>
              <a:off x="7851788" y="3783656"/>
              <a:ext cx="10174" cy="12725"/>
            </a:xfrm>
            <a:custGeom>
              <a:avLst/>
              <a:gdLst/>
              <a:ahLst/>
              <a:cxnLst/>
              <a:rect l="l" t="t" r="r" b="b"/>
              <a:pathLst>
                <a:path w="359" h="449" extrusionOk="0">
                  <a:moveTo>
                    <a:pt x="284" y="1"/>
                  </a:moveTo>
                  <a:cubicBezTo>
                    <a:pt x="195" y="1"/>
                    <a:pt x="120" y="45"/>
                    <a:pt x="75" y="120"/>
                  </a:cubicBezTo>
                  <a:cubicBezTo>
                    <a:pt x="45" y="165"/>
                    <a:pt x="15" y="225"/>
                    <a:pt x="15" y="284"/>
                  </a:cubicBezTo>
                  <a:cubicBezTo>
                    <a:pt x="1" y="344"/>
                    <a:pt x="15" y="404"/>
                    <a:pt x="30" y="449"/>
                  </a:cubicBezTo>
                  <a:cubicBezTo>
                    <a:pt x="30" y="404"/>
                    <a:pt x="45" y="344"/>
                    <a:pt x="45" y="284"/>
                  </a:cubicBezTo>
                  <a:cubicBezTo>
                    <a:pt x="60" y="240"/>
                    <a:pt x="75" y="180"/>
                    <a:pt x="120" y="135"/>
                  </a:cubicBezTo>
                  <a:cubicBezTo>
                    <a:pt x="147" y="95"/>
                    <a:pt x="197" y="43"/>
                    <a:pt x="250" y="43"/>
                  </a:cubicBezTo>
                  <a:cubicBezTo>
                    <a:pt x="257" y="43"/>
                    <a:pt x="263" y="44"/>
                    <a:pt x="269" y="45"/>
                  </a:cubicBezTo>
                  <a:cubicBezTo>
                    <a:pt x="329" y="45"/>
                    <a:pt x="314" y="135"/>
                    <a:pt x="269" y="195"/>
                  </a:cubicBezTo>
                  <a:cubicBezTo>
                    <a:pt x="239" y="240"/>
                    <a:pt x="210" y="284"/>
                    <a:pt x="180" y="329"/>
                  </a:cubicBezTo>
                  <a:cubicBezTo>
                    <a:pt x="105" y="404"/>
                    <a:pt x="60" y="449"/>
                    <a:pt x="60" y="449"/>
                  </a:cubicBezTo>
                  <a:cubicBezTo>
                    <a:pt x="105" y="434"/>
                    <a:pt x="150" y="389"/>
                    <a:pt x="195" y="359"/>
                  </a:cubicBezTo>
                  <a:cubicBezTo>
                    <a:pt x="239" y="314"/>
                    <a:pt x="284" y="269"/>
                    <a:pt x="314" y="210"/>
                  </a:cubicBezTo>
                  <a:cubicBezTo>
                    <a:pt x="329" y="180"/>
                    <a:pt x="344" y="150"/>
                    <a:pt x="344" y="105"/>
                  </a:cubicBezTo>
                  <a:lnTo>
                    <a:pt x="359" y="105"/>
                  </a:lnTo>
                  <a:cubicBezTo>
                    <a:pt x="359" y="60"/>
                    <a:pt x="329" y="1"/>
                    <a:pt x="28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0"/>
            <p:cNvSpPr/>
            <p:nvPr/>
          </p:nvSpPr>
          <p:spPr>
            <a:xfrm>
              <a:off x="7928391" y="3790429"/>
              <a:ext cx="37692" cy="29672"/>
            </a:xfrm>
            <a:custGeom>
              <a:avLst/>
              <a:gdLst/>
              <a:ahLst/>
              <a:cxnLst/>
              <a:rect l="l" t="t" r="r" b="b"/>
              <a:pathLst>
                <a:path w="1330" h="1047" extrusionOk="0">
                  <a:moveTo>
                    <a:pt x="1061" y="1"/>
                  </a:moveTo>
                  <a:cubicBezTo>
                    <a:pt x="598" y="30"/>
                    <a:pt x="195" y="329"/>
                    <a:pt x="46" y="777"/>
                  </a:cubicBezTo>
                  <a:cubicBezTo>
                    <a:pt x="31" y="837"/>
                    <a:pt x="16" y="912"/>
                    <a:pt x="1" y="971"/>
                  </a:cubicBezTo>
                  <a:cubicBezTo>
                    <a:pt x="1" y="1001"/>
                    <a:pt x="1" y="1031"/>
                    <a:pt x="1" y="1046"/>
                  </a:cubicBezTo>
                  <a:cubicBezTo>
                    <a:pt x="16" y="1046"/>
                    <a:pt x="16" y="942"/>
                    <a:pt x="75" y="792"/>
                  </a:cubicBezTo>
                  <a:cubicBezTo>
                    <a:pt x="240" y="374"/>
                    <a:pt x="613" y="75"/>
                    <a:pt x="1061" y="30"/>
                  </a:cubicBezTo>
                  <a:cubicBezTo>
                    <a:pt x="1116" y="26"/>
                    <a:pt x="1164" y="24"/>
                    <a:pt x="1204" y="24"/>
                  </a:cubicBezTo>
                  <a:cubicBezTo>
                    <a:pt x="1284" y="24"/>
                    <a:pt x="1330" y="30"/>
                    <a:pt x="1330" y="30"/>
                  </a:cubicBezTo>
                  <a:cubicBezTo>
                    <a:pt x="1330" y="30"/>
                    <a:pt x="1315" y="16"/>
                    <a:pt x="125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0"/>
            <p:cNvSpPr/>
            <p:nvPr/>
          </p:nvSpPr>
          <p:spPr>
            <a:xfrm>
              <a:off x="7955059" y="3747692"/>
              <a:ext cx="1729" cy="42765"/>
            </a:xfrm>
            <a:custGeom>
              <a:avLst/>
              <a:gdLst/>
              <a:ahLst/>
              <a:cxnLst/>
              <a:rect l="l" t="t" r="r" b="b"/>
              <a:pathLst>
                <a:path w="61" h="1509" extrusionOk="0">
                  <a:moveTo>
                    <a:pt x="31" y="0"/>
                  </a:moveTo>
                  <a:cubicBezTo>
                    <a:pt x="16" y="254"/>
                    <a:pt x="1" y="508"/>
                    <a:pt x="16" y="762"/>
                  </a:cubicBezTo>
                  <a:cubicBezTo>
                    <a:pt x="1" y="1016"/>
                    <a:pt x="16" y="1270"/>
                    <a:pt x="31" y="1509"/>
                  </a:cubicBezTo>
                  <a:cubicBezTo>
                    <a:pt x="60" y="1270"/>
                    <a:pt x="60" y="1016"/>
                    <a:pt x="60" y="762"/>
                  </a:cubicBezTo>
                  <a:cubicBezTo>
                    <a:pt x="60" y="508"/>
                    <a:pt x="60" y="254"/>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0"/>
            <p:cNvSpPr/>
            <p:nvPr/>
          </p:nvSpPr>
          <p:spPr>
            <a:xfrm>
              <a:off x="7884804" y="3810125"/>
              <a:ext cx="30494" cy="1644"/>
            </a:xfrm>
            <a:custGeom>
              <a:avLst/>
              <a:gdLst/>
              <a:ahLst/>
              <a:cxnLst/>
              <a:rect l="l" t="t" r="r" b="b"/>
              <a:pathLst>
                <a:path w="1076" h="58" extrusionOk="0">
                  <a:moveTo>
                    <a:pt x="73" y="1"/>
                  </a:moveTo>
                  <a:cubicBezTo>
                    <a:pt x="27" y="1"/>
                    <a:pt x="0" y="3"/>
                    <a:pt x="0" y="8"/>
                  </a:cubicBezTo>
                  <a:cubicBezTo>
                    <a:pt x="147" y="32"/>
                    <a:pt x="293" y="56"/>
                    <a:pt x="439" y="56"/>
                  </a:cubicBezTo>
                  <a:cubicBezTo>
                    <a:pt x="472" y="56"/>
                    <a:pt x="505" y="55"/>
                    <a:pt x="538" y="52"/>
                  </a:cubicBezTo>
                  <a:cubicBezTo>
                    <a:pt x="583" y="56"/>
                    <a:pt x="628" y="58"/>
                    <a:pt x="673" y="58"/>
                  </a:cubicBezTo>
                  <a:cubicBezTo>
                    <a:pt x="807" y="58"/>
                    <a:pt x="941" y="41"/>
                    <a:pt x="1076" y="8"/>
                  </a:cubicBezTo>
                  <a:cubicBezTo>
                    <a:pt x="1076" y="3"/>
                    <a:pt x="1049" y="1"/>
                    <a:pt x="1003" y="1"/>
                  </a:cubicBezTo>
                  <a:cubicBezTo>
                    <a:pt x="910" y="1"/>
                    <a:pt x="737" y="8"/>
                    <a:pt x="538" y="8"/>
                  </a:cubicBezTo>
                  <a:cubicBezTo>
                    <a:pt x="339" y="8"/>
                    <a:pt x="166" y="1"/>
                    <a:pt x="73"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0"/>
            <p:cNvSpPr/>
            <p:nvPr/>
          </p:nvSpPr>
          <p:spPr>
            <a:xfrm>
              <a:off x="7932642" y="3810636"/>
              <a:ext cx="3401" cy="6065"/>
            </a:xfrm>
            <a:custGeom>
              <a:avLst/>
              <a:gdLst/>
              <a:ahLst/>
              <a:cxnLst/>
              <a:rect l="l" t="t" r="r" b="b"/>
              <a:pathLst>
                <a:path w="120" h="214" extrusionOk="0">
                  <a:moveTo>
                    <a:pt x="109" y="1"/>
                  </a:moveTo>
                  <a:cubicBezTo>
                    <a:pt x="86" y="1"/>
                    <a:pt x="40" y="32"/>
                    <a:pt x="15" y="94"/>
                  </a:cubicBezTo>
                  <a:cubicBezTo>
                    <a:pt x="0" y="154"/>
                    <a:pt x="0" y="214"/>
                    <a:pt x="15" y="214"/>
                  </a:cubicBezTo>
                  <a:cubicBezTo>
                    <a:pt x="30" y="214"/>
                    <a:pt x="45" y="169"/>
                    <a:pt x="75" y="109"/>
                  </a:cubicBezTo>
                  <a:cubicBezTo>
                    <a:pt x="90" y="64"/>
                    <a:pt x="120" y="4"/>
                    <a:pt x="120" y="4"/>
                  </a:cubicBezTo>
                  <a:cubicBezTo>
                    <a:pt x="117" y="2"/>
                    <a:pt x="113" y="1"/>
                    <a:pt x="10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0"/>
            <p:cNvSpPr/>
            <p:nvPr/>
          </p:nvSpPr>
          <p:spPr>
            <a:xfrm>
              <a:off x="7939415" y="3801312"/>
              <a:ext cx="4251" cy="4081"/>
            </a:xfrm>
            <a:custGeom>
              <a:avLst/>
              <a:gdLst/>
              <a:ahLst/>
              <a:cxnLst/>
              <a:rect l="l" t="t" r="r" b="b"/>
              <a:pathLst>
                <a:path w="150" h="144" extrusionOk="0">
                  <a:moveTo>
                    <a:pt x="145" y="1"/>
                  </a:moveTo>
                  <a:cubicBezTo>
                    <a:pt x="133" y="1"/>
                    <a:pt x="99" y="25"/>
                    <a:pt x="75" y="50"/>
                  </a:cubicBezTo>
                  <a:cubicBezTo>
                    <a:pt x="30" y="95"/>
                    <a:pt x="0" y="124"/>
                    <a:pt x="15" y="139"/>
                  </a:cubicBezTo>
                  <a:cubicBezTo>
                    <a:pt x="18" y="142"/>
                    <a:pt x="21" y="143"/>
                    <a:pt x="24" y="143"/>
                  </a:cubicBezTo>
                  <a:cubicBezTo>
                    <a:pt x="41" y="143"/>
                    <a:pt x="68" y="116"/>
                    <a:pt x="105" y="80"/>
                  </a:cubicBezTo>
                  <a:cubicBezTo>
                    <a:pt x="134" y="50"/>
                    <a:pt x="149" y="5"/>
                    <a:pt x="149" y="5"/>
                  </a:cubicBezTo>
                  <a:cubicBezTo>
                    <a:pt x="149" y="2"/>
                    <a:pt x="148" y="1"/>
                    <a:pt x="14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0"/>
            <p:cNvSpPr/>
            <p:nvPr/>
          </p:nvSpPr>
          <p:spPr>
            <a:xfrm>
              <a:off x="7948711" y="3796409"/>
              <a:ext cx="6376" cy="2636"/>
            </a:xfrm>
            <a:custGeom>
              <a:avLst/>
              <a:gdLst/>
              <a:ahLst/>
              <a:cxnLst/>
              <a:rect l="l" t="t" r="r" b="b"/>
              <a:pathLst>
                <a:path w="225" h="93" extrusionOk="0">
                  <a:moveTo>
                    <a:pt x="159" y="1"/>
                  </a:moveTo>
                  <a:cubicBezTo>
                    <a:pt x="142" y="1"/>
                    <a:pt x="124" y="4"/>
                    <a:pt x="105" y="14"/>
                  </a:cubicBezTo>
                  <a:cubicBezTo>
                    <a:pt x="31" y="29"/>
                    <a:pt x="1" y="88"/>
                    <a:pt x="16" y="88"/>
                  </a:cubicBezTo>
                  <a:cubicBezTo>
                    <a:pt x="16" y="91"/>
                    <a:pt x="17" y="92"/>
                    <a:pt x="20" y="92"/>
                  </a:cubicBezTo>
                  <a:cubicBezTo>
                    <a:pt x="33" y="92"/>
                    <a:pt x="72" y="71"/>
                    <a:pt x="120" y="58"/>
                  </a:cubicBezTo>
                  <a:cubicBezTo>
                    <a:pt x="165" y="29"/>
                    <a:pt x="225" y="44"/>
                    <a:pt x="225" y="29"/>
                  </a:cubicBezTo>
                  <a:cubicBezTo>
                    <a:pt x="225" y="18"/>
                    <a:pt x="196" y="1"/>
                    <a:pt x="15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0"/>
            <p:cNvSpPr/>
            <p:nvPr/>
          </p:nvSpPr>
          <p:spPr>
            <a:xfrm>
              <a:off x="7959707" y="3794907"/>
              <a:ext cx="3004" cy="1785"/>
            </a:xfrm>
            <a:custGeom>
              <a:avLst/>
              <a:gdLst/>
              <a:ahLst/>
              <a:cxnLst/>
              <a:rect l="l" t="t" r="r" b="b"/>
              <a:pathLst>
                <a:path w="106" h="63" extrusionOk="0">
                  <a:moveTo>
                    <a:pt x="97" y="0"/>
                  </a:moveTo>
                  <a:cubicBezTo>
                    <a:pt x="86" y="0"/>
                    <a:pt x="66" y="7"/>
                    <a:pt x="46" y="7"/>
                  </a:cubicBezTo>
                  <a:cubicBezTo>
                    <a:pt x="16" y="22"/>
                    <a:pt x="1" y="37"/>
                    <a:pt x="1" y="52"/>
                  </a:cubicBezTo>
                  <a:cubicBezTo>
                    <a:pt x="1" y="59"/>
                    <a:pt x="8" y="63"/>
                    <a:pt x="20" y="63"/>
                  </a:cubicBezTo>
                  <a:cubicBezTo>
                    <a:pt x="31" y="63"/>
                    <a:pt x="46" y="59"/>
                    <a:pt x="61" y="52"/>
                  </a:cubicBezTo>
                  <a:cubicBezTo>
                    <a:pt x="91" y="37"/>
                    <a:pt x="105" y="22"/>
                    <a:pt x="105" y="7"/>
                  </a:cubicBezTo>
                  <a:cubicBezTo>
                    <a:pt x="105" y="2"/>
                    <a:pt x="102" y="0"/>
                    <a:pt x="9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0"/>
            <p:cNvSpPr/>
            <p:nvPr/>
          </p:nvSpPr>
          <p:spPr>
            <a:xfrm>
              <a:off x="7750218" y="2574842"/>
              <a:ext cx="281898" cy="485521"/>
            </a:xfrm>
            <a:custGeom>
              <a:avLst/>
              <a:gdLst/>
              <a:ahLst/>
              <a:cxnLst/>
              <a:rect l="l" t="t" r="r" b="b"/>
              <a:pathLst>
                <a:path w="9947" h="17132" extrusionOk="0">
                  <a:moveTo>
                    <a:pt x="9947" y="1"/>
                  </a:moveTo>
                  <a:lnTo>
                    <a:pt x="5899" y="792"/>
                  </a:lnTo>
                  <a:cubicBezTo>
                    <a:pt x="4540" y="4840"/>
                    <a:pt x="2076" y="12158"/>
                    <a:pt x="2076" y="12158"/>
                  </a:cubicBezTo>
                  <a:cubicBezTo>
                    <a:pt x="1748" y="12352"/>
                    <a:pt x="1404" y="12516"/>
                    <a:pt x="1046" y="12651"/>
                  </a:cubicBezTo>
                  <a:cubicBezTo>
                    <a:pt x="848" y="12700"/>
                    <a:pt x="639" y="12729"/>
                    <a:pt x="429" y="12729"/>
                  </a:cubicBezTo>
                  <a:cubicBezTo>
                    <a:pt x="386" y="12729"/>
                    <a:pt x="342" y="12728"/>
                    <a:pt x="299" y="12725"/>
                  </a:cubicBezTo>
                  <a:cubicBezTo>
                    <a:pt x="279" y="12721"/>
                    <a:pt x="260" y="12719"/>
                    <a:pt x="241" y="12719"/>
                  </a:cubicBezTo>
                  <a:cubicBezTo>
                    <a:pt x="131" y="12719"/>
                    <a:pt x="41" y="12790"/>
                    <a:pt x="15" y="12904"/>
                  </a:cubicBezTo>
                  <a:cubicBezTo>
                    <a:pt x="0" y="12979"/>
                    <a:pt x="15" y="13054"/>
                    <a:pt x="60" y="13099"/>
                  </a:cubicBezTo>
                  <a:cubicBezTo>
                    <a:pt x="149" y="13188"/>
                    <a:pt x="414" y="13261"/>
                    <a:pt x="766" y="13261"/>
                  </a:cubicBezTo>
                  <a:cubicBezTo>
                    <a:pt x="1003" y="13261"/>
                    <a:pt x="1279" y="13228"/>
                    <a:pt x="1568" y="13143"/>
                  </a:cubicBezTo>
                  <a:cubicBezTo>
                    <a:pt x="1634" y="13123"/>
                    <a:pt x="1689" y="13113"/>
                    <a:pt x="1735" y="13113"/>
                  </a:cubicBezTo>
                  <a:cubicBezTo>
                    <a:pt x="2189" y="13113"/>
                    <a:pt x="1727" y="14043"/>
                    <a:pt x="1524" y="14368"/>
                  </a:cubicBezTo>
                  <a:cubicBezTo>
                    <a:pt x="1285" y="14741"/>
                    <a:pt x="612" y="15906"/>
                    <a:pt x="657" y="16071"/>
                  </a:cubicBezTo>
                  <a:cubicBezTo>
                    <a:pt x="685" y="16158"/>
                    <a:pt x="742" y="16199"/>
                    <a:pt x="814" y="16199"/>
                  </a:cubicBezTo>
                  <a:cubicBezTo>
                    <a:pt x="940" y="16199"/>
                    <a:pt x="1112" y="16074"/>
                    <a:pt x="1255" y="15847"/>
                  </a:cubicBezTo>
                  <a:cubicBezTo>
                    <a:pt x="1474" y="15496"/>
                    <a:pt x="2138" y="14471"/>
                    <a:pt x="2249" y="14471"/>
                  </a:cubicBezTo>
                  <a:cubicBezTo>
                    <a:pt x="2251" y="14471"/>
                    <a:pt x="2253" y="14472"/>
                    <a:pt x="2255" y="14473"/>
                  </a:cubicBezTo>
                  <a:cubicBezTo>
                    <a:pt x="2449" y="14592"/>
                    <a:pt x="1285" y="16459"/>
                    <a:pt x="1285" y="16459"/>
                  </a:cubicBezTo>
                  <a:cubicBezTo>
                    <a:pt x="1285" y="16459"/>
                    <a:pt x="1001" y="16788"/>
                    <a:pt x="1210" y="16952"/>
                  </a:cubicBezTo>
                  <a:cubicBezTo>
                    <a:pt x="1235" y="16972"/>
                    <a:pt x="1264" y="16982"/>
                    <a:pt x="1297" y="16982"/>
                  </a:cubicBezTo>
                  <a:cubicBezTo>
                    <a:pt x="1735" y="16982"/>
                    <a:pt x="2741" y="15206"/>
                    <a:pt x="2853" y="15025"/>
                  </a:cubicBezTo>
                  <a:cubicBezTo>
                    <a:pt x="2872" y="14981"/>
                    <a:pt x="2897" y="14963"/>
                    <a:pt x="2918" y="14963"/>
                  </a:cubicBezTo>
                  <a:cubicBezTo>
                    <a:pt x="2960" y="14963"/>
                    <a:pt x="2988" y="15040"/>
                    <a:pt x="2927" y="15130"/>
                  </a:cubicBezTo>
                  <a:cubicBezTo>
                    <a:pt x="2838" y="15279"/>
                    <a:pt x="1837" y="16922"/>
                    <a:pt x="2136" y="17116"/>
                  </a:cubicBezTo>
                  <a:cubicBezTo>
                    <a:pt x="2153" y="17127"/>
                    <a:pt x="2172" y="17132"/>
                    <a:pt x="2191" y="17132"/>
                  </a:cubicBezTo>
                  <a:cubicBezTo>
                    <a:pt x="2526" y="17132"/>
                    <a:pt x="3168" y="15636"/>
                    <a:pt x="3450" y="15354"/>
                  </a:cubicBezTo>
                  <a:cubicBezTo>
                    <a:pt x="3480" y="15323"/>
                    <a:pt x="3499" y="15309"/>
                    <a:pt x="3509" y="15309"/>
                  </a:cubicBezTo>
                  <a:cubicBezTo>
                    <a:pt x="3611" y="15309"/>
                    <a:pt x="2819" y="16747"/>
                    <a:pt x="3077" y="16937"/>
                  </a:cubicBezTo>
                  <a:cubicBezTo>
                    <a:pt x="3102" y="16955"/>
                    <a:pt x="3127" y="16971"/>
                    <a:pt x="3156" y="16971"/>
                  </a:cubicBezTo>
                  <a:cubicBezTo>
                    <a:pt x="3249" y="16971"/>
                    <a:pt x="3391" y="16813"/>
                    <a:pt x="3764" y="16056"/>
                  </a:cubicBezTo>
                  <a:cubicBezTo>
                    <a:pt x="4197" y="15085"/>
                    <a:pt x="4555" y="14084"/>
                    <a:pt x="4884" y="13069"/>
                  </a:cubicBezTo>
                  <a:cubicBezTo>
                    <a:pt x="5929" y="10948"/>
                    <a:pt x="8946" y="4436"/>
                    <a:pt x="9947" y="1"/>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0"/>
            <p:cNvSpPr/>
            <p:nvPr/>
          </p:nvSpPr>
          <p:spPr>
            <a:xfrm>
              <a:off x="7823845" y="2316097"/>
              <a:ext cx="260756" cy="541946"/>
            </a:xfrm>
            <a:custGeom>
              <a:avLst/>
              <a:gdLst/>
              <a:ahLst/>
              <a:cxnLst/>
              <a:rect l="l" t="t" r="r" b="b"/>
              <a:pathLst>
                <a:path w="9201" h="19123" extrusionOk="0">
                  <a:moveTo>
                    <a:pt x="4589" y="1"/>
                  </a:moveTo>
                  <a:cubicBezTo>
                    <a:pt x="4255" y="1"/>
                    <a:pt x="4033" y="65"/>
                    <a:pt x="4033" y="65"/>
                  </a:cubicBezTo>
                  <a:cubicBezTo>
                    <a:pt x="1868" y="65"/>
                    <a:pt x="1584" y="95"/>
                    <a:pt x="1136" y="1469"/>
                  </a:cubicBezTo>
                  <a:cubicBezTo>
                    <a:pt x="658" y="2903"/>
                    <a:pt x="658" y="13357"/>
                    <a:pt x="329" y="17539"/>
                  </a:cubicBezTo>
                  <a:cubicBezTo>
                    <a:pt x="314" y="17838"/>
                    <a:pt x="1" y="18047"/>
                    <a:pt x="1" y="18525"/>
                  </a:cubicBezTo>
                  <a:cubicBezTo>
                    <a:pt x="15" y="19109"/>
                    <a:pt x="654" y="19122"/>
                    <a:pt x="713" y="19122"/>
                  </a:cubicBezTo>
                  <a:cubicBezTo>
                    <a:pt x="716" y="19122"/>
                    <a:pt x="718" y="19122"/>
                    <a:pt x="718" y="19122"/>
                  </a:cubicBezTo>
                  <a:lnTo>
                    <a:pt x="8379" y="18764"/>
                  </a:lnTo>
                  <a:cubicBezTo>
                    <a:pt x="8379" y="18764"/>
                    <a:pt x="9201" y="18764"/>
                    <a:pt x="9201" y="18047"/>
                  </a:cubicBezTo>
                  <a:cubicBezTo>
                    <a:pt x="9201" y="17823"/>
                    <a:pt x="8917" y="17569"/>
                    <a:pt x="8887" y="17255"/>
                  </a:cubicBezTo>
                  <a:cubicBezTo>
                    <a:pt x="8872" y="16987"/>
                    <a:pt x="9081" y="17106"/>
                    <a:pt x="9051" y="16777"/>
                  </a:cubicBezTo>
                  <a:cubicBezTo>
                    <a:pt x="8723" y="13298"/>
                    <a:pt x="7901" y="6517"/>
                    <a:pt x="7543" y="3695"/>
                  </a:cubicBezTo>
                  <a:cubicBezTo>
                    <a:pt x="7121" y="448"/>
                    <a:pt x="5468" y="1"/>
                    <a:pt x="458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0"/>
            <p:cNvSpPr/>
            <p:nvPr/>
          </p:nvSpPr>
          <p:spPr>
            <a:xfrm>
              <a:off x="7954634" y="2323863"/>
              <a:ext cx="31769" cy="38967"/>
            </a:xfrm>
            <a:custGeom>
              <a:avLst/>
              <a:gdLst/>
              <a:ahLst/>
              <a:cxnLst/>
              <a:rect l="l" t="t" r="r" b="b"/>
              <a:pathLst>
                <a:path w="1121" h="1375" extrusionOk="0">
                  <a:moveTo>
                    <a:pt x="1" y="0"/>
                  </a:moveTo>
                  <a:cubicBezTo>
                    <a:pt x="46" y="75"/>
                    <a:pt x="90" y="150"/>
                    <a:pt x="150" y="210"/>
                  </a:cubicBezTo>
                  <a:cubicBezTo>
                    <a:pt x="255" y="329"/>
                    <a:pt x="404" y="508"/>
                    <a:pt x="568" y="687"/>
                  </a:cubicBezTo>
                  <a:cubicBezTo>
                    <a:pt x="718" y="882"/>
                    <a:pt x="867" y="1046"/>
                    <a:pt x="957" y="1180"/>
                  </a:cubicBezTo>
                  <a:cubicBezTo>
                    <a:pt x="1001" y="1255"/>
                    <a:pt x="1061" y="1315"/>
                    <a:pt x="1121" y="1374"/>
                  </a:cubicBezTo>
                  <a:cubicBezTo>
                    <a:pt x="1091" y="1300"/>
                    <a:pt x="1031" y="1240"/>
                    <a:pt x="986" y="1165"/>
                  </a:cubicBezTo>
                  <a:cubicBezTo>
                    <a:pt x="897" y="1031"/>
                    <a:pt x="762" y="852"/>
                    <a:pt x="598" y="673"/>
                  </a:cubicBezTo>
                  <a:cubicBezTo>
                    <a:pt x="434" y="478"/>
                    <a:pt x="284" y="314"/>
                    <a:pt x="180" y="195"/>
                  </a:cubicBezTo>
                  <a:cubicBezTo>
                    <a:pt x="120" y="120"/>
                    <a:pt x="60" y="60"/>
                    <a:pt x="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0"/>
            <p:cNvSpPr/>
            <p:nvPr/>
          </p:nvSpPr>
          <p:spPr>
            <a:xfrm>
              <a:off x="7872533" y="2321737"/>
              <a:ext cx="91453" cy="32194"/>
            </a:xfrm>
            <a:custGeom>
              <a:avLst/>
              <a:gdLst/>
              <a:ahLst/>
              <a:cxnLst/>
              <a:rect l="l" t="t" r="r" b="b"/>
              <a:pathLst>
                <a:path w="3227" h="1136" extrusionOk="0">
                  <a:moveTo>
                    <a:pt x="3226" y="1"/>
                  </a:moveTo>
                  <a:lnTo>
                    <a:pt x="3226" y="1"/>
                  </a:lnTo>
                  <a:cubicBezTo>
                    <a:pt x="3181" y="16"/>
                    <a:pt x="3152" y="31"/>
                    <a:pt x="3107" y="46"/>
                  </a:cubicBezTo>
                  <a:lnTo>
                    <a:pt x="2763" y="180"/>
                  </a:lnTo>
                  <a:cubicBezTo>
                    <a:pt x="2465" y="285"/>
                    <a:pt x="2061" y="434"/>
                    <a:pt x="1628" y="583"/>
                  </a:cubicBezTo>
                  <a:cubicBezTo>
                    <a:pt x="1180" y="748"/>
                    <a:pt x="777" y="882"/>
                    <a:pt x="478" y="972"/>
                  </a:cubicBezTo>
                  <a:lnTo>
                    <a:pt x="135" y="1091"/>
                  </a:lnTo>
                  <a:cubicBezTo>
                    <a:pt x="90" y="1091"/>
                    <a:pt x="45" y="1106"/>
                    <a:pt x="0" y="1136"/>
                  </a:cubicBezTo>
                  <a:cubicBezTo>
                    <a:pt x="45" y="1121"/>
                    <a:pt x="90" y="1121"/>
                    <a:pt x="135" y="1106"/>
                  </a:cubicBezTo>
                  <a:lnTo>
                    <a:pt x="493" y="1001"/>
                  </a:lnTo>
                  <a:cubicBezTo>
                    <a:pt x="777" y="912"/>
                    <a:pt x="1195" y="792"/>
                    <a:pt x="1643" y="628"/>
                  </a:cubicBezTo>
                  <a:cubicBezTo>
                    <a:pt x="2091" y="464"/>
                    <a:pt x="2480" y="314"/>
                    <a:pt x="2778" y="195"/>
                  </a:cubicBezTo>
                  <a:lnTo>
                    <a:pt x="3107" y="61"/>
                  </a:lnTo>
                  <a:cubicBezTo>
                    <a:pt x="3152" y="46"/>
                    <a:pt x="3196" y="31"/>
                    <a:pt x="322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0"/>
            <p:cNvSpPr/>
            <p:nvPr/>
          </p:nvSpPr>
          <p:spPr>
            <a:xfrm>
              <a:off x="7872958" y="2330211"/>
              <a:ext cx="1700" cy="22870"/>
            </a:xfrm>
            <a:custGeom>
              <a:avLst/>
              <a:gdLst/>
              <a:ahLst/>
              <a:cxnLst/>
              <a:rect l="l" t="t" r="r" b="b"/>
              <a:pathLst>
                <a:path w="60" h="807" extrusionOk="0">
                  <a:moveTo>
                    <a:pt x="30" y="0"/>
                  </a:moveTo>
                  <a:cubicBezTo>
                    <a:pt x="0" y="269"/>
                    <a:pt x="0" y="538"/>
                    <a:pt x="30" y="807"/>
                  </a:cubicBezTo>
                  <a:cubicBezTo>
                    <a:pt x="60" y="538"/>
                    <a:pt x="60" y="269"/>
                    <a:pt x="3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0"/>
            <p:cNvSpPr/>
            <p:nvPr/>
          </p:nvSpPr>
          <p:spPr>
            <a:xfrm>
              <a:off x="7857286" y="2362802"/>
              <a:ext cx="164684" cy="879"/>
            </a:xfrm>
            <a:custGeom>
              <a:avLst/>
              <a:gdLst/>
              <a:ahLst/>
              <a:cxnLst/>
              <a:rect l="l" t="t" r="r" b="b"/>
              <a:pathLst>
                <a:path w="5811" h="31" extrusionOk="0">
                  <a:moveTo>
                    <a:pt x="2913" y="0"/>
                  </a:moveTo>
                  <a:cubicBezTo>
                    <a:pt x="1300" y="0"/>
                    <a:pt x="1" y="0"/>
                    <a:pt x="1" y="15"/>
                  </a:cubicBezTo>
                  <a:cubicBezTo>
                    <a:pt x="1" y="30"/>
                    <a:pt x="1300" y="30"/>
                    <a:pt x="2913" y="30"/>
                  </a:cubicBezTo>
                  <a:cubicBezTo>
                    <a:pt x="4511" y="30"/>
                    <a:pt x="5810" y="30"/>
                    <a:pt x="5810" y="15"/>
                  </a:cubicBezTo>
                  <a:cubicBezTo>
                    <a:pt x="5810" y="0"/>
                    <a:pt x="4511" y="0"/>
                    <a:pt x="2913"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0"/>
            <p:cNvSpPr/>
            <p:nvPr/>
          </p:nvSpPr>
          <p:spPr>
            <a:xfrm>
              <a:off x="7876756" y="2386494"/>
              <a:ext cx="155785" cy="4704"/>
            </a:xfrm>
            <a:custGeom>
              <a:avLst/>
              <a:gdLst/>
              <a:ahLst/>
              <a:cxnLst/>
              <a:rect l="l" t="t" r="r" b="b"/>
              <a:pathLst>
                <a:path w="5497" h="166" extrusionOk="0">
                  <a:moveTo>
                    <a:pt x="1" y="1"/>
                  </a:moveTo>
                  <a:lnTo>
                    <a:pt x="2286" y="46"/>
                  </a:lnTo>
                  <a:lnTo>
                    <a:pt x="4556" y="105"/>
                  </a:lnTo>
                  <a:cubicBezTo>
                    <a:pt x="3973" y="75"/>
                    <a:pt x="3182" y="46"/>
                    <a:pt x="2286" y="31"/>
                  </a:cubicBezTo>
                  <a:cubicBezTo>
                    <a:pt x="1390" y="1"/>
                    <a:pt x="583" y="1"/>
                    <a:pt x="1" y="1"/>
                  </a:cubicBezTo>
                  <a:close/>
                  <a:moveTo>
                    <a:pt x="4556" y="105"/>
                  </a:moveTo>
                  <a:lnTo>
                    <a:pt x="5258" y="150"/>
                  </a:lnTo>
                  <a:lnTo>
                    <a:pt x="5437" y="165"/>
                  </a:lnTo>
                  <a:lnTo>
                    <a:pt x="5497" y="135"/>
                  </a:lnTo>
                  <a:lnTo>
                    <a:pt x="5243" y="135"/>
                  </a:lnTo>
                  <a:lnTo>
                    <a:pt x="4556" y="105"/>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0"/>
            <p:cNvSpPr/>
            <p:nvPr/>
          </p:nvSpPr>
          <p:spPr>
            <a:xfrm>
              <a:off x="7849238" y="2413587"/>
              <a:ext cx="185854" cy="1304"/>
            </a:xfrm>
            <a:custGeom>
              <a:avLst/>
              <a:gdLst/>
              <a:ahLst/>
              <a:cxnLst/>
              <a:rect l="l" t="t" r="r" b="b"/>
              <a:pathLst>
                <a:path w="6558" h="46" extrusionOk="0">
                  <a:moveTo>
                    <a:pt x="3287" y="1"/>
                  </a:moveTo>
                  <a:cubicBezTo>
                    <a:pt x="1465" y="1"/>
                    <a:pt x="1" y="16"/>
                    <a:pt x="1" y="30"/>
                  </a:cubicBezTo>
                  <a:cubicBezTo>
                    <a:pt x="1" y="30"/>
                    <a:pt x="1465" y="45"/>
                    <a:pt x="3287" y="45"/>
                  </a:cubicBezTo>
                  <a:cubicBezTo>
                    <a:pt x="5094" y="45"/>
                    <a:pt x="6557" y="30"/>
                    <a:pt x="6557" y="30"/>
                  </a:cubicBezTo>
                  <a:cubicBezTo>
                    <a:pt x="6557" y="16"/>
                    <a:pt x="5094" y="1"/>
                    <a:pt x="3287"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0"/>
            <p:cNvSpPr/>
            <p:nvPr/>
          </p:nvSpPr>
          <p:spPr>
            <a:xfrm>
              <a:off x="7847140" y="2439405"/>
              <a:ext cx="193024" cy="1304"/>
            </a:xfrm>
            <a:custGeom>
              <a:avLst/>
              <a:gdLst/>
              <a:ahLst/>
              <a:cxnLst/>
              <a:rect l="l" t="t" r="r" b="b"/>
              <a:pathLst>
                <a:path w="6811" h="46" extrusionOk="0">
                  <a:moveTo>
                    <a:pt x="3405" y="1"/>
                  </a:moveTo>
                  <a:cubicBezTo>
                    <a:pt x="1524" y="1"/>
                    <a:pt x="0" y="16"/>
                    <a:pt x="0" y="31"/>
                  </a:cubicBezTo>
                  <a:cubicBezTo>
                    <a:pt x="0" y="45"/>
                    <a:pt x="1524" y="45"/>
                    <a:pt x="3405" y="45"/>
                  </a:cubicBezTo>
                  <a:cubicBezTo>
                    <a:pt x="5287" y="45"/>
                    <a:pt x="6811" y="45"/>
                    <a:pt x="6811" y="31"/>
                  </a:cubicBezTo>
                  <a:cubicBezTo>
                    <a:pt x="6811" y="16"/>
                    <a:pt x="5287" y="1"/>
                    <a:pt x="3405"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0"/>
            <p:cNvSpPr/>
            <p:nvPr/>
          </p:nvSpPr>
          <p:spPr>
            <a:xfrm>
              <a:off x="7847140" y="2468198"/>
              <a:ext cx="197246" cy="1304"/>
            </a:xfrm>
            <a:custGeom>
              <a:avLst/>
              <a:gdLst/>
              <a:ahLst/>
              <a:cxnLst/>
              <a:rect l="l" t="t" r="r" b="b"/>
              <a:pathLst>
                <a:path w="6960" h="46" extrusionOk="0">
                  <a:moveTo>
                    <a:pt x="3480" y="0"/>
                  </a:moveTo>
                  <a:cubicBezTo>
                    <a:pt x="1553" y="0"/>
                    <a:pt x="0" y="0"/>
                    <a:pt x="0" y="15"/>
                  </a:cubicBezTo>
                  <a:cubicBezTo>
                    <a:pt x="0" y="45"/>
                    <a:pt x="1553" y="45"/>
                    <a:pt x="3480" y="45"/>
                  </a:cubicBezTo>
                  <a:cubicBezTo>
                    <a:pt x="5392" y="45"/>
                    <a:pt x="6960" y="30"/>
                    <a:pt x="6960" y="15"/>
                  </a:cubicBezTo>
                  <a:cubicBezTo>
                    <a:pt x="6960" y="0"/>
                    <a:pt x="5392" y="0"/>
                    <a:pt x="3480"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0"/>
            <p:cNvSpPr/>
            <p:nvPr/>
          </p:nvSpPr>
          <p:spPr>
            <a:xfrm>
              <a:off x="7847140" y="2496538"/>
              <a:ext cx="200222" cy="1304"/>
            </a:xfrm>
            <a:custGeom>
              <a:avLst/>
              <a:gdLst/>
              <a:ahLst/>
              <a:cxnLst/>
              <a:rect l="l" t="t" r="r" b="b"/>
              <a:pathLst>
                <a:path w="7065" h="46" extrusionOk="0">
                  <a:moveTo>
                    <a:pt x="3525" y="1"/>
                  </a:moveTo>
                  <a:cubicBezTo>
                    <a:pt x="1583" y="1"/>
                    <a:pt x="0" y="1"/>
                    <a:pt x="0" y="16"/>
                  </a:cubicBezTo>
                  <a:cubicBezTo>
                    <a:pt x="0" y="46"/>
                    <a:pt x="1583" y="46"/>
                    <a:pt x="3525" y="46"/>
                  </a:cubicBezTo>
                  <a:cubicBezTo>
                    <a:pt x="5481" y="46"/>
                    <a:pt x="7064" y="31"/>
                    <a:pt x="7064" y="16"/>
                  </a:cubicBezTo>
                  <a:cubicBezTo>
                    <a:pt x="7064" y="16"/>
                    <a:pt x="5481" y="1"/>
                    <a:pt x="3525"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0"/>
            <p:cNvSpPr/>
            <p:nvPr/>
          </p:nvSpPr>
          <p:spPr>
            <a:xfrm>
              <a:off x="7846715" y="2527032"/>
              <a:ext cx="203595" cy="1275"/>
            </a:xfrm>
            <a:custGeom>
              <a:avLst/>
              <a:gdLst/>
              <a:ahLst/>
              <a:cxnLst/>
              <a:rect l="l" t="t" r="r" b="b"/>
              <a:pathLst>
                <a:path w="7184" h="45" extrusionOk="0">
                  <a:moveTo>
                    <a:pt x="3600" y="0"/>
                  </a:moveTo>
                  <a:cubicBezTo>
                    <a:pt x="1613" y="0"/>
                    <a:pt x="0" y="0"/>
                    <a:pt x="0" y="30"/>
                  </a:cubicBezTo>
                  <a:cubicBezTo>
                    <a:pt x="0" y="45"/>
                    <a:pt x="1613" y="45"/>
                    <a:pt x="3600" y="45"/>
                  </a:cubicBezTo>
                  <a:cubicBezTo>
                    <a:pt x="5571" y="45"/>
                    <a:pt x="7184" y="30"/>
                    <a:pt x="7184" y="30"/>
                  </a:cubicBezTo>
                  <a:cubicBezTo>
                    <a:pt x="7184" y="15"/>
                    <a:pt x="5586" y="0"/>
                    <a:pt x="3600"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0"/>
            <p:cNvSpPr/>
            <p:nvPr/>
          </p:nvSpPr>
          <p:spPr>
            <a:xfrm>
              <a:off x="7847140" y="2553700"/>
              <a:ext cx="206995" cy="850"/>
            </a:xfrm>
            <a:custGeom>
              <a:avLst/>
              <a:gdLst/>
              <a:ahLst/>
              <a:cxnLst/>
              <a:rect l="l" t="t" r="r" b="b"/>
              <a:pathLst>
                <a:path w="7304" h="30" extrusionOk="0">
                  <a:moveTo>
                    <a:pt x="3644" y="0"/>
                  </a:moveTo>
                  <a:cubicBezTo>
                    <a:pt x="1628" y="0"/>
                    <a:pt x="0" y="0"/>
                    <a:pt x="0" y="15"/>
                  </a:cubicBezTo>
                  <a:cubicBezTo>
                    <a:pt x="0" y="30"/>
                    <a:pt x="1628" y="30"/>
                    <a:pt x="3644" y="30"/>
                  </a:cubicBezTo>
                  <a:cubicBezTo>
                    <a:pt x="5661" y="30"/>
                    <a:pt x="7303" y="30"/>
                    <a:pt x="7303" y="15"/>
                  </a:cubicBezTo>
                  <a:cubicBezTo>
                    <a:pt x="7303" y="0"/>
                    <a:pt x="5661" y="0"/>
                    <a:pt x="3644"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0"/>
            <p:cNvSpPr/>
            <p:nvPr/>
          </p:nvSpPr>
          <p:spPr>
            <a:xfrm>
              <a:off x="7847140" y="2582465"/>
              <a:ext cx="211218" cy="1304"/>
            </a:xfrm>
            <a:custGeom>
              <a:avLst/>
              <a:gdLst/>
              <a:ahLst/>
              <a:cxnLst/>
              <a:rect l="l" t="t" r="r" b="b"/>
              <a:pathLst>
                <a:path w="7453" h="46" extrusionOk="0">
                  <a:moveTo>
                    <a:pt x="3734" y="1"/>
                  </a:moveTo>
                  <a:cubicBezTo>
                    <a:pt x="1673" y="1"/>
                    <a:pt x="0" y="1"/>
                    <a:pt x="0" y="30"/>
                  </a:cubicBezTo>
                  <a:cubicBezTo>
                    <a:pt x="0" y="45"/>
                    <a:pt x="1673" y="45"/>
                    <a:pt x="3734" y="45"/>
                  </a:cubicBezTo>
                  <a:cubicBezTo>
                    <a:pt x="5780" y="45"/>
                    <a:pt x="7453" y="30"/>
                    <a:pt x="7453" y="30"/>
                  </a:cubicBezTo>
                  <a:cubicBezTo>
                    <a:pt x="7453" y="16"/>
                    <a:pt x="5780" y="1"/>
                    <a:pt x="3734"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0"/>
            <p:cNvSpPr/>
            <p:nvPr/>
          </p:nvSpPr>
          <p:spPr>
            <a:xfrm>
              <a:off x="7847140" y="2611684"/>
              <a:ext cx="213769" cy="1275"/>
            </a:xfrm>
            <a:custGeom>
              <a:avLst/>
              <a:gdLst/>
              <a:ahLst/>
              <a:cxnLst/>
              <a:rect l="l" t="t" r="r" b="b"/>
              <a:pathLst>
                <a:path w="7543" h="45" extrusionOk="0">
                  <a:moveTo>
                    <a:pt x="3764" y="0"/>
                  </a:moveTo>
                  <a:cubicBezTo>
                    <a:pt x="1688" y="0"/>
                    <a:pt x="0" y="0"/>
                    <a:pt x="0" y="15"/>
                  </a:cubicBezTo>
                  <a:cubicBezTo>
                    <a:pt x="0" y="30"/>
                    <a:pt x="1688" y="45"/>
                    <a:pt x="3764" y="45"/>
                  </a:cubicBezTo>
                  <a:cubicBezTo>
                    <a:pt x="5855" y="45"/>
                    <a:pt x="7542" y="15"/>
                    <a:pt x="7542" y="15"/>
                  </a:cubicBezTo>
                  <a:cubicBezTo>
                    <a:pt x="7542" y="0"/>
                    <a:pt x="5855" y="0"/>
                    <a:pt x="3764"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0"/>
            <p:cNvSpPr/>
            <p:nvPr/>
          </p:nvSpPr>
          <p:spPr>
            <a:xfrm>
              <a:off x="7847140" y="2640449"/>
              <a:ext cx="217141" cy="1304"/>
            </a:xfrm>
            <a:custGeom>
              <a:avLst/>
              <a:gdLst/>
              <a:ahLst/>
              <a:cxnLst/>
              <a:rect l="l" t="t" r="r" b="b"/>
              <a:pathLst>
                <a:path w="7662" h="46" extrusionOk="0">
                  <a:moveTo>
                    <a:pt x="3824" y="1"/>
                  </a:moveTo>
                  <a:cubicBezTo>
                    <a:pt x="1718" y="1"/>
                    <a:pt x="0" y="16"/>
                    <a:pt x="0" y="31"/>
                  </a:cubicBezTo>
                  <a:cubicBezTo>
                    <a:pt x="0" y="45"/>
                    <a:pt x="1718" y="45"/>
                    <a:pt x="3824" y="45"/>
                  </a:cubicBezTo>
                  <a:cubicBezTo>
                    <a:pt x="5944" y="45"/>
                    <a:pt x="7662" y="45"/>
                    <a:pt x="7662" y="31"/>
                  </a:cubicBezTo>
                  <a:cubicBezTo>
                    <a:pt x="7662" y="1"/>
                    <a:pt x="5944" y="1"/>
                    <a:pt x="3824"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0"/>
            <p:cNvSpPr/>
            <p:nvPr/>
          </p:nvSpPr>
          <p:spPr>
            <a:xfrm>
              <a:off x="7847140" y="2669667"/>
              <a:ext cx="220542" cy="1275"/>
            </a:xfrm>
            <a:custGeom>
              <a:avLst/>
              <a:gdLst/>
              <a:ahLst/>
              <a:cxnLst/>
              <a:rect l="l" t="t" r="r" b="b"/>
              <a:pathLst>
                <a:path w="7782" h="45" extrusionOk="0">
                  <a:moveTo>
                    <a:pt x="3883" y="0"/>
                  </a:moveTo>
                  <a:cubicBezTo>
                    <a:pt x="1733" y="0"/>
                    <a:pt x="0" y="0"/>
                    <a:pt x="0" y="15"/>
                  </a:cubicBezTo>
                  <a:cubicBezTo>
                    <a:pt x="0" y="30"/>
                    <a:pt x="1748" y="45"/>
                    <a:pt x="3883" y="45"/>
                  </a:cubicBezTo>
                  <a:cubicBezTo>
                    <a:pt x="6034" y="45"/>
                    <a:pt x="7781" y="30"/>
                    <a:pt x="7781" y="15"/>
                  </a:cubicBezTo>
                  <a:cubicBezTo>
                    <a:pt x="7781" y="0"/>
                    <a:pt x="6034" y="0"/>
                    <a:pt x="3883"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0"/>
            <p:cNvSpPr/>
            <p:nvPr/>
          </p:nvSpPr>
          <p:spPr>
            <a:xfrm>
              <a:off x="7842068" y="2698432"/>
              <a:ext cx="228562" cy="1304"/>
            </a:xfrm>
            <a:custGeom>
              <a:avLst/>
              <a:gdLst/>
              <a:ahLst/>
              <a:cxnLst/>
              <a:rect l="l" t="t" r="r" b="b"/>
              <a:pathLst>
                <a:path w="8065" h="46" extrusionOk="0">
                  <a:moveTo>
                    <a:pt x="4032" y="1"/>
                  </a:moveTo>
                  <a:cubicBezTo>
                    <a:pt x="1807" y="1"/>
                    <a:pt x="0" y="1"/>
                    <a:pt x="0" y="31"/>
                  </a:cubicBezTo>
                  <a:cubicBezTo>
                    <a:pt x="0" y="46"/>
                    <a:pt x="1807" y="46"/>
                    <a:pt x="4032" y="46"/>
                  </a:cubicBezTo>
                  <a:cubicBezTo>
                    <a:pt x="6258" y="46"/>
                    <a:pt x="8065" y="46"/>
                    <a:pt x="8065" y="31"/>
                  </a:cubicBezTo>
                  <a:cubicBezTo>
                    <a:pt x="8065" y="16"/>
                    <a:pt x="6258" y="1"/>
                    <a:pt x="4032"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0"/>
            <p:cNvSpPr/>
            <p:nvPr/>
          </p:nvSpPr>
          <p:spPr>
            <a:xfrm>
              <a:off x="7837817" y="2727651"/>
              <a:ext cx="236214" cy="1304"/>
            </a:xfrm>
            <a:custGeom>
              <a:avLst/>
              <a:gdLst/>
              <a:ahLst/>
              <a:cxnLst/>
              <a:rect l="l" t="t" r="r" b="b"/>
              <a:pathLst>
                <a:path w="8335" h="46" extrusionOk="0">
                  <a:moveTo>
                    <a:pt x="4168" y="0"/>
                  </a:moveTo>
                  <a:cubicBezTo>
                    <a:pt x="1868" y="0"/>
                    <a:pt x="1" y="0"/>
                    <a:pt x="1" y="30"/>
                  </a:cubicBezTo>
                  <a:cubicBezTo>
                    <a:pt x="1" y="45"/>
                    <a:pt x="1868" y="45"/>
                    <a:pt x="4168" y="45"/>
                  </a:cubicBezTo>
                  <a:cubicBezTo>
                    <a:pt x="6468" y="45"/>
                    <a:pt x="8334" y="30"/>
                    <a:pt x="8334" y="30"/>
                  </a:cubicBezTo>
                  <a:cubicBezTo>
                    <a:pt x="8334" y="15"/>
                    <a:pt x="6468" y="0"/>
                    <a:pt x="4168"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0"/>
            <p:cNvSpPr/>
            <p:nvPr/>
          </p:nvSpPr>
          <p:spPr>
            <a:xfrm>
              <a:off x="7836966" y="2756841"/>
              <a:ext cx="240011" cy="1304"/>
            </a:xfrm>
            <a:custGeom>
              <a:avLst/>
              <a:gdLst/>
              <a:ahLst/>
              <a:cxnLst/>
              <a:rect l="l" t="t" r="r" b="b"/>
              <a:pathLst>
                <a:path w="8469" h="46" extrusionOk="0">
                  <a:moveTo>
                    <a:pt x="4227" y="1"/>
                  </a:moveTo>
                  <a:cubicBezTo>
                    <a:pt x="1898" y="1"/>
                    <a:pt x="1" y="1"/>
                    <a:pt x="1" y="16"/>
                  </a:cubicBezTo>
                  <a:cubicBezTo>
                    <a:pt x="1" y="46"/>
                    <a:pt x="1898" y="46"/>
                    <a:pt x="4227" y="46"/>
                  </a:cubicBezTo>
                  <a:cubicBezTo>
                    <a:pt x="6572" y="46"/>
                    <a:pt x="8469" y="31"/>
                    <a:pt x="8469" y="16"/>
                  </a:cubicBezTo>
                  <a:cubicBezTo>
                    <a:pt x="8469" y="1"/>
                    <a:pt x="6572" y="1"/>
                    <a:pt x="4227"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0"/>
            <p:cNvSpPr/>
            <p:nvPr/>
          </p:nvSpPr>
          <p:spPr>
            <a:xfrm>
              <a:off x="7836966" y="2785634"/>
              <a:ext cx="242562" cy="1304"/>
            </a:xfrm>
            <a:custGeom>
              <a:avLst/>
              <a:gdLst/>
              <a:ahLst/>
              <a:cxnLst/>
              <a:rect l="l" t="t" r="r" b="b"/>
              <a:pathLst>
                <a:path w="8559" h="46" extrusionOk="0">
                  <a:moveTo>
                    <a:pt x="4287" y="0"/>
                  </a:moveTo>
                  <a:cubicBezTo>
                    <a:pt x="1912" y="0"/>
                    <a:pt x="1" y="15"/>
                    <a:pt x="1" y="30"/>
                  </a:cubicBezTo>
                  <a:cubicBezTo>
                    <a:pt x="1" y="45"/>
                    <a:pt x="1912" y="45"/>
                    <a:pt x="4287" y="45"/>
                  </a:cubicBezTo>
                  <a:cubicBezTo>
                    <a:pt x="6647" y="45"/>
                    <a:pt x="8559" y="45"/>
                    <a:pt x="8559" y="30"/>
                  </a:cubicBezTo>
                  <a:cubicBezTo>
                    <a:pt x="8559" y="15"/>
                    <a:pt x="6647" y="0"/>
                    <a:pt x="4287"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0"/>
            <p:cNvSpPr/>
            <p:nvPr/>
          </p:nvSpPr>
          <p:spPr>
            <a:xfrm>
              <a:off x="7833169" y="2812954"/>
              <a:ext cx="244659" cy="2494"/>
            </a:xfrm>
            <a:custGeom>
              <a:avLst/>
              <a:gdLst/>
              <a:ahLst/>
              <a:cxnLst/>
              <a:rect l="l" t="t" r="r" b="b"/>
              <a:pathLst>
                <a:path w="8633" h="88" extrusionOk="0">
                  <a:moveTo>
                    <a:pt x="462" y="1"/>
                  </a:moveTo>
                  <a:cubicBezTo>
                    <a:pt x="167" y="1"/>
                    <a:pt x="0" y="3"/>
                    <a:pt x="0" y="7"/>
                  </a:cubicBezTo>
                  <a:cubicBezTo>
                    <a:pt x="0" y="22"/>
                    <a:pt x="1942" y="52"/>
                    <a:pt x="4317" y="67"/>
                  </a:cubicBezTo>
                  <a:cubicBezTo>
                    <a:pt x="6006" y="77"/>
                    <a:pt x="7464" y="88"/>
                    <a:pt x="8174" y="88"/>
                  </a:cubicBezTo>
                  <a:cubicBezTo>
                    <a:pt x="8468" y="88"/>
                    <a:pt x="8633" y="86"/>
                    <a:pt x="8633" y="82"/>
                  </a:cubicBezTo>
                  <a:cubicBezTo>
                    <a:pt x="8633" y="67"/>
                    <a:pt x="6706" y="37"/>
                    <a:pt x="4317" y="22"/>
                  </a:cubicBezTo>
                  <a:cubicBezTo>
                    <a:pt x="2637" y="11"/>
                    <a:pt x="1175" y="1"/>
                    <a:pt x="462"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0"/>
            <p:cNvSpPr/>
            <p:nvPr/>
          </p:nvSpPr>
          <p:spPr>
            <a:xfrm>
              <a:off x="7824270" y="2841889"/>
              <a:ext cx="253558" cy="2891"/>
            </a:xfrm>
            <a:custGeom>
              <a:avLst/>
              <a:gdLst/>
              <a:ahLst/>
              <a:cxnLst/>
              <a:rect l="l" t="t" r="r" b="b"/>
              <a:pathLst>
                <a:path w="8947" h="102" extrusionOk="0">
                  <a:moveTo>
                    <a:pt x="8157" y="0"/>
                  </a:moveTo>
                  <a:cubicBezTo>
                    <a:pt x="7350" y="0"/>
                    <a:pt x="6004" y="13"/>
                    <a:pt x="4481" y="32"/>
                  </a:cubicBezTo>
                  <a:cubicBezTo>
                    <a:pt x="2002" y="61"/>
                    <a:pt x="1" y="91"/>
                    <a:pt x="1" y="91"/>
                  </a:cubicBezTo>
                  <a:cubicBezTo>
                    <a:pt x="1" y="97"/>
                    <a:pt x="347" y="101"/>
                    <a:pt x="927" y="101"/>
                  </a:cubicBezTo>
                  <a:cubicBezTo>
                    <a:pt x="1748" y="101"/>
                    <a:pt x="3038" y="94"/>
                    <a:pt x="4481" y="76"/>
                  </a:cubicBezTo>
                  <a:cubicBezTo>
                    <a:pt x="6946" y="46"/>
                    <a:pt x="8947" y="17"/>
                    <a:pt x="8947" y="17"/>
                  </a:cubicBezTo>
                  <a:cubicBezTo>
                    <a:pt x="8947" y="5"/>
                    <a:pt x="8655" y="0"/>
                    <a:pt x="8157" y="0"/>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0"/>
            <p:cNvSpPr/>
            <p:nvPr/>
          </p:nvSpPr>
          <p:spPr>
            <a:xfrm>
              <a:off x="7914420" y="2441955"/>
              <a:ext cx="118546" cy="264526"/>
            </a:xfrm>
            <a:custGeom>
              <a:avLst/>
              <a:gdLst/>
              <a:ahLst/>
              <a:cxnLst/>
              <a:rect l="l" t="t" r="r" b="b"/>
              <a:pathLst>
                <a:path w="4183" h="9334" extrusionOk="0">
                  <a:moveTo>
                    <a:pt x="4108" y="0"/>
                  </a:moveTo>
                  <a:cubicBezTo>
                    <a:pt x="3869" y="1792"/>
                    <a:pt x="3421" y="3555"/>
                    <a:pt x="2764" y="5242"/>
                  </a:cubicBezTo>
                  <a:cubicBezTo>
                    <a:pt x="2211" y="6661"/>
                    <a:pt x="1420" y="7975"/>
                    <a:pt x="434" y="9125"/>
                  </a:cubicBezTo>
                  <a:lnTo>
                    <a:pt x="1" y="9320"/>
                  </a:lnTo>
                  <a:cubicBezTo>
                    <a:pt x="78" y="9329"/>
                    <a:pt x="156" y="9334"/>
                    <a:pt x="233" y="9334"/>
                  </a:cubicBezTo>
                  <a:cubicBezTo>
                    <a:pt x="650" y="9334"/>
                    <a:pt x="1065" y="9200"/>
                    <a:pt x="1405" y="8961"/>
                  </a:cubicBezTo>
                  <a:cubicBezTo>
                    <a:pt x="1793" y="8648"/>
                    <a:pt x="2137" y="8274"/>
                    <a:pt x="2390" y="7856"/>
                  </a:cubicBezTo>
                  <a:cubicBezTo>
                    <a:pt x="3406" y="6348"/>
                    <a:pt x="4018" y="4600"/>
                    <a:pt x="4138" y="2778"/>
                  </a:cubicBezTo>
                  <a:cubicBezTo>
                    <a:pt x="4183" y="1852"/>
                    <a:pt x="4183" y="926"/>
                    <a:pt x="4108"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0"/>
            <p:cNvSpPr/>
            <p:nvPr/>
          </p:nvSpPr>
          <p:spPr>
            <a:xfrm>
              <a:off x="7914420" y="2441955"/>
              <a:ext cx="118546" cy="264526"/>
            </a:xfrm>
            <a:custGeom>
              <a:avLst/>
              <a:gdLst/>
              <a:ahLst/>
              <a:cxnLst/>
              <a:rect l="l" t="t" r="r" b="b"/>
              <a:pathLst>
                <a:path w="4183" h="9334" extrusionOk="0">
                  <a:moveTo>
                    <a:pt x="4108" y="0"/>
                  </a:moveTo>
                  <a:cubicBezTo>
                    <a:pt x="3869" y="1792"/>
                    <a:pt x="3421" y="3555"/>
                    <a:pt x="2764" y="5242"/>
                  </a:cubicBezTo>
                  <a:cubicBezTo>
                    <a:pt x="2211" y="6661"/>
                    <a:pt x="1420" y="7975"/>
                    <a:pt x="434" y="9125"/>
                  </a:cubicBezTo>
                  <a:lnTo>
                    <a:pt x="1" y="9320"/>
                  </a:lnTo>
                  <a:cubicBezTo>
                    <a:pt x="78" y="9329"/>
                    <a:pt x="156" y="9334"/>
                    <a:pt x="233" y="9334"/>
                  </a:cubicBezTo>
                  <a:cubicBezTo>
                    <a:pt x="650" y="9334"/>
                    <a:pt x="1065" y="9200"/>
                    <a:pt x="1405" y="8961"/>
                  </a:cubicBezTo>
                  <a:cubicBezTo>
                    <a:pt x="1793" y="8648"/>
                    <a:pt x="2137" y="8274"/>
                    <a:pt x="2390" y="7856"/>
                  </a:cubicBezTo>
                  <a:cubicBezTo>
                    <a:pt x="3406" y="6348"/>
                    <a:pt x="4018" y="4600"/>
                    <a:pt x="4138" y="2778"/>
                  </a:cubicBezTo>
                  <a:cubicBezTo>
                    <a:pt x="4183" y="1852"/>
                    <a:pt x="4183" y="926"/>
                    <a:pt x="4108" y="0"/>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0"/>
            <p:cNvSpPr/>
            <p:nvPr/>
          </p:nvSpPr>
          <p:spPr>
            <a:xfrm>
              <a:off x="7871258" y="2732299"/>
              <a:ext cx="179902" cy="85530"/>
            </a:xfrm>
            <a:custGeom>
              <a:avLst/>
              <a:gdLst/>
              <a:ahLst/>
              <a:cxnLst/>
              <a:rect l="l" t="t" r="r" b="b"/>
              <a:pathLst>
                <a:path w="6348" h="3018" extrusionOk="0">
                  <a:moveTo>
                    <a:pt x="6348" y="1"/>
                  </a:moveTo>
                  <a:cubicBezTo>
                    <a:pt x="6321" y="31"/>
                    <a:pt x="6294" y="60"/>
                    <a:pt x="6267" y="90"/>
                  </a:cubicBezTo>
                  <a:lnTo>
                    <a:pt x="6267" y="90"/>
                  </a:lnTo>
                  <a:lnTo>
                    <a:pt x="6303" y="60"/>
                  </a:lnTo>
                  <a:lnTo>
                    <a:pt x="6348" y="1"/>
                  </a:lnTo>
                  <a:close/>
                  <a:moveTo>
                    <a:pt x="6267" y="90"/>
                  </a:moveTo>
                  <a:lnTo>
                    <a:pt x="6139" y="195"/>
                  </a:lnTo>
                  <a:cubicBezTo>
                    <a:pt x="6019" y="329"/>
                    <a:pt x="5810" y="493"/>
                    <a:pt x="5571" y="702"/>
                  </a:cubicBezTo>
                  <a:cubicBezTo>
                    <a:pt x="5273" y="941"/>
                    <a:pt x="4959" y="1165"/>
                    <a:pt x="4645" y="1375"/>
                  </a:cubicBezTo>
                  <a:cubicBezTo>
                    <a:pt x="4257" y="1628"/>
                    <a:pt x="3854" y="1852"/>
                    <a:pt x="3436" y="2062"/>
                  </a:cubicBezTo>
                  <a:cubicBezTo>
                    <a:pt x="3017" y="2256"/>
                    <a:pt x="2584" y="2420"/>
                    <a:pt x="2151" y="2569"/>
                  </a:cubicBezTo>
                  <a:cubicBezTo>
                    <a:pt x="1778" y="2689"/>
                    <a:pt x="1419" y="2778"/>
                    <a:pt x="1046" y="2853"/>
                  </a:cubicBezTo>
                  <a:cubicBezTo>
                    <a:pt x="717" y="2913"/>
                    <a:pt x="464" y="2958"/>
                    <a:pt x="284" y="2988"/>
                  </a:cubicBezTo>
                  <a:lnTo>
                    <a:pt x="75" y="3002"/>
                  </a:lnTo>
                  <a:lnTo>
                    <a:pt x="1" y="3017"/>
                  </a:lnTo>
                  <a:cubicBezTo>
                    <a:pt x="344" y="3002"/>
                    <a:pt x="688" y="2958"/>
                    <a:pt x="1046" y="2883"/>
                  </a:cubicBezTo>
                  <a:cubicBezTo>
                    <a:pt x="1419" y="2808"/>
                    <a:pt x="1778" y="2719"/>
                    <a:pt x="2151" y="2614"/>
                  </a:cubicBezTo>
                  <a:cubicBezTo>
                    <a:pt x="3047" y="2330"/>
                    <a:pt x="3884" y="1927"/>
                    <a:pt x="4675" y="1419"/>
                  </a:cubicBezTo>
                  <a:cubicBezTo>
                    <a:pt x="4989" y="1195"/>
                    <a:pt x="5302" y="971"/>
                    <a:pt x="5586" y="732"/>
                  </a:cubicBezTo>
                  <a:cubicBezTo>
                    <a:pt x="5825" y="533"/>
                    <a:pt x="6052" y="323"/>
                    <a:pt x="6267" y="9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0"/>
            <p:cNvSpPr/>
            <p:nvPr/>
          </p:nvSpPr>
          <p:spPr>
            <a:xfrm>
              <a:off x="7875055" y="2555372"/>
              <a:ext cx="116449" cy="39818"/>
            </a:xfrm>
            <a:custGeom>
              <a:avLst/>
              <a:gdLst/>
              <a:ahLst/>
              <a:cxnLst/>
              <a:rect l="l" t="t" r="r" b="b"/>
              <a:pathLst>
                <a:path w="4109" h="1405" extrusionOk="0">
                  <a:moveTo>
                    <a:pt x="1" y="1"/>
                  </a:moveTo>
                  <a:lnTo>
                    <a:pt x="31" y="16"/>
                  </a:lnTo>
                  <a:lnTo>
                    <a:pt x="165" y="61"/>
                  </a:lnTo>
                  <a:lnTo>
                    <a:pt x="613" y="180"/>
                  </a:lnTo>
                  <a:cubicBezTo>
                    <a:pt x="987" y="285"/>
                    <a:pt x="1509" y="449"/>
                    <a:pt x="2062" y="658"/>
                  </a:cubicBezTo>
                  <a:lnTo>
                    <a:pt x="3511" y="1196"/>
                  </a:lnTo>
                  <a:lnTo>
                    <a:pt x="3944" y="1360"/>
                  </a:lnTo>
                  <a:lnTo>
                    <a:pt x="4078" y="1390"/>
                  </a:lnTo>
                  <a:cubicBezTo>
                    <a:pt x="4093" y="1405"/>
                    <a:pt x="4108" y="1405"/>
                    <a:pt x="4108" y="1405"/>
                  </a:cubicBezTo>
                  <a:lnTo>
                    <a:pt x="4063" y="1375"/>
                  </a:lnTo>
                  <a:lnTo>
                    <a:pt x="3944" y="1330"/>
                  </a:lnTo>
                  <a:lnTo>
                    <a:pt x="3526" y="1166"/>
                  </a:lnTo>
                  <a:cubicBezTo>
                    <a:pt x="3152" y="1031"/>
                    <a:pt x="2644" y="822"/>
                    <a:pt x="2077" y="613"/>
                  </a:cubicBezTo>
                  <a:cubicBezTo>
                    <a:pt x="1524" y="404"/>
                    <a:pt x="1002" y="255"/>
                    <a:pt x="613" y="150"/>
                  </a:cubicBezTo>
                  <a:cubicBezTo>
                    <a:pt x="419" y="90"/>
                    <a:pt x="270" y="61"/>
                    <a:pt x="165" y="31"/>
                  </a:cubicBezTo>
                  <a:lnTo>
                    <a:pt x="46"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0"/>
            <p:cNvSpPr/>
            <p:nvPr/>
          </p:nvSpPr>
          <p:spPr>
            <a:xfrm>
              <a:off x="7875906" y="2362377"/>
              <a:ext cx="156635" cy="232813"/>
            </a:xfrm>
            <a:custGeom>
              <a:avLst/>
              <a:gdLst/>
              <a:ahLst/>
              <a:cxnLst/>
              <a:rect l="l" t="t" r="r" b="b"/>
              <a:pathLst>
                <a:path w="5527" h="8215" extrusionOk="0">
                  <a:moveTo>
                    <a:pt x="3633" y="1"/>
                  </a:moveTo>
                  <a:cubicBezTo>
                    <a:pt x="3532" y="1"/>
                    <a:pt x="3431" y="10"/>
                    <a:pt x="3331" y="30"/>
                  </a:cubicBezTo>
                  <a:cubicBezTo>
                    <a:pt x="3048" y="90"/>
                    <a:pt x="2779" y="195"/>
                    <a:pt x="2540" y="374"/>
                  </a:cubicBezTo>
                  <a:cubicBezTo>
                    <a:pt x="2301" y="523"/>
                    <a:pt x="2107" y="732"/>
                    <a:pt x="1972" y="986"/>
                  </a:cubicBezTo>
                  <a:cubicBezTo>
                    <a:pt x="1838" y="1225"/>
                    <a:pt x="1733" y="1464"/>
                    <a:pt x="1644" y="1718"/>
                  </a:cubicBezTo>
                  <a:cubicBezTo>
                    <a:pt x="1330" y="2704"/>
                    <a:pt x="1031" y="3615"/>
                    <a:pt x="792" y="4361"/>
                  </a:cubicBezTo>
                  <a:cubicBezTo>
                    <a:pt x="553" y="5093"/>
                    <a:pt x="344" y="5706"/>
                    <a:pt x="210" y="6139"/>
                  </a:cubicBezTo>
                  <a:lnTo>
                    <a:pt x="46" y="6617"/>
                  </a:lnTo>
                  <a:lnTo>
                    <a:pt x="1" y="6781"/>
                  </a:lnTo>
                  <a:cubicBezTo>
                    <a:pt x="1" y="6781"/>
                    <a:pt x="16" y="6736"/>
                    <a:pt x="61" y="6617"/>
                  </a:cubicBezTo>
                  <a:cubicBezTo>
                    <a:pt x="105" y="6497"/>
                    <a:pt x="150" y="6333"/>
                    <a:pt x="225" y="6139"/>
                  </a:cubicBezTo>
                  <a:lnTo>
                    <a:pt x="822" y="4361"/>
                  </a:lnTo>
                  <a:cubicBezTo>
                    <a:pt x="1076" y="3615"/>
                    <a:pt x="1360" y="2719"/>
                    <a:pt x="1688" y="1733"/>
                  </a:cubicBezTo>
                  <a:cubicBezTo>
                    <a:pt x="1853" y="1255"/>
                    <a:pt x="2077" y="717"/>
                    <a:pt x="2570" y="404"/>
                  </a:cubicBezTo>
                  <a:cubicBezTo>
                    <a:pt x="2809" y="239"/>
                    <a:pt x="3077" y="135"/>
                    <a:pt x="3346" y="75"/>
                  </a:cubicBezTo>
                  <a:cubicBezTo>
                    <a:pt x="3438" y="57"/>
                    <a:pt x="3529" y="48"/>
                    <a:pt x="3619" y="48"/>
                  </a:cubicBezTo>
                  <a:cubicBezTo>
                    <a:pt x="3825" y="48"/>
                    <a:pt x="4026" y="92"/>
                    <a:pt x="4212" y="165"/>
                  </a:cubicBezTo>
                  <a:cubicBezTo>
                    <a:pt x="4347" y="225"/>
                    <a:pt x="4466" y="314"/>
                    <a:pt x="4571" y="419"/>
                  </a:cubicBezTo>
                  <a:cubicBezTo>
                    <a:pt x="4690" y="508"/>
                    <a:pt x="4795" y="613"/>
                    <a:pt x="4885" y="717"/>
                  </a:cubicBezTo>
                  <a:cubicBezTo>
                    <a:pt x="5079" y="941"/>
                    <a:pt x="5228" y="1180"/>
                    <a:pt x="5318" y="1464"/>
                  </a:cubicBezTo>
                  <a:cubicBezTo>
                    <a:pt x="5467" y="1987"/>
                    <a:pt x="5497" y="2539"/>
                    <a:pt x="5392" y="3062"/>
                  </a:cubicBezTo>
                  <a:cubicBezTo>
                    <a:pt x="5273" y="3988"/>
                    <a:pt x="5109" y="4899"/>
                    <a:pt x="4885" y="5795"/>
                  </a:cubicBezTo>
                  <a:cubicBezTo>
                    <a:pt x="4675" y="6557"/>
                    <a:pt x="4466" y="7154"/>
                    <a:pt x="4317" y="7572"/>
                  </a:cubicBezTo>
                  <a:cubicBezTo>
                    <a:pt x="4466" y="7154"/>
                    <a:pt x="4690" y="6557"/>
                    <a:pt x="4899" y="5795"/>
                  </a:cubicBezTo>
                  <a:cubicBezTo>
                    <a:pt x="5124" y="4899"/>
                    <a:pt x="5288" y="3988"/>
                    <a:pt x="5407" y="3077"/>
                  </a:cubicBezTo>
                  <a:cubicBezTo>
                    <a:pt x="5527" y="2539"/>
                    <a:pt x="5497" y="1972"/>
                    <a:pt x="5348" y="1449"/>
                  </a:cubicBezTo>
                  <a:cubicBezTo>
                    <a:pt x="5258" y="1165"/>
                    <a:pt x="5109" y="912"/>
                    <a:pt x="4914" y="702"/>
                  </a:cubicBezTo>
                  <a:cubicBezTo>
                    <a:pt x="4810" y="583"/>
                    <a:pt x="4705" y="478"/>
                    <a:pt x="4601" y="374"/>
                  </a:cubicBezTo>
                  <a:cubicBezTo>
                    <a:pt x="4496" y="269"/>
                    <a:pt x="4362" y="195"/>
                    <a:pt x="4227" y="120"/>
                  </a:cubicBezTo>
                  <a:cubicBezTo>
                    <a:pt x="4038" y="40"/>
                    <a:pt x="3836" y="1"/>
                    <a:pt x="3633" y="1"/>
                  </a:cubicBezTo>
                  <a:close/>
                  <a:moveTo>
                    <a:pt x="4317" y="7572"/>
                  </a:moveTo>
                  <a:lnTo>
                    <a:pt x="4138" y="8050"/>
                  </a:lnTo>
                  <a:cubicBezTo>
                    <a:pt x="4133" y="8068"/>
                    <a:pt x="4128" y="8085"/>
                    <a:pt x="4123" y="8100"/>
                  </a:cubicBezTo>
                  <a:lnTo>
                    <a:pt x="4123" y="8100"/>
                  </a:lnTo>
                  <a:cubicBezTo>
                    <a:pt x="4163" y="7994"/>
                    <a:pt x="4230" y="7816"/>
                    <a:pt x="4317" y="7572"/>
                  </a:cubicBezTo>
                  <a:close/>
                  <a:moveTo>
                    <a:pt x="4123" y="8100"/>
                  </a:moveTo>
                  <a:cubicBezTo>
                    <a:pt x="4094" y="8176"/>
                    <a:pt x="4078" y="8215"/>
                    <a:pt x="4078" y="8215"/>
                  </a:cubicBezTo>
                  <a:cubicBezTo>
                    <a:pt x="4078" y="8215"/>
                    <a:pt x="4099" y="8174"/>
                    <a:pt x="4123" y="810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0"/>
            <p:cNvSpPr/>
            <p:nvPr/>
          </p:nvSpPr>
          <p:spPr>
            <a:xfrm>
              <a:off x="7938990" y="2943517"/>
              <a:ext cx="283173" cy="781334"/>
            </a:xfrm>
            <a:custGeom>
              <a:avLst/>
              <a:gdLst/>
              <a:ahLst/>
              <a:cxnLst/>
              <a:rect l="l" t="t" r="r" b="b"/>
              <a:pathLst>
                <a:path w="9992" h="27570" extrusionOk="0">
                  <a:moveTo>
                    <a:pt x="3674" y="0"/>
                  </a:moveTo>
                  <a:lnTo>
                    <a:pt x="209" y="1225"/>
                  </a:lnTo>
                  <a:cubicBezTo>
                    <a:pt x="209" y="1225"/>
                    <a:pt x="0" y="15443"/>
                    <a:pt x="209" y="17817"/>
                  </a:cubicBezTo>
                  <a:cubicBezTo>
                    <a:pt x="627" y="22507"/>
                    <a:pt x="6990" y="27570"/>
                    <a:pt x="6990" y="27570"/>
                  </a:cubicBezTo>
                  <a:lnTo>
                    <a:pt x="9992" y="24060"/>
                  </a:lnTo>
                  <a:cubicBezTo>
                    <a:pt x="9992" y="24060"/>
                    <a:pt x="6437" y="20058"/>
                    <a:pt x="5422" y="18654"/>
                  </a:cubicBezTo>
                  <a:cubicBezTo>
                    <a:pt x="4764" y="17713"/>
                    <a:pt x="4346" y="16219"/>
                    <a:pt x="4107" y="15069"/>
                  </a:cubicBezTo>
                  <a:cubicBezTo>
                    <a:pt x="3943" y="14218"/>
                    <a:pt x="3853" y="13352"/>
                    <a:pt x="3838" y="12500"/>
                  </a:cubicBezTo>
                  <a:lnTo>
                    <a:pt x="3674"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0"/>
            <p:cNvSpPr/>
            <p:nvPr/>
          </p:nvSpPr>
          <p:spPr>
            <a:xfrm>
              <a:off x="7842068" y="2847416"/>
              <a:ext cx="223489" cy="926548"/>
            </a:xfrm>
            <a:custGeom>
              <a:avLst/>
              <a:gdLst/>
              <a:ahLst/>
              <a:cxnLst/>
              <a:rect l="l" t="t" r="r" b="b"/>
              <a:pathLst>
                <a:path w="7886" h="32694" extrusionOk="0">
                  <a:moveTo>
                    <a:pt x="7736" y="1"/>
                  </a:moveTo>
                  <a:lnTo>
                    <a:pt x="75" y="374"/>
                  </a:lnTo>
                  <a:lnTo>
                    <a:pt x="0" y="32693"/>
                  </a:lnTo>
                  <a:lnTo>
                    <a:pt x="4973" y="32693"/>
                  </a:lnTo>
                  <a:lnTo>
                    <a:pt x="5840" y="4571"/>
                  </a:lnTo>
                  <a:cubicBezTo>
                    <a:pt x="5840" y="4571"/>
                    <a:pt x="7288" y="3615"/>
                    <a:pt x="7542" y="2405"/>
                  </a:cubicBezTo>
                  <a:cubicBezTo>
                    <a:pt x="7886" y="777"/>
                    <a:pt x="7736" y="1"/>
                    <a:pt x="773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0"/>
            <p:cNvSpPr/>
            <p:nvPr/>
          </p:nvSpPr>
          <p:spPr>
            <a:xfrm>
              <a:off x="7835719" y="3751915"/>
              <a:ext cx="153234" cy="22049"/>
            </a:xfrm>
            <a:custGeom>
              <a:avLst/>
              <a:gdLst/>
              <a:ahLst/>
              <a:cxnLst/>
              <a:rect l="l" t="t" r="r" b="b"/>
              <a:pathLst>
                <a:path w="5407" h="778" extrusionOk="0">
                  <a:moveTo>
                    <a:pt x="0" y="1"/>
                  </a:moveTo>
                  <a:lnTo>
                    <a:pt x="0" y="777"/>
                  </a:lnTo>
                  <a:lnTo>
                    <a:pt x="5406" y="777"/>
                  </a:lnTo>
                  <a:lnTo>
                    <a:pt x="5406"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0"/>
            <p:cNvSpPr/>
            <p:nvPr/>
          </p:nvSpPr>
          <p:spPr>
            <a:xfrm>
              <a:off x="8114217" y="3605057"/>
              <a:ext cx="121494" cy="126566"/>
            </a:xfrm>
            <a:custGeom>
              <a:avLst/>
              <a:gdLst/>
              <a:ahLst/>
              <a:cxnLst/>
              <a:rect l="l" t="t" r="r" b="b"/>
              <a:pathLst>
                <a:path w="4287" h="4466" extrusionOk="0">
                  <a:moveTo>
                    <a:pt x="3719" y="0"/>
                  </a:moveTo>
                  <a:lnTo>
                    <a:pt x="0" y="3928"/>
                  </a:lnTo>
                  <a:lnTo>
                    <a:pt x="568" y="4466"/>
                  </a:lnTo>
                  <a:lnTo>
                    <a:pt x="4287" y="538"/>
                  </a:lnTo>
                  <a:lnTo>
                    <a:pt x="3719"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0"/>
            <p:cNvSpPr/>
            <p:nvPr/>
          </p:nvSpPr>
          <p:spPr>
            <a:xfrm>
              <a:off x="8120565" y="3613077"/>
              <a:ext cx="93125" cy="96554"/>
            </a:xfrm>
            <a:custGeom>
              <a:avLst/>
              <a:gdLst/>
              <a:ahLst/>
              <a:cxnLst/>
              <a:rect l="l" t="t" r="r" b="b"/>
              <a:pathLst>
                <a:path w="3286" h="3407" extrusionOk="0">
                  <a:moveTo>
                    <a:pt x="3286" y="1"/>
                  </a:moveTo>
                  <a:lnTo>
                    <a:pt x="3286" y="1"/>
                  </a:lnTo>
                  <a:cubicBezTo>
                    <a:pt x="3271" y="16"/>
                    <a:pt x="3256" y="16"/>
                    <a:pt x="3241" y="31"/>
                  </a:cubicBezTo>
                  <a:lnTo>
                    <a:pt x="3137" y="120"/>
                  </a:lnTo>
                  <a:lnTo>
                    <a:pt x="2793" y="494"/>
                  </a:lnTo>
                  <a:lnTo>
                    <a:pt x="1643" y="1703"/>
                  </a:lnTo>
                  <a:lnTo>
                    <a:pt x="478" y="2898"/>
                  </a:lnTo>
                  <a:lnTo>
                    <a:pt x="120" y="3257"/>
                  </a:lnTo>
                  <a:lnTo>
                    <a:pt x="30" y="3361"/>
                  </a:lnTo>
                  <a:lnTo>
                    <a:pt x="30" y="3361"/>
                  </a:lnTo>
                  <a:lnTo>
                    <a:pt x="135" y="3272"/>
                  </a:lnTo>
                  <a:lnTo>
                    <a:pt x="493" y="2913"/>
                  </a:lnTo>
                  <a:cubicBezTo>
                    <a:pt x="822" y="2600"/>
                    <a:pt x="1225" y="2211"/>
                    <a:pt x="1673" y="1733"/>
                  </a:cubicBezTo>
                  <a:cubicBezTo>
                    <a:pt x="2136" y="1270"/>
                    <a:pt x="2524" y="822"/>
                    <a:pt x="2808" y="509"/>
                  </a:cubicBezTo>
                  <a:lnTo>
                    <a:pt x="3151" y="135"/>
                  </a:lnTo>
                  <a:lnTo>
                    <a:pt x="3256" y="46"/>
                  </a:lnTo>
                  <a:cubicBezTo>
                    <a:pt x="3256" y="31"/>
                    <a:pt x="3271" y="16"/>
                    <a:pt x="3286" y="1"/>
                  </a:cubicBezTo>
                  <a:close/>
                  <a:moveTo>
                    <a:pt x="30" y="3361"/>
                  </a:moveTo>
                  <a:lnTo>
                    <a:pt x="30" y="3361"/>
                  </a:lnTo>
                  <a:cubicBezTo>
                    <a:pt x="15" y="3376"/>
                    <a:pt x="15" y="3391"/>
                    <a:pt x="0" y="3406"/>
                  </a:cubicBezTo>
                  <a:cubicBezTo>
                    <a:pt x="15" y="3391"/>
                    <a:pt x="30" y="3376"/>
                    <a:pt x="30" y="336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0"/>
            <p:cNvSpPr/>
            <p:nvPr/>
          </p:nvSpPr>
          <p:spPr>
            <a:xfrm>
              <a:off x="7896225" y="2852914"/>
              <a:ext cx="55490" cy="900730"/>
            </a:xfrm>
            <a:custGeom>
              <a:avLst/>
              <a:gdLst/>
              <a:ahLst/>
              <a:cxnLst/>
              <a:rect l="l" t="t" r="r" b="b"/>
              <a:pathLst>
                <a:path w="1958" h="31783" extrusionOk="0">
                  <a:moveTo>
                    <a:pt x="1957" y="1"/>
                  </a:moveTo>
                  <a:lnTo>
                    <a:pt x="1948" y="67"/>
                  </a:lnTo>
                  <a:lnTo>
                    <a:pt x="1948" y="67"/>
                  </a:lnTo>
                  <a:cubicBezTo>
                    <a:pt x="1957" y="23"/>
                    <a:pt x="1957" y="1"/>
                    <a:pt x="1957" y="1"/>
                  </a:cubicBezTo>
                  <a:close/>
                  <a:moveTo>
                    <a:pt x="1948" y="67"/>
                  </a:moveTo>
                  <a:cubicBezTo>
                    <a:pt x="1946" y="74"/>
                    <a:pt x="1944" y="82"/>
                    <a:pt x="1942" y="91"/>
                  </a:cubicBezTo>
                  <a:cubicBezTo>
                    <a:pt x="1936" y="111"/>
                    <a:pt x="1930" y="131"/>
                    <a:pt x="1924" y="152"/>
                  </a:cubicBezTo>
                  <a:lnTo>
                    <a:pt x="1924" y="152"/>
                  </a:lnTo>
                  <a:cubicBezTo>
                    <a:pt x="1930" y="136"/>
                    <a:pt x="1936" y="121"/>
                    <a:pt x="1942" y="106"/>
                  </a:cubicBezTo>
                  <a:lnTo>
                    <a:pt x="1948" y="67"/>
                  </a:lnTo>
                  <a:close/>
                  <a:moveTo>
                    <a:pt x="1924" y="152"/>
                  </a:moveTo>
                  <a:cubicBezTo>
                    <a:pt x="1900" y="211"/>
                    <a:pt x="1876" y="270"/>
                    <a:pt x="1853" y="330"/>
                  </a:cubicBezTo>
                  <a:cubicBezTo>
                    <a:pt x="1793" y="449"/>
                    <a:pt x="1733" y="554"/>
                    <a:pt x="1644" y="658"/>
                  </a:cubicBezTo>
                  <a:cubicBezTo>
                    <a:pt x="1524" y="793"/>
                    <a:pt x="1390" y="927"/>
                    <a:pt x="1255" y="1046"/>
                  </a:cubicBezTo>
                  <a:cubicBezTo>
                    <a:pt x="1091" y="1196"/>
                    <a:pt x="942" y="1360"/>
                    <a:pt x="807" y="1539"/>
                  </a:cubicBezTo>
                  <a:cubicBezTo>
                    <a:pt x="643" y="1748"/>
                    <a:pt x="658" y="2047"/>
                    <a:pt x="643" y="2331"/>
                  </a:cubicBezTo>
                  <a:cubicBezTo>
                    <a:pt x="628" y="2913"/>
                    <a:pt x="598" y="3570"/>
                    <a:pt x="568" y="4287"/>
                  </a:cubicBezTo>
                  <a:cubicBezTo>
                    <a:pt x="538" y="5019"/>
                    <a:pt x="508" y="5826"/>
                    <a:pt x="494" y="6677"/>
                  </a:cubicBezTo>
                  <a:cubicBezTo>
                    <a:pt x="464" y="7528"/>
                    <a:pt x="434" y="8454"/>
                    <a:pt x="404" y="9410"/>
                  </a:cubicBezTo>
                  <a:cubicBezTo>
                    <a:pt x="359" y="11337"/>
                    <a:pt x="284" y="13457"/>
                    <a:pt x="240" y="15683"/>
                  </a:cubicBezTo>
                  <a:cubicBezTo>
                    <a:pt x="165" y="20118"/>
                    <a:pt x="105" y="24151"/>
                    <a:pt x="60" y="27063"/>
                  </a:cubicBezTo>
                  <a:cubicBezTo>
                    <a:pt x="31" y="28512"/>
                    <a:pt x="1" y="29691"/>
                    <a:pt x="1" y="30513"/>
                  </a:cubicBezTo>
                  <a:cubicBezTo>
                    <a:pt x="1" y="30916"/>
                    <a:pt x="1" y="31245"/>
                    <a:pt x="1" y="31454"/>
                  </a:cubicBezTo>
                  <a:lnTo>
                    <a:pt x="1" y="31782"/>
                  </a:lnTo>
                  <a:cubicBezTo>
                    <a:pt x="1" y="31469"/>
                    <a:pt x="31" y="29900"/>
                    <a:pt x="90" y="27063"/>
                  </a:cubicBezTo>
                  <a:cubicBezTo>
                    <a:pt x="135" y="24136"/>
                    <a:pt x="210" y="20118"/>
                    <a:pt x="284" y="15668"/>
                  </a:cubicBezTo>
                  <a:cubicBezTo>
                    <a:pt x="329" y="13442"/>
                    <a:pt x="404" y="11337"/>
                    <a:pt x="449" y="9410"/>
                  </a:cubicBezTo>
                  <a:cubicBezTo>
                    <a:pt x="479" y="8439"/>
                    <a:pt x="494" y="7528"/>
                    <a:pt x="523" y="6662"/>
                  </a:cubicBezTo>
                  <a:cubicBezTo>
                    <a:pt x="553" y="5811"/>
                    <a:pt x="583" y="5004"/>
                    <a:pt x="598" y="4287"/>
                  </a:cubicBezTo>
                  <a:cubicBezTo>
                    <a:pt x="628" y="3555"/>
                    <a:pt x="643" y="2898"/>
                    <a:pt x="673" y="2316"/>
                  </a:cubicBezTo>
                  <a:cubicBezTo>
                    <a:pt x="688" y="2032"/>
                    <a:pt x="673" y="1763"/>
                    <a:pt x="822" y="1539"/>
                  </a:cubicBezTo>
                  <a:cubicBezTo>
                    <a:pt x="957" y="1360"/>
                    <a:pt x="1106" y="1196"/>
                    <a:pt x="1270" y="1046"/>
                  </a:cubicBezTo>
                  <a:cubicBezTo>
                    <a:pt x="1405" y="927"/>
                    <a:pt x="1539" y="793"/>
                    <a:pt x="1658" y="658"/>
                  </a:cubicBezTo>
                  <a:cubicBezTo>
                    <a:pt x="1780" y="510"/>
                    <a:pt x="1865" y="337"/>
                    <a:pt x="1924" y="152"/>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0"/>
            <p:cNvSpPr/>
            <p:nvPr/>
          </p:nvSpPr>
          <p:spPr>
            <a:xfrm>
              <a:off x="7864059" y="2858865"/>
              <a:ext cx="3854" cy="5101"/>
            </a:xfrm>
            <a:custGeom>
              <a:avLst/>
              <a:gdLst/>
              <a:ahLst/>
              <a:cxnLst/>
              <a:rect l="l" t="t" r="r" b="b"/>
              <a:pathLst>
                <a:path w="136" h="180" extrusionOk="0">
                  <a:moveTo>
                    <a:pt x="16" y="0"/>
                  </a:moveTo>
                  <a:cubicBezTo>
                    <a:pt x="1" y="0"/>
                    <a:pt x="16" y="45"/>
                    <a:pt x="45" y="105"/>
                  </a:cubicBezTo>
                  <a:cubicBezTo>
                    <a:pt x="75" y="149"/>
                    <a:pt x="120" y="179"/>
                    <a:pt x="120" y="179"/>
                  </a:cubicBezTo>
                  <a:cubicBezTo>
                    <a:pt x="135" y="179"/>
                    <a:pt x="120" y="134"/>
                    <a:pt x="90" y="75"/>
                  </a:cubicBezTo>
                  <a:cubicBezTo>
                    <a:pt x="60" y="30"/>
                    <a:pt x="31"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0"/>
            <p:cNvSpPr/>
            <p:nvPr/>
          </p:nvSpPr>
          <p:spPr>
            <a:xfrm>
              <a:off x="7870833" y="2868897"/>
              <a:ext cx="4676" cy="4364"/>
            </a:xfrm>
            <a:custGeom>
              <a:avLst/>
              <a:gdLst/>
              <a:ahLst/>
              <a:cxnLst/>
              <a:rect l="l" t="t" r="r" b="b"/>
              <a:pathLst>
                <a:path w="165" h="154" extrusionOk="0">
                  <a:moveTo>
                    <a:pt x="11" y="1"/>
                  </a:moveTo>
                  <a:cubicBezTo>
                    <a:pt x="7" y="1"/>
                    <a:pt x="3" y="2"/>
                    <a:pt x="1" y="4"/>
                  </a:cubicBezTo>
                  <a:cubicBezTo>
                    <a:pt x="1" y="4"/>
                    <a:pt x="30" y="49"/>
                    <a:pt x="75" y="94"/>
                  </a:cubicBezTo>
                  <a:cubicBezTo>
                    <a:pt x="120" y="139"/>
                    <a:pt x="165" y="154"/>
                    <a:pt x="165" y="154"/>
                  </a:cubicBezTo>
                  <a:cubicBezTo>
                    <a:pt x="165" y="139"/>
                    <a:pt x="135" y="109"/>
                    <a:pt x="105" y="64"/>
                  </a:cubicBezTo>
                  <a:cubicBezTo>
                    <a:pt x="68" y="27"/>
                    <a:pt x="31" y="1"/>
                    <a:pt x="1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0"/>
            <p:cNvSpPr/>
            <p:nvPr/>
          </p:nvSpPr>
          <p:spPr>
            <a:xfrm>
              <a:off x="7880582" y="2876634"/>
              <a:ext cx="5526" cy="3146"/>
            </a:xfrm>
            <a:custGeom>
              <a:avLst/>
              <a:gdLst/>
              <a:ahLst/>
              <a:cxnLst/>
              <a:rect l="l" t="t" r="r" b="b"/>
              <a:pathLst>
                <a:path w="195" h="111" extrusionOk="0">
                  <a:moveTo>
                    <a:pt x="0" y="0"/>
                  </a:moveTo>
                  <a:cubicBezTo>
                    <a:pt x="0" y="15"/>
                    <a:pt x="30" y="45"/>
                    <a:pt x="90" y="75"/>
                  </a:cubicBezTo>
                  <a:cubicBezTo>
                    <a:pt x="123" y="97"/>
                    <a:pt x="163" y="111"/>
                    <a:pt x="183" y="111"/>
                  </a:cubicBezTo>
                  <a:cubicBezTo>
                    <a:pt x="190" y="111"/>
                    <a:pt x="194" y="109"/>
                    <a:pt x="194" y="105"/>
                  </a:cubicBezTo>
                  <a:cubicBezTo>
                    <a:pt x="194" y="90"/>
                    <a:pt x="164" y="60"/>
                    <a:pt x="105" y="30"/>
                  </a:cubicBezTo>
                  <a:cubicBezTo>
                    <a:pt x="60" y="0"/>
                    <a:pt x="15" y="0"/>
                    <a:pt x="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0"/>
            <p:cNvSpPr/>
            <p:nvPr/>
          </p:nvSpPr>
          <p:spPr>
            <a:xfrm>
              <a:off x="7891578" y="2881395"/>
              <a:ext cx="5951" cy="1927"/>
            </a:xfrm>
            <a:custGeom>
              <a:avLst/>
              <a:gdLst/>
              <a:ahLst/>
              <a:cxnLst/>
              <a:rect l="l" t="t" r="r" b="b"/>
              <a:pathLst>
                <a:path w="210" h="68" extrusionOk="0">
                  <a:moveTo>
                    <a:pt x="30" y="0"/>
                  </a:moveTo>
                  <a:cubicBezTo>
                    <a:pt x="12" y="0"/>
                    <a:pt x="0" y="4"/>
                    <a:pt x="0" y="12"/>
                  </a:cubicBezTo>
                  <a:cubicBezTo>
                    <a:pt x="0" y="26"/>
                    <a:pt x="30" y="41"/>
                    <a:pt x="90" y="56"/>
                  </a:cubicBezTo>
                  <a:cubicBezTo>
                    <a:pt x="120" y="64"/>
                    <a:pt x="150" y="68"/>
                    <a:pt x="172" y="68"/>
                  </a:cubicBezTo>
                  <a:cubicBezTo>
                    <a:pt x="195" y="68"/>
                    <a:pt x="210" y="64"/>
                    <a:pt x="210" y="56"/>
                  </a:cubicBezTo>
                  <a:cubicBezTo>
                    <a:pt x="210" y="41"/>
                    <a:pt x="165" y="26"/>
                    <a:pt x="105" y="12"/>
                  </a:cubicBezTo>
                  <a:cubicBezTo>
                    <a:pt x="75" y="4"/>
                    <a:pt x="49"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0"/>
            <p:cNvSpPr/>
            <p:nvPr/>
          </p:nvSpPr>
          <p:spPr>
            <a:xfrm>
              <a:off x="7903424" y="2882132"/>
              <a:ext cx="5951" cy="1474"/>
            </a:xfrm>
            <a:custGeom>
              <a:avLst/>
              <a:gdLst/>
              <a:ahLst/>
              <a:cxnLst/>
              <a:rect l="l" t="t" r="r" b="b"/>
              <a:pathLst>
                <a:path w="210" h="52" extrusionOk="0">
                  <a:moveTo>
                    <a:pt x="105" y="0"/>
                  </a:moveTo>
                  <a:cubicBezTo>
                    <a:pt x="45" y="15"/>
                    <a:pt x="1" y="30"/>
                    <a:pt x="1" y="45"/>
                  </a:cubicBezTo>
                  <a:cubicBezTo>
                    <a:pt x="1" y="45"/>
                    <a:pt x="21" y="52"/>
                    <a:pt x="51" y="52"/>
                  </a:cubicBezTo>
                  <a:cubicBezTo>
                    <a:pt x="67" y="52"/>
                    <a:pt x="85" y="50"/>
                    <a:pt x="105" y="45"/>
                  </a:cubicBezTo>
                  <a:cubicBezTo>
                    <a:pt x="180" y="45"/>
                    <a:pt x="210" y="30"/>
                    <a:pt x="210" y="15"/>
                  </a:cubicBezTo>
                  <a:cubicBezTo>
                    <a:pt x="210" y="0"/>
                    <a:pt x="165" y="0"/>
                    <a:pt x="10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0"/>
            <p:cNvSpPr/>
            <p:nvPr/>
          </p:nvSpPr>
          <p:spPr>
            <a:xfrm>
              <a:off x="7915270" y="2877910"/>
              <a:ext cx="5526" cy="2721"/>
            </a:xfrm>
            <a:custGeom>
              <a:avLst/>
              <a:gdLst/>
              <a:ahLst/>
              <a:cxnLst/>
              <a:rect l="l" t="t" r="r" b="b"/>
              <a:pathLst>
                <a:path w="195" h="96" extrusionOk="0">
                  <a:moveTo>
                    <a:pt x="195" y="0"/>
                  </a:moveTo>
                  <a:lnTo>
                    <a:pt x="195" y="0"/>
                  </a:lnTo>
                  <a:cubicBezTo>
                    <a:pt x="195" y="0"/>
                    <a:pt x="150" y="0"/>
                    <a:pt x="90" y="30"/>
                  </a:cubicBezTo>
                  <a:cubicBezTo>
                    <a:pt x="46" y="60"/>
                    <a:pt x="1" y="75"/>
                    <a:pt x="1" y="90"/>
                  </a:cubicBezTo>
                  <a:cubicBezTo>
                    <a:pt x="5" y="94"/>
                    <a:pt x="12" y="96"/>
                    <a:pt x="21" y="96"/>
                  </a:cubicBezTo>
                  <a:cubicBezTo>
                    <a:pt x="42" y="96"/>
                    <a:pt x="74" y="85"/>
                    <a:pt x="105" y="75"/>
                  </a:cubicBezTo>
                  <a:cubicBezTo>
                    <a:pt x="165" y="45"/>
                    <a:pt x="195" y="0"/>
                    <a:pt x="19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0"/>
            <p:cNvSpPr/>
            <p:nvPr/>
          </p:nvSpPr>
          <p:spPr>
            <a:xfrm>
              <a:off x="7925869" y="2871023"/>
              <a:ext cx="4676" cy="4109"/>
            </a:xfrm>
            <a:custGeom>
              <a:avLst/>
              <a:gdLst/>
              <a:ahLst/>
              <a:cxnLst/>
              <a:rect l="l" t="t" r="r" b="b"/>
              <a:pathLst>
                <a:path w="165" h="145" extrusionOk="0">
                  <a:moveTo>
                    <a:pt x="160" y="0"/>
                  </a:moveTo>
                  <a:cubicBezTo>
                    <a:pt x="148" y="0"/>
                    <a:pt x="111" y="25"/>
                    <a:pt x="75" y="49"/>
                  </a:cubicBezTo>
                  <a:cubicBezTo>
                    <a:pt x="30" y="94"/>
                    <a:pt x="0" y="139"/>
                    <a:pt x="15" y="139"/>
                  </a:cubicBezTo>
                  <a:cubicBezTo>
                    <a:pt x="15" y="142"/>
                    <a:pt x="18" y="144"/>
                    <a:pt x="23" y="144"/>
                  </a:cubicBezTo>
                  <a:cubicBezTo>
                    <a:pt x="37" y="144"/>
                    <a:pt x="71" y="127"/>
                    <a:pt x="105" y="94"/>
                  </a:cubicBezTo>
                  <a:cubicBezTo>
                    <a:pt x="149" y="49"/>
                    <a:pt x="164" y="4"/>
                    <a:pt x="164" y="4"/>
                  </a:cubicBezTo>
                  <a:cubicBezTo>
                    <a:pt x="164" y="1"/>
                    <a:pt x="163" y="0"/>
                    <a:pt x="16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0"/>
            <p:cNvSpPr/>
            <p:nvPr/>
          </p:nvSpPr>
          <p:spPr>
            <a:xfrm>
              <a:off x="7934314" y="2861387"/>
              <a:ext cx="4279" cy="5186"/>
            </a:xfrm>
            <a:custGeom>
              <a:avLst/>
              <a:gdLst/>
              <a:ahLst/>
              <a:cxnLst/>
              <a:rect l="l" t="t" r="r" b="b"/>
              <a:pathLst>
                <a:path w="151" h="183" extrusionOk="0">
                  <a:moveTo>
                    <a:pt x="135" y="1"/>
                  </a:moveTo>
                  <a:cubicBezTo>
                    <a:pt x="120" y="1"/>
                    <a:pt x="90" y="31"/>
                    <a:pt x="61" y="75"/>
                  </a:cubicBezTo>
                  <a:cubicBezTo>
                    <a:pt x="16" y="135"/>
                    <a:pt x="1" y="180"/>
                    <a:pt x="16" y="180"/>
                  </a:cubicBezTo>
                  <a:cubicBezTo>
                    <a:pt x="18" y="182"/>
                    <a:pt x="20" y="183"/>
                    <a:pt x="22" y="183"/>
                  </a:cubicBezTo>
                  <a:cubicBezTo>
                    <a:pt x="35" y="183"/>
                    <a:pt x="52" y="144"/>
                    <a:pt x="90" y="105"/>
                  </a:cubicBezTo>
                  <a:cubicBezTo>
                    <a:pt x="135" y="45"/>
                    <a:pt x="150" y="1"/>
                    <a:pt x="13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0"/>
            <p:cNvSpPr/>
            <p:nvPr/>
          </p:nvSpPr>
          <p:spPr>
            <a:xfrm>
              <a:off x="7939812" y="2853764"/>
              <a:ext cx="1729" cy="2154"/>
            </a:xfrm>
            <a:custGeom>
              <a:avLst/>
              <a:gdLst/>
              <a:ahLst/>
              <a:cxnLst/>
              <a:rect l="l" t="t" r="r" b="b"/>
              <a:pathLst>
                <a:path w="61" h="76" extrusionOk="0">
                  <a:moveTo>
                    <a:pt x="46" y="1"/>
                  </a:moveTo>
                  <a:cubicBezTo>
                    <a:pt x="31" y="1"/>
                    <a:pt x="16" y="16"/>
                    <a:pt x="1" y="31"/>
                  </a:cubicBezTo>
                  <a:cubicBezTo>
                    <a:pt x="1" y="46"/>
                    <a:pt x="1" y="61"/>
                    <a:pt x="16" y="76"/>
                  </a:cubicBezTo>
                  <a:cubicBezTo>
                    <a:pt x="31" y="76"/>
                    <a:pt x="31" y="61"/>
                    <a:pt x="46" y="46"/>
                  </a:cubicBezTo>
                  <a:cubicBezTo>
                    <a:pt x="61" y="16"/>
                    <a:pt x="46" y="1"/>
                    <a:pt x="4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0"/>
            <p:cNvSpPr/>
            <p:nvPr/>
          </p:nvSpPr>
          <p:spPr>
            <a:xfrm>
              <a:off x="7902999" y="2900326"/>
              <a:ext cx="1729" cy="5951"/>
            </a:xfrm>
            <a:custGeom>
              <a:avLst/>
              <a:gdLst/>
              <a:ahLst/>
              <a:cxnLst/>
              <a:rect l="l" t="t" r="r" b="b"/>
              <a:pathLst>
                <a:path w="61" h="210" extrusionOk="0">
                  <a:moveTo>
                    <a:pt x="31" y="1"/>
                  </a:moveTo>
                  <a:cubicBezTo>
                    <a:pt x="16" y="1"/>
                    <a:pt x="16" y="45"/>
                    <a:pt x="16" y="105"/>
                  </a:cubicBezTo>
                  <a:cubicBezTo>
                    <a:pt x="1" y="165"/>
                    <a:pt x="16" y="210"/>
                    <a:pt x="31" y="210"/>
                  </a:cubicBezTo>
                  <a:cubicBezTo>
                    <a:pt x="45" y="210"/>
                    <a:pt x="45" y="165"/>
                    <a:pt x="60" y="105"/>
                  </a:cubicBezTo>
                  <a:cubicBezTo>
                    <a:pt x="60" y="45"/>
                    <a:pt x="45"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0"/>
            <p:cNvSpPr/>
            <p:nvPr/>
          </p:nvSpPr>
          <p:spPr>
            <a:xfrm>
              <a:off x="7902573" y="2912598"/>
              <a:ext cx="1729" cy="5951"/>
            </a:xfrm>
            <a:custGeom>
              <a:avLst/>
              <a:gdLst/>
              <a:ahLst/>
              <a:cxnLst/>
              <a:rect l="l" t="t" r="r" b="b"/>
              <a:pathLst>
                <a:path w="61" h="210" extrusionOk="0">
                  <a:moveTo>
                    <a:pt x="31" y="1"/>
                  </a:moveTo>
                  <a:cubicBezTo>
                    <a:pt x="31" y="1"/>
                    <a:pt x="16" y="46"/>
                    <a:pt x="16" y="105"/>
                  </a:cubicBezTo>
                  <a:cubicBezTo>
                    <a:pt x="1" y="165"/>
                    <a:pt x="16" y="210"/>
                    <a:pt x="31" y="210"/>
                  </a:cubicBezTo>
                  <a:cubicBezTo>
                    <a:pt x="46" y="210"/>
                    <a:pt x="46" y="165"/>
                    <a:pt x="60" y="105"/>
                  </a:cubicBezTo>
                  <a:cubicBezTo>
                    <a:pt x="60" y="46"/>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0"/>
            <p:cNvSpPr/>
            <p:nvPr/>
          </p:nvSpPr>
          <p:spPr>
            <a:xfrm>
              <a:off x="7902573" y="2924444"/>
              <a:ext cx="1304" cy="6376"/>
            </a:xfrm>
            <a:custGeom>
              <a:avLst/>
              <a:gdLst/>
              <a:ahLst/>
              <a:cxnLst/>
              <a:rect l="l" t="t" r="r" b="b"/>
              <a:pathLst>
                <a:path w="46" h="225" extrusionOk="0">
                  <a:moveTo>
                    <a:pt x="16" y="1"/>
                  </a:moveTo>
                  <a:cubicBezTo>
                    <a:pt x="16" y="1"/>
                    <a:pt x="1" y="61"/>
                    <a:pt x="1" y="120"/>
                  </a:cubicBezTo>
                  <a:cubicBezTo>
                    <a:pt x="1" y="165"/>
                    <a:pt x="16" y="225"/>
                    <a:pt x="16" y="225"/>
                  </a:cubicBezTo>
                  <a:cubicBezTo>
                    <a:pt x="31" y="225"/>
                    <a:pt x="46" y="165"/>
                    <a:pt x="46" y="120"/>
                  </a:cubicBezTo>
                  <a:cubicBezTo>
                    <a:pt x="46" y="61"/>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0"/>
            <p:cNvSpPr/>
            <p:nvPr/>
          </p:nvSpPr>
          <p:spPr>
            <a:xfrm>
              <a:off x="7902148" y="2936743"/>
              <a:ext cx="1304" cy="5951"/>
            </a:xfrm>
            <a:custGeom>
              <a:avLst/>
              <a:gdLst/>
              <a:ahLst/>
              <a:cxnLst/>
              <a:rect l="l" t="t" r="r" b="b"/>
              <a:pathLst>
                <a:path w="46" h="210" extrusionOk="0">
                  <a:moveTo>
                    <a:pt x="16" y="0"/>
                  </a:moveTo>
                  <a:cubicBezTo>
                    <a:pt x="16" y="0"/>
                    <a:pt x="1" y="45"/>
                    <a:pt x="1" y="105"/>
                  </a:cubicBezTo>
                  <a:cubicBezTo>
                    <a:pt x="1" y="164"/>
                    <a:pt x="1" y="209"/>
                    <a:pt x="16" y="209"/>
                  </a:cubicBezTo>
                  <a:cubicBezTo>
                    <a:pt x="31" y="209"/>
                    <a:pt x="46" y="164"/>
                    <a:pt x="46" y="105"/>
                  </a:cubicBezTo>
                  <a:cubicBezTo>
                    <a:pt x="46" y="45"/>
                    <a:pt x="31"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0"/>
            <p:cNvSpPr/>
            <p:nvPr/>
          </p:nvSpPr>
          <p:spPr>
            <a:xfrm>
              <a:off x="7901723" y="2949015"/>
              <a:ext cx="1304" cy="5951"/>
            </a:xfrm>
            <a:custGeom>
              <a:avLst/>
              <a:gdLst/>
              <a:ahLst/>
              <a:cxnLst/>
              <a:rect l="l" t="t" r="r" b="b"/>
              <a:pathLst>
                <a:path w="46" h="210" extrusionOk="0">
                  <a:moveTo>
                    <a:pt x="31" y="0"/>
                  </a:moveTo>
                  <a:cubicBezTo>
                    <a:pt x="16" y="0"/>
                    <a:pt x="1" y="45"/>
                    <a:pt x="1" y="105"/>
                  </a:cubicBezTo>
                  <a:cubicBezTo>
                    <a:pt x="1" y="164"/>
                    <a:pt x="1" y="209"/>
                    <a:pt x="16" y="209"/>
                  </a:cubicBezTo>
                  <a:cubicBezTo>
                    <a:pt x="31" y="209"/>
                    <a:pt x="46" y="164"/>
                    <a:pt x="46" y="105"/>
                  </a:cubicBezTo>
                  <a:cubicBezTo>
                    <a:pt x="46" y="45"/>
                    <a:pt x="31"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0"/>
            <p:cNvSpPr/>
            <p:nvPr/>
          </p:nvSpPr>
          <p:spPr>
            <a:xfrm>
              <a:off x="7901298" y="2961286"/>
              <a:ext cx="1304" cy="5951"/>
            </a:xfrm>
            <a:custGeom>
              <a:avLst/>
              <a:gdLst/>
              <a:ahLst/>
              <a:cxnLst/>
              <a:rect l="l" t="t" r="r" b="b"/>
              <a:pathLst>
                <a:path w="46" h="210" extrusionOk="0">
                  <a:moveTo>
                    <a:pt x="31" y="0"/>
                  </a:moveTo>
                  <a:cubicBezTo>
                    <a:pt x="16" y="0"/>
                    <a:pt x="1" y="45"/>
                    <a:pt x="1" y="105"/>
                  </a:cubicBezTo>
                  <a:cubicBezTo>
                    <a:pt x="1" y="165"/>
                    <a:pt x="1" y="209"/>
                    <a:pt x="16" y="209"/>
                  </a:cubicBezTo>
                  <a:cubicBezTo>
                    <a:pt x="31" y="209"/>
                    <a:pt x="46" y="165"/>
                    <a:pt x="46" y="105"/>
                  </a:cubicBezTo>
                  <a:cubicBezTo>
                    <a:pt x="46" y="45"/>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0"/>
            <p:cNvSpPr/>
            <p:nvPr/>
          </p:nvSpPr>
          <p:spPr>
            <a:xfrm>
              <a:off x="7900873" y="2973132"/>
              <a:ext cx="1304" cy="6376"/>
            </a:xfrm>
            <a:custGeom>
              <a:avLst/>
              <a:gdLst/>
              <a:ahLst/>
              <a:cxnLst/>
              <a:rect l="l" t="t" r="r" b="b"/>
              <a:pathLst>
                <a:path w="46" h="225" extrusionOk="0">
                  <a:moveTo>
                    <a:pt x="31" y="0"/>
                  </a:moveTo>
                  <a:cubicBezTo>
                    <a:pt x="16" y="0"/>
                    <a:pt x="1" y="60"/>
                    <a:pt x="1" y="120"/>
                  </a:cubicBezTo>
                  <a:cubicBezTo>
                    <a:pt x="1" y="165"/>
                    <a:pt x="16" y="224"/>
                    <a:pt x="16" y="224"/>
                  </a:cubicBezTo>
                  <a:cubicBezTo>
                    <a:pt x="31" y="224"/>
                    <a:pt x="46" y="165"/>
                    <a:pt x="46" y="120"/>
                  </a:cubicBezTo>
                  <a:cubicBezTo>
                    <a:pt x="46" y="60"/>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0"/>
            <p:cNvSpPr/>
            <p:nvPr/>
          </p:nvSpPr>
          <p:spPr>
            <a:xfrm>
              <a:off x="7900476" y="2985403"/>
              <a:ext cx="1275" cy="6376"/>
            </a:xfrm>
            <a:custGeom>
              <a:avLst/>
              <a:gdLst/>
              <a:ahLst/>
              <a:cxnLst/>
              <a:rect l="l" t="t" r="r" b="b"/>
              <a:pathLst>
                <a:path w="45" h="225" extrusionOk="0">
                  <a:moveTo>
                    <a:pt x="30" y="1"/>
                  </a:moveTo>
                  <a:cubicBezTo>
                    <a:pt x="15" y="1"/>
                    <a:pt x="0" y="45"/>
                    <a:pt x="0" y="105"/>
                  </a:cubicBezTo>
                  <a:cubicBezTo>
                    <a:pt x="0" y="165"/>
                    <a:pt x="15" y="225"/>
                    <a:pt x="30" y="225"/>
                  </a:cubicBezTo>
                  <a:cubicBezTo>
                    <a:pt x="30" y="225"/>
                    <a:pt x="45" y="165"/>
                    <a:pt x="45" y="105"/>
                  </a:cubicBezTo>
                  <a:cubicBezTo>
                    <a:pt x="45" y="45"/>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0"/>
            <p:cNvSpPr/>
            <p:nvPr/>
          </p:nvSpPr>
          <p:spPr>
            <a:xfrm>
              <a:off x="7900051" y="2997674"/>
              <a:ext cx="1700" cy="5951"/>
            </a:xfrm>
            <a:custGeom>
              <a:avLst/>
              <a:gdLst/>
              <a:ahLst/>
              <a:cxnLst/>
              <a:rect l="l" t="t" r="r" b="b"/>
              <a:pathLst>
                <a:path w="60" h="210" extrusionOk="0">
                  <a:moveTo>
                    <a:pt x="30" y="1"/>
                  </a:moveTo>
                  <a:cubicBezTo>
                    <a:pt x="15" y="1"/>
                    <a:pt x="0" y="45"/>
                    <a:pt x="0" y="105"/>
                  </a:cubicBezTo>
                  <a:cubicBezTo>
                    <a:pt x="0" y="165"/>
                    <a:pt x="30" y="210"/>
                    <a:pt x="30" y="210"/>
                  </a:cubicBezTo>
                  <a:cubicBezTo>
                    <a:pt x="45" y="210"/>
                    <a:pt x="45" y="165"/>
                    <a:pt x="45" y="105"/>
                  </a:cubicBezTo>
                  <a:cubicBezTo>
                    <a:pt x="60" y="45"/>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0"/>
            <p:cNvSpPr/>
            <p:nvPr/>
          </p:nvSpPr>
          <p:spPr>
            <a:xfrm>
              <a:off x="7900051" y="3009946"/>
              <a:ext cx="1275" cy="5951"/>
            </a:xfrm>
            <a:custGeom>
              <a:avLst/>
              <a:gdLst/>
              <a:ahLst/>
              <a:cxnLst/>
              <a:rect l="l" t="t" r="r" b="b"/>
              <a:pathLst>
                <a:path w="45" h="210" extrusionOk="0">
                  <a:moveTo>
                    <a:pt x="15" y="1"/>
                  </a:moveTo>
                  <a:cubicBezTo>
                    <a:pt x="15" y="1"/>
                    <a:pt x="0" y="46"/>
                    <a:pt x="0" y="105"/>
                  </a:cubicBezTo>
                  <a:cubicBezTo>
                    <a:pt x="0" y="165"/>
                    <a:pt x="0" y="210"/>
                    <a:pt x="15" y="210"/>
                  </a:cubicBezTo>
                  <a:cubicBezTo>
                    <a:pt x="30" y="210"/>
                    <a:pt x="45" y="165"/>
                    <a:pt x="45" y="105"/>
                  </a:cubicBezTo>
                  <a:cubicBezTo>
                    <a:pt x="45"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0"/>
            <p:cNvSpPr/>
            <p:nvPr/>
          </p:nvSpPr>
          <p:spPr>
            <a:xfrm>
              <a:off x="7899626" y="3022217"/>
              <a:ext cx="1275" cy="5951"/>
            </a:xfrm>
            <a:custGeom>
              <a:avLst/>
              <a:gdLst/>
              <a:ahLst/>
              <a:cxnLst/>
              <a:rect l="l" t="t" r="r" b="b"/>
              <a:pathLst>
                <a:path w="45" h="210" extrusionOk="0">
                  <a:moveTo>
                    <a:pt x="30" y="1"/>
                  </a:moveTo>
                  <a:cubicBezTo>
                    <a:pt x="15" y="1"/>
                    <a:pt x="0" y="46"/>
                    <a:pt x="0" y="105"/>
                  </a:cubicBezTo>
                  <a:cubicBezTo>
                    <a:pt x="0" y="165"/>
                    <a:pt x="0" y="210"/>
                    <a:pt x="15" y="210"/>
                  </a:cubicBezTo>
                  <a:cubicBezTo>
                    <a:pt x="30" y="210"/>
                    <a:pt x="45" y="165"/>
                    <a:pt x="45" y="105"/>
                  </a:cubicBezTo>
                  <a:cubicBezTo>
                    <a:pt x="45" y="46"/>
                    <a:pt x="30"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0"/>
            <p:cNvSpPr/>
            <p:nvPr/>
          </p:nvSpPr>
          <p:spPr>
            <a:xfrm>
              <a:off x="7899201" y="3034091"/>
              <a:ext cx="1304" cy="6376"/>
            </a:xfrm>
            <a:custGeom>
              <a:avLst/>
              <a:gdLst/>
              <a:ahLst/>
              <a:cxnLst/>
              <a:rect l="l" t="t" r="r" b="b"/>
              <a:pathLst>
                <a:path w="46" h="225" extrusionOk="0">
                  <a:moveTo>
                    <a:pt x="30" y="0"/>
                  </a:moveTo>
                  <a:cubicBezTo>
                    <a:pt x="15" y="0"/>
                    <a:pt x="0" y="45"/>
                    <a:pt x="0" y="105"/>
                  </a:cubicBezTo>
                  <a:cubicBezTo>
                    <a:pt x="0" y="164"/>
                    <a:pt x="15" y="224"/>
                    <a:pt x="15" y="224"/>
                  </a:cubicBezTo>
                  <a:cubicBezTo>
                    <a:pt x="30" y="224"/>
                    <a:pt x="45" y="179"/>
                    <a:pt x="45" y="120"/>
                  </a:cubicBezTo>
                  <a:cubicBezTo>
                    <a:pt x="45"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0"/>
            <p:cNvSpPr/>
            <p:nvPr/>
          </p:nvSpPr>
          <p:spPr>
            <a:xfrm>
              <a:off x="7898776" y="3046362"/>
              <a:ext cx="1304" cy="6376"/>
            </a:xfrm>
            <a:custGeom>
              <a:avLst/>
              <a:gdLst/>
              <a:ahLst/>
              <a:cxnLst/>
              <a:rect l="l" t="t" r="r" b="b"/>
              <a:pathLst>
                <a:path w="46" h="225" extrusionOk="0">
                  <a:moveTo>
                    <a:pt x="30" y="0"/>
                  </a:moveTo>
                  <a:cubicBezTo>
                    <a:pt x="15" y="0"/>
                    <a:pt x="15" y="60"/>
                    <a:pt x="0" y="105"/>
                  </a:cubicBezTo>
                  <a:cubicBezTo>
                    <a:pt x="0" y="164"/>
                    <a:pt x="15" y="224"/>
                    <a:pt x="30" y="224"/>
                  </a:cubicBezTo>
                  <a:cubicBezTo>
                    <a:pt x="45" y="224"/>
                    <a:pt x="45" y="164"/>
                    <a:pt x="45"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0"/>
            <p:cNvSpPr/>
            <p:nvPr/>
          </p:nvSpPr>
          <p:spPr>
            <a:xfrm>
              <a:off x="7898776" y="3058634"/>
              <a:ext cx="1304" cy="5951"/>
            </a:xfrm>
            <a:custGeom>
              <a:avLst/>
              <a:gdLst/>
              <a:ahLst/>
              <a:cxnLst/>
              <a:rect l="l" t="t" r="r" b="b"/>
              <a:pathLst>
                <a:path w="46" h="210" extrusionOk="0">
                  <a:moveTo>
                    <a:pt x="15" y="0"/>
                  </a:moveTo>
                  <a:cubicBezTo>
                    <a:pt x="0" y="0"/>
                    <a:pt x="0" y="45"/>
                    <a:pt x="0" y="105"/>
                  </a:cubicBezTo>
                  <a:cubicBezTo>
                    <a:pt x="0" y="165"/>
                    <a:pt x="0" y="209"/>
                    <a:pt x="15" y="209"/>
                  </a:cubicBezTo>
                  <a:cubicBezTo>
                    <a:pt x="30" y="209"/>
                    <a:pt x="30" y="165"/>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0"/>
            <p:cNvSpPr/>
            <p:nvPr/>
          </p:nvSpPr>
          <p:spPr>
            <a:xfrm>
              <a:off x="7898351" y="3070905"/>
              <a:ext cx="1304" cy="5951"/>
            </a:xfrm>
            <a:custGeom>
              <a:avLst/>
              <a:gdLst/>
              <a:ahLst/>
              <a:cxnLst/>
              <a:rect l="l" t="t" r="r" b="b"/>
              <a:pathLst>
                <a:path w="46" h="210" extrusionOk="0">
                  <a:moveTo>
                    <a:pt x="30" y="0"/>
                  </a:moveTo>
                  <a:cubicBezTo>
                    <a:pt x="15" y="0"/>
                    <a:pt x="0" y="45"/>
                    <a:pt x="0" y="105"/>
                  </a:cubicBezTo>
                  <a:cubicBezTo>
                    <a:pt x="0" y="165"/>
                    <a:pt x="0" y="209"/>
                    <a:pt x="15" y="209"/>
                  </a:cubicBezTo>
                  <a:cubicBezTo>
                    <a:pt x="30" y="209"/>
                    <a:pt x="45" y="165"/>
                    <a:pt x="45" y="105"/>
                  </a:cubicBezTo>
                  <a:cubicBezTo>
                    <a:pt x="45" y="45"/>
                    <a:pt x="30"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0"/>
            <p:cNvSpPr/>
            <p:nvPr/>
          </p:nvSpPr>
          <p:spPr>
            <a:xfrm>
              <a:off x="7897926" y="3083176"/>
              <a:ext cx="1304" cy="5951"/>
            </a:xfrm>
            <a:custGeom>
              <a:avLst/>
              <a:gdLst/>
              <a:ahLst/>
              <a:cxnLst/>
              <a:rect l="l" t="t" r="r" b="b"/>
              <a:pathLst>
                <a:path w="46" h="210" extrusionOk="0">
                  <a:moveTo>
                    <a:pt x="30" y="1"/>
                  </a:moveTo>
                  <a:cubicBezTo>
                    <a:pt x="0" y="1"/>
                    <a:pt x="0" y="45"/>
                    <a:pt x="0" y="105"/>
                  </a:cubicBezTo>
                  <a:cubicBezTo>
                    <a:pt x="0" y="165"/>
                    <a:pt x="15" y="210"/>
                    <a:pt x="30" y="210"/>
                  </a:cubicBezTo>
                  <a:cubicBezTo>
                    <a:pt x="30" y="210"/>
                    <a:pt x="45" y="165"/>
                    <a:pt x="45" y="105"/>
                  </a:cubicBezTo>
                  <a:cubicBezTo>
                    <a:pt x="45" y="45"/>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0"/>
            <p:cNvSpPr/>
            <p:nvPr/>
          </p:nvSpPr>
          <p:spPr>
            <a:xfrm>
              <a:off x="7897501" y="3095022"/>
              <a:ext cx="1304" cy="6376"/>
            </a:xfrm>
            <a:custGeom>
              <a:avLst/>
              <a:gdLst/>
              <a:ahLst/>
              <a:cxnLst/>
              <a:rect l="l" t="t" r="r" b="b"/>
              <a:pathLst>
                <a:path w="46" h="225" extrusionOk="0">
                  <a:moveTo>
                    <a:pt x="30" y="1"/>
                  </a:moveTo>
                  <a:cubicBezTo>
                    <a:pt x="15" y="1"/>
                    <a:pt x="1" y="60"/>
                    <a:pt x="1" y="120"/>
                  </a:cubicBezTo>
                  <a:cubicBezTo>
                    <a:pt x="1" y="180"/>
                    <a:pt x="15" y="225"/>
                    <a:pt x="30" y="225"/>
                  </a:cubicBezTo>
                  <a:cubicBezTo>
                    <a:pt x="45" y="225"/>
                    <a:pt x="45" y="180"/>
                    <a:pt x="45" y="120"/>
                  </a:cubicBezTo>
                  <a:cubicBezTo>
                    <a:pt x="45" y="60"/>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0"/>
            <p:cNvSpPr/>
            <p:nvPr/>
          </p:nvSpPr>
          <p:spPr>
            <a:xfrm>
              <a:off x="7897501" y="3107293"/>
              <a:ext cx="1304" cy="6376"/>
            </a:xfrm>
            <a:custGeom>
              <a:avLst/>
              <a:gdLst/>
              <a:ahLst/>
              <a:cxnLst/>
              <a:rect l="l" t="t" r="r" b="b"/>
              <a:pathLst>
                <a:path w="46" h="225" extrusionOk="0">
                  <a:moveTo>
                    <a:pt x="30" y="1"/>
                  </a:moveTo>
                  <a:cubicBezTo>
                    <a:pt x="15" y="1"/>
                    <a:pt x="1" y="46"/>
                    <a:pt x="1" y="105"/>
                  </a:cubicBezTo>
                  <a:cubicBezTo>
                    <a:pt x="1" y="165"/>
                    <a:pt x="15" y="225"/>
                    <a:pt x="30" y="225"/>
                  </a:cubicBezTo>
                  <a:cubicBezTo>
                    <a:pt x="30" y="225"/>
                    <a:pt x="45" y="180"/>
                    <a:pt x="45" y="120"/>
                  </a:cubicBezTo>
                  <a:cubicBezTo>
                    <a:pt x="45" y="61"/>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0"/>
            <p:cNvSpPr/>
            <p:nvPr/>
          </p:nvSpPr>
          <p:spPr>
            <a:xfrm>
              <a:off x="7897076" y="3119565"/>
              <a:ext cx="1304" cy="6376"/>
            </a:xfrm>
            <a:custGeom>
              <a:avLst/>
              <a:gdLst/>
              <a:ahLst/>
              <a:cxnLst/>
              <a:rect l="l" t="t" r="r" b="b"/>
              <a:pathLst>
                <a:path w="46" h="225" extrusionOk="0">
                  <a:moveTo>
                    <a:pt x="30" y="1"/>
                  </a:moveTo>
                  <a:cubicBezTo>
                    <a:pt x="16" y="1"/>
                    <a:pt x="1" y="46"/>
                    <a:pt x="1" y="105"/>
                  </a:cubicBezTo>
                  <a:cubicBezTo>
                    <a:pt x="1" y="165"/>
                    <a:pt x="16" y="225"/>
                    <a:pt x="30" y="225"/>
                  </a:cubicBezTo>
                  <a:cubicBezTo>
                    <a:pt x="45" y="225"/>
                    <a:pt x="45" y="165"/>
                    <a:pt x="45" y="105"/>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0"/>
            <p:cNvSpPr/>
            <p:nvPr/>
          </p:nvSpPr>
          <p:spPr>
            <a:xfrm>
              <a:off x="7896650" y="3131864"/>
              <a:ext cx="1729" cy="5951"/>
            </a:xfrm>
            <a:custGeom>
              <a:avLst/>
              <a:gdLst/>
              <a:ahLst/>
              <a:cxnLst/>
              <a:rect l="l" t="t" r="r" b="b"/>
              <a:pathLst>
                <a:path w="61" h="210" extrusionOk="0">
                  <a:moveTo>
                    <a:pt x="31" y="0"/>
                  </a:moveTo>
                  <a:cubicBezTo>
                    <a:pt x="16" y="0"/>
                    <a:pt x="16" y="45"/>
                    <a:pt x="1" y="105"/>
                  </a:cubicBezTo>
                  <a:cubicBezTo>
                    <a:pt x="1" y="164"/>
                    <a:pt x="16" y="209"/>
                    <a:pt x="31" y="209"/>
                  </a:cubicBezTo>
                  <a:cubicBezTo>
                    <a:pt x="45" y="209"/>
                    <a:pt x="60" y="164"/>
                    <a:pt x="45" y="105"/>
                  </a:cubicBezTo>
                  <a:cubicBezTo>
                    <a:pt x="45" y="45"/>
                    <a:pt x="45"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0"/>
            <p:cNvSpPr/>
            <p:nvPr/>
          </p:nvSpPr>
          <p:spPr>
            <a:xfrm>
              <a:off x="7896650" y="3144135"/>
              <a:ext cx="1304" cy="5951"/>
            </a:xfrm>
            <a:custGeom>
              <a:avLst/>
              <a:gdLst/>
              <a:ahLst/>
              <a:cxnLst/>
              <a:rect l="l" t="t" r="r" b="b"/>
              <a:pathLst>
                <a:path w="46" h="210" extrusionOk="0">
                  <a:moveTo>
                    <a:pt x="31" y="0"/>
                  </a:moveTo>
                  <a:cubicBezTo>
                    <a:pt x="16" y="0"/>
                    <a:pt x="1" y="45"/>
                    <a:pt x="1" y="105"/>
                  </a:cubicBezTo>
                  <a:cubicBezTo>
                    <a:pt x="1" y="164"/>
                    <a:pt x="1" y="209"/>
                    <a:pt x="16" y="209"/>
                  </a:cubicBezTo>
                  <a:cubicBezTo>
                    <a:pt x="31" y="209"/>
                    <a:pt x="45" y="164"/>
                    <a:pt x="45" y="105"/>
                  </a:cubicBezTo>
                  <a:cubicBezTo>
                    <a:pt x="45" y="45"/>
                    <a:pt x="31"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0"/>
            <p:cNvSpPr/>
            <p:nvPr/>
          </p:nvSpPr>
          <p:spPr>
            <a:xfrm>
              <a:off x="7896225" y="3156407"/>
              <a:ext cx="1304" cy="5951"/>
            </a:xfrm>
            <a:custGeom>
              <a:avLst/>
              <a:gdLst/>
              <a:ahLst/>
              <a:cxnLst/>
              <a:rect l="l" t="t" r="r" b="b"/>
              <a:pathLst>
                <a:path w="46" h="210" extrusionOk="0">
                  <a:moveTo>
                    <a:pt x="31" y="0"/>
                  </a:moveTo>
                  <a:cubicBezTo>
                    <a:pt x="16" y="0"/>
                    <a:pt x="1" y="45"/>
                    <a:pt x="1" y="105"/>
                  </a:cubicBezTo>
                  <a:cubicBezTo>
                    <a:pt x="1" y="165"/>
                    <a:pt x="16" y="209"/>
                    <a:pt x="16" y="209"/>
                  </a:cubicBezTo>
                  <a:cubicBezTo>
                    <a:pt x="31" y="209"/>
                    <a:pt x="46" y="165"/>
                    <a:pt x="46" y="105"/>
                  </a:cubicBezTo>
                  <a:cubicBezTo>
                    <a:pt x="46" y="45"/>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0"/>
            <p:cNvSpPr/>
            <p:nvPr/>
          </p:nvSpPr>
          <p:spPr>
            <a:xfrm>
              <a:off x="7895800" y="3168621"/>
              <a:ext cx="1729" cy="6008"/>
            </a:xfrm>
            <a:custGeom>
              <a:avLst/>
              <a:gdLst/>
              <a:ahLst/>
              <a:cxnLst/>
              <a:rect l="l" t="t" r="r" b="b"/>
              <a:pathLst>
                <a:path w="61" h="212" extrusionOk="0">
                  <a:moveTo>
                    <a:pt x="26" y="0"/>
                  </a:moveTo>
                  <a:cubicBezTo>
                    <a:pt x="16" y="0"/>
                    <a:pt x="16" y="53"/>
                    <a:pt x="16" y="107"/>
                  </a:cubicBezTo>
                  <a:cubicBezTo>
                    <a:pt x="1" y="167"/>
                    <a:pt x="16" y="211"/>
                    <a:pt x="31" y="211"/>
                  </a:cubicBezTo>
                  <a:cubicBezTo>
                    <a:pt x="46" y="211"/>
                    <a:pt x="46" y="167"/>
                    <a:pt x="46" y="107"/>
                  </a:cubicBezTo>
                  <a:cubicBezTo>
                    <a:pt x="61" y="47"/>
                    <a:pt x="46" y="2"/>
                    <a:pt x="31" y="2"/>
                  </a:cubicBezTo>
                  <a:cubicBezTo>
                    <a:pt x="29" y="1"/>
                    <a:pt x="28" y="0"/>
                    <a:pt x="2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0"/>
            <p:cNvSpPr/>
            <p:nvPr/>
          </p:nvSpPr>
          <p:spPr>
            <a:xfrm>
              <a:off x="7895800" y="3180524"/>
              <a:ext cx="1304" cy="6376"/>
            </a:xfrm>
            <a:custGeom>
              <a:avLst/>
              <a:gdLst/>
              <a:ahLst/>
              <a:cxnLst/>
              <a:rect l="l" t="t" r="r" b="b"/>
              <a:pathLst>
                <a:path w="46" h="225" extrusionOk="0">
                  <a:moveTo>
                    <a:pt x="31" y="1"/>
                  </a:moveTo>
                  <a:cubicBezTo>
                    <a:pt x="16" y="1"/>
                    <a:pt x="1" y="45"/>
                    <a:pt x="1" y="105"/>
                  </a:cubicBezTo>
                  <a:cubicBezTo>
                    <a:pt x="1" y="165"/>
                    <a:pt x="1" y="225"/>
                    <a:pt x="16" y="225"/>
                  </a:cubicBezTo>
                  <a:cubicBezTo>
                    <a:pt x="31" y="225"/>
                    <a:pt x="46" y="165"/>
                    <a:pt x="46" y="105"/>
                  </a:cubicBezTo>
                  <a:cubicBezTo>
                    <a:pt x="46" y="60"/>
                    <a:pt x="31"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0"/>
            <p:cNvSpPr/>
            <p:nvPr/>
          </p:nvSpPr>
          <p:spPr>
            <a:xfrm>
              <a:off x="7895375" y="3192795"/>
              <a:ext cx="1304" cy="6376"/>
            </a:xfrm>
            <a:custGeom>
              <a:avLst/>
              <a:gdLst/>
              <a:ahLst/>
              <a:cxnLst/>
              <a:rect l="l" t="t" r="r" b="b"/>
              <a:pathLst>
                <a:path w="46" h="225" extrusionOk="0">
                  <a:moveTo>
                    <a:pt x="31" y="1"/>
                  </a:moveTo>
                  <a:cubicBezTo>
                    <a:pt x="16" y="1"/>
                    <a:pt x="1" y="45"/>
                    <a:pt x="1" y="105"/>
                  </a:cubicBezTo>
                  <a:cubicBezTo>
                    <a:pt x="1" y="165"/>
                    <a:pt x="16" y="225"/>
                    <a:pt x="31" y="225"/>
                  </a:cubicBezTo>
                  <a:cubicBezTo>
                    <a:pt x="31" y="225"/>
                    <a:pt x="46" y="165"/>
                    <a:pt x="46" y="105"/>
                  </a:cubicBezTo>
                  <a:cubicBezTo>
                    <a:pt x="46" y="45"/>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0"/>
            <p:cNvSpPr/>
            <p:nvPr/>
          </p:nvSpPr>
          <p:spPr>
            <a:xfrm>
              <a:off x="7895375" y="3205066"/>
              <a:ext cx="1304" cy="5951"/>
            </a:xfrm>
            <a:custGeom>
              <a:avLst/>
              <a:gdLst/>
              <a:ahLst/>
              <a:cxnLst/>
              <a:rect l="l" t="t" r="r" b="b"/>
              <a:pathLst>
                <a:path w="46" h="210" extrusionOk="0">
                  <a:moveTo>
                    <a:pt x="16" y="1"/>
                  </a:moveTo>
                  <a:cubicBezTo>
                    <a:pt x="16" y="1"/>
                    <a:pt x="1" y="46"/>
                    <a:pt x="1" y="105"/>
                  </a:cubicBezTo>
                  <a:cubicBezTo>
                    <a:pt x="1" y="165"/>
                    <a:pt x="16" y="210"/>
                    <a:pt x="16" y="210"/>
                  </a:cubicBezTo>
                  <a:cubicBezTo>
                    <a:pt x="31" y="210"/>
                    <a:pt x="46" y="165"/>
                    <a:pt x="46" y="105"/>
                  </a:cubicBezTo>
                  <a:cubicBezTo>
                    <a:pt x="46" y="46"/>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0"/>
            <p:cNvSpPr/>
            <p:nvPr/>
          </p:nvSpPr>
          <p:spPr>
            <a:xfrm>
              <a:off x="7894950" y="3217338"/>
              <a:ext cx="1304" cy="5951"/>
            </a:xfrm>
            <a:custGeom>
              <a:avLst/>
              <a:gdLst/>
              <a:ahLst/>
              <a:cxnLst/>
              <a:rect l="l" t="t" r="r" b="b"/>
              <a:pathLst>
                <a:path w="46" h="210" extrusionOk="0">
                  <a:moveTo>
                    <a:pt x="31" y="1"/>
                  </a:moveTo>
                  <a:cubicBezTo>
                    <a:pt x="16" y="1"/>
                    <a:pt x="1" y="46"/>
                    <a:pt x="1" y="105"/>
                  </a:cubicBezTo>
                  <a:cubicBezTo>
                    <a:pt x="1" y="165"/>
                    <a:pt x="16" y="210"/>
                    <a:pt x="16" y="210"/>
                  </a:cubicBezTo>
                  <a:cubicBezTo>
                    <a:pt x="31" y="210"/>
                    <a:pt x="46" y="165"/>
                    <a:pt x="46" y="105"/>
                  </a:cubicBezTo>
                  <a:cubicBezTo>
                    <a:pt x="46" y="46"/>
                    <a:pt x="31"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0"/>
            <p:cNvSpPr/>
            <p:nvPr/>
          </p:nvSpPr>
          <p:spPr>
            <a:xfrm>
              <a:off x="7894525" y="3229609"/>
              <a:ext cx="1729" cy="5980"/>
            </a:xfrm>
            <a:custGeom>
              <a:avLst/>
              <a:gdLst/>
              <a:ahLst/>
              <a:cxnLst/>
              <a:rect l="l" t="t" r="r" b="b"/>
              <a:pathLst>
                <a:path w="61" h="211" extrusionOk="0">
                  <a:moveTo>
                    <a:pt x="31" y="1"/>
                  </a:moveTo>
                  <a:cubicBezTo>
                    <a:pt x="16" y="1"/>
                    <a:pt x="16" y="46"/>
                    <a:pt x="16" y="106"/>
                  </a:cubicBezTo>
                  <a:cubicBezTo>
                    <a:pt x="1" y="165"/>
                    <a:pt x="31" y="210"/>
                    <a:pt x="31" y="210"/>
                  </a:cubicBezTo>
                  <a:cubicBezTo>
                    <a:pt x="46" y="210"/>
                    <a:pt x="61" y="165"/>
                    <a:pt x="61" y="106"/>
                  </a:cubicBezTo>
                  <a:cubicBezTo>
                    <a:pt x="61" y="46"/>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0"/>
            <p:cNvSpPr/>
            <p:nvPr/>
          </p:nvSpPr>
          <p:spPr>
            <a:xfrm>
              <a:off x="7894525" y="3241908"/>
              <a:ext cx="1304" cy="5951"/>
            </a:xfrm>
            <a:custGeom>
              <a:avLst/>
              <a:gdLst/>
              <a:ahLst/>
              <a:cxnLst/>
              <a:rect l="l" t="t" r="r" b="b"/>
              <a:pathLst>
                <a:path w="46" h="210" extrusionOk="0">
                  <a:moveTo>
                    <a:pt x="31" y="0"/>
                  </a:moveTo>
                  <a:cubicBezTo>
                    <a:pt x="16" y="0"/>
                    <a:pt x="1" y="45"/>
                    <a:pt x="1" y="105"/>
                  </a:cubicBezTo>
                  <a:cubicBezTo>
                    <a:pt x="1" y="164"/>
                    <a:pt x="16" y="209"/>
                    <a:pt x="16" y="209"/>
                  </a:cubicBezTo>
                  <a:cubicBezTo>
                    <a:pt x="31" y="209"/>
                    <a:pt x="46" y="164"/>
                    <a:pt x="46" y="105"/>
                  </a:cubicBezTo>
                  <a:cubicBezTo>
                    <a:pt x="46" y="45"/>
                    <a:pt x="31"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0"/>
            <p:cNvSpPr/>
            <p:nvPr/>
          </p:nvSpPr>
          <p:spPr>
            <a:xfrm>
              <a:off x="7894128" y="3253755"/>
              <a:ext cx="1700" cy="6376"/>
            </a:xfrm>
            <a:custGeom>
              <a:avLst/>
              <a:gdLst/>
              <a:ahLst/>
              <a:cxnLst/>
              <a:rect l="l" t="t" r="r" b="b"/>
              <a:pathLst>
                <a:path w="60" h="225" extrusionOk="0">
                  <a:moveTo>
                    <a:pt x="30" y="0"/>
                  </a:moveTo>
                  <a:cubicBezTo>
                    <a:pt x="15" y="0"/>
                    <a:pt x="0" y="45"/>
                    <a:pt x="0" y="120"/>
                  </a:cubicBezTo>
                  <a:cubicBezTo>
                    <a:pt x="0" y="179"/>
                    <a:pt x="15" y="224"/>
                    <a:pt x="30" y="224"/>
                  </a:cubicBezTo>
                  <a:cubicBezTo>
                    <a:pt x="45" y="224"/>
                    <a:pt x="45" y="179"/>
                    <a:pt x="45" y="120"/>
                  </a:cubicBezTo>
                  <a:cubicBezTo>
                    <a:pt x="60"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0"/>
            <p:cNvSpPr/>
            <p:nvPr/>
          </p:nvSpPr>
          <p:spPr>
            <a:xfrm>
              <a:off x="7894128" y="3266026"/>
              <a:ext cx="1275" cy="6376"/>
            </a:xfrm>
            <a:custGeom>
              <a:avLst/>
              <a:gdLst/>
              <a:ahLst/>
              <a:cxnLst/>
              <a:rect l="l" t="t" r="r" b="b"/>
              <a:pathLst>
                <a:path w="45" h="225" extrusionOk="0">
                  <a:moveTo>
                    <a:pt x="30" y="0"/>
                  </a:moveTo>
                  <a:cubicBezTo>
                    <a:pt x="15" y="0"/>
                    <a:pt x="0" y="45"/>
                    <a:pt x="0" y="105"/>
                  </a:cubicBezTo>
                  <a:cubicBezTo>
                    <a:pt x="0" y="165"/>
                    <a:pt x="0" y="224"/>
                    <a:pt x="15" y="224"/>
                  </a:cubicBezTo>
                  <a:cubicBezTo>
                    <a:pt x="30" y="224"/>
                    <a:pt x="45" y="165"/>
                    <a:pt x="45" y="105"/>
                  </a:cubicBezTo>
                  <a:cubicBezTo>
                    <a:pt x="45" y="60"/>
                    <a:pt x="30"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0"/>
            <p:cNvSpPr/>
            <p:nvPr/>
          </p:nvSpPr>
          <p:spPr>
            <a:xfrm>
              <a:off x="7893703" y="3278297"/>
              <a:ext cx="1275" cy="6376"/>
            </a:xfrm>
            <a:custGeom>
              <a:avLst/>
              <a:gdLst/>
              <a:ahLst/>
              <a:cxnLst/>
              <a:rect l="l" t="t" r="r" b="b"/>
              <a:pathLst>
                <a:path w="45" h="225" extrusionOk="0">
                  <a:moveTo>
                    <a:pt x="30" y="0"/>
                  </a:moveTo>
                  <a:cubicBezTo>
                    <a:pt x="15" y="0"/>
                    <a:pt x="0" y="45"/>
                    <a:pt x="0" y="105"/>
                  </a:cubicBezTo>
                  <a:cubicBezTo>
                    <a:pt x="0" y="165"/>
                    <a:pt x="15" y="224"/>
                    <a:pt x="30" y="224"/>
                  </a:cubicBezTo>
                  <a:cubicBezTo>
                    <a:pt x="45" y="224"/>
                    <a:pt x="45" y="165"/>
                    <a:pt x="45"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0"/>
            <p:cNvSpPr/>
            <p:nvPr/>
          </p:nvSpPr>
          <p:spPr>
            <a:xfrm>
              <a:off x="7893703" y="3290568"/>
              <a:ext cx="1275" cy="5951"/>
            </a:xfrm>
            <a:custGeom>
              <a:avLst/>
              <a:gdLst/>
              <a:ahLst/>
              <a:cxnLst/>
              <a:rect l="l" t="t" r="r" b="b"/>
              <a:pathLst>
                <a:path w="45" h="210" extrusionOk="0">
                  <a:moveTo>
                    <a:pt x="15" y="1"/>
                  </a:moveTo>
                  <a:cubicBezTo>
                    <a:pt x="0" y="1"/>
                    <a:pt x="0" y="45"/>
                    <a:pt x="0" y="105"/>
                  </a:cubicBezTo>
                  <a:cubicBezTo>
                    <a:pt x="0" y="165"/>
                    <a:pt x="0" y="210"/>
                    <a:pt x="15" y="210"/>
                  </a:cubicBezTo>
                  <a:cubicBezTo>
                    <a:pt x="30" y="210"/>
                    <a:pt x="45" y="165"/>
                    <a:pt x="45" y="105"/>
                  </a:cubicBezTo>
                  <a:cubicBezTo>
                    <a:pt x="45" y="45"/>
                    <a:pt x="4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0"/>
            <p:cNvSpPr/>
            <p:nvPr/>
          </p:nvSpPr>
          <p:spPr>
            <a:xfrm>
              <a:off x="7893278" y="3302839"/>
              <a:ext cx="1275" cy="5951"/>
            </a:xfrm>
            <a:custGeom>
              <a:avLst/>
              <a:gdLst/>
              <a:ahLst/>
              <a:cxnLst/>
              <a:rect l="l" t="t" r="r" b="b"/>
              <a:pathLst>
                <a:path w="45" h="210" extrusionOk="0">
                  <a:moveTo>
                    <a:pt x="30" y="1"/>
                  </a:moveTo>
                  <a:cubicBezTo>
                    <a:pt x="0" y="1"/>
                    <a:pt x="0" y="46"/>
                    <a:pt x="0" y="105"/>
                  </a:cubicBezTo>
                  <a:cubicBezTo>
                    <a:pt x="0" y="165"/>
                    <a:pt x="30" y="210"/>
                    <a:pt x="30" y="210"/>
                  </a:cubicBezTo>
                  <a:cubicBezTo>
                    <a:pt x="30" y="210"/>
                    <a:pt x="45" y="165"/>
                    <a:pt x="45" y="105"/>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0"/>
            <p:cNvSpPr/>
            <p:nvPr/>
          </p:nvSpPr>
          <p:spPr>
            <a:xfrm>
              <a:off x="7893278" y="3315111"/>
              <a:ext cx="1275" cy="5951"/>
            </a:xfrm>
            <a:custGeom>
              <a:avLst/>
              <a:gdLst/>
              <a:ahLst/>
              <a:cxnLst/>
              <a:rect l="l" t="t" r="r" b="b"/>
              <a:pathLst>
                <a:path w="45" h="210" extrusionOk="0">
                  <a:moveTo>
                    <a:pt x="15" y="1"/>
                  </a:moveTo>
                  <a:cubicBezTo>
                    <a:pt x="15" y="1"/>
                    <a:pt x="0" y="46"/>
                    <a:pt x="0" y="105"/>
                  </a:cubicBezTo>
                  <a:cubicBezTo>
                    <a:pt x="0" y="165"/>
                    <a:pt x="0" y="210"/>
                    <a:pt x="15" y="210"/>
                  </a:cubicBezTo>
                  <a:cubicBezTo>
                    <a:pt x="30" y="210"/>
                    <a:pt x="45" y="165"/>
                    <a:pt x="45" y="105"/>
                  </a:cubicBezTo>
                  <a:cubicBezTo>
                    <a:pt x="45"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0"/>
            <p:cNvSpPr/>
            <p:nvPr/>
          </p:nvSpPr>
          <p:spPr>
            <a:xfrm>
              <a:off x="7892853" y="3327382"/>
              <a:ext cx="1275" cy="5951"/>
            </a:xfrm>
            <a:custGeom>
              <a:avLst/>
              <a:gdLst/>
              <a:ahLst/>
              <a:cxnLst/>
              <a:rect l="l" t="t" r="r" b="b"/>
              <a:pathLst>
                <a:path w="45" h="210" extrusionOk="0">
                  <a:moveTo>
                    <a:pt x="30" y="1"/>
                  </a:moveTo>
                  <a:cubicBezTo>
                    <a:pt x="15" y="1"/>
                    <a:pt x="0" y="46"/>
                    <a:pt x="0" y="105"/>
                  </a:cubicBezTo>
                  <a:cubicBezTo>
                    <a:pt x="0" y="165"/>
                    <a:pt x="15" y="210"/>
                    <a:pt x="30" y="210"/>
                  </a:cubicBezTo>
                  <a:cubicBezTo>
                    <a:pt x="30" y="210"/>
                    <a:pt x="45" y="165"/>
                    <a:pt x="45" y="105"/>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0"/>
            <p:cNvSpPr/>
            <p:nvPr/>
          </p:nvSpPr>
          <p:spPr>
            <a:xfrm>
              <a:off x="7892853" y="3339256"/>
              <a:ext cx="1275" cy="6376"/>
            </a:xfrm>
            <a:custGeom>
              <a:avLst/>
              <a:gdLst/>
              <a:ahLst/>
              <a:cxnLst/>
              <a:rect l="l" t="t" r="r" b="b"/>
              <a:pathLst>
                <a:path w="45" h="225" extrusionOk="0">
                  <a:moveTo>
                    <a:pt x="15" y="0"/>
                  </a:moveTo>
                  <a:cubicBezTo>
                    <a:pt x="0" y="0"/>
                    <a:pt x="0" y="60"/>
                    <a:pt x="0" y="120"/>
                  </a:cubicBezTo>
                  <a:cubicBezTo>
                    <a:pt x="0" y="179"/>
                    <a:pt x="0" y="224"/>
                    <a:pt x="15" y="224"/>
                  </a:cubicBezTo>
                  <a:cubicBezTo>
                    <a:pt x="30" y="224"/>
                    <a:pt x="45" y="179"/>
                    <a:pt x="45" y="120"/>
                  </a:cubicBezTo>
                  <a:cubicBezTo>
                    <a:pt x="45" y="60"/>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0"/>
            <p:cNvSpPr/>
            <p:nvPr/>
          </p:nvSpPr>
          <p:spPr>
            <a:xfrm>
              <a:off x="7892428" y="3351528"/>
              <a:ext cx="1304" cy="6376"/>
            </a:xfrm>
            <a:custGeom>
              <a:avLst/>
              <a:gdLst/>
              <a:ahLst/>
              <a:cxnLst/>
              <a:rect l="l" t="t" r="r" b="b"/>
              <a:pathLst>
                <a:path w="46" h="225" extrusionOk="0">
                  <a:moveTo>
                    <a:pt x="30" y="0"/>
                  </a:moveTo>
                  <a:cubicBezTo>
                    <a:pt x="15" y="0"/>
                    <a:pt x="0" y="45"/>
                    <a:pt x="0" y="105"/>
                  </a:cubicBezTo>
                  <a:cubicBezTo>
                    <a:pt x="0" y="164"/>
                    <a:pt x="15" y="224"/>
                    <a:pt x="30" y="224"/>
                  </a:cubicBezTo>
                  <a:cubicBezTo>
                    <a:pt x="30" y="224"/>
                    <a:pt x="45" y="179"/>
                    <a:pt x="45" y="120"/>
                  </a:cubicBezTo>
                  <a:cubicBezTo>
                    <a:pt x="45" y="60"/>
                    <a:pt x="30"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0"/>
            <p:cNvSpPr/>
            <p:nvPr/>
          </p:nvSpPr>
          <p:spPr>
            <a:xfrm>
              <a:off x="7892428" y="3363799"/>
              <a:ext cx="1304" cy="6376"/>
            </a:xfrm>
            <a:custGeom>
              <a:avLst/>
              <a:gdLst/>
              <a:ahLst/>
              <a:cxnLst/>
              <a:rect l="l" t="t" r="r" b="b"/>
              <a:pathLst>
                <a:path w="46" h="225" extrusionOk="0">
                  <a:moveTo>
                    <a:pt x="15" y="0"/>
                  </a:moveTo>
                  <a:cubicBezTo>
                    <a:pt x="0" y="0"/>
                    <a:pt x="0" y="45"/>
                    <a:pt x="0" y="105"/>
                  </a:cubicBezTo>
                  <a:cubicBezTo>
                    <a:pt x="0" y="165"/>
                    <a:pt x="0" y="224"/>
                    <a:pt x="15" y="224"/>
                  </a:cubicBezTo>
                  <a:cubicBezTo>
                    <a:pt x="30" y="224"/>
                    <a:pt x="30"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0"/>
            <p:cNvSpPr/>
            <p:nvPr/>
          </p:nvSpPr>
          <p:spPr>
            <a:xfrm>
              <a:off x="7892003" y="3376070"/>
              <a:ext cx="1304" cy="5951"/>
            </a:xfrm>
            <a:custGeom>
              <a:avLst/>
              <a:gdLst/>
              <a:ahLst/>
              <a:cxnLst/>
              <a:rect l="l" t="t" r="r" b="b"/>
              <a:pathLst>
                <a:path w="46" h="210" extrusionOk="0">
                  <a:moveTo>
                    <a:pt x="30" y="0"/>
                  </a:moveTo>
                  <a:cubicBezTo>
                    <a:pt x="0" y="0"/>
                    <a:pt x="0" y="45"/>
                    <a:pt x="0" y="105"/>
                  </a:cubicBezTo>
                  <a:cubicBezTo>
                    <a:pt x="0" y="165"/>
                    <a:pt x="15" y="210"/>
                    <a:pt x="15" y="210"/>
                  </a:cubicBezTo>
                  <a:cubicBezTo>
                    <a:pt x="30" y="210"/>
                    <a:pt x="45" y="165"/>
                    <a:pt x="45"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0"/>
            <p:cNvSpPr/>
            <p:nvPr/>
          </p:nvSpPr>
          <p:spPr>
            <a:xfrm>
              <a:off x="7892003" y="3388341"/>
              <a:ext cx="1304" cy="5951"/>
            </a:xfrm>
            <a:custGeom>
              <a:avLst/>
              <a:gdLst/>
              <a:ahLst/>
              <a:cxnLst/>
              <a:rect l="l" t="t" r="r" b="b"/>
              <a:pathLst>
                <a:path w="46" h="210" extrusionOk="0">
                  <a:moveTo>
                    <a:pt x="15" y="1"/>
                  </a:moveTo>
                  <a:cubicBezTo>
                    <a:pt x="0" y="1"/>
                    <a:pt x="0" y="45"/>
                    <a:pt x="0" y="105"/>
                  </a:cubicBezTo>
                  <a:cubicBezTo>
                    <a:pt x="0" y="165"/>
                    <a:pt x="0" y="210"/>
                    <a:pt x="15" y="210"/>
                  </a:cubicBezTo>
                  <a:cubicBezTo>
                    <a:pt x="30" y="210"/>
                    <a:pt x="45" y="165"/>
                    <a:pt x="45" y="105"/>
                  </a:cubicBezTo>
                  <a:cubicBezTo>
                    <a:pt x="45" y="45"/>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0"/>
            <p:cNvSpPr/>
            <p:nvPr/>
          </p:nvSpPr>
          <p:spPr>
            <a:xfrm>
              <a:off x="7891578" y="3400612"/>
              <a:ext cx="1304" cy="5951"/>
            </a:xfrm>
            <a:custGeom>
              <a:avLst/>
              <a:gdLst/>
              <a:ahLst/>
              <a:cxnLst/>
              <a:rect l="l" t="t" r="r" b="b"/>
              <a:pathLst>
                <a:path w="46" h="210" extrusionOk="0">
                  <a:moveTo>
                    <a:pt x="15" y="1"/>
                  </a:moveTo>
                  <a:cubicBezTo>
                    <a:pt x="15" y="1"/>
                    <a:pt x="0" y="45"/>
                    <a:pt x="0" y="105"/>
                  </a:cubicBezTo>
                  <a:cubicBezTo>
                    <a:pt x="0" y="165"/>
                    <a:pt x="0" y="210"/>
                    <a:pt x="15" y="210"/>
                  </a:cubicBezTo>
                  <a:cubicBezTo>
                    <a:pt x="30" y="210"/>
                    <a:pt x="45" y="165"/>
                    <a:pt x="45" y="105"/>
                  </a:cubicBezTo>
                  <a:cubicBezTo>
                    <a:pt x="45" y="45"/>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0"/>
            <p:cNvSpPr/>
            <p:nvPr/>
          </p:nvSpPr>
          <p:spPr>
            <a:xfrm>
              <a:off x="7891578" y="3412884"/>
              <a:ext cx="1304" cy="5951"/>
            </a:xfrm>
            <a:custGeom>
              <a:avLst/>
              <a:gdLst/>
              <a:ahLst/>
              <a:cxnLst/>
              <a:rect l="l" t="t" r="r" b="b"/>
              <a:pathLst>
                <a:path w="46" h="210" extrusionOk="0">
                  <a:moveTo>
                    <a:pt x="15" y="1"/>
                  </a:moveTo>
                  <a:cubicBezTo>
                    <a:pt x="15" y="1"/>
                    <a:pt x="0" y="46"/>
                    <a:pt x="0" y="105"/>
                  </a:cubicBezTo>
                  <a:cubicBezTo>
                    <a:pt x="0" y="165"/>
                    <a:pt x="0" y="210"/>
                    <a:pt x="15" y="210"/>
                  </a:cubicBezTo>
                  <a:cubicBezTo>
                    <a:pt x="15" y="210"/>
                    <a:pt x="45" y="165"/>
                    <a:pt x="45" y="105"/>
                  </a:cubicBezTo>
                  <a:cubicBezTo>
                    <a:pt x="45"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0"/>
            <p:cNvSpPr/>
            <p:nvPr/>
          </p:nvSpPr>
          <p:spPr>
            <a:xfrm>
              <a:off x="7891152" y="3424730"/>
              <a:ext cx="1304" cy="6376"/>
            </a:xfrm>
            <a:custGeom>
              <a:avLst/>
              <a:gdLst/>
              <a:ahLst/>
              <a:cxnLst/>
              <a:rect l="l" t="t" r="r" b="b"/>
              <a:pathLst>
                <a:path w="46" h="225" extrusionOk="0">
                  <a:moveTo>
                    <a:pt x="30" y="1"/>
                  </a:moveTo>
                  <a:cubicBezTo>
                    <a:pt x="15" y="1"/>
                    <a:pt x="0" y="61"/>
                    <a:pt x="0" y="120"/>
                  </a:cubicBezTo>
                  <a:cubicBezTo>
                    <a:pt x="0" y="180"/>
                    <a:pt x="15" y="225"/>
                    <a:pt x="15" y="225"/>
                  </a:cubicBezTo>
                  <a:cubicBezTo>
                    <a:pt x="30" y="225"/>
                    <a:pt x="45" y="180"/>
                    <a:pt x="45" y="120"/>
                  </a:cubicBezTo>
                  <a:cubicBezTo>
                    <a:pt x="45" y="61"/>
                    <a:pt x="30"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0"/>
            <p:cNvSpPr/>
            <p:nvPr/>
          </p:nvSpPr>
          <p:spPr>
            <a:xfrm>
              <a:off x="7890727" y="3437029"/>
              <a:ext cx="1729" cy="6376"/>
            </a:xfrm>
            <a:custGeom>
              <a:avLst/>
              <a:gdLst/>
              <a:ahLst/>
              <a:cxnLst/>
              <a:rect l="l" t="t" r="r" b="b"/>
              <a:pathLst>
                <a:path w="61" h="225" extrusionOk="0">
                  <a:moveTo>
                    <a:pt x="30" y="0"/>
                  </a:moveTo>
                  <a:cubicBezTo>
                    <a:pt x="15" y="0"/>
                    <a:pt x="1" y="60"/>
                    <a:pt x="1" y="120"/>
                  </a:cubicBezTo>
                  <a:cubicBezTo>
                    <a:pt x="1" y="164"/>
                    <a:pt x="15" y="224"/>
                    <a:pt x="30" y="224"/>
                  </a:cubicBezTo>
                  <a:cubicBezTo>
                    <a:pt x="45" y="224"/>
                    <a:pt x="45" y="179"/>
                    <a:pt x="45" y="120"/>
                  </a:cubicBezTo>
                  <a:cubicBezTo>
                    <a:pt x="60"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0"/>
            <p:cNvSpPr/>
            <p:nvPr/>
          </p:nvSpPr>
          <p:spPr>
            <a:xfrm>
              <a:off x="7890727" y="3449301"/>
              <a:ext cx="1304" cy="6008"/>
            </a:xfrm>
            <a:custGeom>
              <a:avLst/>
              <a:gdLst/>
              <a:ahLst/>
              <a:cxnLst/>
              <a:rect l="l" t="t" r="r" b="b"/>
              <a:pathLst>
                <a:path w="46" h="212" extrusionOk="0">
                  <a:moveTo>
                    <a:pt x="30" y="0"/>
                  </a:moveTo>
                  <a:cubicBezTo>
                    <a:pt x="15" y="0"/>
                    <a:pt x="1" y="45"/>
                    <a:pt x="1" y="105"/>
                  </a:cubicBezTo>
                  <a:cubicBezTo>
                    <a:pt x="1" y="164"/>
                    <a:pt x="1" y="209"/>
                    <a:pt x="15" y="209"/>
                  </a:cubicBezTo>
                  <a:cubicBezTo>
                    <a:pt x="17" y="211"/>
                    <a:pt x="19" y="212"/>
                    <a:pt x="20" y="212"/>
                  </a:cubicBezTo>
                  <a:cubicBezTo>
                    <a:pt x="33" y="212"/>
                    <a:pt x="45" y="158"/>
                    <a:pt x="45" y="105"/>
                  </a:cubicBezTo>
                  <a:cubicBezTo>
                    <a:pt x="45" y="45"/>
                    <a:pt x="30"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0"/>
            <p:cNvSpPr/>
            <p:nvPr/>
          </p:nvSpPr>
          <p:spPr>
            <a:xfrm>
              <a:off x="7890302" y="3461572"/>
              <a:ext cx="1729" cy="5951"/>
            </a:xfrm>
            <a:custGeom>
              <a:avLst/>
              <a:gdLst/>
              <a:ahLst/>
              <a:cxnLst/>
              <a:rect l="l" t="t" r="r" b="b"/>
              <a:pathLst>
                <a:path w="61" h="210" extrusionOk="0">
                  <a:moveTo>
                    <a:pt x="30" y="0"/>
                  </a:moveTo>
                  <a:cubicBezTo>
                    <a:pt x="1" y="0"/>
                    <a:pt x="16" y="45"/>
                    <a:pt x="1" y="105"/>
                  </a:cubicBezTo>
                  <a:cubicBezTo>
                    <a:pt x="1" y="165"/>
                    <a:pt x="16" y="209"/>
                    <a:pt x="30" y="209"/>
                  </a:cubicBezTo>
                  <a:cubicBezTo>
                    <a:pt x="45" y="209"/>
                    <a:pt x="45" y="165"/>
                    <a:pt x="45" y="105"/>
                  </a:cubicBezTo>
                  <a:cubicBezTo>
                    <a:pt x="45" y="45"/>
                    <a:pt x="60"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0"/>
            <p:cNvSpPr/>
            <p:nvPr/>
          </p:nvSpPr>
          <p:spPr>
            <a:xfrm>
              <a:off x="7890302" y="3473843"/>
              <a:ext cx="1304" cy="5951"/>
            </a:xfrm>
            <a:custGeom>
              <a:avLst/>
              <a:gdLst/>
              <a:ahLst/>
              <a:cxnLst/>
              <a:rect l="l" t="t" r="r" b="b"/>
              <a:pathLst>
                <a:path w="46" h="210" extrusionOk="0">
                  <a:moveTo>
                    <a:pt x="16" y="0"/>
                  </a:moveTo>
                  <a:cubicBezTo>
                    <a:pt x="16" y="0"/>
                    <a:pt x="1" y="45"/>
                    <a:pt x="1" y="105"/>
                  </a:cubicBezTo>
                  <a:cubicBezTo>
                    <a:pt x="1" y="165"/>
                    <a:pt x="1" y="209"/>
                    <a:pt x="16" y="209"/>
                  </a:cubicBezTo>
                  <a:cubicBezTo>
                    <a:pt x="30" y="209"/>
                    <a:pt x="45" y="165"/>
                    <a:pt x="45" y="105"/>
                  </a:cubicBezTo>
                  <a:cubicBezTo>
                    <a:pt x="45" y="45"/>
                    <a:pt x="30"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0"/>
            <p:cNvSpPr/>
            <p:nvPr/>
          </p:nvSpPr>
          <p:spPr>
            <a:xfrm>
              <a:off x="7889877" y="3486114"/>
              <a:ext cx="1304" cy="5951"/>
            </a:xfrm>
            <a:custGeom>
              <a:avLst/>
              <a:gdLst/>
              <a:ahLst/>
              <a:cxnLst/>
              <a:rect l="l" t="t" r="r" b="b"/>
              <a:pathLst>
                <a:path w="46" h="210" extrusionOk="0">
                  <a:moveTo>
                    <a:pt x="31" y="0"/>
                  </a:moveTo>
                  <a:cubicBezTo>
                    <a:pt x="16" y="0"/>
                    <a:pt x="1" y="45"/>
                    <a:pt x="1" y="105"/>
                  </a:cubicBezTo>
                  <a:cubicBezTo>
                    <a:pt x="1" y="165"/>
                    <a:pt x="16" y="210"/>
                    <a:pt x="31" y="210"/>
                  </a:cubicBezTo>
                  <a:cubicBezTo>
                    <a:pt x="31" y="210"/>
                    <a:pt x="45" y="165"/>
                    <a:pt x="45" y="105"/>
                  </a:cubicBezTo>
                  <a:cubicBezTo>
                    <a:pt x="45" y="45"/>
                    <a:pt x="45"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0"/>
            <p:cNvSpPr/>
            <p:nvPr/>
          </p:nvSpPr>
          <p:spPr>
            <a:xfrm>
              <a:off x="7889877" y="3497960"/>
              <a:ext cx="1304" cy="6376"/>
            </a:xfrm>
            <a:custGeom>
              <a:avLst/>
              <a:gdLst/>
              <a:ahLst/>
              <a:cxnLst/>
              <a:rect l="l" t="t" r="r" b="b"/>
              <a:pathLst>
                <a:path w="46" h="225" extrusionOk="0">
                  <a:moveTo>
                    <a:pt x="16" y="1"/>
                  </a:moveTo>
                  <a:cubicBezTo>
                    <a:pt x="16" y="1"/>
                    <a:pt x="1" y="60"/>
                    <a:pt x="1" y="120"/>
                  </a:cubicBezTo>
                  <a:cubicBezTo>
                    <a:pt x="1" y="180"/>
                    <a:pt x="1" y="225"/>
                    <a:pt x="16" y="225"/>
                  </a:cubicBezTo>
                  <a:cubicBezTo>
                    <a:pt x="31" y="225"/>
                    <a:pt x="45" y="180"/>
                    <a:pt x="45" y="120"/>
                  </a:cubicBezTo>
                  <a:cubicBezTo>
                    <a:pt x="45" y="60"/>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0"/>
            <p:cNvSpPr/>
            <p:nvPr/>
          </p:nvSpPr>
          <p:spPr>
            <a:xfrm>
              <a:off x="7889452" y="3510232"/>
              <a:ext cx="1304" cy="6376"/>
            </a:xfrm>
            <a:custGeom>
              <a:avLst/>
              <a:gdLst/>
              <a:ahLst/>
              <a:cxnLst/>
              <a:rect l="l" t="t" r="r" b="b"/>
              <a:pathLst>
                <a:path w="46" h="225" extrusionOk="0">
                  <a:moveTo>
                    <a:pt x="31" y="1"/>
                  </a:moveTo>
                  <a:cubicBezTo>
                    <a:pt x="1" y="1"/>
                    <a:pt x="1" y="61"/>
                    <a:pt x="1" y="120"/>
                  </a:cubicBezTo>
                  <a:cubicBezTo>
                    <a:pt x="1" y="180"/>
                    <a:pt x="16" y="225"/>
                    <a:pt x="31" y="225"/>
                  </a:cubicBezTo>
                  <a:cubicBezTo>
                    <a:pt x="31" y="225"/>
                    <a:pt x="46" y="165"/>
                    <a:pt x="46" y="120"/>
                  </a:cubicBezTo>
                  <a:cubicBezTo>
                    <a:pt x="46" y="61"/>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0"/>
            <p:cNvSpPr/>
            <p:nvPr/>
          </p:nvSpPr>
          <p:spPr>
            <a:xfrm>
              <a:off x="7889452" y="3522503"/>
              <a:ext cx="1304" cy="6376"/>
            </a:xfrm>
            <a:custGeom>
              <a:avLst/>
              <a:gdLst/>
              <a:ahLst/>
              <a:cxnLst/>
              <a:rect l="l" t="t" r="r" b="b"/>
              <a:pathLst>
                <a:path w="46" h="225" extrusionOk="0">
                  <a:moveTo>
                    <a:pt x="16" y="1"/>
                  </a:moveTo>
                  <a:cubicBezTo>
                    <a:pt x="1" y="1"/>
                    <a:pt x="1" y="46"/>
                    <a:pt x="1" y="105"/>
                  </a:cubicBezTo>
                  <a:cubicBezTo>
                    <a:pt x="1" y="165"/>
                    <a:pt x="1" y="225"/>
                    <a:pt x="16" y="225"/>
                  </a:cubicBezTo>
                  <a:cubicBezTo>
                    <a:pt x="31" y="225"/>
                    <a:pt x="31" y="180"/>
                    <a:pt x="46" y="120"/>
                  </a:cubicBezTo>
                  <a:cubicBezTo>
                    <a:pt x="46" y="46"/>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0"/>
            <p:cNvSpPr/>
            <p:nvPr/>
          </p:nvSpPr>
          <p:spPr>
            <a:xfrm>
              <a:off x="7889027" y="3534774"/>
              <a:ext cx="1304" cy="5980"/>
            </a:xfrm>
            <a:custGeom>
              <a:avLst/>
              <a:gdLst/>
              <a:ahLst/>
              <a:cxnLst/>
              <a:rect l="l" t="t" r="r" b="b"/>
              <a:pathLst>
                <a:path w="46" h="211" extrusionOk="0">
                  <a:moveTo>
                    <a:pt x="31" y="1"/>
                  </a:moveTo>
                  <a:cubicBezTo>
                    <a:pt x="1" y="1"/>
                    <a:pt x="1" y="46"/>
                    <a:pt x="1" y="106"/>
                  </a:cubicBezTo>
                  <a:cubicBezTo>
                    <a:pt x="1" y="165"/>
                    <a:pt x="16" y="210"/>
                    <a:pt x="16" y="210"/>
                  </a:cubicBezTo>
                  <a:cubicBezTo>
                    <a:pt x="31" y="210"/>
                    <a:pt x="46" y="165"/>
                    <a:pt x="46" y="106"/>
                  </a:cubicBezTo>
                  <a:cubicBezTo>
                    <a:pt x="46" y="46"/>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0"/>
            <p:cNvSpPr/>
            <p:nvPr/>
          </p:nvSpPr>
          <p:spPr>
            <a:xfrm>
              <a:off x="7888602" y="3547074"/>
              <a:ext cx="1729" cy="5951"/>
            </a:xfrm>
            <a:custGeom>
              <a:avLst/>
              <a:gdLst/>
              <a:ahLst/>
              <a:cxnLst/>
              <a:rect l="l" t="t" r="r" b="b"/>
              <a:pathLst>
                <a:path w="61" h="210" extrusionOk="0">
                  <a:moveTo>
                    <a:pt x="31" y="0"/>
                  </a:moveTo>
                  <a:cubicBezTo>
                    <a:pt x="16" y="0"/>
                    <a:pt x="16" y="45"/>
                    <a:pt x="16" y="105"/>
                  </a:cubicBezTo>
                  <a:cubicBezTo>
                    <a:pt x="1" y="164"/>
                    <a:pt x="16" y="209"/>
                    <a:pt x="31" y="209"/>
                  </a:cubicBezTo>
                  <a:cubicBezTo>
                    <a:pt x="46" y="209"/>
                    <a:pt x="46" y="164"/>
                    <a:pt x="46" y="105"/>
                  </a:cubicBezTo>
                  <a:cubicBezTo>
                    <a:pt x="61" y="45"/>
                    <a:pt x="61"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0"/>
            <p:cNvSpPr/>
            <p:nvPr/>
          </p:nvSpPr>
          <p:spPr>
            <a:xfrm>
              <a:off x="7888602" y="3559345"/>
              <a:ext cx="1304" cy="5951"/>
            </a:xfrm>
            <a:custGeom>
              <a:avLst/>
              <a:gdLst/>
              <a:ahLst/>
              <a:cxnLst/>
              <a:rect l="l" t="t" r="r" b="b"/>
              <a:pathLst>
                <a:path w="46" h="210" extrusionOk="0">
                  <a:moveTo>
                    <a:pt x="31" y="0"/>
                  </a:moveTo>
                  <a:cubicBezTo>
                    <a:pt x="16" y="0"/>
                    <a:pt x="1" y="45"/>
                    <a:pt x="1" y="105"/>
                  </a:cubicBezTo>
                  <a:cubicBezTo>
                    <a:pt x="1" y="164"/>
                    <a:pt x="1" y="209"/>
                    <a:pt x="16" y="209"/>
                  </a:cubicBezTo>
                  <a:cubicBezTo>
                    <a:pt x="31" y="209"/>
                    <a:pt x="46" y="164"/>
                    <a:pt x="46" y="105"/>
                  </a:cubicBezTo>
                  <a:cubicBezTo>
                    <a:pt x="46" y="45"/>
                    <a:pt x="31"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0"/>
            <p:cNvSpPr/>
            <p:nvPr/>
          </p:nvSpPr>
          <p:spPr>
            <a:xfrm>
              <a:off x="7888177" y="3571616"/>
              <a:ext cx="1304" cy="5951"/>
            </a:xfrm>
            <a:custGeom>
              <a:avLst/>
              <a:gdLst/>
              <a:ahLst/>
              <a:cxnLst/>
              <a:rect l="l" t="t" r="r" b="b"/>
              <a:pathLst>
                <a:path w="46" h="210" extrusionOk="0">
                  <a:moveTo>
                    <a:pt x="31" y="0"/>
                  </a:moveTo>
                  <a:cubicBezTo>
                    <a:pt x="16" y="0"/>
                    <a:pt x="1" y="45"/>
                    <a:pt x="1" y="105"/>
                  </a:cubicBezTo>
                  <a:cubicBezTo>
                    <a:pt x="1" y="165"/>
                    <a:pt x="16" y="209"/>
                    <a:pt x="31" y="209"/>
                  </a:cubicBezTo>
                  <a:cubicBezTo>
                    <a:pt x="46" y="209"/>
                    <a:pt x="46" y="165"/>
                    <a:pt x="46" y="105"/>
                  </a:cubicBezTo>
                  <a:cubicBezTo>
                    <a:pt x="46" y="45"/>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0"/>
            <p:cNvSpPr/>
            <p:nvPr/>
          </p:nvSpPr>
          <p:spPr>
            <a:xfrm>
              <a:off x="7888177" y="3583462"/>
              <a:ext cx="1304" cy="6376"/>
            </a:xfrm>
            <a:custGeom>
              <a:avLst/>
              <a:gdLst/>
              <a:ahLst/>
              <a:cxnLst/>
              <a:rect l="l" t="t" r="r" b="b"/>
              <a:pathLst>
                <a:path w="46" h="225" extrusionOk="0">
                  <a:moveTo>
                    <a:pt x="16" y="0"/>
                  </a:moveTo>
                  <a:cubicBezTo>
                    <a:pt x="16" y="0"/>
                    <a:pt x="1" y="45"/>
                    <a:pt x="1" y="120"/>
                  </a:cubicBezTo>
                  <a:cubicBezTo>
                    <a:pt x="1" y="180"/>
                    <a:pt x="1" y="225"/>
                    <a:pt x="16" y="225"/>
                  </a:cubicBezTo>
                  <a:cubicBezTo>
                    <a:pt x="31" y="225"/>
                    <a:pt x="46" y="180"/>
                    <a:pt x="46" y="120"/>
                  </a:cubicBezTo>
                  <a:cubicBezTo>
                    <a:pt x="46" y="60"/>
                    <a:pt x="31" y="15"/>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0"/>
            <p:cNvSpPr/>
            <p:nvPr/>
          </p:nvSpPr>
          <p:spPr>
            <a:xfrm>
              <a:off x="7887780" y="3595733"/>
              <a:ext cx="1275" cy="6376"/>
            </a:xfrm>
            <a:custGeom>
              <a:avLst/>
              <a:gdLst/>
              <a:ahLst/>
              <a:cxnLst/>
              <a:rect l="l" t="t" r="r" b="b"/>
              <a:pathLst>
                <a:path w="45" h="225" extrusionOk="0">
                  <a:moveTo>
                    <a:pt x="30" y="1"/>
                  </a:moveTo>
                  <a:cubicBezTo>
                    <a:pt x="15" y="1"/>
                    <a:pt x="0" y="60"/>
                    <a:pt x="0" y="105"/>
                  </a:cubicBezTo>
                  <a:cubicBezTo>
                    <a:pt x="0" y="165"/>
                    <a:pt x="15" y="225"/>
                    <a:pt x="15" y="225"/>
                  </a:cubicBezTo>
                  <a:cubicBezTo>
                    <a:pt x="30" y="225"/>
                    <a:pt x="45" y="165"/>
                    <a:pt x="45" y="105"/>
                  </a:cubicBezTo>
                  <a:cubicBezTo>
                    <a:pt x="45" y="60"/>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0"/>
            <p:cNvSpPr/>
            <p:nvPr/>
          </p:nvSpPr>
          <p:spPr>
            <a:xfrm>
              <a:off x="7887355" y="3608005"/>
              <a:ext cx="1700" cy="6036"/>
            </a:xfrm>
            <a:custGeom>
              <a:avLst/>
              <a:gdLst/>
              <a:ahLst/>
              <a:cxnLst/>
              <a:rect l="l" t="t" r="r" b="b"/>
              <a:pathLst>
                <a:path w="60" h="213" extrusionOk="0">
                  <a:moveTo>
                    <a:pt x="30" y="1"/>
                  </a:moveTo>
                  <a:cubicBezTo>
                    <a:pt x="0" y="1"/>
                    <a:pt x="15" y="46"/>
                    <a:pt x="0" y="105"/>
                  </a:cubicBezTo>
                  <a:cubicBezTo>
                    <a:pt x="0" y="165"/>
                    <a:pt x="15" y="210"/>
                    <a:pt x="30" y="210"/>
                  </a:cubicBezTo>
                  <a:cubicBezTo>
                    <a:pt x="32" y="211"/>
                    <a:pt x="33" y="212"/>
                    <a:pt x="35" y="212"/>
                  </a:cubicBezTo>
                  <a:cubicBezTo>
                    <a:pt x="48" y="212"/>
                    <a:pt x="58" y="159"/>
                    <a:pt x="45" y="105"/>
                  </a:cubicBezTo>
                  <a:cubicBezTo>
                    <a:pt x="45" y="46"/>
                    <a:pt x="60"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0"/>
            <p:cNvSpPr/>
            <p:nvPr/>
          </p:nvSpPr>
          <p:spPr>
            <a:xfrm>
              <a:off x="7887355" y="3620276"/>
              <a:ext cx="1275" cy="5951"/>
            </a:xfrm>
            <a:custGeom>
              <a:avLst/>
              <a:gdLst/>
              <a:ahLst/>
              <a:cxnLst/>
              <a:rect l="l" t="t" r="r" b="b"/>
              <a:pathLst>
                <a:path w="45" h="210" extrusionOk="0">
                  <a:moveTo>
                    <a:pt x="15" y="1"/>
                  </a:moveTo>
                  <a:cubicBezTo>
                    <a:pt x="15" y="1"/>
                    <a:pt x="0" y="46"/>
                    <a:pt x="0" y="105"/>
                  </a:cubicBezTo>
                  <a:cubicBezTo>
                    <a:pt x="0" y="165"/>
                    <a:pt x="0" y="210"/>
                    <a:pt x="15" y="210"/>
                  </a:cubicBezTo>
                  <a:cubicBezTo>
                    <a:pt x="30" y="210"/>
                    <a:pt x="45" y="165"/>
                    <a:pt x="45" y="105"/>
                  </a:cubicBezTo>
                  <a:cubicBezTo>
                    <a:pt x="45"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0"/>
            <p:cNvSpPr/>
            <p:nvPr/>
          </p:nvSpPr>
          <p:spPr>
            <a:xfrm>
              <a:off x="7886930" y="3632547"/>
              <a:ext cx="1275" cy="5951"/>
            </a:xfrm>
            <a:custGeom>
              <a:avLst/>
              <a:gdLst/>
              <a:ahLst/>
              <a:cxnLst/>
              <a:rect l="l" t="t" r="r" b="b"/>
              <a:pathLst>
                <a:path w="45" h="210" extrusionOk="0">
                  <a:moveTo>
                    <a:pt x="30" y="1"/>
                  </a:moveTo>
                  <a:cubicBezTo>
                    <a:pt x="15" y="1"/>
                    <a:pt x="0" y="46"/>
                    <a:pt x="0" y="105"/>
                  </a:cubicBezTo>
                  <a:cubicBezTo>
                    <a:pt x="0" y="165"/>
                    <a:pt x="15" y="210"/>
                    <a:pt x="15" y="210"/>
                  </a:cubicBezTo>
                  <a:cubicBezTo>
                    <a:pt x="30" y="210"/>
                    <a:pt x="45" y="165"/>
                    <a:pt x="45" y="105"/>
                  </a:cubicBezTo>
                  <a:cubicBezTo>
                    <a:pt x="45" y="46"/>
                    <a:pt x="30"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0"/>
            <p:cNvSpPr/>
            <p:nvPr/>
          </p:nvSpPr>
          <p:spPr>
            <a:xfrm>
              <a:off x="7886505" y="3644421"/>
              <a:ext cx="1700" cy="6376"/>
            </a:xfrm>
            <a:custGeom>
              <a:avLst/>
              <a:gdLst/>
              <a:ahLst/>
              <a:cxnLst/>
              <a:rect l="l" t="t" r="r" b="b"/>
              <a:pathLst>
                <a:path w="60" h="225" extrusionOk="0">
                  <a:moveTo>
                    <a:pt x="30" y="0"/>
                  </a:moveTo>
                  <a:cubicBezTo>
                    <a:pt x="15" y="0"/>
                    <a:pt x="0" y="60"/>
                    <a:pt x="0" y="120"/>
                  </a:cubicBezTo>
                  <a:cubicBezTo>
                    <a:pt x="0" y="179"/>
                    <a:pt x="15" y="224"/>
                    <a:pt x="30" y="224"/>
                  </a:cubicBezTo>
                  <a:cubicBezTo>
                    <a:pt x="45" y="224"/>
                    <a:pt x="45" y="179"/>
                    <a:pt x="45" y="120"/>
                  </a:cubicBezTo>
                  <a:cubicBezTo>
                    <a:pt x="60"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0"/>
            <p:cNvSpPr/>
            <p:nvPr/>
          </p:nvSpPr>
          <p:spPr>
            <a:xfrm>
              <a:off x="7886505" y="3656693"/>
              <a:ext cx="1275" cy="6376"/>
            </a:xfrm>
            <a:custGeom>
              <a:avLst/>
              <a:gdLst/>
              <a:ahLst/>
              <a:cxnLst/>
              <a:rect l="l" t="t" r="r" b="b"/>
              <a:pathLst>
                <a:path w="45" h="225" extrusionOk="0">
                  <a:moveTo>
                    <a:pt x="15" y="0"/>
                  </a:moveTo>
                  <a:cubicBezTo>
                    <a:pt x="0" y="0"/>
                    <a:pt x="0" y="45"/>
                    <a:pt x="0" y="105"/>
                  </a:cubicBezTo>
                  <a:cubicBezTo>
                    <a:pt x="0" y="164"/>
                    <a:pt x="0" y="224"/>
                    <a:pt x="15" y="224"/>
                  </a:cubicBezTo>
                  <a:cubicBezTo>
                    <a:pt x="30" y="224"/>
                    <a:pt x="45" y="179"/>
                    <a:pt x="45" y="120"/>
                  </a:cubicBezTo>
                  <a:cubicBezTo>
                    <a:pt x="45" y="60"/>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0"/>
            <p:cNvSpPr/>
            <p:nvPr/>
          </p:nvSpPr>
          <p:spPr>
            <a:xfrm>
              <a:off x="7886080" y="3668964"/>
              <a:ext cx="1304" cy="6376"/>
            </a:xfrm>
            <a:custGeom>
              <a:avLst/>
              <a:gdLst/>
              <a:ahLst/>
              <a:cxnLst/>
              <a:rect l="l" t="t" r="r" b="b"/>
              <a:pathLst>
                <a:path w="46" h="225" extrusionOk="0">
                  <a:moveTo>
                    <a:pt x="30" y="0"/>
                  </a:moveTo>
                  <a:cubicBezTo>
                    <a:pt x="15" y="0"/>
                    <a:pt x="0" y="45"/>
                    <a:pt x="0" y="105"/>
                  </a:cubicBezTo>
                  <a:cubicBezTo>
                    <a:pt x="0" y="165"/>
                    <a:pt x="15" y="224"/>
                    <a:pt x="15" y="224"/>
                  </a:cubicBezTo>
                  <a:cubicBezTo>
                    <a:pt x="30" y="224"/>
                    <a:pt x="45" y="165"/>
                    <a:pt x="45" y="105"/>
                  </a:cubicBezTo>
                  <a:cubicBezTo>
                    <a:pt x="45" y="45"/>
                    <a:pt x="30"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0"/>
            <p:cNvSpPr/>
            <p:nvPr/>
          </p:nvSpPr>
          <p:spPr>
            <a:xfrm>
              <a:off x="7885655" y="3681235"/>
              <a:ext cx="1304" cy="5951"/>
            </a:xfrm>
            <a:custGeom>
              <a:avLst/>
              <a:gdLst/>
              <a:ahLst/>
              <a:cxnLst/>
              <a:rect l="l" t="t" r="r" b="b"/>
              <a:pathLst>
                <a:path w="46" h="210" extrusionOk="0">
                  <a:moveTo>
                    <a:pt x="30" y="0"/>
                  </a:moveTo>
                  <a:cubicBezTo>
                    <a:pt x="15" y="0"/>
                    <a:pt x="15" y="45"/>
                    <a:pt x="0" y="105"/>
                  </a:cubicBezTo>
                  <a:cubicBezTo>
                    <a:pt x="0" y="165"/>
                    <a:pt x="15" y="210"/>
                    <a:pt x="30" y="210"/>
                  </a:cubicBezTo>
                  <a:cubicBezTo>
                    <a:pt x="45" y="210"/>
                    <a:pt x="45" y="165"/>
                    <a:pt x="45"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0"/>
            <p:cNvSpPr/>
            <p:nvPr/>
          </p:nvSpPr>
          <p:spPr>
            <a:xfrm>
              <a:off x="7885229" y="3693506"/>
              <a:ext cx="1729" cy="5951"/>
            </a:xfrm>
            <a:custGeom>
              <a:avLst/>
              <a:gdLst/>
              <a:ahLst/>
              <a:cxnLst/>
              <a:rect l="l" t="t" r="r" b="b"/>
              <a:pathLst>
                <a:path w="61" h="210" extrusionOk="0">
                  <a:moveTo>
                    <a:pt x="30" y="1"/>
                  </a:moveTo>
                  <a:cubicBezTo>
                    <a:pt x="15" y="1"/>
                    <a:pt x="15" y="45"/>
                    <a:pt x="0" y="105"/>
                  </a:cubicBezTo>
                  <a:cubicBezTo>
                    <a:pt x="0" y="165"/>
                    <a:pt x="15" y="210"/>
                    <a:pt x="30" y="210"/>
                  </a:cubicBezTo>
                  <a:cubicBezTo>
                    <a:pt x="45" y="210"/>
                    <a:pt x="45" y="165"/>
                    <a:pt x="45" y="105"/>
                  </a:cubicBezTo>
                  <a:cubicBezTo>
                    <a:pt x="60" y="45"/>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0"/>
            <p:cNvSpPr/>
            <p:nvPr/>
          </p:nvSpPr>
          <p:spPr>
            <a:xfrm>
              <a:off x="7885229" y="3705352"/>
              <a:ext cx="1729" cy="6376"/>
            </a:xfrm>
            <a:custGeom>
              <a:avLst/>
              <a:gdLst/>
              <a:ahLst/>
              <a:cxnLst/>
              <a:rect l="l" t="t" r="r" b="b"/>
              <a:pathLst>
                <a:path w="61" h="225" extrusionOk="0">
                  <a:moveTo>
                    <a:pt x="30" y="1"/>
                  </a:moveTo>
                  <a:cubicBezTo>
                    <a:pt x="15" y="1"/>
                    <a:pt x="15" y="60"/>
                    <a:pt x="0" y="120"/>
                  </a:cubicBezTo>
                  <a:cubicBezTo>
                    <a:pt x="0" y="180"/>
                    <a:pt x="15" y="225"/>
                    <a:pt x="30" y="225"/>
                  </a:cubicBezTo>
                  <a:cubicBezTo>
                    <a:pt x="30" y="225"/>
                    <a:pt x="45" y="180"/>
                    <a:pt x="45" y="120"/>
                  </a:cubicBezTo>
                  <a:cubicBezTo>
                    <a:pt x="60" y="60"/>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0"/>
            <p:cNvSpPr/>
            <p:nvPr/>
          </p:nvSpPr>
          <p:spPr>
            <a:xfrm>
              <a:off x="7884804" y="3717624"/>
              <a:ext cx="1304" cy="6376"/>
            </a:xfrm>
            <a:custGeom>
              <a:avLst/>
              <a:gdLst/>
              <a:ahLst/>
              <a:cxnLst/>
              <a:rect l="l" t="t" r="r" b="b"/>
              <a:pathLst>
                <a:path w="46" h="225" extrusionOk="0">
                  <a:moveTo>
                    <a:pt x="30" y="1"/>
                  </a:moveTo>
                  <a:cubicBezTo>
                    <a:pt x="15" y="1"/>
                    <a:pt x="0" y="61"/>
                    <a:pt x="0" y="105"/>
                  </a:cubicBezTo>
                  <a:cubicBezTo>
                    <a:pt x="0" y="165"/>
                    <a:pt x="15" y="225"/>
                    <a:pt x="30" y="225"/>
                  </a:cubicBezTo>
                  <a:cubicBezTo>
                    <a:pt x="45" y="225"/>
                    <a:pt x="45" y="165"/>
                    <a:pt x="45" y="105"/>
                  </a:cubicBezTo>
                  <a:cubicBezTo>
                    <a:pt x="45" y="61"/>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0"/>
            <p:cNvSpPr/>
            <p:nvPr/>
          </p:nvSpPr>
          <p:spPr>
            <a:xfrm>
              <a:off x="7884379" y="3729895"/>
              <a:ext cx="1729" cy="5980"/>
            </a:xfrm>
            <a:custGeom>
              <a:avLst/>
              <a:gdLst/>
              <a:ahLst/>
              <a:cxnLst/>
              <a:rect l="l" t="t" r="r" b="b"/>
              <a:pathLst>
                <a:path w="61" h="211" extrusionOk="0">
                  <a:moveTo>
                    <a:pt x="30" y="1"/>
                  </a:moveTo>
                  <a:cubicBezTo>
                    <a:pt x="15" y="1"/>
                    <a:pt x="15" y="46"/>
                    <a:pt x="15" y="105"/>
                  </a:cubicBezTo>
                  <a:cubicBezTo>
                    <a:pt x="1" y="165"/>
                    <a:pt x="15" y="210"/>
                    <a:pt x="30" y="210"/>
                  </a:cubicBezTo>
                  <a:cubicBezTo>
                    <a:pt x="45" y="210"/>
                    <a:pt x="45" y="165"/>
                    <a:pt x="45" y="105"/>
                  </a:cubicBezTo>
                  <a:cubicBezTo>
                    <a:pt x="60"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0"/>
            <p:cNvSpPr/>
            <p:nvPr/>
          </p:nvSpPr>
          <p:spPr>
            <a:xfrm>
              <a:off x="7884379" y="3742194"/>
              <a:ext cx="1304" cy="5526"/>
            </a:xfrm>
            <a:custGeom>
              <a:avLst/>
              <a:gdLst/>
              <a:ahLst/>
              <a:cxnLst/>
              <a:rect l="l" t="t" r="r" b="b"/>
              <a:pathLst>
                <a:path w="46" h="195" extrusionOk="0">
                  <a:moveTo>
                    <a:pt x="15" y="0"/>
                  </a:moveTo>
                  <a:cubicBezTo>
                    <a:pt x="15" y="0"/>
                    <a:pt x="1" y="45"/>
                    <a:pt x="1" y="90"/>
                  </a:cubicBezTo>
                  <a:cubicBezTo>
                    <a:pt x="1" y="149"/>
                    <a:pt x="1" y="194"/>
                    <a:pt x="15" y="194"/>
                  </a:cubicBezTo>
                  <a:cubicBezTo>
                    <a:pt x="30" y="194"/>
                    <a:pt x="45" y="149"/>
                    <a:pt x="45" y="90"/>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0"/>
            <p:cNvSpPr/>
            <p:nvPr/>
          </p:nvSpPr>
          <p:spPr>
            <a:xfrm>
              <a:off x="7823420" y="2103349"/>
              <a:ext cx="143514" cy="247210"/>
            </a:xfrm>
            <a:custGeom>
              <a:avLst/>
              <a:gdLst/>
              <a:ahLst/>
              <a:cxnLst/>
              <a:rect l="l" t="t" r="r" b="b"/>
              <a:pathLst>
                <a:path w="5064" h="8723" extrusionOk="0">
                  <a:moveTo>
                    <a:pt x="2228" y="0"/>
                  </a:moveTo>
                  <a:cubicBezTo>
                    <a:pt x="1464" y="0"/>
                    <a:pt x="698" y="188"/>
                    <a:pt x="1" y="568"/>
                  </a:cubicBezTo>
                  <a:cubicBezTo>
                    <a:pt x="1" y="568"/>
                    <a:pt x="46" y="3644"/>
                    <a:pt x="195" y="4959"/>
                  </a:cubicBezTo>
                  <a:cubicBezTo>
                    <a:pt x="329" y="6288"/>
                    <a:pt x="1674" y="6378"/>
                    <a:pt x="1674" y="6378"/>
                  </a:cubicBezTo>
                  <a:cubicBezTo>
                    <a:pt x="1674" y="6378"/>
                    <a:pt x="1793" y="8274"/>
                    <a:pt x="1823" y="8707"/>
                  </a:cubicBezTo>
                  <a:cubicBezTo>
                    <a:pt x="1823" y="8707"/>
                    <a:pt x="1823" y="8722"/>
                    <a:pt x="1823" y="8722"/>
                  </a:cubicBezTo>
                  <a:lnTo>
                    <a:pt x="4929" y="7692"/>
                  </a:lnTo>
                  <a:lnTo>
                    <a:pt x="4989" y="3883"/>
                  </a:lnTo>
                  <a:lnTo>
                    <a:pt x="5064" y="2480"/>
                  </a:lnTo>
                  <a:lnTo>
                    <a:pt x="5034" y="926"/>
                  </a:lnTo>
                  <a:lnTo>
                    <a:pt x="4690" y="702"/>
                  </a:lnTo>
                  <a:cubicBezTo>
                    <a:pt x="3940" y="236"/>
                    <a:pt x="3086" y="0"/>
                    <a:pt x="2228" y="0"/>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0"/>
            <p:cNvSpPr/>
            <p:nvPr/>
          </p:nvSpPr>
          <p:spPr>
            <a:xfrm>
              <a:off x="7828946" y="2174879"/>
              <a:ext cx="9749" cy="9749"/>
            </a:xfrm>
            <a:custGeom>
              <a:avLst/>
              <a:gdLst/>
              <a:ahLst/>
              <a:cxnLst/>
              <a:rect l="l" t="t" r="r" b="b"/>
              <a:pathLst>
                <a:path w="344" h="344" extrusionOk="0">
                  <a:moveTo>
                    <a:pt x="164" y="0"/>
                  </a:moveTo>
                  <a:cubicBezTo>
                    <a:pt x="75" y="0"/>
                    <a:pt x="0" y="75"/>
                    <a:pt x="15" y="180"/>
                  </a:cubicBezTo>
                  <a:cubicBezTo>
                    <a:pt x="15" y="269"/>
                    <a:pt x="90" y="344"/>
                    <a:pt x="179" y="344"/>
                  </a:cubicBezTo>
                  <a:cubicBezTo>
                    <a:pt x="284" y="329"/>
                    <a:pt x="344" y="254"/>
                    <a:pt x="344" y="165"/>
                  </a:cubicBezTo>
                  <a:cubicBezTo>
                    <a:pt x="344" y="75"/>
                    <a:pt x="269" y="0"/>
                    <a:pt x="16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0"/>
            <p:cNvSpPr/>
            <p:nvPr/>
          </p:nvSpPr>
          <p:spPr>
            <a:xfrm>
              <a:off x="7828521" y="2171790"/>
              <a:ext cx="19923" cy="6547"/>
            </a:xfrm>
            <a:custGeom>
              <a:avLst/>
              <a:gdLst/>
              <a:ahLst/>
              <a:cxnLst/>
              <a:rect l="l" t="t" r="r" b="b"/>
              <a:pathLst>
                <a:path w="703" h="231" extrusionOk="0">
                  <a:moveTo>
                    <a:pt x="377" y="1"/>
                  </a:moveTo>
                  <a:cubicBezTo>
                    <a:pt x="361" y="1"/>
                    <a:pt x="345" y="2"/>
                    <a:pt x="329" y="5"/>
                  </a:cubicBezTo>
                  <a:cubicBezTo>
                    <a:pt x="224" y="20"/>
                    <a:pt x="135" y="50"/>
                    <a:pt x="75" y="124"/>
                  </a:cubicBezTo>
                  <a:cubicBezTo>
                    <a:pt x="15" y="169"/>
                    <a:pt x="0" y="214"/>
                    <a:pt x="15" y="229"/>
                  </a:cubicBezTo>
                  <a:cubicBezTo>
                    <a:pt x="16" y="230"/>
                    <a:pt x="17" y="230"/>
                    <a:pt x="19" y="230"/>
                  </a:cubicBezTo>
                  <a:cubicBezTo>
                    <a:pt x="46" y="230"/>
                    <a:pt x="162" y="137"/>
                    <a:pt x="344" y="109"/>
                  </a:cubicBezTo>
                  <a:cubicBezTo>
                    <a:pt x="358" y="108"/>
                    <a:pt x="371" y="108"/>
                    <a:pt x="385" y="108"/>
                  </a:cubicBezTo>
                  <a:cubicBezTo>
                    <a:pt x="518" y="108"/>
                    <a:pt x="621" y="160"/>
                    <a:pt x="658" y="160"/>
                  </a:cubicBezTo>
                  <a:cubicBezTo>
                    <a:pt x="665" y="160"/>
                    <a:pt x="670" y="159"/>
                    <a:pt x="672" y="154"/>
                  </a:cubicBezTo>
                  <a:cubicBezTo>
                    <a:pt x="702" y="124"/>
                    <a:pt x="657" y="109"/>
                    <a:pt x="598" y="65"/>
                  </a:cubicBezTo>
                  <a:cubicBezTo>
                    <a:pt x="536" y="28"/>
                    <a:pt x="454" y="1"/>
                    <a:pt x="37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0"/>
            <p:cNvSpPr/>
            <p:nvPr/>
          </p:nvSpPr>
          <p:spPr>
            <a:xfrm>
              <a:off x="7885655" y="2172555"/>
              <a:ext cx="11024" cy="9749"/>
            </a:xfrm>
            <a:custGeom>
              <a:avLst/>
              <a:gdLst/>
              <a:ahLst/>
              <a:cxnLst/>
              <a:rect l="l" t="t" r="r" b="b"/>
              <a:pathLst>
                <a:path w="389" h="344" extrusionOk="0">
                  <a:moveTo>
                    <a:pt x="184" y="1"/>
                  </a:moveTo>
                  <a:cubicBezTo>
                    <a:pt x="145" y="1"/>
                    <a:pt x="106" y="13"/>
                    <a:pt x="75" y="38"/>
                  </a:cubicBezTo>
                  <a:lnTo>
                    <a:pt x="90" y="38"/>
                  </a:lnTo>
                  <a:cubicBezTo>
                    <a:pt x="15" y="82"/>
                    <a:pt x="0" y="187"/>
                    <a:pt x="60" y="262"/>
                  </a:cubicBezTo>
                  <a:cubicBezTo>
                    <a:pt x="60" y="262"/>
                    <a:pt x="60" y="277"/>
                    <a:pt x="60" y="277"/>
                  </a:cubicBezTo>
                  <a:cubicBezTo>
                    <a:pt x="95" y="320"/>
                    <a:pt x="145" y="343"/>
                    <a:pt x="195" y="343"/>
                  </a:cubicBezTo>
                  <a:cubicBezTo>
                    <a:pt x="231" y="343"/>
                    <a:pt x="268" y="331"/>
                    <a:pt x="299" y="306"/>
                  </a:cubicBezTo>
                  <a:cubicBezTo>
                    <a:pt x="374" y="247"/>
                    <a:pt x="389" y="142"/>
                    <a:pt x="329" y="67"/>
                  </a:cubicBezTo>
                  <a:cubicBezTo>
                    <a:pt x="294" y="24"/>
                    <a:pt x="239" y="1"/>
                    <a:pt x="18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0"/>
            <p:cNvSpPr/>
            <p:nvPr/>
          </p:nvSpPr>
          <p:spPr>
            <a:xfrm>
              <a:off x="7886080" y="2169268"/>
              <a:ext cx="19498" cy="6518"/>
            </a:xfrm>
            <a:custGeom>
              <a:avLst/>
              <a:gdLst/>
              <a:ahLst/>
              <a:cxnLst/>
              <a:rect l="l" t="t" r="r" b="b"/>
              <a:pathLst>
                <a:path w="688" h="230" extrusionOk="0">
                  <a:moveTo>
                    <a:pt x="378" y="0"/>
                  </a:moveTo>
                  <a:cubicBezTo>
                    <a:pt x="361" y="0"/>
                    <a:pt x="345" y="2"/>
                    <a:pt x="329" y="4"/>
                  </a:cubicBezTo>
                  <a:cubicBezTo>
                    <a:pt x="224" y="19"/>
                    <a:pt x="135" y="49"/>
                    <a:pt x="60" y="124"/>
                  </a:cubicBezTo>
                  <a:cubicBezTo>
                    <a:pt x="15" y="169"/>
                    <a:pt x="0" y="213"/>
                    <a:pt x="0" y="228"/>
                  </a:cubicBezTo>
                  <a:cubicBezTo>
                    <a:pt x="2" y="229"/>
                    <a:pt x="5" y="230"/>
                    <a:pt x="7" y="230"/>
                  </a:cubicBezTo>
                  <a:cubicBezTo>
                    <a:pt x="46" y="230"/>
                    <a:pt x="161" y="137"/>
                    <a:pt x="329" y="109"/>
                  </a:cubicBezTo>
                  <a:cubicBezTo>
                    <a:pt x="344" y="108"/>
                    <a:pt x="359" y="107"/>
                    <a:pt x="373" y="107"/>
                  </a:cubicBezTo>
                  <a:cubicBezTo>
                    <a:pt x="517" y="107"/>
                    <a:pt x="621" y="160"/>
                    <a:pt x="659" y="160"/>
                  </a:cubicBezTo>
                  <a:cubicBezTo>
                    <a:pt x="666" y="160"/>
                    <a:pt x="670" y="158"/>
                    <a:pt x="672" y="154"/>
                  </a:cubicBezTo>
                  <a:cubicBezTo>
                    <a:pt x="687" y="124"/>
                    <a:pt x="657" y="109"/>
                    <a:pt x="598" y="64"/>
                  </a:cubicBezTo>
                  <a:cubicBezTo>
                    <a:pt x="536" y="27"/>
                    <a:pt x="455" y="0"/>
                    <a:pt x="37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0"/>
            <p:cNvSpPr/>
            <p:nvPr/>
          </p:nvSpPr>
          <p:spPr>
            <a:xfrm>
              <a:off x="7855586" y="2175304"/>
              <a:ext cx="14000" cy="46279"/>
            </a:xfrm>
            <a:custGeom>
              <a:avLst/>
              <a:gdLst/>
              <a:ahLst/>
              <a:cxnLst/>
              <a:rect l="l" t="t" r="r" b="b"/>
              <a:pathLst>
                <a:path w="494" h="1633" extrusionOk="0">
                  <a:moveTo>
                    <a:pt x="449" y="0"/>
                  </a:moveTo>
                  <a:lnTo>
                    <a:pt x="449" y="0"/>
                  </a:lnTo>
                  <a:cubicBezTo>
                    <a:pt x="300" y="314"/>
                    <a:pt x="195" y="643"/>
                    <a:pt x="120" y="971"/>
                  </a:cubicBezTo>
                  <a:cubicBezTo>
                    <a:pt x="91" y="1105"/>
                    <a:pt x="61" y="1225"/>
                    <a:pt x="16" y="1359"/>
                  </a:cubicBezTo>
                  <a:cubicBezTo>
                    <a:pt x="1" y="1419"/>
                    <a:pt x="1" y="1494"/>
                    <a:pt x="16" y="1554"/>
                  </a:cubicBezTo>
                  <a:cubicBezTo>
                    <a:pt x="53" y="1603"/>
                    <a:pt x="100" y="1632"/>
                    <a:pt x="158" y="1632"/>
                  </a:cubicBezTo>
                  <a:cubicBezTo>
                    <a:pt x="170" y="1632"/>
                    <a:pt x="182" y="1631"/>
                    <a:pt x="195" y="1628"/>
                  </a:cubicBezTo>
                  <a:cubicBezTo>
                    <a:pt x="300" y="1628"/>
                    <a:pt x="389" y="1628"/>
                    <a:pt x="494" y="1598"/>
                  </a:cubicBezTo>
                  <a:cubicBezTo>
                    <a:pt x="417" y="1576"/>
                    <a:pt x="341" y="1563"/>
                    <a:pt x="264" y="1563"/>
                  </a:cubicBezTo>
                  <a:cubicBezTo>
                    <a:pt x="236" y="1563"/>
                    <a:pt x="208" y="1564"/>
                    <a:pt x="180" y="1568"/>
                  </a:cubicBezTo>
                  <a:cubicBezTo>
                    <a:pt x="135" y="1568"/>
                    <a:pt x="91" y="1554"/>
                    <a:pt x="91" y="1524"/>
                  </a:cubicBezTo>
                  <a:cubicBezTo>
                    <a:pt x="76" y="1479"/>
                    <a:pt x="91" y="1434"/>
                    <a:pt x="105" y="1389"/>
                  </a:cubicBezTo>
                  <a:cubicBezTo>
                    <a:pt x="150" y="1255"/>
                    <a:pt x="180" y="1135"/>
                    <a:pt x="210" y="1001"/>
                  </a:cubicBezTo>
                  <a:cubicBezTo>
                    <a:pt x="330" y="672"/>
                    <a:pt x="404" y="344"/>
                    <a:pt x="44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0"/>
            <p:cNvSpPr/>
            <p:nvPr/>
          </p:nvSpPr>
          <p:spPr>
            <a:xfrm>
              <a:off x="7861934" y="2223709"/>
              <a:ext cx="28397" cy="16040"/>
            </a:xfrm>
            <a:custGeom>
              <a:avLst/>
              <a:gdLst/>
              <a:ahLst/>
              <a:cxnLst/>
              <a:rect l="l" t="t" r="r" b="b"/>
              <a:pathLst>
                <a:path w="1002" h="566" extrusionOk="0">
                  <a:moveTo>
                    <a:pt x="912" y="0"/>
                  </a:moveTo>
                  <a:cubicBezTo>
                    <a:pt x="896" y="0"/>
                    <a:pt x="340" y="355"/>
                    <a:pt x="1" y="368"/>
                  </a:cubicBezTo>
                  <a:cubicBezTo>
                    <a:pt x="104" y="492"/>
                    <a:pt x="256" y="565"/>
                    <a:pt x="414" y="565"/>
                  </a:cubicBezTo>
                  <a:cubicBezTo>
                    <a:pt x="486" y="565"/>
                    <a:pt x="558" y="550"/>
                    <a:pt x="628" y="518"/>
                  </a:cubicBezTo>
                  <a:cubicBezTo>
                    <a:pt x="1002" y="338"/>
                    <a:pt x="882" y="25"/>
                    <a:pt x="882" y="25"/>
                  </a:cubicBezTo>
                  <a:cubicBezTo>
                    <a:pt x="905" y="8"/>
                    <a:pt x="914" y="0"/>
                    <a:pt x="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0"/>
            <p:cNvSpPr/>
            <p:nvPr/>
          </p:nvSpPr>
          <p:spPr>
            <a:xfrm>
              <a:off x="7870833" y="2265454"/>
              <a:ext cx="49142" cy="28397"/>
            </a:xfrm>
            <a:custGeom>
              <a:avLst/>
              <a:gdLst/>
              <a:ahLst/>
              <a:cxnLst/>
              <a:rect l="l" t="t" r="r" b="b"/>
              <a:pathLst>
                <a:path w="1734" h="1002" extrusionOk="0">
                  <a:moveTo>
                    <a:pt x="1733" y="0"/>
                  </a:moveTo>
                  <a:lnTo>
                    <a:pt x="1733" y="0"/>
                  </a:lnTo>
                  <a:cubicBezTo>
                    <a:pt x="1240" y="389"/>
                    <a:pt x="628" y="628"/>
                    <a:pt x="1" y="673"/>
                  </a:cubicBezTo>
                  <a:lnTo>
                    <a:pt x="45" y="1001"/>
                  </a:lnTo>
                  <a:cubicBezTo>
                    <a:pt x="1374" y="1001"/>
                    <a:pt x="1733" y="1"/>
                    <a:pt x="1733"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0"/>
            <p:cNvSpPr/>
            <p:nvPr/>
          </p:nvSpPr>
          <p:spPr>
            <a:xfrm>
              <a:off x="7804375" y="2071268"/>
              <a:ext cx="177380" cy="134898"/>
            </a:xfrm>
            <a:custGeom>
              <a:avLst/>
              <a:gdLst/>
              <a:ahLst/>
              <a:cxnLst/>
              <a:rect l="l" t="t" r="r" b="b"/>
              <a:pathLst>
                <a:path w="6259" h="4760" extrusionOk="0">
                  <a:moveTo>
                    <a:pt x="3050" y="1"/>
                  </a:moveTo>
                  <a:cubicBezTo>
                    <a:pt x="2820" y="1"/>
                    <a:pt x="2591" y="46"/>
                    <a:pt x="2375" y="132"/>
                  </a:cubicBezTo>
                  <a:cubicBezTo>
                    <a:pt x="2166" y="236"/>
                    <a:pt x="1987" y="371"/>
                    <a:pt x="1778" y="460"/>
                  </a:cubicBezTo>
                  <a:cubicBezTo>
                    <a:pt x="1360" y="625"/>
                    <a:pt x="807" y="505"/>
                    <a:pt x="434" y="774"/>
                  </a:cubicBezTo>
                  <a:cubicBezTo>
                    <a:pt x="90" y="1058"/>
                    <a:pt x="1" y="1536"/>
                    <a:pt x="225" y="1924"/>
                  </a:cubicBezTo>
                  <a:cubicBezTo>
                    <a:pt x="449" y="2297"/>
                    <a:pt x="837" y="2536"/>
                    <a:pt x="1270" y="2581"/>
                  </a:cubicBezTo>
                  <a:cubicBezTo>
                    <a:pt x="1340" y="2586"/>
                    <a:pt x="1410" y="2589"/>
                    <a:pt x="1480" y="2589"/>
                  </a:cubicBezTo>
                  <a:cubicBezTo>
                    <a:pt x="1832" y="2589"/>
                    <a:pt x="2189" y="2526"/>
                    <a:pt x="2525" y="2402"/>
                  </a:cubicBezTo>
                  <a:cubicBezTo>
                    <a:pt x="2674" y="2322"/>
                    <a:pt x="2837" y="2282"/>
                    <a:pt x="3004" y="2282"/>
                  </a:cubicBezTo>
                  <a:cubicBezTo>
                    <a:pt x="3087" y="2282"/>
                    <a:pt x="3172" y="2292"/>
                    <a:pt x="3257" y="2312"/>
                  </a:cubicBezTo>
                  <a:cubicBezTo>
                    <a:pt x="3466" y="2387"/>
                    <a:pt x="3630" y="2641"/>
                    <a:pt x="3869" y="2656"/>
                  </a:cubicBezTo>
                  <a:cubicBezTo>
                    <a:pt x="3890" y="2658"/>
                    <a:pt x="3910" y="2659"/>
                    <a:pt x="3930" y="2659"/>
                  </a:cubicBezTo>
                  <a:cubicBezTo>
                    <a:pt x="4074" y="2659"/>
                    <a:pt x="4206" y="2602"/>
                    <a:pt x="4323" y="2602"/>
                  </a:cubicBezTo>
                  <a:cubicBezTo>
                    <a:pt x="4379" y="2602"/>
                    <a:pt x="4432" y="2616"/>
                    <a:pt x="4481" y="2656"/>
                  </a:cubicBezTo>
                  <a:cubicBezTo>
                    <a:pt x="4526" y="2730"/>
                    <a:pt x="4571" y="2805"/>
                    <a:pt x="4571" y="2895"/>
                  </a:cubicBezTo>
                  <a:cubicBezTo>
                    <a:pt x="4661" y="3343"/>
                    <a:pt x="4929" y="4269"/>
                    <a:pt x="5004" y="4732"/>
                  </a:cubicBezTo>
                  <a:cubicBezTo>
                    <a:pt x="5047" y="4751"/>
                    <a:pt x="5086" y="4759"/>
                    <a:pt x="5124" y="4759"/>
                  </a:cubicBezTo>
                  <a:cubicBezTo>
                    <a:pt x="5349" y="4759"/>
                    <a:pt x="5497" y="4461"/>
                    <a:pt x="5766" y="4448"/>
                  </a:cubicBezTo>
                  <a:cubicBezTo>
                    <a:pt x="5825" y="3432"/>
                    <a:pt x="6259" y="2417"/>
                    <a:pt x="6005" y="1446"/>
                  </a:cubicBezTo>
                  <a:cubicBezTo>
                    <a:pt x="5960" y="1192"/>
                    <a:pt x="5825" y="968"/>
                    <a:pt x="5616" y="819"/>
                  </a:cubicBezTo>
                  <a:cubicBezTo>
                    <a:pt x="5528" y="755"/>
                    <a:pt x="5426" y="724"/>
                    <a:pt x="5324" y="724"/>
                  </a:cubicBezTo>
                  <a:cubicBezTo>
                    <a:pt x="5190" y="724"/>
                    <a:pt x="5057" y="778"/>
                    <a:pt x="4955" y="882"/>
                  </a:cubicBezTo>
                  <a:lnTo>
                    <a:pt x="4955" y="882"/>
                  </a:lnTo>
                  <a:cubicBezTo>
                    <a:pt x="4595" y="588"/>
                    <a:pt x="4208" y="347"/>
                    <a:pt x="3779" y="162"/>
                  </a:cubicBezTo>
                  <a:cubicBezTo>
                    <a:pt x="3547" y="53"/>
                    <a:pt x="3298" y="1"/>
                    <a:pt x="305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0"/>
            <p:cNvSpPr/>
            <p:nvPr/>
          </p:nvSpPr>
          <p:spPr>
            <a:xfrm>
              <a:off x="7952112" y="2166009"/>
              <a:ext cx="32421" cy="47158"/>
            </a:xfrm>
            <a:custGeom>
              <a:avLst/>
              <a:gdLst/>
              <a:ahLst/>
              <a:cxnLst/>
              <a:rect l="l" t="t" r="r" b="b"/>
              <a:pathLst>
                <a:path w="1144" h="1664" extrusionOk="0">
                  <a:moveTo>
                    <a:pt x="310" y="1"/>
                  </a:moveTo>
                  <a:cubicBezTo>
                    <a:pt x="140" y="1"/>
                    <a:pt x="6" y="54"/>
                    <a:pt x="0" y="59"/>
                  </a:cubicBezTo>
                  <a:cubicBezTo>
                    <a:pt x="0" y="59"/>
                    <a:pt x="45" y="1598"/>
                    <a:pt x="60" y="1628"/>
                  </a:cubicBezTo>
                  <a:cubicBezTo>
                    <a:pt x="60" y="1637"/>
                    <a:pt x="169" y="1663"/>
                    <a:pt x="315" y="1663"/>
                  </a:cubicBezTo>
                  <a:cubicBezTo>
                    <a:pt x="640" y="1663"/>
                    <a:pt x="1144" y="1533"/>
                    <a:pt x="1031" y="791"/>
                  </a:cubicBezTo>
                  <a:cubicBezTo>
                    <a:pt x="939" y="133"/>
                    <a:pt x="579" y="1"/>
                    <a:pt x="310" y="1"/>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0"/>
            <p:cNvSpPr/>
            <p:nvPr/>
          </p:nvSpPr>
          <p:spPr>
            <a:xfrm>
              <a:off x="7960557" y="2175304"/>
              <a:ext cx="14000" cy="27008"/>
            </a:xfrm>
            <a:custGeom>
              <a:avLst/>
              <a:gdLst/>
              <a:ahLst/>
              <a:cxnLst/>
              <a:rect l="l" t="t" r="r" b="b"/>
              <a:pathLst>
                <a:path w="494" h="953" extrusionOk="0">
                  <a:moveTo>
                    <a:pt x="135" y="0"/>
                  </a:moveTo>
                  <a:cubicBezTo>
                    <a:pt x="90" y="0"/>
                    <a:pt x="61" y="15"/>
                    <a:pt x="31" y="45"/>
                  </a:cubicBezTo>
                  <a:cubicBezTo>
                    <a:pt x="16" y="60"/>
                    <a:pt x="1" y="90"/>
                    <a:pt x="1" y="120"/>
                  </a:cubicBezTo>
                  <a:cubicBezTo>
                    <a:pt x="1" y="165"/>
                    <a:pt x="16" y="180"/>
                    <a:pt x="16" y="180"/>
                  </a:cubicBezTo>
                  <a:lnTo>
                    <a:pt x="16" y="120"/>
                  </a:lnTo>
                  <a:cubicBezTo>
                    <a:pt x="31" y="75"/>
                    <a:pt x="75" y="60"/>
                    <a:pt x="120" y="60"/>
                  </a:cubicBezTo>
                  <a:cubicBezTo>
                    <a:pt x="195" y="75"/>
                    <a:pt x="255" y="120"/>
                    <a:pt x="285" y="180"/>
                  </a:cubicBezTo>
                  <a:cubicBezTo>
                    <a:pt x="329" y="254"/>
                    <a:pt x="359" y="344"/>
                    <a:pt x="374" y="433"/>
                  </a:cubicBezTo>
                  <a:cubicBezTo>
                    <a:pt x="404" y="613"/>
                    <a:pt x="344" y="777"/>
                    <a:pt x="225" y="881"/>
                  </a:cubicBezTo>
                  <a:cubicBezTo>
                    <a:pt x="199" y="899"/>
                    <a:pt x="172" y="906"/>
                    <a:pt x="146" y="906"/>
                  </a:cubicBezTo>
                  <a:cubicBezTo>
                    <a:pt x="128" y="906"/>
                    <a:pt x="109" y="903"/>
                    <a:pt x="90" y="896"/>
                  </a:cubicBezTo>
                  <a:cubicBezTo>
                    <a:pt x="46" y="896"/>
                    <a:pt x="31" y="881"/>
                    <a:pt x="31" y="881"/>
                  </a:cubicBezTo>
                  <a:lnTo>
                    <a:pt x="31" y="881"/>
                  </a:lnTo>
                  <a:cubicBezTo>
                    <a:pt x="31" y="882"/>
                    <a:pt x="31" y="911"/>
                    <a:pt x="61" y="941"/>
                  </a:cubicBezTo>
                  <a:cubicBezTo>
                    <a:pt x="90" y="949"/>
                    <a:pt x="120" y="952"/>
                    <a:pt x="150" y="952"/>
                  </a:cubicBezTo>
                  <a:cubicBezTo>
                    <a:pt x="180" y="952"/>
                    <a:pt x="210" y="949"/>
                    <a:pt x="240" y="941"/>
                  </a:cubicBezTo>
                  <a:cubicBezTo>
                    <a:pt x="404" y="822"/>
                    <a:pt x="494" y="628"/>
                    <a:pt x="449" y="433"/>
                  </a:cubicBezTo>
                  <a:cubicBezTo>
                    <a:pt x="434" y="329"/>
                    <a:pt x="404" y="224"/>
                    <a:pt x="344" y="150"/>
                  </a:cubicBezTo>
                  <a:cubicBezTo>
                    <a:pt x="300" y="60"/>
                    <a:pt x="225" y="15"/>
                    <a:pt x="135"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0"/>
            <p:cNvSpPr/>
            <p:nvPr/>
          </p:nvSpPr>
          <p:spPr>
            <a:xfrm>
              <a:off x="7938990" y="2077106"/>
              <a:ext cx="6802" cy="22445"/>
            </a:xfrm>
            <a:custGeom>
              <a:avLst/>
              <a:gdLst/>
              <a:ahLst/>
              <a:cxnLst/>
              <a:rect l="l" t="t" r="r" b="b"/>
              <a:pathLst>
                <a:path w="240" h="792" extrusionOk="0">
                  <a:moveTo>
                    <a:pt x="30" y="0"/>
                  </a:moveTo>
                  <a:lnTo>
                    <a:pt x="30" y="0"/>
                  </a:lnTo>
                  <a:cubicBezTo>
                    <a:pt x="0" y="15"/>
                    <a:pt x="15" y="195"/>
                    <a:pt x="60" y="404"/>
                  </a:cubicBezTo>
                  <a:cubicBezTo>
                    <a:pt x="105" y="628"/>
                    <a:pt x="179" y="792"/>
                    <a:pt x="209" y="792"/>
                  </a:cubicBezTo>
                  <a:cubicBezTo>
                    <a:pt x="239" y="777"/>
                    <a:pt x="224" y="598"/>
                    <a:pt x="164" y="389"/>
                  </a:cubicBezTo>
                  <a:cubicBezTo>
                    <a:pt x="120" y="165"/>
                    <a:pt x="60" y="0"/>
                    <a:pt x="3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0"/>
            <p:cNvSpPr/>
            <p:nvPr/>
          </p:nvSpPr>
          <p:spPr>
            <a:xfrm>
              <a:off x="7942788" y="2078778"/>
              <a:ext cx="11024" cy="20773"/>
            </a:xfrm>
            <a:custGeom>
              <a:avLst/>
              <a:gdLst/>
              <a:ahLst/>
              <a:cxnLst/>
              <a:rect l="l" t="t" r="r" b="b"/>
              <a:pathLst>
                <a:path w="389" h="733" extrusionOk="0">
                  <a:moveTo>
                    <a:pt x="354" y="0"/>
                  </a:moveTo>
                  <a:cubicBezTo>
                    <a:pt x="320" y="0"/>
                    <a:pt x="221" y="145"/>
                    <a:pt x="150" y="345"/>
                  </a:cubicBezTo>
                  <a:cubicBezTo>
                    <a:pt x="60" y="539"/>
                    <a:pt x="1" y="718"/>
                    <a:pt x="30" y="733"/>
                  </a:cubicBezTo>
                  <a:cubicBezTo>
                    <a:pt x="75" y="733"/>
                    <a:pt x="165" y="584"/>
                    <a:pt x="254" y="389"/>
                  </a:cubicBezTo>
                  <a:cubicBezTo>
                    <a:pt x="344" y="180"/>
                    <a:pt x="389" y="1"/>
                    <a:pt x="359" y="1"/>
                  </a:cubicBezTo>
                  <a:cubicBezTo>
                    <a:pt x="358" y="0"/>
                    <a:pt x="356" y="0"/>
                    <a:pt x="35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0"/>
            <p:cNvSpPr/>
            <p:nvPr/>
          </p:nvSpPr>
          <p:spPr>
            <a:xfrm>
              <a:off x="7562295" y="2357700"/>
              <a:ext cx="427084" cy="350452"/>
            </a:xfrm>
            <a:custGeom>
              <a:avLst/>
              <a:gdLst/>
              <a:ahLst/>
              <a:cxnLst/>
              <a:rect l="l" t="t" r="r" b="b"/>
              <a:pathLst>
                <a:path w="15070" h="12366" extrusionOk="0">
                  <a:moveTo>
                    <a:pt x="1924" y="1"/>
                  </a:moveTo>
                  <a:cubicBezTo>
                    <a:pt x="1687" y="1"/>
                    <a:pt x="1678" y="293"/>
                    <a:pt x="1912" y="628"/>
                  </a:cubicBezTo>
                  <a:cubicBezTo>
                    <a:pt x="2151" y="972"/>
                    <a:pt x="2838" y="2017"/>
                    <a:pt x="2748" y="2077"/>
                  </a:cubicBezTo>
                  <a:cubicBezTo>
                    <a:pt x="2742" y="2082"/>
                    <a:pt x="2734" y="2084"/>
                    <a:pt x="2725" y="2084"/>
                  </a:cubicBezTo>
                  <a:cubicBezTo>
                    <a:pt x="2482" y="2084"/>
                    <a:pt x="1329" y="404"/>
                    <a:pt x="1329" y="404"/>
                  </a:cubicBezTo>
                  <a:cubicBezTo>
                    <a:pt x="1329" y="404"/>
                    <a:pt x="1201" y="136"/>
                    <a:pt x="1016" y="136"/>
                  </a:cubicBezTo>
                  <a:cubicBezTo>
                    <a:pt x="983" y="136"/>
                    <a:pt x="948" y="145"/>
                    <a:pt x="911" y="166"/>
                  </a:cubicBezTo>
                  <a:cubicBezTo>
                    <a:pt x="508" y="375"/>
                    <a:pt x="1882" y="2212"/>
                    <a:pt x="2016" y="2391"/>
                  </a:cubicBezTo>
                  <a:cubicBezTo>
                    <a:pt x="2067" y="2459"/>
                    <a:pt x="2046" y="2503"/>
                    <a:pt x="2001" y="2503"/>
                  </a:cubicBezTo>
                  <a:cubicBezTo>
                    <a:pt x="1967" y="2503"/>
                    <a:pt x="1920" y="2478"/>
                    <a:pt x="1882" y="2421"/>
                  </a:cubicBezTo>
                  <a:cubicBezTo>
                    <a:pt x="1797" y="2294"/>
                    <a:pt x="804" y="898"/>
                    <a:pt x="444" y="898"/>
                  </a:cubicBezTo>
                  <a:cubicBezTo>
                    <a:pt x="423" y="898"/>
                    <a:pt x="405" y="903"/>
                    <a:pt x="388" y="912"/>
                  </a:cubicBezTo>
                  <a:cubicBezTo>
                    <a:pt x="105" y="1106"/>
                    <a:pt x="1314" y="2421"/>
                    <a:pt x="1479" y="2794"/>
                  </a:cubicBezTo>
                  <a:cubicBezTo>
                    <a:pt x="1500" y="2847"/>
                    <a:pt x="1502" y="2870"/>
                    <a:pt x="1488" y="2870"/>
                  </a:cubicBezTo>
                  <a:cubicBezTo>
                    <a:pt x="1392" y="2870"/>
                    <a:pt x="569" y="1824"/>
                    <a:pt x="250" y="1824"/>
                  </a:cubicBezTo>
                  <a:cubicBezTo>
                    <a:pt x="229" y="1824"/>
                    <a:pt x="210" y="1828"/>
                    <a:pt x="194" y="1838"/>
                  </a:cubicBezTo>
                  <a:cubicBezTo>
                    <a:pt x="75" y="1898"/>
                    <a:pt x="0" y="1958"/>
                    <a:pt x="717" y="2809"/>
                  </a:cubicBezTo>
                  <a:cubicBezTo>
                    <a:pt x="1434" y="3571"/>
                    <a:pt x="2195" y="4302"/>
                    <a:pt x="2987" y="4975"/>
                  </a:cubicBezTo>
                  <a:cubicBezTo>
                    <a:pt x="4455" y="6718"/>
                    <a:pt x="9402" y="12365"/>
                    <a:pt x="11896" y="12365"/>
                  </a:cubicBezTo>
                  <a:cubicBezTo>
                    <a:pt x="11965" y="12365"/>
                    <a:pt x="12032" y="12361"/>
                    <a:pt x="12097" y="12352"/>
                  </a:cubicBezTo>
                  <a:cubicBezTo>
                    <a:pt x="12650" y="12293"/>
                    <a:pt x="13128" y="11994"/>
                    <a:pt x="13427" y="11531"/>
                  </a:cubicBezTo>
                  <a:cubicBezTo>
                    <a:pt x="14069" y="10515"/>
                    <a:pt x="14621" y="9455"/>
                    <a:pt x="15069" y="8350"/>
                  </a:cubicBezTo>
                  <a:lnTo>
                    <a:pt x="11186" y="7036"/>
                  </a:lnTo>
                  <a:cubicBezTo>
                    <a:pt x="11127" y="7334"/>
                    <a:pt x="10992" y="7618"/>
                    <a:pt x="10813" y="7872"/>
                  </a:cubicBezTo>
                  <a:cubicBezTo>
                    <a:pt x="10779" y="7909"/>
                    <a:pt x="10731" y="7927"/>
                    <a:pt x="10670" y="7927"/>
                  </a:cubicBezTo>
                  <a:cubicBezTo>
                    <a:pt x="9633" y="7927"/>
                    <a:pt x="4929" y="2809"/>
                    <a:pt x="4929" y="2809"/>
                  </a:cubicBezTo>
                  <a:cubicBezTo>
                    <a:pt x="4884" y="2436"/>
                    <a:pt x="4869" y="2062"/>
                    <a:pt x="4884" y="1689"/>
                  </a:cubicBezTo>
                  <a:cubicBezTo>
                    <a:pt x="4929" y="1450"/>
                    <a:pt x="5003" y="1211"/>
                    <a:pt x="5108" y="987"/>
                  </a:cubicBezTo>
                  <a:cubicBezTo>
                    <a:pt x="5212" y="818"/>
                    <a:pt x="5089" y="614"/>
                    <a:pt x="4927" y="614"/>
                  </a:cubicBezTo>
                  <a:cubicBezTo>
                    <a:pt x="4904" y="614"/>
                    <a:pt x="4879" y="619"/>
                    <a:pt x="4854" y="628"/>
                  </a:cubicBezTo>
                  <a:cubicBezTo>
                    <a:pt x="4660" y="703"/>
                    <a:pt x="4316" y="1241"/>
                    <a:pt x="4242" y="1973"/>
                  </a:cubicBezTo>
                  <a:cubicBezTo>
                    <a:pt x="4217" y="2172"/>
                    <a:pt x="4142" y="2249"/>
                    <a:pt x="4040" y="2249"/>
                  </a:cubicBezTo>
                  <a:cubicBezTo>
                    <a:pt x="3769" y="2249"/>
                    <a:pt x="3310" y="1696"/>
                    <a:pt x="3136" y="1435"/>
                  </a:cubicBezTo>
                  <a:cubicBezTo>
                    <a:pt x="2897" y="1077"/>
                    <a:pt x="2106" y="16"/>
                    <a:pt x="1942" y="1"/>
                  </a:cubicBezTo>
                  <a:cubicBezTo>
                    <a:pt x="1935" y="1"/>
                    <a:pt x="1929" y="1"/>
                    <a:pt x="1924" y="1"/>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0"/>
            <p:cNvSpPr/>
            <p:nvPr/>
          </p:nvSpPr>
          <p:spPr>
            <a:xfrm>
              <a:off x="6157085" y="3727373"/>
              <a:ext cx="195546" cy="85417"/>
            </a:xfrm>
            <a:custGeom>
              <a:avLst/>
              <a:gdLst/>
              <a:ahLst/>
              <a:cxnLst/>
              <a:rect l="l" t="t" r="r" b="b"/>
              <a:pathLst>
                <a:path w="6900" h="3014" extrusionOk="0">
                  <a:moveTo>
                    <a:pt x="3704" y="0"/>
                  </a:moveTo>
                  <a:lnTo>
                    <a:pt x="0" y="60"/>
                  </a:lnTo>
                  <a:lnTo>
                    <a:pt x="45" y="2942"/>
                  </a:lnTo>
                  <a:lnTo>
                    <a:pt x="269" y="2957"/>
                  </a:lnTo>
                  <a:cubicBezTo>
                    <a:pt x="784" y="2980"/>
                    <a:pt x="2083" y="3013"/>
                    <a:pt x="3338" y="3013"/>
                  </a:cubicBezTo>
                  <a:cubicBezTo>
                    <a:pt x="4593" y="3013"/>
                    <a:pt x="5802" y="2980"/>
                    <a:pt x="6138" y="2868"/>
                  </a:cubicBezTo>
                  <a:cubicBezTo>
                    <a:pt x="6900" y="2629"/>
                    <a:pt x="3749" y="1972"/>
                    <a:pt x="3749" y="1972"/>
                  </a:cubicBezTo>
                  <a:lnTo>
                    <a:pt x="3704"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0"/>
            <p:cNvSpPr/>
            <p:nvPr/>
          </p:nvSpPr>
          <p:spPr>
            <a:xfrm>
              <a:off x="6157906" y="3780227"/>
              <a:ext cx="38146" cy="29275"/>
            </a:xfrm>
            <a:custGeom>
              <a:avLst/>
              <a:gdLst/>
              <a:ahLst/>
              <a:cxnLst/>
              <a:rect l="l" t="t" r="r" b="b"/>
              <a:pathLst>
                <a:path w="1346" h="1033" extrusionOk="0">
                  <a:moveTo>
                    <a:pt x="65" y="1"/>
                  </a:moveTo>
                  <a:cubicBezTo>
                    <a:pt x="44" y="1"/>
                    <a:pt x="22" y="1"/>
                    <a:pt x="1" y="2"/>
                  </a:cubicBezTo>
                  <a:lnTo>
                    <a:pt x="16" y="1033"/>
                  </a:lnTo>
                  <a:lnTo>
                    <a:pt x="1345" y="1033"/>
                  </a:lnTo>
                  <a:cubicBezTo>
                    <a:pt x="1285" y="734"/>
                    <a:pt x="1106" y="450"/>
                    <a:pt x="852" y="256"/>
                  </a:cubicBezTo>
                  <a:cubicBezTo>
                    <a:pt x="630" y="90"/>
                    <a:pt x="344" y="1"/>
                    <a:pt x="6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0"/>
            <p:cNvSpPr/>
            <p:nvPr/>
          </p:nvSpPr>
          <p:spPr>
            <a:xfrm>
              <a:off x="6158332" y="3793830"/>
              <a:ext cx="179931" cy="18903"/>
            </a:xfrm>
            <a:custGeom>
              <a:avLst/>
              <a:gdLst/>
              <a:ahLst/>
              <a:cxnLst/>
              <a:rect l="l" t="t" r="r" b="b"/>
              <a:pathLst>
                <a:path w="6349" h="667" extrusionOk="0">
                  <a:moveTo>
                    <a:pt x="5243" y="0"/>
                  </a:moveTo>
                  <a:cubicBezTo>
                    <a:pt x="5034" y="15"/>
                    <a:pt x="4914" y="478"/>
                    <a:pt x="4914" y="478"/>
                  </a:cubicBezTo>
                  <a:lnTo>
                    <a:pt x="1" y="523"/>
                  </a:lnTo>
                  <a:lnTo>
                    <a:pt x="1" y="597"/>
                  </a:lnTo>
                  <a:cubicBezTo>
                    <a:pt x="659" y="645"/>
                    <a:pt x="1608" y="666"/>
                    <a:pt x="2568" y="666"/>
                  </a:cubicBezTo>
                  <a:cubicBezTo>
                    <a:pt x="4330" y="666"/>
                    <a:pt x="6127" y="594"/>
                    <a:pt x="6214" y="478"/>
                  </a:cubicBezTo>
                  <a:cubicBezTo>
                    <a:pt x="6348" y="299"/>
                    <a:pt x="5243" y="0"/>
                    <a:pt x="5243"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0"/>
            <p:cNvSpPr/>
            <p:nvPr/>
          </p:nvSpPr>
          <p:spPr>
            <a:xfrm>
              <a:off x="6156659" y="3805676"/>
              <a:ext cx="175680" cy="4024"/>
            </a:xfrm>
            <a:custGeom>
              <a:avLst/>
              <a:gdLst/>
              <a:ahLst/>
              <a:cxnLst/>
              <a:rect l="l" t="t" r="r" b="b"/>
              <a:pathLst>
                <a:path w="6199" h="142" extrusionOk="0">
                  <a:moveTo>
                    <a:pt x="6019" y="0"/>
                  </a:moveTo>
                  <a:lnTo>
                    <a:pt x="5347" y="30"/>
                  </a:lnTo>
                  <a:cubicBezTo>
                    <a:pt x="4779" y="45"/>
                    <a:pt x="4003" y="75"/>
                    <a:pt x="3136" y="90"/>
                  </a:cubicBezTo>
                  <a:cubicBezTo>
                    <a:pt x="2270" y="105"/>
                    <a:pt x="1494" y="105"/>
                    <a:pt x="926" y="105"/>
                  </a:cubicBezTo>
                  <a:lnTo>
                    <a:pt x="0" y="105"/>
                  </a:lnTo>
                  <a:lnTo>
                    <a:pt x="60" y="120"/>
                  </a:lnTo>
                  <a:lnTo>
                    <a:pt x="254" y="120"/>
                  </a:lnTo>
                  <a:lnTo>
                    <a:pt x="926" y="135"/>
                  </a:lnTo>
                  <a:cubicBezTo>
                    <a:pt x="1304" y="135"/>
                    <a:pt x="1776" y="141"/>
                    <a:pt x="2305" y="141"/>
                  </a:cubicBezTo>
                  <a:cubicBezTo>
                    <a:pt x="2569" y="141"/>
                    <a:pt x="2848" y="140"/>
                    <a:pt x="3136" y="135"/>
                  </a:cubicBezTo>
                  <a:cubicBezTo>
                    <a:pt x="4003" y="120"/>
                    <a:pt x="4779" y="90"/>
                    <a:pt x="5347" y="60"/>
                  </a:cubicBezTo>
                  <a:lnTo>
                    <a:pt x="6019" y="15"/>
                  </a:lnTo>
                  <a:lnTo>
                    <a:pt x="6198"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0"/>
            <p:cNvSpPr/>
            <p:nvPr/>
          </p:nvSpPr>
          <p:spPr>
            <a:xfrm>
              <a:off x="6297594" y="3792555"/>
              <a:ext cx="10174" cy="16522"/>
            </a:xfrm>
            <a:custGeom>
              <a:avLst/>
              <a:gdLst/>
              <a:ahLst/>
              <a:cxnLst/>
              <a:rect l="l" t="t" r="r" b="b"/>
              <a:pathLst>
                <a:path w="359" h="583" extrusionOk="0">
                  <a:moveTo>
                    <a:pt x="359" y="0"/>
                  </a:moveTo>
                  <a:cubicBezTo>
                    <a:pt x="239" y="45"/>
                    <a:pt x="150" y="135"/>
                    <a:pt x="90" y="239"/>
                  </a:cubicBezTo>
                  <a:cubicBezTo>
                    <a:pt x="30" y="344"/>
                    <a:pt x="0" y="463"/>
                    <a:pt x="15" y="583"/>
                  </a:cubicBezTo>
                  <a:cubicBezTo>
                    <a:pt x="45" y="478"/>
                    <a:pt x="90" y="359"/>
                    <a:pt x="135" y="254"/>
                  </a:cubicBezTo>
                  <a:cubicBezTo>
                    <a:pt x="210" y="165"/>
                    <a:pt x="269" y="75"/>
                    <a:pt x="35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0"/>
            <p:cNvSpPr/>
            <p:nvPr/>
          </p:nvSpPr>
          <p:spPr>
            <a:xfrm>
              <a:off x="6266279" y="3785300"/>
              <a:ext cx="6376" cy="8615"/>
            </a:xfrm>
            <a:custGeom>
              <a:avLst/>
              <a:gdLst/>
              <a:ahLst/>
              <a:cxnLst/>
              <a:rect l="l" t="t" r="r" b="b"/>
              <a:pathLst>
                <a:path w="225" h="304" extrusionOk="0">
                  <a:moveTo>
                    <a:pt x="204" y="0"/>
                  </a:moveTo>
                  <a:cubicBezTo>
                    <a:pt x="185" y="0"/>
                    <a:pt x="143" y="56"/>
                    <a:pt x="90" y="137"/>
                  </a:cubicBezTo>
                  <a:cubicBezTo>
                    <a:pt x="45" y="226"/>
                    <a:pt x="0" y="301"/>
                    <a:pt x="15" y="301"/>
                  </a:cubicBezTo>
                  <a:cubicBezTo>
                    <a:pt x="17" y="302"/>
                    <a:pt x="18" y="303"/>
                    <a:pt x="20" y="303"/>
                  </a:cubicBezTo>
                  <a:cubicBezTo>
                    <a:pt x="38" y="303"/>
                    <a:pt x="80" y="235"/>
                    <a:pt x="135" y="167"/>
                  </a:cubicBezTo>
                  <a:cubicBezTo>
                    <a:pt x="180" y="77"/>
                    <a:pt x="224" y="2"/>
                    <a:pt x="209" y="2"/>
                  </a:cubicBezTo>
                  <a:cubicBezTo>
                    <a:pt x="208" y="1"/>
                    <a:pt x="206" y="0"/>
                    <a:pt x="204"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0"/>
            <p:cNvSpPr/>
            <p:nvPr/>
          </p:nvSpPr>
          <p:spPr>
            <a:xfrm>
              <a:off x="6258230" y="3783571"/>
              <a:ext cx="6376" cy="6121"/>
            </a:xfrm>
            <a:custGeom>
              <a:avLst/>
              <a:gdLst/>
              <a:ahLst/>
              <a:cxnLst/>
              <a:rect l="l" t="t" r="r" b="b"/>
              <a:pathLst>
                <a:path w="225" h="216" extrusionOk="0">
                  <a:moveTo>
                    <a:pt x="222" y="1"/>
                  </a:moveTo>
                  <a:cubicBezTo>
                    <a:pt x="209" y="1"/>
                    <a:pt x="157" y="41"/>
                    <a:pt x="105" y="93"/>
                  </a:cubicBezTo>
                  <a:cubicBezTo>
                    <a:pt x="30" y="153"/>
                    <a:pt x="1" y="213"/>
                    <a:pt x="1" y="213"/>
                  </a:cubicBezTo>
                  <a:cubicBezTo>
                    <a:pt x="2" y="215"/>
                    <a:pt x="5" y="216"/>
                    <a:pt x="8" y="216"/>
                  </a:cubicBezTo>
                  <a:cubicBezTo>
                    <a:pt x="28" y="216"/>
                    <a:pt x="70" y="175"/>
                    <a:pt x="135" y="123"/>
                  </a:cubicBezTo>
                  <a:cubicBezTo>
                    <a:pt x="195" y="63"/>
                    <a:pt x="225" y="4"/>
                    <a:pt x="225" y="4"/>
                  </a:cubicBezTo>
                  <a:cubicBezTo>
                    <a:pt x="225" y="2"/>
                    <a:pt x="224" y="1"/>
                    <a:pt x="22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0"/>
            <p:cNvSpPr/>
            <p:nvPr/>
          </p:nvSpPr>
          <p:spPr>
            <a:xfrm>
              <a:off x="6252732" y="3779008"/>
              <a:ext cx="11024" cy="1474"/>
            </a:xfrm>
            <a:custGeom>
              <a:avLst/>
              <a:gdLst/>
              <a:ahLst/>
              <a:cxnLst/>
              <a:rect l="l" t="t" r="r" b="b"/>
              <a:pathLst>
                <a:path w="389" h="52" extrusionOk="0">
                  <a:moveTo>
                    <a:pt x="195" y="0"/>
                  </a:moveTo>
                  <a:cubicBezTo>
                    <a:pt x="120" y="0"/>
                    <a:pt x="60" y="0"/>
                    <a:pt x="0" y="30"/>
                  </a:cubicBezTo>
                  <a:cubicBezTo>
                    <a:pt x="43" y="41"/>
                    <a:pt x="85" y="51"/>
                    <a:pt x="132" y="51"/>
                  </a:cubicBezTo>
                  <a:cubicBezTo>
                    <a:pt x="152" y="51"/>
                    <a:pt x="173" y="50"/>
                    <a:pt x="195" y="45"/>
                  </a:cubicBezTo>
                  <a:cubicBezTo>
                    <a:pt x="212" y="50"/>
                    <a:pt x="231" y="51"/>
                    <a:pt x="250" y="51"/>
                  </a:cubicBezTo>
                  <a:cubicBezTo>
                    <a:pt x="297" y="51"/>
                    <a:pt x="346" y="41"/>
                    <a:pt x="389" y="30"/>
                  </a:cubicBezTo>
                  <a:cubicBezTo>
                    <a:pt x="329" y="0"/>
                    <a:pt x="254" y="0"/>
                    <a:pt x="19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0"/>
            <p:cNvSpPr/>
            <p:nvPr/>
          </p:nvSpPr>
          <p:spPr>
            <a:xfrm>
              <a:off x="6250607" y="3773085"/>
              <a:ext cx="12300" cy="1870"/>
            </a:xfrm>
            <a:custGeom>
              <a:avLst/>
              <a:gdLst/>
              <a:ahLst/>
              <a:cxnLst/>
              <a:rect l="l" t="t" r="r" b="b"/>
              <a:pathLst>
                <a:path w="434" h="66" extrusionOk="0">
                  <a:moveTo>
                    <a:pt x="1" y="0"/>
                  </a:moveTo>
                  <a:cubicBezTo>
                    <a:pt x="75" y="45"/>
                    <a:pt x="150" y="60"/>
                    <a:pt x="225" y="60"/>
                  </a:cubicBezTo>
                  <a:cubicBezTo>
                    <a:pt x="245" y="64"/>
                    <a:pt x="265" y="66"/>
                    <a:pt x="284" y="66"/>
                  </a:cubicBezTo>
                  <a:cubicBezTo>
                    <a:pt x="338" y="66"/>
                    <a:pt x="390" y="52"/>
                    <a:pt x="434" y="30"/>
                  </a:cubicBezTo>
                  <a:cubicBezTo>
                    <a:pt x="359" y="15"/>
                    <a:pt x="284" y="15"/>
                    <a:pt x="225" y="15"/>
                  </a:cubicBezTo>
                  <a:cubicBezTo>
                    <a:pt x="150" y="0"/>
                    <a:pt x="75" y="0"/>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0"/>
            <p:cNvSpPr/>
            <p:nvPr/>
          </p:nvSpPr>
          <p:spPr>
            <a:xfrm>
              <a:off x="6270076" y="3775182"/>
              <a:ext cx="19498" cy="11478"/>
            </a:xfrm>
            <a:custGeom>
              <a:avLst/>
              <a:gdLst/>
              <a:ahLst/>
              <a:cxnLst/>
              <a:rect l="l" t="t" r="r" b="b"/>
              <a:pathLst>
                <a:path w="688" h="405" extrusionOk="0">
                  <a:moveTo>
                    <a:pt x="471" y="40"/>
                  </a:moveTo>
                  <a:cubicBezTo>
                    <a:pt x="525" y="40"/>
                    <a:pt x="579" y="51"/>
                    <a:pt x="628" y="76"/>
                  </a:cubicBezTo>
                  <a:cubicBezTo>
                    <a:pt x="673" y="106"/>
                    <a:pt x="658" y="150"/>
                    <a:pt x="613" y="180"/>
                  </a:cubicBezTo>
                  <a:cubicBezTo>
                    <a:pt x="568" y="195"/>
                    <a:pt x="523" y="225"/>
                    <a:pt x="479" y="240"/>
                  </a:cubicBezTo>
                  <a:cubicBezTo>
                    <a:pt x="404" y="270"/>
                    <a:pt x="314" y="285"/>
                    <a:pt x="240" y="300"/>
                  </a:cubicBezTo>
                  <a:cubicBezTo>
                    <a:pt x="169" y="314"/>
                    <a:pt x="112" y="321"/>
                    <a:pt x="71" y="325"/>
                  </a:cubicBezTo>
                  <a:lnTo>
                    <a:pt x="71" y="325"/>
                  </a:lnTo>
                  <a:cubicBezTo>
                    <a:pt x="92" y="278"/>
                    <a:pt x="121" y="234"/>
                    <a:pt x="150" y="195"/>
                  </a:cubicBezTo>
                  <a:cubicBezTo>
                    <a:pt x="195" y="135"/>
                    <a:pt x="270" y="91"/>
                    <a:pt x="344" y="61"/>
                  </a:cubicBezTo>
                  <a:cubicBezTo>
                    <a:pt x="384" y="47"/>
                    <a:pt x="428" y="40"/>
                    <a:pt x="471" y="40"/>
                  </a:cubicBezTo>
                  <a:close/>
                  <a:moveTo>
                    <a:pt x="459" y="1"/>
                  </a:moveTo>
                  <a:cubicBezTo>
                    <a:pt x="326" y="1"/>
                    <a:pt x="200" y="61"/>
                    <a:pt x="120" y="180"/>
                  </a:cubicBezTo>
                  <a:cubicBezTo>
                    <a:pt x="80" y="221"/>
                    <a:pt x="64" y="273"/>
                    <a:pt x="50" y="327"/>
                  </a:cubicBezTo>
                  <a:lnTo>
                    <a:pt x="50" y="327"/>
                  </a:lnTo>
                  <a:cubicBezTo>
                    <a:pt x="18" y="330"/>
                    <a:pt x="1" y="330"/>
                    <a:pt x="1" y="330"/>
                  </a:cubicBezTo>
                  <a:cubicBezTo>
                    <a:pt x="16" y="333"/>
                    <a:pt x="31" y="335"/>
                    <a:pt x="47" y="337"/>
                  </a:cubicBezTo>
                  <a:lnTo>
                    <a:pt x="47" y="337"/>
                  </a:lnTo>
                  <a:cubicBezTo>
                    <a:pt x="47" y="339"/>
                    <a:pt x="46" y="342"/>
                    <a:pt x="46" y="344"/>
                  </a:cubicBezTo>
                  <a:cubicBezTo>
                    <a:pt x="31" y="359"/>
                    <a:pt x="31" y="374"/>
                    <a:pt x="46" y="404"/>
                  </a:cubicBezTo>
                  <a:cubicBezTo>
                    <a:pt x="50" y="382"/>
                    <a:pt x="57" y="360"/>
                    <a:pt x="66" y="339"/>
                  </a:cubicBezTo>
                  <a:lnTo>
                    <a:pt x="66" y="339"/>
                  </a:lnTo>
                  <a:cubicBezTo>
                    <a:pt x="84" y="340"/>
                    <a:pt x="102" y="341"/>
                    <a:pt x="120" y="341"/>
                  </a:cubicBezTo>
                  <a:cubicBezTo>
                    <a:pt x="161" y="341"/>
                    <a:pt x="202" y="337"/>
                    <a:pt x="240" y="330"/>
                  </a:cubicBezTo>
                  <a:cubicBezTo>
                    <a:pt x="314" y="315"/>
                    <a:pt x="404" y="300"/>
                    <a:pt x="494" y="270"/>
                  </a:cubicBezTo>
                  <a:cubicBezTo>
                    <a:pt x="538" y="255"/>
                    <a:pt x="583" y="240"/>
                    <a:pt x="628" y="210"/>
                  </a:cubicBezTo>
                  <a:cubicBezTo>
                    <a:pt x="658" y="195"/>
                    <a:pt x="673" y="165"/>
                    <a:pt x="688" y="135"/>
                  </a:cubicBezTo>
                  <a:cubicBezTo>
                    <a:pt x="688" y="106"/>
                    <a:pt x="673" y="61"/>
                    <a:pt x="658" y="46"/>
                  </a:cubicBezTo>
                  <a:cubicBezTo>
                    <a:pt x="593" y="16"/>
                    <a:pt x="525" y="1"/>
                    <a:pt x="459"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0"/>
            <p:cNvSpPr/>
            <p:nvPr/>
          </p:nvSpPr>
          <p:spPr>
            <a:xfrm>
              <a:off x="6262878" y="3772660"/>
              <a:ext cx="10202" cy="12725"/>
            </a:xfrm>
            <a:custGeom>
              <a:avLst/>
              <a:gdLst/>
              <a:ahLst/>
              <a:cxnLst/>
              <a:rect l="l" t="t" r="r" b="b"/>
              <a:pathLst>
                <a:path w="360" h="449" extrusionOk="0">
                  <a:moveTo>
                    <a:pt x="90" y="0"/>
                  </a:moveTo>
                  <a:cubicBezTo>
                    <a:pt x="31" y="0"/>
                    <a:pt x="1" y="60"/>
                    <a:pt x="16" y="105"/>
                  </a:cubicBezTo>
                  <a:cubicBezTo>
                    <a:pt x="16" y="135"/>
                    <a:pt x="31" y="180"/>
                    <a:pt x="61" y="209"/>
                  </a:cubicBezTo>
                  <a:cubicBezTo>
                    <a:pt x="90" y="254"/>
                    <a:pt x="120" y="314"/>
                    <a:pt x="165" y="344"/>
                  </a:cubicBezTo>
                  <a:cubicBezTo>
                    <a:pt x="210" y="389"/>
                    <a:pt x="255" y="419"/>
                    <a:pt x="300" y="448"/>
                  </a:cubicBezTo>
                  <a:cubicBezTo>
                    <a:pt x="314" y="433"/>
                    <a:pt x="255" y="404"/>
                    <a:pt x="195" y="329"/>
                  </a:cubicBezTo>
                  <a:cubicBezTo>
                    <a:pt x="150" y="284"/>
                    <a:pt x="120" y="239"/>
                    <a:pt x="90" y="195"/>
                  </a:cubicBezTo>
                  <a:cubicBezTo>
                    <a:pt x="61" y="135"/>
                    <a:pt x="31" y="45"/>
                    <a:pt x="90" y="30"/>
                  </a:cubicBezTo>
                  <a:cubicBezTo>
                    <a:pt x="150" y="30"/>
                    <a:pt x="210" y="90"/>
                    <a:pt x="255" y="135"/>
                  </a:cubicBezTo>
                  <a:cubicBezTo>
                    <a:pt x="285" y="180"/>
                    <a:pt x="314" y="239"/>
                    <a:pt x="314" y="284"/>
                  </a:cubicBezTo>
                  <a:cubicBezTo>
                    <a:pt x="329" y="344"/>
                    <a:pt x="329" y="389"/>
                    <a:pt x="314" y="448"/>
                  </a:cubicBezTo>
                  <a:cubicBezTo>
                    <a:pt x="344" y="404"/>
                    <a:pt x="359" y="344"/>
                    <a:pt x="344" y="284"/>
                  </a:cubicBezTo>
                  <a:cubicBezTo>
                    <a:pt x="344" y="224"/>
                    <a:pt x="314" y="165"/>
                    <a:pt x="285" y="105"/>
                  </a:cubicBezTo>
                  <a:cubicBezTo>
                    <a:pt x="240" y="45"/>
                    <a:pt x="165" y="0"/>
                    <a:pt x="9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0"/>
            <p:cNvSpPr/>
            <p:nvPr/>
          </p:nvSpPr>
          <p:spPr>
            <a:xfrm>
              <a:off x="6158332" y="3779433"/>
              <a:ext cx="37721" cy="29644"/>
            </a:xfrm>
            <a:custGeom>
              <a:avLst/>
              <a:gdLst/>
              <a:ahLst/>
              <a:cxnLst/>
              <a:rect l="l" t="t" r="r" b="b"/>
              <a:pathLst>
                <a:path w="1331" h="1046" extrusionOk="0">
                  <a:moveTo>
                    <a:pt x="76" y="0"/>
                  </a:moveTo>
                  <a:cubicBezTo>
                    <a:pt x="31" y="15"/>
                    <a:pt x="1" y="15"/>
                    <a:pt x="1" y="15"/>
                  </a:cubicBezTo>
                  <a:cubicBezTo>
                    <a:pt x="105" y="15"/>
                    <a:pt x="195" y="30"/>
                    <a:pt x="285" y="30"/>
                  </a:cubicBezTo>
                  <a:cubicBezTo>
                    <a:pt x="718" y="75"/>
                    <a:pt x="1106" y="374"/>
                    <a:pt x="1255" y="792"/>
                  </a:cubicBezTo>
                  <a:cubicBezTo>
                    <a:pt x="1315" y="941"/>
                    <a:pt x="1330" y="1046"/>
                    <a:pt x="1330" y="1046"/>
                  </a:cubicBezTo>
                  <a:cubicBezTo>
                    <a:pt x="1330" y="1031"/>
                    <a:pt x="1330" y="1001"/>
                    <a:pt x="1330" y="971"/>
                  </a:cubicBezTo>
                  <a:cubicBezTo>
                    <a:pt x="1330" y="911"/>
                    <a:pt x="1315" y="837"/>
                    <a:pt x="1285" y="777"/>
                  </a:cubicBezTo>
                  <a:cubicBezTo>
                    <a:pt x="1226" y="553"/>
                    <a:pt x="1091" y="374"/>
                    <a:pt x="912" y="224"/>
                  </a:cubicBezTo>
                  <a:cubicBezTo>
                    <a:pt x="733" y="90"/>
                    <a:pt x="509" y="15"/>
                    <a:pt x="28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0"/>
            <p:cNvSpPr/>
            <p:nvPr/>
          </p:nvSpPr>
          <p:spPr>
            <a:xfrm>
              <a:off x="6168080" y="3736243"/>
              <a:ext cx="1729" cy="43218"/>
            </a:xfrm>
            <a:custGeom>
              <a:avLst/>
              <a:gdLst/>
              <a:ahLst/>
              <a:cxnLst/>
              <a:rect l="l" t="t" r="r" b="b"/>
              <a:pathLst>
                <a:path w="61" h="1525" extrusionOk="0">
                  <a:moveTo>
                    <a:pt x="30" y="1"/>
                  </a:moveTo>
                  <a:cubicBezTo>
                    <a:pt x="0" y="255"/>
                    <a:pt x="0" y="509"/>
                    <a:pt x="0" y="763"/>
                  </a:cubicBezTo>
                  <a:cubicBezTo>
                    <a:pt x="0" y="1017"/>
                    <a:pt x="0" y="1270"/>
                    <a:pt x="30" y="1524"/>
                  </a:cubicBezTo>
                  <a:cubicBezTo>
                    <a:pt x="45" y="1270"/>
                    <a:pt x="60" y="1017"/>
                    <a:pt x="60" y="763"/>
                  </a:cubicBezTo>
                  <a:cubicBezTo>
                    <a:pt x="60" y="509"/>
                    <a:pt x="45" y="255"/>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0"/>
            <p:cNvSpPr/>
            <p:nvPr/>
          </p:nvSpPr>
          <p:spPr>
            <a:xfrm>
              <a:off x="6209145" y="3798704"/>
              <a:ext cx="30919" cy="1927"/>
            </a:xfrm>
            <a:custGeom>
              <a:avLst/>
              <a:gdLst/>
              <a:ahLst/>
              <a:cxnLst/>
              <a:rect l="l" t="t" r="r" b="b"/>
              <a:pathLst>
                <a:path w="1091" h="68" extrusionOk="0">
                  <a:moveTo>
                    <a:pt x="1014" y="1"/>
                  </a:moveTo>
                  <a:cubicBezTo>
                    <a:pt x="918" y="1"/>
                    <a:pt x="742" y="7"/>
                    <a:pt x="553" y="7"/>
                  </a:cubicBezTo>
                  <a:lnTo>
                    <a:pt x="0" y="7"/>
                  </a:lnTo>
                  <a:cubicBezTo>
                    <a:pt x="179" y="52"/>
                    <a:pt x="359" y="67"/>
                    <a:pt x="553" y="67"/>
                  </a:cubicBezTo>
                  <a:cubicBezTo>
                    <a:pt x="732" y="67"/>
                    <a:pt x="911" y="52"/>
                    <a:pt x="1090" y="7"/>
                  </a:cubicBezTo>
                  <a:cubicBezTo>
                    <a:pt x="1090" y="2"/>
                    <a:pt x="1062" y="1"/>
                    <a:pt x="101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0"/>
            <p:cNvSpPr/>
            <p:nvPr/>
          </p:nvSpPr>
          <p:spPr>
            <a:xfrm>
              <a:off x="6188400" y="3799328"/>
              <a:ext cx="3826" cy="5951"/>
            </a:xfrm>
            <a:custGeom>
              <a:avLst/>
              <a:gdLst/>
              <a:ahLst/>
              <a:cxnLst/>
              <a:rect l="l" t="t" r="r" b="b"/>
              <a:pathLst>
                <a:path w="135" h="210" extrusionOk="0">
                  <a:moveTo>
                    <a:pt x="15" y="0"/>
                  </a:moveTo>
                  <a:cubicBezTo>
                    <a:pt x="0" y="15"/>
                    <a:pt x="30" y="60"/>
                    <a:pt x="60" y="105"/>
                  </a:cubicBezTo>
                  <a:cubicBezTo>
                    <a:pt x="90" y="165"/>
                    <a:pt x="105" y="209"/>
                    <a:pt x="120" y="209"/>
                  </a:cubicBezTo>
                  <a:cubicBezTo>
                    <a:pt x="120" y="209"/>
                    <a:pt x="135" y="150"/>
                    <a:pt x="105" y="90"/>
                  </a:cubicBezTo>
                  <a:cubicBezTo>
                    <a:pt x="75" y="30"/>
                    <a:pt x="1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0"/>
            <p:cNvSpPr/>
            <p:nvPr/>
          </p:nvSpPr>
          <p:spPr>
            <a:xfrm>
              <a:off x="6180777" y="3790004"/>
              <a:ext cx="4676" cy="3854"/>
            </a:xfrm>
            <a:custGeom>
              <a:avLst/>
              <a:gdLst/>
              <a:ahLst/>
              <a:cxnLst/>
              <a:rect l="l" t="t" r="r" b="b"/>
              <a:pathLst>
                <a:path w="165" h="136" extrusionOk="0">
                  <a:moveTo>
                    <a:pt x="15" y="1"/>
                  </a:moveTo>
                  <a:cubicBezTo>
                    <a:pt x="0" y="1"/>
                    <a:pt x="30" y="45"/>
                    <a:pt x="60" y="75"/>
                  </a:cubicBezTo>
                  <a:cubicBezTo>
                    <a:pt x="105" y="120"/>
                    <a:pt x="150" y="135"/>
                    <a:pt x="150" y="135"/>
                  </a:cubicBezTo>
                  <a:cubicBezTo>
                    <a:pt x="165" y="120"/>
                    <a:pt x="135" y="90"/>
                    <a:pt x="90" y="45"/>
                  </a:cubicBezTo>
                  <a:cubicBezTo>
                    <a:pt x="60" y="16"/>
                    <a:pt x="1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0"/>
            <p:cNvSpPr/>
            <p:nvPr/>
          </p:nvSpPr>
          <p:spPr>
            <a:xfrm>
              <a:off x="6169781" y="3784988"/>
              <a:ext cx="6376" cy="2636"/>
            </a:xfrm>
            <a:custGeom>
              <a:avLst/>
              <a:gdLst/>
              <a:ahLst/>
              <a:cxnLst/>
              <a:rect l="l" t="t" r="r" b="b"/>
              <a:pathLst>
                <a:path w="225" h="93" extrusionOk="0">
                  <a:moveTo>
                    <a:pt x="66" y="1"/>
                  </a:moveTo>
                  <a:cubicBezTo>
                    <a:pt x="29" y="1"/>
                    <a:pt x="0" y="18"/>
                    <a:pt x="0" y="28"/>
                  </a:cubicBezTo>
                  <a:cubicBezTo>
                    <a:pt x="0" y="43"/>
                    <a:pt x="45" y="43"/>
                    <a:pt x="105" y="58"/>
                  </a:cubicBezTo>
                  <a:cubicBezTo>
                    <a:pt x="153" y="70"/>
                    <a:pt x="182" y="92"/>
                    <a:pt x="199" y="92"/>
                  </a:cubicBezTo>
                  <a:cubicBezTo>
                    <a:pt x="203" y="92"/>
                    <a:pt x="206" y="91"/>
                    <a:pt x="209" y="88"/>
                  </a:cubicBezTo>
                  <a:cubicBezTo>
                    <a:pt x="224" y="88"/>
                    <a:pt x="179" y="28"/>
                    <a:pt x="120" y="13"/>
                  </a:cubicBezTo>
                  <a:cubicBezTo>
                    <a:pt x="101" y="4"/>
                    <a:pt x="83" y="1"/>
                    <a:pt x="6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0"/>
            <p:cNvSpPr/>
            <p:nvPr/>
          </p:nvSpPr>
          <p:spPr>
            <a:xfrm>
              <a:off x="6161732" y="3783344"/>
              <a:ext cx="3401" cy="1927"/>
            </a:xfrm>
            <a:custGeom>
              <a:avLst/>
              <a:gdLst/>
              <a:ahLst/>
              <a:cxnLst/>
              <a:rect l="l" t="t" r="r" b="b"/>
              <a:pathLst>
                <a:path w="120" h="68" extrusionOk="0">
                  <a:moveTo>
                    <a:pt x="26" y="0"/>
                  </a:moveTo>
                  <a:cubicBezTo>
                    <a:pt x="12" y="0"/>
                    <a:pt x="0" y="4"/>
                    <a:pt x="0" y="12"/>
                  </a:cubicBezTo>
                  <a:cubicBezTo>
                    <a:pt x="0" y="27"/>
                    <a:pt x="30" y="42"/>
                    <a:pt x="60" y="56"/>
                  </a:cubicBezTo>
                  <a:cubicBezTo>
                    <a:pt x="75" y="64"/>
                    <a:pt x="90" y="68"/>
                    <a:pt x="101" y="68"/>
                  </a:cubicBezTo>
                  <a:cubicBezTo>
                    <a:pt x="112" y="68"/>
                    <a:pt x="120" y="64"/>
                    <a:pt x="120" y="56"/>
                  </a:cubicBezTo>
                  <a:cubicBezTo>
                    <a:pt x="120" y="42"/>
                    <a:pt x="105" y="27"/>
                    <a:pt x="75" y="12"/>
                  </a:cubicBezTo>
                  <a:cubicBezTo>
                    <a:pt x="60" y="4"/>
                    <a:pt x="41" y="0"/>
                    <a:pt x="2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0"/>
            <p:cNvSpPr/>
            <p:nvPr/>
          </p:nvSpPr>
          <p:spPr>
            <a:xfrm>
              <a:off x="6629852" y="2127778"/>
              <a:ext cx="118971" cy="136004"/>
            </a:xfrm>
            <a:custGeom>
              <a:avLst/>
              <a:gdLst/>
              <a:ahLst/>
              <a:cxnLst/>
              <a:rect l="l" t="t" r="r" b="b"/>
              <a:pathLst>
                <a:path w="4198" h="4799" extrusionOk="0">
                  <a:moveTo>
                    <a:pt x="3415" y="1"/>
                  </a:moveTo>
                  <a:cubicBezTo>
                    <a:pt x="3025" y="1"/>
                    <a:pt x="0" y="3126"/>
                    <a:pt x="0" y="3126"/>
                  </a:cubicBezTo>
                  <a:lnTo>
                    <a:pt x="1733" y="4799"/>
                  </a:lnTo>
                  <a:cubicBezTo>
                    <a:pt x="4197" y="2977"/>
                    <a:pt x="2659" y="1827"/>
                    <a:pt x="2465" y="1647"/>
                  </a:cubicBezTo>
                  <a:cubicBezTo>
                    <a:pt x="2285" y="1483"/>
                    <a:pt x="3719" y="154"/>
                    <a:pt x="3435" y="5"/>
                  </a:cubicBezTo>
                  <a:cubicBezTo>
                    <a:pt x="3430" y="2"/>
                    <a:pt x="3423" y="1"/>
                    <a:pt x="3415" y="1"/>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0"/>
            <p:cNvSpPr/>
            <p:nvPr/>
          </p:nvSpPr>
          <p:spPr>
            <a:xfrm>
              <a:off x="6679788" y="2179952"/>
              <a:ext cx="26696" cy="36219"/>
            </a:xfrm>
            <a:custGeom>
              <a:avLst/>
              <a:gdLst/>
              <a:ahLst/>
              <a:cxnLst/>
              <a:rect l="l" t="t" r="r" b="b"/>
              <a:pathLst>
                <a:path w="942" h="1278" extrusionOk="0">
                  <a:moveTo>
                    <a:pt x="673" y="1"/>
                  </a:moveTo>
                  <a:lnTo>
                    <a:pt x="673" y="1"/>
                  </a:lnTo>
                  <a:cubicBezTo>
                    <a:pt x="643" y="30"/>
                    <a:pt x="628" y="60"/>
                    <a:pt x="613" y="90"/>
                  </a:cubicBezTo>
                  <a:lnTo>
                    <a:pt x="449" y="344"/>
                  </a:lnTo>
                  <a:cubicBezTo>
                    <a:pt x="374" y="464"/>
                    <a:pt x="284" y="583"/>
                    <a:pt x="210" y="703"/>
                  </a:cubicBezTo>
                  <a:cubicBezTo>
                    <a:pt x="165" y="777"/>
                    <a:pt x="120" y="837"/>
                    <a:pt x="60" y="927"/>
                  </a:cubicBezTo>
                  <a:cubicBezTo>
                    <a:pt x="1" y="1001"/>
                    <a:pt x="1" y="1121"/>
                    <a:pt x="46" y="1210"/>
                  </a:cubicBezTo>
                  <a:cubicBezTo>
                    <a:pt x="89" y="1254"/>
                    <a:pt x="148" y="1277"/>
                    <a:pt x="207" y="1277"/>
                  </a:cubicBezTo>
                  <a:cubicBezTo>
                    <a:pt x="249" y="1277"/>
                    <a:pt x="292" y="1265"/>
                    <a:pt x="329" y="1240"/>
                  </a:cubicBezTo>
                  <a:cubicBezTo>
                    <a:pt x="404" y="1195"/>
                    <a:pt x="464" y="1136"/>
                    <a:pt x="508" y="1046"/>
                  </a:cubicBezTo>
                  <a:cubicBezTo>
                    <a:pt x="598" y="927"/>
                    <a:pt x="688" y="777"/>
                    <a:pt x="747" y="688"/>
                  </a:cubicBezTo>
                  <a:cubicBezTo>
                    <a:pt x="792" y="598"/>
                    <a:pt x="852" y="508"/>
                    <a:pt x="897" y="434"/>
                  </a:cubicBezTo>
                  <a:cubicBezTo>
                    <a:pt x="912" y="404"/>
                    <a:pt x="942" y="374"/>
                    <a:pt x="942" y="329"/>
                  </a:cubicBezTo>
                  <a:lnTo>
                    <a:pt x="942" y="329"/>
                  </a:lnTo>
                  <a:cubicBezTo>
                    <a:pt x="927" y="359"/>
                    <a:pt x="897" y="389"/>
                    <a:pt x="867" y="419"/>
                  </a:cubicBezTo>
                  <a:lnTo>
                    <a:pt x="703" y="673"/>
                  </a:lnTo>
                  <a:lnTo>
                    <a:pt x="464" y="1031"/>
                  </a:lnTo>
                  <a:cubicBezTo>
                    <a:pt x="434" y="1106"/>
                    <a:pt x="374" y="1166"/>
                    <a:pt x="299" y="1210"/>
                  </a:cubicBezTo>
                  <a:cubicBezTo>
                    <a:pt x="273" y="1221"/>
                    <a:pt x="245" y="1226"/>
                    <a:pt x="217" y="1226"/>
                  </a:cubicBezTo>
                  <a:cubicBezTo>
                    <a:pt x="167" y="1226"/>
                    <a:pt x="119" y="1209"/>
                    <a:pt x="90" y="1180"/>
                  </a:cubicBezTo>
                  <a:cubicBezTo>
                    <a:pt x="46" y="1106"/>
                    <a:pt x="46" y="1016"/>
                    <a:pt x="105" y="941"/>
                  </a:cubicBezTo>
                  <a:lnTo>
                    <a:pt x="240" y="732"/>
                  </a:lnTo>
                  <a:cubicBezTo>
                    <a:pt x="314" y="598"/>
                    <a:pt x="404" y="479"/>
                    <a:pt x="479" y="359"/>
                  </a:cubicBezTo>
                  <a:lnTo>
                    <a:pt x="628" y="105"/>
                  </a:lnTo>
                  <a:cubicBezTo>
                    <a:pt x="643" y="75"/>
                    <a:pt x="658" y="45"/>
                    <a:pt x="673" y="1"/>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0"/>
            <p:cNvSpPr/>
            <p:nvPr/>
          </p:nvSpPr>
          <p:spPr>
            <a:xfrm>
              <a:off x="6689111" y="2192223"/>
              <a:ext cx="22020" cy="31174"/>
            </a:xfrm>
            <a:custGeom>
              <a:avLst/>
              <a:gdLst/>
              <a:ahLst/>
              <a:cxnLst/>
              <a:rect l="l" t="t" r="r" b="b"/>
              <a:pathLst>
                <a:path w="777" h="1100" extrusionOk="0">
                  <a:moveTo>
                    <a:pt x="553" y="1"/>
                  </a:moveTo>
                  <a:cubicBezTo>
                    <a:pt x="538" y="16"/>
                    <a:pt x="508" y="46"/>
                    <a:pt x="493" y="75"/>
                  </a:cubicBezTo>
                  <a:cubicBezTo>
                    <a:pt x="448" y="135"/>
                    <a:pt x="404" y="210"/>
                    <a:pt x="359" y="284"/>
                  </a:cubicBezTo>
                  <a:cubicBezTo>
                    <a:pt x="299" y="389"/>
                    <a:pt x="224" y="479"/>
                    <a:pt x="150" y="598"/>
                  </a:cubicBezTo>
                  <a:cubicBezTo>
                    <a:pt x="105" y="658"/>
                    <a:pt x="60" y="718"/>
                    <a:pt x="30" y="792"/>
                  </a:cubicBezTo>
                  <a:cubicBezTo>
                    <a:pt x="0" y="867"/>
                    <a:pt x="15" y="971"/>
                    <a:pt x="60" y="1046"/>
                  </a:cubicBezTo>
                  <a:cubicBezTo>
                    <a:pt x="102" y="1080"/>
                    <a:pt x="153" y="1099"/>
                    <a:pt x="203" y="1099"/>
                  </a:cubicBezTo>
                  <a:cubicBezTo>
                    <a:pt x="243" y="1099"/>
                    <a:pt x="281" y="1087"/>
                    <a:pt x="314" y="1061"/>
                  </a:cubicBezTo>
                  <a:cubicBezTo>
                    <a:pt x="374" y="1031"/>
                    <a:pt x="433" y="971"/>
                    <a:pt x="478" y="912"/>
                  </a:cubicBezTo>
                  <a:cubicBezTo>
                    <a:pt x="568" y="822"/>
                    <a:pt x="642" y="703"/>
                    <a:pt x="687" y="598"/>
                  </a:cubicBezTo>
                  <a:cubicBezTo>
                    <a:pt x="717" y="508"/>
                    <a:pt x="747" y="434"/>
                    <a:pt x="762" y="344"/>
                  </a:cubicBezTo>
                  <a:cubicBezTo>
                    <a:pt x="777" y="314"/>
                    <a:pt x="777" y="284"/>
                    <a:pt x="777" y="255"/>
                  </a:cubicBezTo>
                  <a:lnTo>
                    <a:pt x="777" y="255"/>
                  </a:lnTo>
                  <a:cubicBezTo>
                    <a:pt x="747" y="359"/>
                    <a:pt x="702" y="464"/>
                    <a:pt x="657" y="568"/>
                  </a:cubicBezTo>
                  <a:cubicBezTo>
                    <a:pt x="598" y="688"/>
                    <a:pt x="538" y="792"/>
                    <a:pt x="448" y="882"/>
                  </a:cubicBezTo>
                  <a:cubicBezTo>
                    <a:pt x="404" y="942"/>
                    <a:pt x="359" y="986"/>
                    <a:pt x="284" y="1016"/>
                  </a:cubicBezTo>
                  <a:cubicBezTo>
                    <a:pt x="259" y="1035"/>
                    <a:pt x="231" y="1043"/>
                    <a:pt x="204" y="1043"/>
                  </a:cubicBezTo>
                  <a:cubicBezTo>
                    <a:pt x="167" y="1043"/>
                    <a:pt x="131" y="1027"/>
                    <a:pt x="105" y="1001"/>
                  </a:cubicBezTo>
                  <a:cubicBezTo>
                    <a:pt x="60" y="942"/>
                    <a:pt x="45" y="867"/>
                    <a:pt x="75" y="807"/>
                  </a:cubicBezTo>
                  <a:cubicBezTo>
                    <a:pt x="105" y="733"/>
                    <a:pt x="135" y="673"/>
                    <a:pt x="179" y="613"/>
                  </a:cubicBezTo>
                  <a:cubicBezTo>
                    <a:pt x="269" y="494"/>
                    <a:pt x="344" y="359"/>
                    <a:pt x="374" y="299"/>
                  </a:cubicBezTo>
                  <a:cubicBezTo>
                    <a:pt x="418" y="225"/>
                    <a:pt x="463" y="150"/>
                    <a:pt x="508" y="75"/>
                  </a:cubicBezTo>
                  <a:cubicBezTo>
                    <a:pt x="523" y="46"/>
                    <a:pt x="538" y="31"/>
                    <a:pt x="553" y="1"/>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0"/>
            <p:cNvSpPr/>
            <p:nvPr/>
          </p:nvSpPr>
          <p:spPr>
            <a:xfrm>
              <a:off x="6649747" y="2194774"/>
              <a:ext cx="44040" cy="20773"/>
            </a:xfrm>
            <a:custGeom>
              <a:avLst/>
              <a:gdLst/>
              <a:ahLst/>
              <a:cxnLst/>
              <a:rect l="l" t="t" r="r" b="b"/>
              <a:pathLst>
                <a:path w="1554" h="733" extrusionOk="0">
                  <a:moveTo>
                    <a:pt x="1419" y="0"/>
                  </a:moveTo>
                  <a:lnTo>
                    <a:pt x="269" y="90"/>
                  </a:lnTo>
                  <a:lnTo>
                    <a:pt x="0" y="732"/>
                  </a:lnTo>
                  <a:lnTo>
                    <a:pt x="553" y="702"/>
                  </a:lnTo>
                  <a:cubicBezTo>
                    <a:pt x="747" y="702"/>
                    <a:pt x="956" y="672"/>
                    <a:pt x="1150" y="598"/>
                  </a:cubicBezTo>
                  <a:cubicBezTo>
                    <a:pt x="1344" y="538"/>
                    <a:pt x="1494" y="374"/>
                    <a:pt x="1539" y="180"/>
                  </a:cubicBezTo>
                  <a:cubicBezTo>
                    <a:pt x="1554" y="105"/>
                    <a:pt x="1554" y="30"/>
                    <a:pt x="1494" y="0"/>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0"/>
            <p:cNvSpPr/>
            <p:nvPr/>
          </p:nvSpPr>
          <p:spPr>
            <a:xfrm>
              <a:off x="6649747" y="2194774"/>
              <a:ext cx="45316" cy="21198"/>
            </a:xfrm>
            <a:custGeom>
              <a:avLst/>
              <a:gdLst/>
              <a:ahLst/>
              <a:cxnLst/>
              <a:rect l="l" t="t" r="r" b="b"/>
              <a:pathLst>
                <a:path w="1599" h="748" extrusionOk="0">
                  <a:moveTo>
                    <a:pt x="1255" y="0"/>
                  </a:moveTo>
                  <a:lnTo>
                    <a:pt x="747" y="45"/>
                  </a:lnTo>
                  <a:lnTo>
                    <a:pt x="404" y="75"/>
                  </a:lnTo>
                  <a:cubicBezTo>
                    <a:pt x="359" y="75"/>
                    <a:pt x="329" y="75"/>
                    <a:pt x="284" y="90"/>
                  </a:cubicBezTo>
                  <a:lnTo>
                    <a:pt x="404" y="90"/>
                  </a:lnTo>
                  <a:lnTo>
                    <a:pt x="747" y="75"/>
                  </a:lnTo>
                  <a:lnTo>
                    <a:pt x="1255" y="45"/>
                  </a:lnTo>
                  <a:lnTo>
                    <a:pt x="1389" y="30"/>
                  </a:lnTo>
                  <a:cubicBezTo>
                    <a:pt x="1419" y="30"/>
                    <a:pt x="1445" y="26"/>
                    <a:pt x="1468" y="26"/>
                  </a:cubicBezTo>
                  <a:cubicBezTo>
                    <a:pt x="1490" y="26"/>
                    <a:pt x="1509" y="30"/>
                    <a:pt x="1524" y="45"/>
                  </a:cubicBezTo>
                  <a:cubicBezTo>
                    <a:pt x="1568" y="120"/>
                    <a:pt x="1524" y="239"/>
                    <a:pt x="1464" y="329"/>
                  </a:cubicBezTo>
                  <a:cubicBezTo>
                    <a:pt x="1344" y="493"/>
                    <a:pt x="1165" y="598"/>
                    <a:pt x="971" y="628"/>
                  </a:cubicBezTo>
                  <a:cubicBezTo>
                    <a:pt x="807" y="657"/>
                    <a:pt x="643" y="687"/>
                    <a:pt x="463" y="687"/>
                  </a:cubicBezTo>
                  <a:lnTo>
                    <a:pt x="135" y="717"/>
                  </a:lnTo>
                  <a:cubicBezTo>
                    <a:pt x="90" y="717"/>
                    <a:pt x="45" y="732"/>
                    <a:pt x="0" y="732"/>
                  </a:cubicBezTo>
                  <a:cubicBezTo>
                    <a:pt x="45" y="747"/>
                    <a:pt x="90" y="747"/>
                    <a:pt x="135" y="747"/>
                  </a:cubicBezTo>
                  <a:lnTo>
                    <a:pt x="478" y="732"/>
                  </a:lnTo>
                  <a:cubicBezTo>
                    <a:pt x="643" y="732"/>
                    <a:pt x="807" y="717"/>
                    <a:pt x="971" y="687"/>
                  </a:cubicBezTo>
                  <a:cubicBezTo>
                    <a:pt x="1195" y="657"/>
                    <a:pt x="1374" y="538"/>
                    <a:pt x="1509" y="359"/>
                  </a:cubicBezTo>
                  <a:cubicBezTo>
                    <a:pt x="1539" y="314"/>
                    <a:pt x="1554" y="269"/>
                    <a:pt x="1568" y="209"/>
                  </a:cubicBezTo>
                  <a:cubicBezTo>
                    <a:pt x="1598" y="150"/>
                    <a:pt x="1583" y="90"/>
                    <a:pt x="1554" y="45"/>
                  </a:cubicBezTo>
                  <a:cubicBezTo>
                    <a:pt x="1539" y="15"/>
                    <a:pt x="1509" y="0"/>
                    <a:pt x="1464"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0"/>
            <p:cNvSpPr/>
            <p:nvPr/>
          </p:nvSpPr>
          <p:spPr>
            <a:xfrm>
              <a:off x="6700957" y="2201547"/>
              <a:ext cx="16097" cy="26696"/>
            </a:xfrm>
            <a:custGeom>
              <a:avLst/>
              <a:gdLst/>
              <a:ahLst/>
              <a:cxnLst/>
              <a:rect l="l" t="t" r="r" b="b"/>
              <a:pathLst>
                <a:path w="568" h="942" extrusionOk="0">
                  <a:moveTo>
                    <a:pt x="344" y="0"/>
                  </a:moveTo>
                  <a:cubicBezTo>
                    <a:pt x="299" y="75"/>
                    <a:pt x="269" y="150"/>
                    <a:pt x="224" y="239"/>
                  </a:cubicBezTo>
                  <a:lnTo>
                    <a:pt x="105" y="508"/>
                  </a:lnTo>
                  <a:cubicBezTo>
                    <a:pt x="75" y="568"/>
                    <a:pt x="60" y="613"/>
                    <a:pt x="30" y="672"/>
                  </a:cubicBezTo>
                  <a:cubicBezTo>
                    <a:pt x="0" y="747"/>
                    <a:pt x="15" y="807"/>
                    <a:pt x="45" y="881"/>
                  </a:cubicBezTo>
                  <a:cubicBezTo>
                    <a:pt x="60" y="911"/>
                    <a:pt x="105" y="926"/>
                    <a:pt x="135" y="941"/>
                  </a:cubicBezTo>
                  <a:cubicBezTo>
                    <a:pt x="180" y="941"/>
                    <a:pt x="210" y="926"/>
                    <a:pt x="239" y="911"/>
                  </a:cubicBezTo>
                  <a:cubicBezTo>
                    <a:pt x="299" y="881"/>
                    <a:pt x="329" y="837"/>
                    <a:pt x="374" y="777"/>
                  </a:cubicBezTo>
                  <a:cubicBezTo>
                    <a:pt x="419" y="687"/>
                    <a:pt x="449" y="598"/>
                    <a:pt x="478" y="493"/>
                  </a:cubicBezTo>
                  <a:cubicBezTo>
                    <a:pt x="493" y="433"/>
                    <a:pt x="508" y="374"/>
                    <a:pt x="538" y="314"/>
                  </a:cubicBezTo>
                  <a:cubicBezTo>
                    <a:pt x="553" y="269"/>
                    <a:pt x="568" y="239"/>
                    <a:pt x="568" y="239"/>
                  </a:cubicBezTo>
                  <a:lnTo>
                    <a:pt x="568" y="239"/>
                  </a:lnTo>
                  <a:cubicBezTo>
                    <a:pt x="508" y="314"/>
                    <a:pt x="463" y="404"/>
                    <a:pt x="449" y="493"/>
                  </a:cubicBezTo>
                  <a:cubicBezTo>
                    <a:pt x="419" y="583"/>
                    <a:pt x="389" y="672"/>
                    <a:pt x="329" y="762"/>
                  </a:cubicBezTo>
                  <a:cubicBezTo>
                    <a:pt x="299" y="807"/>
                    <a:pt x="269" y="852"/>
                    <a:pt x="224" y="881"/>
                  </a:cubicBezTo>
                  <a:lnTo>
                    <a:pt x="210" y="881"/>
                  </a:lnTo>
                  <a:cubicBezTo>
                    <a:pt x="194" y="892"/>
                    <a:pt x="176" y="897"/>
                    <a:pt x="159" y="897"/>
                  </a:cubicBezTo>
                  <a:cubicBezTo>
                    <a:pt x="128" y="897"/>
                    <a:pt x="100" y="880"/>
                    <a:pt x="90" y="852"/>
                  </a:cubicBezTo>
                  <a:cubicBezTo>
                    <a:pt x="15" y="747"/>
                    <a:pt x="105" y="628"/>
                    <a:pt x="135" y="523"/>
                  </a:cubicBezTo>
                  <a:lnTo>
                    <a:pt x="254" y="254"/>
                  </a:lnTo>
                  <a:cubicBezTo>
                    <a:pt x="299" y="165"/>
                    <a:pt x="329" y="90"/>
                    <a:pt x="344"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0"/>
            <p:cNvSpPr/>
            <p:nvPr/>
          </p:nvSpPr>
          <p:spPr>
            <a:xfrm>
              <a:off x="6675140" y="2213818"/>
              <a:ext cx="3826" cy="27972"/>
            </a:xfrm>
            <a:custGeom>
              <a:avLst/>
              <a:gdLst/>
              <a:ahLst/>
              <a:cxnLst/>
              <a:rect l="l" t="t" r="r" b="b"/>
              <a:pathLst>
                <a:path w="135" h="987" extrusionOk="0">
                  <a:moveTo>
                    <a:pt x="75" y="0"/>
                  </a:moveTo>
                  <a:cubicBezTo>
                    <a:pt x="60" y="0"/>
                    <a:pt x="90" y="209"/>
                    <a:pt x="75" y="493"/>
                  </a:cubicBezTo>
                  <a:cubicBezTo>
                    <a:pt x="60" y="777"/>
                    <a:pt x="0" y="986"/>
                    <a:pt x="0" y="986"/>
                  </a:cubicBezTo>
                  <a:cubicBezTo>
                    <a:pt x="75" y="837"/>
                    <a:pt x="105" y="672"/>
                    <a:pt x="120" y="493"/>
                  </a:cubicBezTo>
                  <a:cubicBezTo>
                    <a:pt x="135" y="329"/>
                    <a:pt x="120" y="165"/>
                    <a:pt x="75"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0"/>
            <p:cNvSpPr/>
            <p:nvPr/>
          </p:nvSpPr>
          <p:spPr>
            <a:xfrm>
              <a:off x="6134214" y="2185450"/>
              <a:ext cx="174829" cy="182028"/>
            </a:xfrm>
            <a:custGeom>
              <a:avLst/>
              <a:gdLst/>
              <a:ahLst/>
              <a:cxnLst/>
              <a:rect l="l" t="t" r="r" b="b"/>
              <a:pathLst>
                <a:path w="6169" h="6423" extrusionOk="0">
                  <a:moveTo>
                    <a:pt x="4108" y="1"/>
                  </a:moveTo>
                  <a:lnTo>
                    <a:pt x="1" y="4436"/>
                  </a:lnTo>
                  <a:cubicBezTo>
                    <a:pt x="254" y="5034"/>
                    <a:pt x="658" y="5571"/>
                    <a:pt x="1180" y="5975"/>
                  </a:cubicBezTo>
                  <a:cubicBezTo>
                    <a:pt x="1576" y="6271"/>
                    <a:pt x="2051" y="6422"/>
                    <a:pt x="2537" y="6422"/>
                  </a:cubicBezTo>
                  <a:cubicBezTo>
                    <a:pt x="2712" y="6422"/>
                    <a:pt x="2888" y="6403"/>
                    <a:pt x="3062" y="6363"/>
                  </a:cubicBezTo>
                  <a:cubicBezTo>
                    <a:pt x="3704" y="6184"/>
                    <a:pt x="4182" y="5616"/>
                    <a:pt x="4242" y="4944"/>
                  </a:cubicBezTo>
                  <a:cubicBezTo>
                    <a:pt x="4257" y="4959"/>
                    <a:pt x="4272" y="4974"/>
                    <a:pt x="4287" y="5004"/>
                  </a:cubicBezTo>
                  <a:cubicBezTo>
                    <a:pt x="4458" y="5161"/>
                    <a:pt x="4674" y="5240"/>
                    <a:pt x="4889" y="5240"/>
                  </a:cubicBezTo>
                  <a:cubicBezTo>
                    <a:pt x="5123" y="5240"/>
                    <a:pt x="5355" y="5146"/>
                    <a:pt x="5527" y="4959"/>
                  </a:cubicBezTo>
                  <a:cubicBezTo>
                    <a:pt x="5855" y="4616"/>
                    <a:pt x="5840" y="4063"/>
                    <a:pt x="5482" y="3734"/>
                  </a:cubicBezTo>
                  <a:cubicBezTo>
                    <a:pt x="5795" y="3570"/>
                    <a:pt x="6154" y="3346"/>
                    <a:pt x="6169" y="3003"/>
                  </a:cubicBezTo>
                  <a:cubicBezTo>
                    <a:pt x="6169" y="2779"/>
                    <a:pt x="6049" y="2555"/>
                    <a:pt x="5855" y="2435"/>
                  </a:cubicBezTo>
                  <a:cubicBezTo>
                    <a:pt x="5676" y="2301"/>
                    <a:pt x="5482" y="2181"/>
                    <a:pt x="5288" y="2092"/>
                  </a:cubicBezTo>
                  <a:cubicBezTo>
                    <a:pt x="4556" y="1644"/>
                    <a:pt x="4108" y="852"/>
                    <a:pt x="410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0"/>
            <p:cNvSpPr/>
            <p:nvPr/>
          </p:nvSpPr>
          <p:spPr>
            <a:xfrm>
              <a:off x="6107546" y="2120693"/>
              <a:ext cx="140566" cy="238736"/>
            </a:xfrm>
            <a:custGeom>
              <a:avLst/>
              <a:gdLst/>
              <a:ahLst/>
              <a:cxnLst/>
              <a:rect l="l" t="t" r="r" b="b"/>
              <a:pathLst>
                <a:path w="4960" h="8424" extrusionOk="0">
                  <a:moveTo>
                    <a:pt x="2569" y="1"/>
                  </a:moveTo>
                  <a:lnTo>
                    <a:pt x="1" y="1927"/>
                  </a:lnTo>
                  <a:lnTo>
                    <a:pt x="389" y="8245"/>
                  </a:lnTo>
                  <a:lnTo>
                    <a:pt x="3451" y="8424"/>
                  </a:lnTo>
                  <a:cubicBezTo>
                    <a:pt x="3391" y="8095"/>
                    <a:pt x="3525" y="6706"/>
                    <a:pt x="3525" y="6706"/>
                  </a:cubicBezTo>
                  <a:cubicBezTo>
                    <a:pt x="3525" y="6706"/>
                    <a:pt x="4810" y="6572"/>
                    <a:pt x="4884" y="5303"/>
                  </a:cubicBezTo>
                  <a:cubicBezTo>
                    <a:pt x="4959" y="4048"/>
                    <a:pt x="4884" y="1121"/>
                    <a:pt x="4884" y="1121"/>
                  </a:cubicBezTo>
                  <a:lnTo>
                    <a:pt x="2569" y="1"/>
                  </a:ln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0"/>
            <p:cNvSpPr/>
            <p:nvPr/>
          </p:nvSpPr>
          <p:spPr>
            <a:xfrm>
              <a:off x="6229862" y="2207895"/>
              <a:ext cx="8927" cy="9324"/>
            </a:xfrm>
            <a:custGeom>
              <a:avLst/>
              <a:gdLst/>
              <a:ahLst/>
              <a:cxnLst/>
              <a:rect l="l" t="t" r="r" b="b"/>
              <a:pathLst>
                <a:path w="315" h="329" extrusionOk="0">
                  <a:moveTo>
                    <a:pt x="150" y="0"/>
                  </a:moveTo>
                  <a:cubicBezTo>
                    <a:pt x="61" y="0"/>
                    <a:pt x="1" y="75"/>
                    <a:pt x="1" y="165"/>
                  </a:cubicBezTo>
                  <a:cubicBezTo>
                    <a:pt x="1" y="254"/>
                    <a:pt x="61" y="329"/>
                    <a:pt x="150" y="329"/>
                  </a:cubicBezTo>
                  <a:cubicBezTo>
                    <a:pt x="240" y="329"/>
                    <a:pt x="315" y="254"/>
                    <a:pt x="315" y="165"/>
                  </a:cubicBezTo>
                  <a:cubicBezTo>
                    <a:pt x="315" y="75"/>
                    <a:pt x="240" y="0"/>
                    <a:pt x="15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0"/>
            <p:cNvSpPr/>
            <p:nvPr/>
          </p:nvSpPr>
          <p:spPr>
            <a:xfrm>
              <a:off x="6224789" y="2201972"/>
              <a:ext cx="18648" cy="5668"/>
            </a:xfrm>
            <a:custGeom>
              <a:avLst/>
              <a:gdLst/>
              <a:ahLst/>
              <a:cxnLst/>
              <a:rect l="l" t="t" r="r" b="b"/>
              <a:pathLst>
                <a:path w="658" h="200" extrusionOk="0">
                  <a:moveTo>
                    <a:pt x="344" y="0"/>
                  </a:moveTo>
                  <a:cubicBezTo>
                    <a:pt x="255" y="0"/>
                    <a:pt x="165" y="30"/>
                    <a:pt x="90" y="75"/>
                  </a:cubicBezTo>
                  <a:cubicBezTo>
                    <a:pt x="31" y="120"/>
                    <a:pt x="1" y="135"/>
                    <a:pt x="16" y="164"/>
                  </a:cubicBezTo>
                  <a:cubicBezTo>
                    <a:pt x="17" y="166"/>
                    <a:pt x="19" y="166"/>
                    <a:pt x="23" y="166"/>
                  </a:cubicBezTo>
                  <a:cubicBezTo>
                    <a:pt x="55" y="166"/>
                    <a:pt x="181" y="105"/>
                    <a:pt x="344" y="105"/>
                  </a:cubicBezTo>
                  <a:cubicBezTo>
                    <a:pt x="488" y="118"/>
                    <a:pt x="598" y="200"/>
                    <a:pt x="643" y="200"/>
                  </a:cubicBezTo>
                  <a:cubicBezTo>
                    <a:pt x="649" y="200"/>
                    <a:pt x="654" y="198"/>
                    <a:pt x="658" y="194"/>
                  </a:cubicBezTo>
                  <a:cubicBezTo>
                    <a:pt x="658" y="194"/>
                    <a:pt x="643" y="150"/>
                    <a:pt x="598" y="105"/>
                  </a:cubicBezTo>
                  <a:cubicBezTo>
                    <a:pt x="523" y="45"/>
                    <a:pt x="434" y="15"/>
                    <a:pt x="34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0"/>
            <p:cNvSpPr/>
            <p:nvPr/>
          </p:nvSpPr>
          <p:spPr>
            <a:xfrm>
              <a:off x="6176554" y="2208320"/>
              <a:ext cx="9324" cy="9324"/>
            </a:xfrm>
            <a:custGeom>
              <a:avLst/>
              <a:gdLst/>
              <a:ahLst/>
              <a:cxnLst/>
              <a:rect l="l" t="t" r="r" b="b"/>
              <a:pathLst>
                <a:path w="329" h="329" extrusionOk="0">
                  <a:moveTo>
                    <a:pt x="149" y="0"/>
                  </a:moveTo>
                  <a:cubicBezTo>
                    <a:pt x="60" y="0"/>
                    <a:pt x="0" y="90"/>
                    <a:pt x="0" y="179"/>
                  </a:cubicBezTo>
                  <a:cubicBezTo>
                    <a:pt x="0" y="269"/>
                    <a:pt x="90" y="329"/>
                    <a:pt x="179" y="329"/>
                  </a:cubicBezTo>
                  <a:cubicBezTo>
                    <a:pt x="269" y="314"/>
                    <a:pt x="329" y="239"/>
                    <a:pt x="329" y="150"/>
                  </a:cubicBezTo>
                  <a:cubicBezTo>
                    <a:pt x="314" y="60"/>
                    <a:pt x="239" y="0"/>
                    <a:pt x="16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0"/>
            <p:cNvSpPr/>
            <p:nvPr/>
          </p:nvSpPr>
          <p:spPr>
            <a:xfrm>
              <a:off x="6170206" y="2201972"/>
              <a:ext cx="18648" cy="5668"/>
            </a:xfrm>
            <a:custGeom>
              <a:avLst/>
              <a:gdLst/>
              <a:ahLst/>
              <a:cxnLst/>
              <a:rect l="l" t="t" r="r" b="b"/>
              <a:pathLst>
                <a:path w="658" h="200" extrusionOk="0">
                  <a:moveTo>
                    <a:pt x="344" y="0"/>
                  </a:moveTo>
                  <a:cubicBezTo>
                    <a:pt x="254" y="0"/>
                    <a:pt x="164" y="30"/>
                    <a:pt x="75" y="75"/>
                  </a:cubicBezTo>
                  <a:cubicBezTo>
                    <a:pt x="30" y="120"/>
                    <a:pt x="0" y="135"/>
                    <a:pt x="15" y="164"/>
                  </a:cubicBezTo>
                  <a:cubicBezTo>
                    <a:pt x="16" y="166"/>
                    <a:pt x="19" y="166"/>
                    <a:pt x="22" y="166"/>
                  </a:cubicBezTo>
                  <a:cubicBezTo>
                    <a:pt x="55" y="166"/>
                    <a:pt x="179" y="105"/>
                    <a:pt x="329" y="105"/>
                  </a:cubicBezTo>
                  <a:cubicBezTo>
                    <a:pt x="486" y="118"/>
                    <a:pt x="597" y="200"/>
                    <a:pt x="642" y="200"/>
                  </a:cubicBezTo>
                  <a:cubicBezTo>
                    <a:pt x="648" y="200"/>
                    <a:pt x="653" y="198"/>
                    <a:pt x="657" y="194"/>
                  </a:cubicBezTo>
                  <a:cubicBezTo>
                    <a:pt x="657" y="194"/>
                    <a:pt x="642" y="150"/>
                    <a:pt x="583" y="105"/>
                  </a:cubicBezTo>
                  <a:cubicBezTo>
                    <a:pt x="523" y="45"/>
                    <a:pt x="433" y="15"/>
                    <a:pt x="34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0"/>
            <p:cNvSpPr/>
            <p:nvPr/>
          </p:nvSpPr>
          <p:spPr>
            <a:xfrm>
              <a:off x="6205744" y="2206195"/>
              <a:ext cx="13150" cy="43190"/>
            </a:xfrm>
            <a:custGeom>
              <a:avLst/>
              <a:gdLst/>
              <a:ahLst/>
              <a:cxnLst/>
              <a:rect l="l" t="t" r="r" b="b"/>
              <a:pathLst>
                <a:path w="464" h="1524" extrusionOk="0">
                  <a:moveTo>
                    <a:pt x="1" y="1"/>
                  </a:moveTo>
                  <a:cubicBezTo>
                    <a:pt x="1" y="105"/>
                    <a:pt x="30" y="195"/>
                    <a:pt x="60" y="284"/>
                  </a:cubicBezTo>
                  <a:cubicBezTo>
                    <a:pt x="105" y="449"/>
                    <a:pt x="180" y="688"/>
                    <a:pt x="269" y="941"/>
                  </a:cubicBezTo>
                  <a:lnTo>
                    <a:pt x="389" y="1300"/>
                  </a:lnTo>
                  <a:cubicBezTo>
                    <a:pt x="404" y="1345"/>
                    <a:pt x="419" y="1389"/>
                    <a:pt x="404" y="1434"/>
                  </a:cubicBezTo>
                  <a:cubicBezTo>
                    <a:pt x="389" y="1479"/>
                    <a:pt x="344" y="1479"/>
                    <a:pt x="314" y="1479"/>
                  </a:cubicBezTo>
                  <a:cubicBezTo>
                    <a:pt x="210" y="1479"/>
                    <a:pt x="120" y="1494"/>
                    <a:pt x="30" y="1509"/>
                  </a:cubicBezTo>
                  <a:cubicBezTo>
                    <a:pt x="120" y="1524"/>
                    <a:pt x="210" y="1524"/>
                    <a:pt x="299" y="1524"/>
                  </a:cubicBezTo>
                  <a:cubicBezTo>
                    <a:pt x="359" y="1524"/>
                    <a:pt x="419" y="1509"/>
                    <a:pt x="449" y="1449"/>
                  </a:cubicBezTo>
                  <a:cubicBezTo>
                    <a:pt x="464" y="1389"/>
                    <a:pt x="464" y="1330"/>
                    <a:pt x="434" y="1270"/>
                  </a:cubicBezTo>
                  <a:cubicBezTo>
                    <a:pt x="389" y="1151"/>
                    <a:pt x="359" y="1031"/>
                    <a:pt x="314" y="912"/>
                  </a:cubicBezTo>
                  <a:cubicBezTo>
                    <a:pt x="240" y="658"/>
                    <a:pt x="165" y="434"/>
                    <a:pt x="105" y="269"/>
                  </a:cubicBezTo>
                  <a:cubicBezTo>
                    <a:pt x="75" y="180"/>
                    <a:pt x="45" y="90"/>
                    <a:pt x="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0"/>
            <p:cNvSpPr/>
            <p:nvPr/>
          </p:nvSpPr>
          <p:spPr>
            <a:xfrm>
              <a:off x="6187125" y="2253409"/>
              <a:ext cx="26696" cy="14482"/>
            </a:xfrm>
            <a:custGeom>
              <a:avLst/>
              <a:gdLst/>
              <a:ahLst/>
              <a:cxnLst/>
              <a:rect l="l" t="t" r="r" b="b"/>
              <a:pathLst>
                <a:path w="942" h="511" extrusionOk="0">
                  <a:moveTo>
                    <a:pt x="76" y="0"/>
                  </a:moveTo>
                  <a:cubicBezTo>
                    <a:pt x="73" y="0"/>
                    <a:pt x="82" y="7"/>
                    <a:pt x="105" y="22"/>
                  </a:cubicBezTo>
                  <a:cubicBezTo>
                    <a:pt x="105" y="22"/>
                    <a:pt x="0" y="321"/>
                    <a:pt x="374" y="470"/>
                  </a:cubicBezTo>
                  <a:cubicBezTo>
                    <a:pt x="438" y="498"/>
                    <a:pt x="504" y="511"/>
                    <a:pt x="569" y="511"/>
                  </a:cubicBezTo>
                  <a:cubicBezTo>
                    <a:pt x="717" y="511"/>
                    <a:pt x="858" y="441"/>
                    <a:pt x="941" y="306"/>
                  </a:cubicBezTo>
                  <a:cubicBezTo>
                    <a:pt x="642" y="306"/>
                    <a:pt x="9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0"/>
            <p:cNvSpPr/>
            <p:nvPr/>
          </p:nvSpPr>
          <p:spPr>
            <a:xfrm>
              <a:off x="6160457" y="2294644"/>
              <a:ext cx="47441" cy="24656"/>
            </a:xfrm>
            <a:custGeom>
              <a:avLst/>
              <a:gdLst/>
              <a:ahLst/>
              <a:cxnLst/>
              <a:rect l="l" t="t" r="r" b="b"/>
              <a:pathLst>
                <a:path w="1674" h="870" extrusionOk="0">
                  <a:moveTo>
                    <a:pt x="1" y="1"/>
                  </a:moveTo>
                  <a:cubicBezTo>
                    <a:pt x="1" y="1"/>
                    <a:pt x="351" y="870"/>
                    <a:pt x="1527" y="870"/>
                  </a:cubicBezTo>
                  <a:cubicBezTo>
                    <a:pt x="1565" y="870"/>
                    <a:pt x="1604" y="869"/>
                    <a:pt x="1643" y="867"/>
                  </a:cubicBezTo>
                  <a:lnTo>
                    <a:pt x="1673" y="568"/>
                  </a:lnTo>
                  <a:cubicBezTo>
                    <a:pt x="1061" y="539"/>
                    <a:pt x="493" y="344"/>
                    <a:pt x="1" y="1"/>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0"/>
            <p:cNvSpPr/>
            <p:nvPr/>
          </p:nvSpPr>
          <p:spPr>
            <a:xfrm>
              <a:off x="6021619" y="2096349"/>
              <a:ext cx="244688" cy="260983"/>
            </a:xfrm>
            <a:custGeom>
              <a:avLst/>
              <a:gdLst/>
              <a:ahLst/>
              <a:cxnLst/>
              <a:rect l="l" t="t" r="r" b="b"/>
              <a:pathLst>
                <a:path w="8634" h="9209" extrusionOk="0">
                  <a:moveTo>
                    <a:pt x="5309" y="0"/>
                  </a:moveTo>
                  <a:cubicBezTo>
                    <a:pt x="5101" y="0"/>
                    <a:pt x="4924" y="23"/>
                    <a:pt x="4780" y="23"/>
                  </a:cubicBezTo>
                  <a:cubicBezTo>
                    <a:pt x="3690" y="143"/>
                    <a:pt x="2704" y="710"/>
                    <a:pt x="2047" y="1606"/>
                  </a:cubicBezTo>
                  <a:cubicBezTo>
                    <a:pt x="1689" y="1965"/>
                    <a:pt x="1181" y="3145"/>
                    <a:pt x="1136" y="3563"/>
                  </a:cubicBezTo>
                  <a:cubicBezTo>
                    <a:pt x="1106" y="3996"/>
                    <a:pt x="1106" y="4414"/>
                    <a:pt x="1136" y="4832"/>
                  </a:cubicBezTo>
                  <a:cubicBezTo>
                    <a:pt x="1136" y="5265"/>
                    <a:pt x="1046" y="5714"/>
                    <a:pt x="718" y="5997"/>
                  </a:cubicBezTo>
                  <a:cubicBezTo>
                    <a:pt x="524" y="6162"/>
                    <a:pt x="240" y="6266"/>
                    <a:pt x="120" y="6505"/>
                  </a:cubicBezTo>
                  <a:cubicBezTo>
                    <a:pt x="1" y="6819"/>
                    <a:pt x="120" y="7147"/>
                    <a:pt x="404" y="7327"/>
                  </a:cubicBezTo>
                  <a:cubicBezTo>
                    <a:pt x="628" y="7451"/>
                    <a:pt x="883" y="7513"/>
                    <a:pt x="1144" y="7513"/>
                  </a:cubicBezTo>
                  <a:cubicBezTo>
                    <a:pt x="1196" y="7513"/>
                    <a:pt x="1248" y="7511"/>
                    <a:pt x="1300" y="7506"/>
                  </a:cubicBezTo>
                  <a:lnTo>
                    <a:pt x="1300" y="7506"/>
                  </a:lnTo>
                  <a:cubicBezTo>
                    <a:pt x="1255" y="8148"/>
                    <a:pt x="1703" y="8730"/>
                    <a:pt x="2331" y="8865"/>
                  </a:cubicBezTo>
                  <a:cubicBezTo>
                    <a:pt x="2387" y="8872"/>
                    <a:pt x="2442" y="8876"/>
                    <a:pt x="2497" y="8876"/>
                  </a:cubicBezTo>
                  <a:cubicBezTo>
                    <a:pt x="2765" y="8876"/>
                    <a:pt x="3019" y="8787"/>
                    <a:pt x="3242" y="8626"/>
                  </a:cubicBezTo>
                  <a:cubicBezTo>
                    <a:pt x="3451" y="8835"/>
                    <a:pt x="3675" y="9029"/>
                    <a:pt x="3914" y="9208"/>
                  </a:cubicBezTo>
                  <a:cubicBezTo>
                    <a:pt x="3959" y="7356"/>
                    <a:pt x="3929" y="5519"/>
                    <a:pt x="3794" y="3682"/>
                  </a:cubicBezTo>
                  <a:cubicBezTo>
                    <a:pt x="4646" y="3533"/>
                    <a:pt x="6154" y="3085"/>
                    <a:pt x="6408" y="1726"/>
                  </a:cubicBezTo>
                  <a:cubicBezTo>
                    <a:pt x="6751" y="2503"/>
                    <a:pt x="7259" y="2921"/>
                    <a:pt x="7946" y="3503"/>
                  </a:cubicBezTo>
                  <a:cubicBezTo>
                    <a:pt x="7946" y="3503"/>
                    <a:pt x="8633" y="2353"/>
                    <a:pt x="7394" y="1054"/>
                  </a:cubicBezTo>
                  <a:cubicBezTo>
                    <a:pt x="6506" y="135"/>
                    <a:pt x="5813" y="0"/>
                    <a:pt x="530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0"/>
            <p:cNvSpPr/>
            <p:nvPr/>
          </p:nvSpPr>
          <p:spPr>
            <a:xfrm>
              <a:off x="6132514" y="2142713"/>
              <a:ext cx="71558" cy="47413"/>
            </a:xfrm>
            <a:custGeom>
              <a:avLst/>
              <a:gdLst/>
              <a:ahLst/>
              <a:cxnLst/>
              <a:rect l="l" t="t" r="r" b="b"/>
              <a:pathLst>
                <a:path w="2525" h="1673" extrusionOk="0">
                  <a:moveTo>
                    <a:pt x="2465" y="0"/>
                  </a:moveTo>
                  <a:cubicBezTo>
                    <a:pt x="2435" y="0"/>
                    <a:pt x="2465" y="209"/>
                    <a:pt x="2405" y="508"/>
                  </a:cubicBezTo>
                  <a:cubicBezTo>
                    <a:pt x="2375" y="687"/>
                    <a:pt x="2316" y="867"/>
                    <a:pt x="2211" y="1016"/>
                  </a:cubicBezTo>
                  <a:cubicBezTo>
                    <a:pt x="2092" y="1195"/>
                    <a:pt x="1913" y="1330"/>
                    <a:pt x="1718" y="1419"/>
                  </a:cubicBezTo>
                  <a:cubicBezTo>
                    <a:pt x="1427" y="1520"/>
                    <a:pt x="1119" y="1570"/>
                    <a:pt x="813" y="1570"/>
                  </a:cubicBezTo>
                  <a:cubicBezTo>
                    <a:pt x="711" y="1570"/>
                    <a:pt x="609" y="1565"/>
                    <a:pt x="509" y="1554"/>
                  </a:cubicBezTo>
                  <a:cubicBezTo>
                    <a:pt x="426" y="1546"/>
                    <a:pt x="341" y="1542"/>
                    <a:pt x="255" y="1542"/>
                  </a:cubicBezTo>
                  <a:cubicBezTo>
                    <a:pt x="169" y="1542"/>
                    <a:pt x="83" y="1546"/>
                    <a:pt x="1" y="1554"/>
                  </a:cubicBezTo>
                  <a:cubicBezTo>
                    <a:pt x="165" y="1598"/>
                    <a:pt x="329" y="1628"/>
                    <a:pt x="509" y="1643"/>
                  </a:cubicBezTo>
                  <a:cubicBezTo>
                    <a:pt x="641" y="1662"/>
                    <a:pt x="775" y="1672"/>
                    <a:pt x="909" y="1672"/>
                  </a:cubicBezTo>
                  <a:cubicBezTo>
                    <a:pt x="1198" y="1672"/>
                    <a:pt x="1488" y="1626"/>
                    <a:pt x="1763" y="1524"/>
                  </a:cubicBezTo>
                  <a:cubicBezTo>
                    <a:pt x="1972" y="1434"/>
                    <a:pt x="2166" y="1270"/>
                    <a:pt x="2301" y="1076"/>
                  </a:cubicBezTo>
                  <a:cubicBezTo>
                    <a:pt x="2405" y="911"/>
                    <a:pt x="2465" y="717"/>
                    <a:pt x="2495" y="523"/>
                  </a:cubicBezTo>
                  <a:cubicBezTo>
                    <a:pt x="2525" y="359"/>
                    <a:pt x="2510" y="180"/>
                    <a:pt x="246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0"/>
            <p:cNvSpPr/>
            <p:nvPr/>
          </p:nvSpPr>
          <p:spPr>
            <a:xfrm>
              <a:off x="6038992" y="2146086"/>
              <a:ext cx="49963" cy="129032"/>
            </a:xfrm>
            <a:custGeom>
              <a:avLst/>
              <a:gdLst/>
              <a:ahLst/>
              <a:cxnLst/>
              <a:rect l="l" t="t" r="r" b="b"/>
              <a:pathLst>
                <a:path w="1763" h="4553" extrusionOk="0">
                  <a:moveTo>
                    <a:pt x="1748" y="1"/>
                  </a:moveTo>
                  <a:cubicBezTo>
                    <a:pt x="1688" y="46"/>
                    <a:pt x="1628" y="90"/>
                    <a:pt x="1583" y="135"/>
                  </a:cubicBezTo>
                  <a:cubicBezTo>
                    <a:pt x="1464" y="225"/>
                    <a:pt x="1314" y="344"/>
                    <a:pt x="1135" y="524"/>
                  </a:cubicBezTo>
                  <a:cubicBezTo>
                    <a:pt x="911" y="733"/>
                    <a:pt x="732" y="957"/>
                    <a:pt x="568" y="1196"/>
                  </a:cubicBezTo>
                  <a:cubicBezTo>
                    <a:pt x="359" y="1494"/>
                    <a:pt x="224" y="1853"/>
                    <a:pt x="179" y="2211"/>
                  </a:cubicBezTo>
                  <a:cubicBezTo>
                    <a:pt x="165" y="2405"/>
                    <a:pt x="179" y="2599"/>
                    <a:pt x="224" y="2779"/>
                  </a:cubicBezTo>
                  <a:cubicBezTo>
                    <a:pt x="269" y="2958"/>
                    <a:pt x="329" y="3122"/>
                    <a:pt x="403" y="3272"/>
                  </a:cubicBezTo>
                  <a:cubicBezTo>
                    <a:pt x="538" y="3525"/>
                    <a:pt x="583" y="3809"/>
                    <a:pt x="553" y="4093"/>
                  </a:cubicBezTo>
                  <a:cubicBezTo>
                    <a:pt x="523" y="4287"/>
                    <a:pt x="389" y="4436"/>
                    <a:pt x="209" y="4511"/>
                  </a:cubicBezTo>
                  <a:cubicBezTo>
                    <a:pt x="135" y="4526"/>
                    <a:pt x="60" y="4541"/>
                    <a:pt x="0" y="4541"/>
                  </a:cubicBezTo>
                  <a:lnTo>
                    <a:pt x="60" y="4541"/>
                  </a:lnTo>
                  <a:cubicBezTo>
                    <a:pt x="82" y="4548"/>
                    <a:pt x="109" y="4552"/>
                    <a:pt x="137" y="4552"/>
                  </a:cubicBezTo>
                  <a:cubicBezTo>
                    <a:pt x="165" y="4552"/>
                    <a:pt x="194" y="4548"/>
                    <a:pt x="224" y="4541"/>
                  </a:cubicBezTo>
                  <a:cubicBezTo>
                    <a:pt x="418" y="4481"/>
                    <a:pt x="583" y="4317"/>
                    <a:pt x="627" y="4108"/>
                  </a:cubicBezTo>
                  <a:cubicBezTo>
                    <a:pt x="687" y="3809"/>
                    <a:pt x="627" y="3510"/>
                    <a:pt x="493" y="3242"/>
                  </a:cubicBezTo>
                  <a:cubicBezTo>
                    <a:pt x="433" y="3077"/>
                    <a:pt x="374" y="2928"/>
                    <a:pt x="329" y="2764"/>
                  </a:cubicBezTo>
                  <a:cubicBezTo>
                    <a:pt x="284" y="2585"/>
                    <a:pt x="269" y="2405"/>
                    <a:pt x="299" y="2226"/>
                  </a:cubicBezTo>
                  <a:cubicBezTo>
                    <a:pt x="344" y="1883"/>
                    <a:pt x="463" y="1554"/>
                    <a:pt x="642" y="1255"/>
                  </a:cubicBezTo>
                  <a:cubicBezTo>
                    <a:pt x="807" y="1016"/>
                    <a:pt x="986" y="792"/>
                    <a:pt x="1180" y="583"/>
                  </a:cubicBezTo>
                  <a:cubicBezTo>
                    <a:pt x="1539" y="225"/>
                    <a:pt x="1763" y="16"/>
                    <a:pt x="174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0"/>
            <p:cNvSpPr/>
            <p:nvPr/>
          </p:nvSpPr>
          <p:spPr>
            <a:xfrm>
              <a:off x="6247659" y="2168956"/>
              <a:ext cx="52514" cy="71672"/>
            </a:xfrm>
            <a:custGeom>
              <a:avLst/>
              <a:gdLst/>
              <a:ahLst/>
              <a:cxnLst/>
              <a:rect l="l" t="t" r="r" b="b"/>
              <a:pathLst>
                <a:path w="1853" h="2529" extrusionOk="0">
                  <a:moveTo>
                    <a:pt x="30" y="0"/>
                  </a:moveTo>
                  <a:cubicBezTo>
                    <a:pt x="0" y="194"/>
                    <a:pt x="0" y="389"/>
                    <a:pt x="30" y="583"/>
                  </a:cubicBezTo>
                  <a:cubicBezTo>
                    <a:pt x="90" y="1046"/>
                    <a:pt x="239" y="1479"/>
                    <a:pt x="463" y="1882"/>
                  </a:cubicBezTo>
                  <a:cubicBezTo>
                    <a:pt x="583" y="2121"/>
                    <a:pt x="777" y="2315"/>
                    <a:pt x="1001" y="2450"/>
                  </a:cubicBezTo>
                  <a:cubicBezTo>
                    <a:pt x="1098" y="2502"/>
                    <a:pt x="1210" y="2528"/>
                    <a:pt x="1322" y="2528"/>
                  </a:cubicBezTo>
                  <a:cubicBezTo>
                    <a:pt x="1434" y="2528"/>
                    <a:pt x="1546" y="2502"/>
                    <a:pt x="1643" y="2450"/>
                  </a:cubicBezTo>
                  <a:cubicBezTo>
                    <a:pt x="1762" y="2360"/>
                    <a:pt x="1852" y="2226"/>
                    <a:pt x="1852" y="2076"/>
                  </a:cubicBezTo>
                  <a:cubicBezTo>
                    <a:pt x="1852" y="1972"/>
                    <a:pt x="1807" y="1927"/>
                    <a:pt x="1807" y="1927"/>
                  </a:cubicBezTo>
                  <a:lnTo>
                    <a:pt x="1807" y="1927"/>
                  </a:lnTo>
                  <a:cubicBezTo>
                    <a:pt x="1807" y="1927"/>
                    <a:pt x="1822" y="1972"/>
                    <a:pt x="1822" y="2061"/>
                  </a:cubicBezTo>
                  <a:cubicBezTo>
                    <a:pt x="1792" y="2196"/>
                    <a:pt x="1718" y="2300"/>
                    <a:pt x="1613" y="2375"/>
                  </a:cubicBezTo>
                  <a:cubicBezTo>
                    <a:pt x="1531" y="2409"/>
                    <a:pt x="1443" y="2428"/>
                    <a:pt x="1355" y="2428"/>
                  </a:cubicBezTo>
                  <a:cubicBezTo>
                    <a:pt x="1252" y="2428"/>
                    <a:pt x="1150" y="2402"/>
                    <a:pt x="1061" y="2345"/>
                  </a:cubicBezTo>
                  <a:cubicBezTo>
                    <a:pt x="851" y="2226"/>
                    <a:pt x="687" y="2046"/>
                    <a:pt x="568" y="1822"/>
                  </a:cubicBezTo>
                  <a:cubicBezTo>
                    <a:pt x="344" y="1434"/>
                    <a:pt x="194" y="1016"/>
                    <a:pt x="120" y="568"/>
                  </a:cubicBezTo>
                  <a:cubicBezTo>
                    <a:pt x="45" y="224"/>
                    <a:pt x="45" y="0"/>
                    <a:pt x="3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0"/>
            <p:cNvSpPr/>
            <p:nvPr/>
          </p:nvSpPr>
          <p:spPr>
            <a:xfrm>
              <a:off x="6243833" y="2786910"/>
              <a:ext cx="121522" cy="969681"/>
            </a:xfrm>
            <a:custGeom>
              <a:avLst/>
              <a:gdLst/>
              <a:ahLst/>
              <a:cxnLst/>
              <a:rect l="l" t="t" r="r" b="b"/>
              <a:pathLst>
                <a:path w="4288" h="34216" extrusionOk="0">
                  <a:moveTo>
                    <a:pt x="1" y="0"/>
                  </a:moveTo>
                  <a:lnTo>
                    <a:pt x="598" y="34216"/>
                  </a:lnTo>
                  <a:cubicBezTo>
                    <a:pt x="598" y="34216"/>
                    <a:pt x="3764" y="23015"/>
                    <a:pt x="4033" y="18489"/>
                  </a:cubicBezTo>
                  <a:cubicBezTo>
                    <a:pt x="4287" y="13979"/>
                    <a:pt x="1" y="1"/>
                    <a:pt x="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0"/>
            <p:cNvSpPr/>
            <p:nvPr/>
          </p:nvSpPr>
          <p:spPr>
            <a:xfrm>
              <a:off x="6013174" y="2714955"/>
              <a:ext cx="262854" cy="1052236"/>
            </a:xfrm>
            <a:custGeom>
              <a:avLst/>
              <a:gdLst/>
              <a:ahLst/>
              <a:cxnLst/>
              <a:rect l="l" t="t" r="r" b="b"/>
              <a:pathLst>
                <a:path w="9275" h="37129" extrusionOk="0">
                  <a:moveTo>
                    <a:pt x="7990" y="0"/>
                  </a:moveTo>
                  <a:lnTo>
                    <a:pt x="2061" y="150"/>
                  </a:lnTo>
                  <a:cubicBezTo>
                    <a:pt x="2061" y="150"/>
                    <a:pt x="2061" y="150"/>
                    <a:pt x="2060" y="150"/>
                  </a:cubicBezTo>
                  <a:cubicBezTo>
                    <a:pt x="1947" y="150"/>
                    <a:pt x="75" y="2904"/>
                    <a:pt x="15" y="5287"/>
                  </a:cubicBezTo>
                  <a:cubicBezTo>
                    <a:pt x="0" y="5526"/>
                    <a:pt x="15" y="5765"/>
                    <a:pt x="30" y="5989"/>
                  </a:cubicBezTo>
                  <a:cubicBezTo>
                    <a:pt x="120" y="6825"/>
                    <a:pt x="314" y="7647"/>
                    <a:pt x="627" y="8423"/>
                  </a:cubicBezTo>
                  <a:cubicBezTo>
                    <a:pt x="2225" y="12456"/>
                    <a:pt x="3868" y="17235"/>
                    <a:pt x="3898" y="18325"/>
                  </a:cubicBezTo>
                  <a:cubicBezTo>
                    <a:pt x="3973" y="21686"/>
                    <a:pt x="4630" y="37128"/>
                    <a:pt x="4630" y="37128"/>
                  </a:cubicBezTo>
                  <a:lnTo>
                    <a:pt x="9275" y="36800"/>
                  </a:lnTo>
                  <a:lnTo>
                    <a:pt x="9125" y="18340"/>
                  </a:lnTo>
                  <a:lnTo>
                    <a:pt x="7990"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0"/>
            <p:cNvSpPr/>
            <p:nvPr/>
          </p:nvSpPr>
          <p:spPr>
            <a:xfrm>
              <a:off x="6142263" y="2717052"/>
              <a:ext cx="61384" cy="1045888"/>
            </a:xfrm>
            <a:custGeom>
              <a:avLst/>
              <a:gdLst/>
              <a:ahLst/>
              <a:cxnLst/>
              <a:rect l="l" t="t" r="r" b="b"/>
              <a:pathLst>
                <a:path w="2166" h="36905" extrusionOk="0">
                  <a:moveTo>
                    <a:pt x="30" y="1"/>
                  </a:moveTo>
                  <a:lnTo>
                    <a:pt x="30" y="1"/>
                  </a:lnTo>
                  <a:cubicBezTo>
                    <a:pt x="44" y="57"/>
                    <a:pt x="52" y="115"/>
                    <a:pt x="56" y="175"/>
                  </a:cubicBezTo>
                  <a:lnTo>
                    <a:pt x="56" y="175"/>
                  </a:lnTo>
                  <a:cubicBezTo>
                    <a:pt x="49" y="60"/>
                    <a:pt x="40" y="1"/>
                    <a:pt x="30" y="1"/>
                  </a:cubicBezTo>
                  <a:close/>
                  <a:moveTo>
                    <a:pt x="56" y="175"/>
                  </a:moveTo>
                  <a:cubicBezTo>
                    <a:pt x="56" y="189"/>
                    <a:pt x="57" y="204"/>
                    <a:pt x="58" y="220"/>
                  </a:cubicBezTo>
                  <a:lnTo>
                    <a:pt x="58" y="220"/>
                  </a:lnTo>
                  <a:cubicBezTo>
                    <a:pt x="57" y="205"/>
                    <a:pt x="57" y="190"/>
                    <a:pt x="56" y="175"/>
                  </a:cubicBezTo>
                  <a:close/>
                  <a:moveTo>
                    <a:pt x="58" y="220"/>
                  </a:moveTo>
                  <a:cubicBezTo>
                    <a:pt x="60" y="272"/>
                    <a:pt x="60" y="325"/>
                    <a:pt x="60" y="374"/>
                  </a:cubicBezTo>
                  <a:lnTo>
                    <a:pt x="60" y="1450"/>
                  </a:lnTo>
                  <a:cubicBezTo>
                    <a:pt x="60" y="2390"/>
                    <a:pt x="0" y="3750"/>
                    <a:pt x="60" y="5422"/>
                  </a:cubicBezTo>
                  <a:cubicBezTo>
                    <a:pt x="75" y="5840"/>
                    <a:pt x="90" y="6274"/>
                    <a:pt x="120" y="6737"/>
                  </a:cubicBezTo>
                  <a:cubicBezTo>
                    <a:pt x="150" y="7185"/>
                    <a:pt x="195" y="7662"/>
                    <a:pt x="239" y="8155"/>
                  </a:cubicBezTo>
                  <a:cubicBezTo>
                    <a:pt x="344" y="9126"/>
                    <a:pt x="478" y="10172"/>
                    <a:pt x="657" y="11262"/>
                  </a:cubicBezTo>
                  <a:cubicBezTo>
                    <a:pt x="822" y="12367"/>
                    <a:pt x="1016" y="13517"/>
                    <a:pt x="1195" y="14712"/>
                  </a:cubicBezTo>
                  <a:cubicBezTo>
                    <a:pt x="1374" y="15892"/>
                    <a:pt x="1479" y="17131"/>
                    <a:pt x="1569" y="18416"/>
                  </a:cubicBezTo>
                  <a:cubicBezTo>
                    <a:pt x="1658" y="19685"/>
                    <a:pt x="1628" y="20940"/>
                    <a:pt x="1658" y="22134"/>
                  </a:cubicBezTo>
                  <a:cubicBezTo>
                    <a:pt x="1673" y="23344"/>
                    <a:pt x="1703" y="24509"/>
                    <a:pt x="1733" y="25614"/>
                  </a:cubicBezTo>
                  <a:cubicBezTo>
                    <a:pt x="1793" y="27824"/>
                    <a:pt x="1882" y="29826"/>
                    <a:pt x="1942" y="31498"/>
                  </a:cubicBezTo>
                  <a:cubicBezTo>
                    <a:pt x="2076" y="34784"/>
                    <a:pt x="2151" y="36606"/>
                    <a:pt x="2166" y="36905"/>
                  </a:cubicBezTo>
                  <a:cubicBezTo>
                    <a:pt x="2166" y="36905"/>
                    <a:pt x="2166" y="36785"/>
                    <a:pt x="2166" y="36531"/>
                  </a:cubicBezTo>
                  <a:cubicBezTo>
                    <a:pt x="2151" y="36293"/>
                    <a:pt x="2136" y="35919"/>
                    <a:pt x="2121" y="35456"/>
                  </a:cubicBezTo>
                  <a:lnTo>
                    <a:pt x="1987" y="31498"/>
                  </a:lnTo>
                  <a:cubicBezTo>
                    <a:pt x="1912" y="29826"/>
                    <a:pt x="1822" y="27824"/>
                    <a:pt x="1763" y="25614"/>
                  </a:cubicBezTo>
                  <a:cubicBezTo>
                    <a:pt x="1733" y="24509"/>
                    <a:pt x="1703" y="23344"/>
                    <a:pt x="1688" y="22149"/>
                  </a:cubicBezTo>
                  <a:cubicBezTo>
                    <a:pt x="1658" y="20940"/>
                    <a:pt x="1673" y="19685"/>
                    <a:pt x="1598" y="18416"/>
                  </a:cubicBezTo>
                  <a:cubicBezTo>
                    <a:pt x="1539" y="17131"/>
                    <a:pt x="1404" y="15892"/>
                    <a:pt x="1240" y="14697"/>
                  </a:cubicBezTo>
                  <a:cubicBezTo>
                    <a:pt x="1061" y="13502"/>
                    <a:pt x="867" y="12352"/>
                    <a:pt x="702" y="11262"/>
                  </a:cubicBezTo>
                  <a:cubicBezTo>
                    <a:pt x="523" y="10172"/>
                    <a:pt x="389" y="9126"/>
                    <a:pt x="284" y="8140"/>
                  </a:cubicBezTo>
                  <a:cubicBezTo>
                    <a:pt x="224" y="7662"/>
                    <a:pt x="195" y="7185"/>
                    <a:pt x="165" y="6722"/>
                  </a:cubicBezTo>
                  <a:cubicBezTo>
                    <a:pt x="120" y="6274"/>
                    <a:pt x="105" y="5840"/>
                    <a:pt x="90" y="5422"/>
                  </a:cubicBezTo>
                  <a:cubicBezTo>
                    <a:pt x="30" y="3750"/>
                    <a:pt x="75" y="2390"/>
                    <a:pt x="75" y="1450"/>
                  </a:cubicBezTo>
                  <a:cubicBezTo>
                    <a:pt x="75" y="869"/>
                    <a:pt x="69" y="453"/>
                    <a:pt x="58" y="22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0"/>
            <p:cNvSpPr/>
            <p:nvPr/>
          </p:nvSpPr>
          <p:spPr>
            <a:xfrm>
              <a:off x="6143538" y="3748118"/>
              <a:ext cx="132489" cy="19923"/>
            </a:xfrm>
            <a:custGeom>
              <a:avLst/>
              <a:gdLst/>
              <a:ahLst/>
              <a:cxnLst/>
              <a:rect l="l" t="t" r="r" b="b"/>
              <a:pathLst>
                <a:path w="4675" h="703" extrusionOk="0">
                  <a:moveTo>
                    <a:pt x="0" y="0"/>
                  </a:moveTo>
                  <a:lnTo>
                    <a:pt x="0" y="702"/>
                  </a:lnTo>
                  <a:lnTo>
                    <a:pt x="4675" y="702"/>
                  </a:lnTo>
                  <a:lnTo>
                    <a:pt x="4675"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0"/>
            <p:cNvSpPr/>
            <p:nvPr/>
          </p:nvSpPr>
          <p:spPr>
            <a:xfrm>
              <a:off x="6151133" y="2714955"/>
              <a:ext cx="1729" cy="5951"/>
            </a:xfrm>
            <a:custGeom>
              <a:avLst/>
              <a:gdLst/>
              <a:ahLst/>
              <a:cxnLst/>
              <a:rect l="l" t="t" r="r" b="b"/>
              <a:pathLst>
                <a:path w="61" h="210" extrusionOk="0">
                  <a:moveTo>
                    <a:pt x="31" y="0"/>
                  </a:moveTo>
                  <a:cubicBezTo>
                    <a:pt x="1" y="0"/>
                    <a:pt x="1" y="45"/>
                    <a:pt x="1" y="105"/>
                  </a:cubicBezTo>
                  <a:cubicBezTo>
                    <a:pt x="16" y="165"/>
                    <a:pt x="16" y="209"/>
                    <a:pt x="31" y="209"/>
                  </a:cubicBezTo>
                  <a:cubicBezTo>
                    <a:pt x="46" y="209"/>
                    <a:pt x="61" y="165"/>
                    <a:pt x="61" y="105"/>
                  </a:cubicBezTo>
                  <a:cubicBezTo>
                    <a:pt x="46" y="45"/>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0"/>
            <p:cNvSpPr/>
            <p:nvPr/>
          </p:nvSpPr>
          <p:spPr>
            <a:xfrm>
              <a:off x="6151558" y="2727226"/>
              <a:ext cx="1304" cy="5951"/>
            </a:xfrm>
            <a:custGeom>
              <a:avLst/>
              <a:gdLst/>
              <a:ahLst/>
              <a:cxnLst/>
              <a:rect l="l" t="t" r="r" b="b"/>
              <a:pathLst>
                <a:path w="46" h="210" extrusionOk="0">
                  <a:moveTo>
                    <a:pt x="31" y="0"/>
                  </a:moveTo>
                  <a:cubicBezTo>
                    <a:pt x="1" y="0"/>
                    <a:pt x="1" y="45"/>
                    <a:pt x="1" y="105"/>
                  </a:cubicBezTo>
                  <a:cubicBezTo>
                    <a:pt x="1" y="165"/>
                    <a:pt x="16" y="209"/>
                    <a:pt x="31" y="209"/>
                  </a:cubicBezTo>
                  <a:cubicBezTo>
                    <a:pt x="46" y="209"/>
                    <a:pt x="46" y="165"/>
                    <a:pt x="46" y="105"/>
                  </a:cubicBezTo>
                  <a:cubicBezTo>
                    <a:pt x="46" y="45"/>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0"/>
            <p:cNvSpPr/>
            <p:nvPr/>
          </p:nvSpPr>
          <p:spPr>
            <a:xfrm>
              <a:off x="6151983" y="2739497"/>
              <a:ext cx="1304" cy="5951"/>
            </a:xfrm>
            <a:custGeom>
              <a:avLst/>
              <a:gdLst/>
              <a:ahLst/>
              <a:cxnLst/>
              <a:rect l="l" t="t" r="r" b="b"/>
              <a:pathLst>
                <a:path w="46" h="210" extrusionOk="0">
                  <a:moveTo>
                    <a:pt x="16" y="0"/>
                  </a:moveTo>
                  <a:cubicBezTo>
                    <a:pt x="1" y="0"/>
                    <a:pt x="1" y="45"/>
                    <a:pt x="1" y="105"/>
                  </a:cubicBezTo>
                  <a:cubicBezTo>
                    <a:pt x="1" y="165"/>
                    <a:pt x="16" y="210"/>
                    <a:pt x="31" y="210"/>
                  </a:cubicBezTo>
                  <a:cubicBezTo>
                    <a:pt x="46" y="210"/>
                    <a:pt x="46" y="165"/>
                    <a:pt x="46" y="105"/>
                  </a:cubicBezTo>
                  <a:cubicBezTo>
                    <a:pt x="46" y="45"/>
                    <a:pt x="46"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0"/>
            <p:cNvSpPr/>
            <p:nvPr/>
          </p:nvSpPr>
          <p:spPr>
            <a:xfrm>
              <a:off x="6152408" y="2751343"/>
              <a:ext cx="1304" cy="6376"/>
            </a:xfrm>
            <a:custGeom>
              <a:avLst/>
              <a:gdLst/>
              <a:ahLst/>
              <a:cxnLst/>
              <a:rect l="l" t="t" r="r" b="b"/>
              <a:pathLst>
                <a:path w="46" h="225" extrusionOk="0">
                  <a:moveTo>
                    <a:pt x="16" y="1"/>
                  </a:moveTo>
                  <a:cubicBezTo>
                    <a:pt x="1" y="1"/>
                    <a:pt x="1" y="60"/>
                    <a:pt x="1" y="120"/>
                  </a:cubicBezTo>
                  <a:cubicBezTo>
                    <a:pt x="1" y="180"/>
                    <a:pt x="16" y="225"/>
                    <a:pt x="31" y="225"/>
                  </a:cubicBezTo>
                  <a:cubicBezTo>
                    <a:pt x="46" y="225"/>
                    <a:pt x="46" y="180"/>
                    <a:pt x="46" y="120"/>
                  </a:cubicBezTo>
                  <a:cubicBezTo>
                    <a:pt x="46" y="60"/>
                    <a:pt x="46"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0"/>
            <p:cNvSpPr/>
            <p:nvPr/>
          </p:nvSpPr>
          <p:spPr>
            <a:xfrm>
              <a:off x="6152834" y="2763614"/>
              <a:ext cx="1304" cy="6376"/>
            </a:xfrm>
            <a:custGeom>
              <a:avLst/>
              <a:gdLst/>
              <a:ahLst/>
              <a:cxnLst/>
              <a:rect l="l" t="t" r="r" b="b"/>
              <a:pathLst>
                <a:path w="46" h="225" extrusionOk="0">
                  <a:moveTo>
                    <a:pt x="16" y="1"/>
                  </a:moveTo>
                  <a:cubicBezTo>
                    <a:pt x="1" y="1"/>
                    <a:pt x="1" y="46"/>
                    <a:pt x="1" y="105"/>
                  </a:cubicBezTo>
                  <a:cubicBezTo>
                    <a:pt x="1" y="165"/>
                    <a:pt x="16" y="225"/>
                    <a:pt x="31" y="225"/>
                  </a:cubicBezTo>
                  <a:cubicBezTo>
                    <a:pt x="31" y="225"/>
                    <a:pt x="46" y="165"/>
                    <a:pt x="46" y="105"/>
                  </a:cubicBezTo>
                  <a:cubicBezTo>
                    <a:pt x="46" y="46"/>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0"/>
            <p:cNvSpPr/>
            <p:nvPr/>
          </p:nvSpPr>
          <p:spPr>
            <a:xfrm>
              <a:off x="6152834" y="2775886"/>
              <a:ext cx="1729" cy="5951"/>
            </a:xfrm>
            <a:custGeom>
              <a:avLst/>
              <a:gdLst/>
              <a:ahLst/>
              <a:cxnLst/>
              <a:rect l="l" t="t" r="r" b="b"/>
              <a:pathLst>
                <a:path w="61" h="210" extrusionOk="0">
                  <a:moveTo>
                    <a:pt x="31" y="1"/>
                  </a:moveTo>
                  <a:cubicBezTo>
                    <a:pt x="16" y="1"/>
                    <a:pt x="1" y="46"/>
                    <a:pt x="16" y="105"/>
                  </a:cubicBezTo>
                  <a:cubicBezTo>
                    <a:pt x="16" y="165"/>
                    <a:pt x="31" y="210"/>
                    <a:pt x="31" y="210"/>
                  </a:cubicBezTo>
                  <a:cubicBezTo>
                    <a:pt x="46" y="210"/>
                    <a:pt x="60" y="165"/>
                    <a:pt x="60" y="105"/>
                  </a:cubicBezTo>
                  <a:cubicBezTo>
                    <a:pt x="60" y="46"/>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0"/>
            <p:cNvSpPr/>
            <p:nvPr/>
          </p:nvSpPr>
          <p:spPr>
            <a:xfrm>
              <a:off x="6153259" y="2788157"/>
              <a:ext cx="1729" cy="5980"/>
            </a:xfrm>
            <a:custGeom>
              <a:avLst/>
              <a:gdLst/>
              <a:ahLst/>
              <a:cxnLst/>
              <a:rect l="l" t="t" r="r" b="b"/>
              <a:pathLst>
                <a:path w="61" h="211" extrusionOk="0">
                  <a:moveTo>
                    <a:pt x="31" y="1"/>
                  </a:moveTo>
                  <a:cubicBezTo>
                    <a:pt x="16" y="1"/>
                    <a:pt x="1" y="46"/>
                    <a:pt x="16" y="105"/>
                  </a:cubicBezTo>
                  <a:cubicBezTo>
                    <a:pt x="16" y="165"/>
                    <a:pt x="16" y="210"/>
                    <a:pt x="31" y="210"/>
                  </a:cubicBezTo>
                  <a:cubicBezTo>
                    <a:pt x="45" y="210"/>
                    <a:pt x="60" y="165"/>
                    <a:pt x="60" y="105"/>
                  </a:cubicBezTo>
                  <a:cubicBezTo>
                    <a:pt x="45" y="46"/>
                    <a:pt x="45"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0"/>
            <p:cNvSpPr/>
            <p:nvPr/>
          </p:nvSpPr>
          <p:spPr>
            <a:xfrm>
              <a:off x="6153684" y="2800031"/>
              <a:ext cx="1729" cy="6376"/>
            </a:xfrm>
            <a:custGeom>
              <a:avLst/>
              <a:gdLst/>
              <a:ahLst/>
              <a:cxnLst/>
              <a:rect l="l" t="t" r="r" b="b"/>
              <a:pathLst>
                <a:path w="61" h="225" extrusionOk="0">
                  <a:moveTo>
                    <a:pt x="30" y="0"/>
                  </a:moveTo>
                  <a:cubicBezTo>
                    <a:pt x="1" y="0"/>
                    <a:pt x="1" y="60"/>
                    <a:pt x="1" y="120"/>
                  </a:cubicBezTo>
                  <a:cubicBezTo>
                    <a:pt x="1" y="179"/>
                    <a:pt x="16" y="224"/>
                    <a:pt x="30" y="224"/>
                  </a:cubicBezTo>
                  <a:cubicBezTo>
                    <a:pt x="45" y="224"/>
                    <a:pt x="60" y="164"/>
                    <a:pt x="45" y="105"/>
                  </a:cubicBezTo>
                  <a:cubicBezTo>
                    <a:pt x="45"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0"/>
            <p:cNvSpPr/>
            <p:nvPr/>
          </p:nvSpPr>
          <p:spPr>
            <a:xfrm>
              <a:off x="6154109" y="2812302"/>
              <a:ext cx="1304" cy="5951"/>
            </a:xfrm>
            <a:custGeom>
              <a:avLst/>
              <a:gdLst/>
              <a:ahLst/>
              <a:cxnLst/>
              <a:rect l="l" t="t" r="r" b="b"/>
              <a:pathLst>
                <a:path w="46" h="210" extrusionOk="0">
                  <a:moveTo>
                    <a:pt x="15" y="0"/>
                  </a:moveTo>
                  <a:cubicBezTo>
                    <a:pt x="1" y="0"/>
                    <a:pt x="1" y="60"/>
                    <a:pt x="1" y="105"/>
                  </a:cubicBezTo>
                  <a:cubicBezTo>
                    <a:pt x="1" y="165"/>
                    <a:pt x="15" y="209"/>
                    <a:pt x="30" y="209"/>
                  </a:cubicBezTo>
                  <a:cubicBezTo>
                    <a:pt x="45" y="209"/>
                    <a:pt x="45" y="165"/>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0"/>
            <p:cNvSpPr/>
            <p:nvPr/>
          </p:nvSpPr>
          <p:spPr>
            <a:xfrm>
              <a:off x="6154534" y="2824574"/>
              <a:ext cx="1304" cy="5951"/>
            </a:xfrm>
            <a:custGeom>
              <a:avLst/>
              <a:gdLst/>
              <a:ahLst/>
              <a:cxnLst/>
              <a:rect l="l" t="t" r="r" b="b"/>
              <a:pathLst>
                <a:path w="46" h="210" extrusionOk="0">
                  <a:moveTo>
                    <a:pt x="15" y="0"/>
                  </a:moveTo>
                  <a:cubicBezTo>
                    <a:pt x="0" y="0"/>
                    <a:pt x="0" y="45"/>
                    <a:pt x="0" y="105"/>
                  </a:cubicBezTo>
                  <a:cubicBezTo>
                    <a:pt x="0" y="165"/>
                    <a:pt x="15" y="209"/>
                    <a:pt x="30" y="209"/>
                  </a:cubicBezTo>
                  <a:cubicBezTo>
                    <a:pt x="45" y="209"/>
                    <a:pt x="45" y="165"/>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0"/>
            <p:cNvSpPr/>
            <p:nvPr/>
          </p:nvSpPr>
          <p:spPr>
            <a:xfrm>
              <a:off x="6154959" y="2836845"/>
              <a:ext cx="1304" cy="5951"/>
            </a:xfrm>
            <a:custGeom>
              <a:avLst/>
              <a:gdLst/>
              <a:ahLst/>
              <a:cxnLst/>
              <a:rect l="l" t="t" r="r" b="b"/>
              <a:pathLst>
                <a:path w="46" h="210" extrusionOk="0">
                  <a:moveTo>
                    <a:pt x="15" y="0"/>
                  </a:moveTo>
                  <a:cubicBezTo>
                    <a:pt x="0" y="0"/>
                    <a:pt x="0" y="45"/>
                    <a:pt x="0" y="105"/>
                  </a:cubicBezTo>
                  <a:cubicBezTo>
                    <a:pt x="0" y="165"/>
                    <a:pt x="15" y="210"/>
                    <a:pt x="30" y="210"/>
                  </a:cubicBezTo>
                  <a:cubicBezTo>
                    <a:pt x="30" y="210"/>
                    <a:pt x="45"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0"/>
            <p:cNvSpPr/>
            <p:nvPr/>
          </p:nvSpPr>
          <p:spPr>
            <a:xfrm>
              <a:off x="6154959" y="2848691"/>
              <a:ext cx="1304" cy="6376"/>
            </a:xfrm>
            <a:custGeom>
              <a:avLst/>
              <a:gdLst/>
              <a:ahLst/>
              <a:cxnLst/>
              <a:rect l="l" t="t" r="r" b="b"/>
              <a:pathLst>
                <a:path w="46" h="225" extrusionOk="0">
                  <a:moveTo>
                    <a:pt x="30" y="1"/>
                  </a:moveTo>
                  <a:cubicBezTo>
                    <a:pt x="0" y="16"/>
                    <a:pt x="0" y="60"/>
                    <a:pt x="0" y="120"/>
                  </a:cubicBezTo>
                  <a:cubicBezTo>
                    <a:pt x="0" y="180"/>
                    <a:pt x="15" y="225"/>
                    <a:pt x="30" y="225"/>
                  </a:cubicBezTo>
                  <a:cubicBezTo>
                    <a:pt x="45" y="225"/>
                    <a:pt x="45" y="180"/>
                    <a:pt x="45" y="120"/>
                  </a:cubicBezTo>
                  <a:cubicBezTo>
                    <a:pt x="45" y="60"/>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0"/>
            <p:cNvSpPr/>
            <p:nvPr/>
          </p:nvSpPr>
          <p:spPr>
            <a:xfrm>
              <a:off x="6155384" y="2860962"/>
              <a:ext cx="879" cy="6376"/>
            </a:xfrm>
            <a:custGeom>
              <a:avLst/>
              <a:gdLst/>
              <a:ahLst/>
              <a:cxnLst/>
              <a:rect l="l" t="t" r="r" b="b"/>
              <a:pathLst>
                <a:path w="31" h="225" extrusionOk="0">
                  <a:moveTo>
                    <a:pt x="15" y="1"/>
                  </a:moveTo>
                  <a:cubicBezTo>
                    <a:pt x="0" y="1"/>
                    <a:pt x="0" y="46"/>
                    <a:pt x="0" y="105"/>
                  </a:cubicBezTo>
                  <a:cubicBezTo>
                    <a:pt x="0" y="180"/>
                    <a:pt x="0" y="225"/>
                    <a:pt x="15" y="225"/>
                  </a:cubicBezTo>
                  <a:cubicBezTo>
                    <a:pt x="30" y="225"/>
                    <a:pt x="30" y="180"/>
                    <a:pt x="30" y="105"/>
                  </a:cubicBezTo>
                  <a:cubicBezTo>
                    <a:pt x="30"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0"/>
            <p:cNvSpPr/>
            <p:nvPr/>
          </p:nvSpPr>
          <p:spPr>
            <a:xfrm>
              <a:off x="6155384" y="2873233"/>
              <a:ext cx="1304" cy="5951"/>
            </a:xfrm>
            <a:custGeom>
              <a:avLst/>
              <a:gdLst/>
              <a:ahLst/>
              <a:cxnLst/>
              <a:rect l="l" t="t" r="r" b="b"/>
              <a:pathLst>
                <a:path w="46" h="210" extrusionOk="0">
                  <a:moveTo>
                    <a:pt x="15" y="1"/>
                  </a:moveTo>
                  <a:cubicBezTo>
                    <a:pt x="0" y="1"/>
                    <a:pt x="0" y="61"/>
                    <a:pt x="0" y="105"/>
                  </a:cubicBezTo>
                  <a:cubicBezTo>
                    <a:pt x="0" y="165"/>
                    <a:pt x="30" y="210"/>
                    <a:pt x="30" y="210"/>
                  </a:cubicBezTo>
                  <a:cubicBezTo>
                    <a:pt x="45" y="210"/>
                    <a:pt x="45" y="165"/>
                    <a:pt x="45" y="105"/>
                  </a:cubicBezTo>
                  <a:cubicBezTo>
                    <a:pt x="45" y="46"/>
                    <a:pt x="4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0"/>
            <p:cNvSpPr/>
            <p:nvPr/>
          </p:nvSpPr>
          <p:spPr>
            <a:xfrm>
              <a:off x="6155809" y="2885505"/>
              <a:ext cx="1700" cy="5980"/>
            </a:xfrm>
            <a:custGeom>
              <a:avLst/>
              <a:gdLst/>
              <a:ahLst/>
              <a:cxnLst/>
              <a:rect l="l" t="t" r="r" b="b"/>
              <a:pathLst>
                <a:path w="60" h="211" extrusionOk="0">
                  <a:moveTo>
                    <a:pt x="30" y="1"/>
                  </a:moveTo>
                  <a:cubicBezTo>
                    <a:pt x="0" y="1"/>
                    <a:pt x="0" y="46"/>
                    <a:pt x="0" y="105"/>
                  </a:cubicBezTo>
                  <a:cubicBezTo>
                    <a:pt x="15" y="165"/>
                    <a:pt x="15" y="210"/>
                    <a:pt x="30" y="210"/>
                  </a:cubicBezTo>
                  <a:cubicBezTo>
                    <a:pt x="30" y="210"/>
                    <a:pt x="60" y="165"/>
                    <a:pt x="45" y="105"/>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0"/>
            <p:cNvSpPr/>
            <p:nvPr/>
          </p:nvSpPr>
          <p:spPr>
            <a:xfrm>
              <a:off x="6156234" y="2897804"/>
              <a:ext cx="1275" cy="5951"/>
            </a:xfrm>
            <a:custGeom>
              <a:avLst/>
              <a:gdLst/>
              <a:ahLst/>
              <a:cxnLst/>
              <a:rect l="l" t="t" r="r" b="b"/>
              <a:pathLst>
                <a:path w="45" h="210" extrusionOk="0">
                  <a:moveTo>
                    <a:pt x="15" y="0"/>
                  </a:moveTo>
                  <a:cubicBezTo>
                    <a:pt x="0" y="0"/>
                    <a:pt x="0" y="45"/>
                    <a:pt x="0" y="105"/>
                  </a:cubicBezTo>
                  <a:cubicBezTo>
                    <a:pt x="0" y="164"/>
                    <a:pt x="15" y="209"/>
                    <a:pt x="30" y="209"/>
                  </a:cubicBezTo>
                  <a:cubicBezTo>
                    <a:pt x="45" y="209"/>
                    <a:pt x="45" y="164"/>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0"/>
            <p:cNvSpPr/>
            <p:nvPr/>
          </p:nvSpPr>
          <p:spPr>
            <a:xfrm>
              <a:off x="6156659" y="2910075"/>
              <a:ext cx="1700" cy="5951"/>
            </a:xfrm>
            <a:custGeom>
              <a:avLst/>
              <a:gdLst/>
              <a:ahLst/>
              <a:cxnLst/>
              <a:rect l="l" t="t" r="r" b="b"/>
              <a:pathLst>
                <a:path w="60" h="210" extrusionOk="0">
                  <a:moveTo>
                    <a:pt x="30" y="0"/>
                  </a:moveTo>
                  <a:cubicBezTo>
                    <a:pt x="15" y="0"/>
                    <a:pt x="0" y="45"/>
                    <a:pt x="15" y="105"/>
                  </a:cubicBezTo>
                  <a:cubicBezTo>
                    <a:pt x="15" y="164"/>
                    <a:pt x="30" y="209"/>
                    <a:pt x="30" y="209"/>
                  </a:cubicBezTo>
                  <a:cubicBezTo>
                    <a:pt x="45" y="209"/>
                    <a:pt x="60" y="164"/>
                    <a:pt x="60"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0"/>
            <p:cNvSpPr/>
            <p:nvPr/>
          </p:nvSpPr>
          <p:spPr>
            <a:xfrm>
              <a:off x="6157510" y="2921922"/>
              <a:ext cx="1700" cy="6376"/>
            </a:xfrm>
            <a:custGeom>
              <a:avLst/>
              <a:gdLst/>
              <a:ahLst/>
              <a:cxnLst/>
              <a:rect l="l" t="t" r="r" b="b"/>
              <a:pathLst>
                <a:path w="60" h="225" extrusionOk="0">
                  <a:moveTo>
                    <a:pt x="15" y="0"/>
                  </a:moveTo>
                  <a:cubicBezTo>
                    <a:pt x="0" y="0"/>
                    <a:pt x="0" y="45"/>
                    <a:pt x="0" y="105"/>
                  </a:cubicBezTo>
                  <a:cubicBezTo>
                    <a:pt x="15" y="180"/>
                    <a:pt x="15" y="224"/>
                    <a:pt x="30" y="224"/>
                  </a:cubicBezTo>
                  <a:cubicBezTo>
                    <a:pt x="45" y="224"/>
                    <a:pt x="60"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0"/>
            <p:cNvSpPr/>
            <p:nvPr/>
          </p:nvSpPr>
          <p:spPr>
            <a:xfrm>
              <a:off x="6158332" y="2934193"/>
              <a:ext cx="1729" cy="5951"/>
            </a:xfrm>
            <a:custGeom>
              <a:avLst/>
              <a:gdLst/>
              <a:ahLst/>
              <a:cxnLst/>
              <a:rect l="l" t="t" r="r" b="b"/>
              <a:pathLst>
                <a:path w="61" h="210" extrusionOk="0">
                  <a:moveTo>
                    <a:pt x="16" y="0"/>
                  </a:moveTo>
                  <a:cubicBezTo>
                    <a:pt x="1" y="0"/>
                    <a:pt x="1" y="45"/>
                    <a:pt x="1" y="105"/>
                  </a:cubicBezTo>
                  <a:cubicBezTo>
                    <a:pt x="16" y="165"/>
                    <a:pt x="31" y="210"/>
                    <a:pt x="31" y="210"/>
                  </a:cubicBezTo>
                  <a:cubicBezTo>
                    <a:pt x="46" y="210"/>
                    <a:pt x="61" y="165"/>
                    <a:pt x="46" y="105"/>
                  </a:cubicBezTo>
                  <a:cubicBezTo>
                    <a:pt x="46" y="45"/>
                    <a:pt x="31"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0"/>
            <p:cNvSpPr/>
            <p:nvPr/>
          </p:nvSpPr>
          <p:spPr>
            <a:xfrm>
              <a:off x="6159607" y="2946464"/>
              <a:ext cx="1304" cy="5951"/>
            </a:xfrm>
            <a:custGeom>
              <a:avLst/>
              <a:gdLst/>
              <a:ahLst/>
              <a:cxnLst/>
              <a:rect l="l" t="t" r="r" b="b"/>
              <a:pathLst>
                <a:path w="46" h="210" extrusionOk="0">
                  <a:moveTo>
                    <a:pt x="16" y="1"/>
                  </a:moveTo>
                  <a:cubicBezTo>
                    <a:pt x="1" y="1"/>
                    <a:pt x="1" y="45"/>
                    <a:pt x="1" y="105"/>
                  </a:cubicBezTo>
                  <a:cubicBezTo>
                    <a:pt x="1" y="165"/>
                    <a:pt x="16" y="210"/>
                    <a:pt x="31" y="210"/>
                  </a:cubicBezTo>
                  <a:cubicBezTo>
                    <a:pt x="45" y="210"/>
                    <a:pt x="45" y="165"/>
                    <a:pt x="45" y="105"/>
                  </a:cubicBezTo>
                  <a:cubicBezTo>
                    <a:pt x="31" y="45"/>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0"/>
            <p:cNvSpPr/>
            <p:nvPr/>
          </p:nvSpPr>
          <p:spPr>
            <a:xfrm>
              <a:off x="6160457" y="2958310"/>
              <a:ext cx="1729" cy="6376"/>
            </a:xfrm>
            <a:custGeom>
              <a:avLst/>
              <a:gdLst/>
              <a:ahLst/>
              <a:cxnLst/>
              <a:rect l="l" t="t" r="r" b="b"/>
              <a:pathLst>
                <a:path w="61" h="225" extrusionOk="0">
                  <a:moveTo>
                    <a:pt x="15" y="1"/>
                  </a:moveTo>
                  <a:cubicBezTo>
                    <a:pt x="15" y="1"/>
                    <a:pt x="1" y="60"/>
                    <a:pt x="15" y="120"/>
                  </a:cubicBezTo>
                  <a:cubicBezTo>
                    <a:pt x="15" y="180"/>
                    <a:pt x="30" y="225"/>
                    <a:pt x="45" y="225"/>
                  </a:cubicBezTo>
                  <a:cubicBezTo>
                    <a:pt x="60" y="225"/>
                    <a:pt x="45" y="165"/>
                    <a:pt x="45" y="105"/>
                  </a:cubicBezTo>
                  <a:cubicBezTo>
                    <a:pt x="30" y="46"/>
                    <a:pt x="1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0"/>
            <p:cNvSpPr/>
            <p:nvPr/>
          </p:nvSpPr>
          <p:spPr>
            <a:xfrm>
              <a:off x="6161732" y="2970581"/>
              <a:ext cx="1729" cy="5951"/>
            </a:xfrm>
            <a:custGeom>
              <a:avLst/>
              <a:gdLst/>
              <a:ahLst/>
              <a:cxnLst/>
              <a:rect l="l" t="t" r="r" b="b"/>
              <a:pathLst>
                <a:path w="61" h="210" extrusionOk="0">
                  <a:moveTo>
                    <a:pt x="15" y="1"/>
                  </a:moveTo>
                  <a:cubicBezTo>
                    <a:pt x="0" y="1"/>
                    <a:pt x="0" y="46"/>
                    <a:pt x="0" y="105"/>
                  </a:cubicBezTo>
                  <a:cubicBezTo>
                    <a:pt x="15" y="165"/>
                    <a:pt x="30" y="210"/>
                    <a:pt x="45" y="210"/>
                  </a:cubicBezTo>
                  <a:cubicBezTo>
                    <a:pt x="60" y="210"/>
                    <a:pt x="60" y="165"/>
                    <a:pt x="45" y="105"/>
                  </a:cubicBezTo>
                  <a:cubicBezTo>
                    <a:pt x="45"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0"/>
            <p:cNvSpPr/>
            <p:nvPr/>
          </p:nvSpPr>
          <p:spPr>
            <a:xfrm>
              <a:off x="6163008" y="2982456"/>
              <a:ext cx="1700" cy="6376"/>
            </a:xfrm>
            <a:custGeom>
              <a:avLst/>
              <a:gdLst/>
              <a:ahLst/>
              <a:cxnLst/>
              <a:rect l="l" t="t" r="r" b="b"/>
              <a:pathLst>
                <a:path w="60" h="225" extrusionOk="0">
                  <a:moveTo>
                    <a:pt x="15" y="0"/>
                  </a:moveTo>
                  <a:cubicBezTo>
                    <a:pt x="15" y="15"/>
                    <a:pt x="0" y="60"/>
                    <a:pt x="15" y="120"/>
                  </a:cubicBezTo>
                  <a:cubicBezTo>
                    <a:pt x="30" y="179"/>
                    <a:pt x="45" y="224"/>
                    <a:pt x="45" y="224"/>
                  </a:cubicBezTo>
                  <a:cubicBezTo>
                    <a:pt x="60" y="224"/>
                    <a:pt x="60" y="179"/>
                    <a:pt x="45" y="105"/>
                  </a:cubicBezTo>
                  <a:cubicBezTo>
                    <a:pt x="45" y="45"/>
                    <a:pt x="1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0"/>
            <p:cNvSpPr/>
            <p:nvPr/>
          </p:nvSpPr>
          <p:spPr>
            <a:xfrm>
              <a:off x="6164680" y="2994727"/>
              <a:ext cx="1729" cy="5951"/>
            </a:xfrm>
            <a:custGeom>
              <a:avLst/>
              <a:gdLst/>
              <a:ahLst/>
              <a:cxnLst/>
              <a:rect l="l" t="t" r="r" b="b"/>
              <a:pathLst>
                <a:path w="61" h="210" extrusionOk="0">
                  <a:moveTo>
                    <a:pt x="16" y="0"/>
                  </a:moveTo>
                  <a:cubicBezTo>
                    <a:pt x="16" y="0"/>
                    <a:pt x="1" y="60"/>
                    <a:pt x="16" y="105"/>
                  </a:cubicBezTo>
                  <a:cubicBezTo>
                    <a:pt x="16" y="164"/>
                    <a:pt x="31" y="209"/>
                    <a:pt x="46" y="209"/>
                  </a:cubicBezTo>
                  <a:cubicBezTo>
                    <a:pt x="61" y="209"/>
                    <a:pt x="61" y="164"/>
                    <a:pt x="46" y="105"/>
                  </a:cubicBezTo>
                  <a:cubicBezTo>
                    <a:pt x="46" y="45"/>
                    <a:pt x="16"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0"/>
            <p:cNvSpPr/>
            <p:nvPr/>
          </p:nvSpPr>
          <p:spPr>
            <a:xfrm>
              <a:off x="6166380" y="3006573"/>
              <a:ext cx="1729" cy="6376"/>
            </a:xfrm>
            <a:custGeom>
              <a:avLst/>
              <a:gdLst/>
              <a:ahLst/>
              <a:cxnLst/>
              <a:rect l="l" t="t" r="r" b="b"/>
              <a:pathLst>
                <a:path w="61" h="225" extrusionOk="0">
                  <a:moveTo>
                    <a:pt x="16" y="0"/>
                  </a:moveTo>
                  <a:cubicBezTo>
                    <a:pt x="16" y="15"/>
                    <a:pt x="1" y="60"/>
                    <a:pt x="16" y="120"/>
                  </a:cubicBezTo>
                  <a:cubicBezTo>
                    <a:pt x="16" y="180"/>
                    <a:pt x="31" y="224"/>
                    <a:pt x="45" y="224"/>
                  </a:cubicBezTo>
                  <a:cubicBezTo>
                    <a:pt x="60" y="209"/>
                    <a:pt x="60" y="165"/>
                    <a:pt x="45" y="105"/>
                  </a:cubicBezTo>
                  <a:cubicBezTo>
                    <a:pt x="31" y="45"/>
                    <a:pt x="16"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0"/>
            <p:cNvSpPr/>
            <p:nvPr/>
          </p:nvSpPr>
          <p:spPr>
            <a:xfrm>
              <a:off x="6168080" y="3018844"/>
              <a:ext cx="1729" cy="5951"/>
            </a:xfrm>
            <a:custGeom>
              <a:avLst/>
              <a:gdLst/>
              <a:ahLst/>
              <a:cxnLst/>
              <a:rect l="l" t="t" r="r" b="b"/>
              <a:pathLst>
                <a:path w="61" h="210" extrusionOk="0">
                  <a:moveTo>
                    <a:pt x="15" y="0"/>
                  </a:moveTo>
                  <a:cubicBezTo>
                    <a:pt x="15" y="0"/>
                    <a:pt x="0" y="45"/>
                    <a:pt x="15" y="105"/>
                  </a:cubicBezTo>
                  <a:cubicBezTo>
                    <a:pt x="15" y="165"/>
                    <a:pt x="45" y="210"/>
                    <a:pt x="45" y="210"/>
                  </a:cubicBezTo>
                  <a:cubicBezTo>
                    <a:pt x="60" y="210"/>
                    <a:pt x="60" y="165"/>
                    <a:pt x="45" y="105"/>
                  </a:cubicBezTo>
                  <a:cubicBezTo>
                    <a:pt x="45" y="45"/>
                    <a:pt x="1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0"/>
            <p:cNvSpPr/>
            <p:nvPr/>
          </p:nvSpPr>
          <p:spPr>
            <a:xfrm>
              <a:off x="6170206" y="3030690"/>
              <a:ext cx="1700" cy="5951"/>
            </a:xfrm>
            <a:custGeom>
              <a:avLst/>
              <a:gdLst/>
              <a:ahLst/>
              <a:cxnLst/>
              <a:rect l="l" t="t" r="r" b="b"/>
              <a:pathLst>
                <a:path w="60" h="210" extrusionOk="0">
                  <a:moveTo>
                    <a:pt x="0" y="1"/>
                  </a:moveTo>
                  <a:cubicBezTo>
                    <a:pt x="0" y="1"/>
                    <a:pt x="0" y="60"/>
                    <a:pt x="0" y="120"/>
                  </a:cubicBezTo>
                  <a:cubicBezTo>
                    <a:pt x="15" y="165"/>
                    <a:pt x="30" y="210"/>
                    <a:pt x="45" y="210"/>
                  </a:cubicBezTo>
                  <a:cubicBezTo>
                    <a:pt x="60" y="210"/>
                    <a:pt x="60" y="165"/>
                    <a:pt x="45" y="105"/>
                  </a:cubicBezTo>
                  <a:cubicBezTo>
                    <a:pt x="30" y="45"/>
                    <a:pt x="0" y="1"/>
                    <a:pt x="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0"/>
            <p:cNvSpPr/>
            <p:nvPr/>
          </p:nvSpPr>
          <p:spPr>
            <a:xfrm>
              <a:off x="6171878" y="3042537"/>
              <a:ext cx="1729" cy="5951"/>
            </a:xfrm>
            <a:custGeom>
              <a:avLst/>
              <a:gdLst/>
              <a:ahLst/>
              <a:cxnLst/>
              <a:rect l="l" t="t" r="r" b="b"/>
              <a:pathLst>
                <a:path w="61" h="210" extrusionOk="0">
                  <a:moveTo>
                    <a:pt x="16" y="1"/>
                  </a:moveTo>
                  <a:cubicBezTo>
                    <a:pt x="16" y="1"/>
                    <a:pt x="1" y="46"/>
                    <a:pt x="16" y="105"/>
                  </a:cubicBezTo>
                  <a:cubicBezTo>
                    <a:pt x="16" y="165"/>
                    <a:pt x="46" y="210"/>
                    <a:pt x="46" y="210"/>
                  </a:cubicBezTo>
                  <a:cubicBezTo>
                    <a:pt x="61" y="210"/>
                    <a:pt x="61" y="165"/>
                    <a:pt x="61" y="105"/>
                  </a:cubicBezTo>
                  <a:cubicBezTo>
                    <a:pt x="46" y="46"/>
                    <a:pt x="16"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0"/>
            <p:cNvSpPr/>
            <p:nvPr/>
          </p:nvSpPr>
          <p:spPr>
            <a:xfrm>
              <a:off x="6174004" y="3054808"/>
              <a:ext cx="1729" cy="5951"/>
            </a:xfrm>
            <a:custGeom>
              <a:avLst/>
              <a:gdLst/>
              <a:ahLst/>
              <a:cxnLst/>
              <a:rect l="l" t="t" r="r" b="b"/>
              <a:pathLst>
                <a:path w="61" h="210" extrusionOk="0">
                  <a:moveTo>
                    <a:pt x="15" y="1"/>
                  </a:moveTo>
                  <a:cubicBezTo>
                    <a:pt x="15" y="1"/>
                    <a:pt x="0" y="46"/>
                    <a:pt x="15" y="105"/>
                  </a:cubicBezTo>
                  <a:cubicBezTo>
                    <a:pt x="15" y="165"/>
                    <a:pt x="30" y="210"/>
                    <a:pt x="45" y="210"/>
                  </a:cubicBezTo>
                  <a:cubicBezTo>
                    <a:pt x="60" y="210"/>
                    <a:pt x="60" y="165"/>
                    <a:pt x="45" y="105"/>
                  </a:cubicBezTo>
                  <a:cubicBezTo>
                    <a:pt x="45" y="46"/>
                    <a:pt x="1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0"/>
            <p:cNvSpPr/>
            <p:nvPr/>
          </p:nvSpPr>
          <p:spPr>
            <a:xfrm>
              <a:off x="6176129" y="3067022"/>
              <a:ext cx="1700" cy="6036"/>
            </a:xfrm>
            <a:custGeom>
              <a:avLst/>
              <a:gdLst/>
              <a:ahLst/>
              <a:cxnLst/>
              <a:rect l="l" t="t" r="r" b="b"/>
              <a:pathLst>
                <a:path w="60" h="213" extrusionOk="0">
                  <a:moveTo>
                    <a:pt x="2" y="0"/>
                  </a:moveTo>
                  <a:cubicBezTo>
                    <a:pt x="1" y="0"/>
                    <a:pt x="0" y="1"/>
                    <a:pt x="0" y="3"/>
                  </a:cubicBezTo>
                  <a:cubicBezTo>
                    <a:pt x="0" y="3"/>
                    <a:pt x="0" y="48"/>
                    <a:pt x="0" y="108"/>
                  </a:cubicBezTo>
                  <a:cubicBezTo>
                    <a:pt x="15" y="167"/>
                    <a:pt x="30" y="212"/>
                    <a:pt x="45" y="212"/>
                  </a:cubicBezTo>
                  <a:cubicBezTo>
                    <a:pt x="60" y="212"/>
                    <a:pt x="60" y="152"/>
                    <a:pt x="45" y="93"/>
                  </a:cubicBezTo>
                  <a:cubicBezTo>
                    <a:pt x="32" y="41"/>
                    <a:pt x="8" y="0"/>
                    <a:pt x="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0"/>
            <p:cNvSpPr/>
            <p:nvPr/>
          </p:nvSpPr>
          <p:spPr>
            <a:xfrm>
              <a:off x="6178226" y="3078868"/>
              <a:ext cx="1729" cy="6036"/>
            </a:xfrm>
            <a:custGeom>
              <a:avLst/>
              <a:gdLst/>
              <a:ahLst/>
              <a:cxnLst/>
              <a:rect l="l" t="t" r="r" b="b"/>
              <a:pathLst>
                <a:path w="61" h="213" extrusionOk="0">
                  <a:moveTo>
                    <a:pt x="2" y="0"/>
                  </a:moveTo>
                  <a:cubicBezTo>
                    <a:pt x="1" y="0"/>
                    <a:pt x="1" y="1"/>
                    <a:pt x="1" y="3"/>
                  </a:cubicBezTo>
                  <a:cubicBezTo>
                    <a:pt x="1" y="3"/>
                    <a:pt x="1" y="48"/>
                    <a:pt x="1" y="108"/>
                  </a:cubicBezTo>
                  <a:cubicBezTo>
                    <a:pt x="16" y="167"/>
                    <a:pt x="31" y="212"/>
                    <a:pt x="46" y="212"/>
                  </a:cubicBezTo>
                  <a:cubicBezTo>
                    <a:pt x="61" y="212"/>
                    <a:pt x="61" y="153"/>
                    <a:pt x="46" y="93"/>
                  </a:cubicBezTo>
                  <a:cubicBezTo>
                    <a:pt x="33" y="41"/>
                    <a:pt x="8" y="0"/>
                    <a:pt x="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0"/>
            <p:cNvSpPr/>
            <p:nvPr/>
          </p:nvSpPr>
          <p:spPr>
            <a:xfrm>
              <a:off x="6179927" y="3090800"/>
              <a:ext cx="1729" cy="5951"/>
            </a:xfrm>
            <a:custGeom>
              <a:avLst/>
              <a:gdLst/>
              <a:ahLst/>
              <a:cxnLst/>
              <a:rect l="l" t="t" r="r" b="b"/>
              <a:pathLst>
                <a:path w="61" h="210" extrusionOk="0">
                  <a:moveTo>
                    <a:pt x="15" y="0"/>
                  </a:moveTo>
                  <a:cubicBezTo>
                    <a:pt x="15" y="0"/>
                    <a:pt x="1" y="45"/>
                    <a:pt x="15" y="105"/>
                  </a:cubicBezTo>
                  <a:cubicBezTo>
                    <a:pt x="30" y="165"/>
                    <a:pt x="45" y="209"/>
                    <a:pt x="60" y="209"/>
                  </a:cubicBezTo>
                  <a:cubicBezTo>
                    <a:pt x="60" y="209"/>
                    <a:pt x="60" y="165"/>
                    <a:pt x="60" y="105"/>
                  </a:cubicBezTo>
                  <a:cubicBezTo>
                    <a:pt x="45" y="45"/>
                    <a:pt x="1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0"/>
            <p:cNvSpPr/>
            <p:nvPr/>
          </p:nvSpPr>
          <p:spPr>
            <a:xfrm>
              <a:off x="6182052" y="3102646"/>
              <a:ext cx="1700" cy="5951"/>
            </a:xfrm>
            <a:custGeom>
              <a:avLst/>
              <a:gdLst/>
              <a:ahLst/>
              <a:cxnLst/>
              <a:rect l="l" t="t" r="r" b="b"/>
              <a:pathLst>
                <a:path w="60" h="210" extrusionOk="0">
                  <a:moveTo>
                    <a:pt x="15" y="1"/>
                  </a:moveTo>
                  <a:cubicBezTo>
                    <a:pt x="15" y="1"/>
                    <a:pt x="0" y="60"/>
                    <a:pt x="15" y="105"/>
                  </a:cubicBezTo>
                  <a:cubicBezTo>
                    <a:pt x="15" y="165"/>
                    <a:pt x="30" y="210"/>
                    <a:pt x="45" y="210"/>
                  </a:cubicBezTo>
                  <a:cubicBezTo>
                    <a:pt x="60" y="210"/>
                    <a:pt x="60" y="165"/>
                    <a:pt x="45" y="105"/>
                  </a:cubicBezTo>
                  <a:cubicBezTo>
                    <a:pt x="45" y="45"/>
                    <a:pt x="1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0"/>
            <p:cNvSpPr/>
            <p:nvPr/>
          </p:nvSpPr>
          <p:spPr>
            <a:xfrm>
              <a:off x="6184149" y="3114492"/>
              <a:ext cx="1729" cy="6376"/>
            </a:xfrm>
            <a:custGeom>
              <a:avLst/>
              <a:gdLst/>
              <a:ahLst/>
              <a:cxnLst/>
              <a:rect l="l" t="t" r="r" b="b"/>
              <a:pathLst>
                <a:path w="61" h="225" extrusionOk="0">
                  <a:moveTo>
                    <a:pt x="1" y="1"/>
                  </a:moveTo>
                  <a:cubicBezTo>
                    <a:pt x="1" y="16"/>
                    <a:pt x="1" y="60"/>
                    <a:pt x="1" y="120"/>
                  </a:cubicBezTo>
                  <a:cubicBezTo>
                    <a:pt x="16" y="180"/>
                    <a:pt x="31" y="225"/>
                    <a:pt x="46" y="225"/>
                  </a:cubicBezTo>
                  <a:cubicBezTo>
                    <a:pt x="61" y="210"/>
                    <a:pt x="46" y="165"/>
                    <a:pt x="46" y="105"/>
                  </a:cubicBezTo>
                  <a:cubicBezTo>
                    <a:pt x="31" y="46"/>
                    <a:pt x="1" y="1"/>
                    <a:pt x="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0"/>
            <p:cNvSpPr/>
            <p:nvPr/>
          </p:nvSpPr>
          <p:spPr>
            <a:xfrm>
              <a:off x="6185850" y="3126763"/>
              <a:ext cx="1729" cy="5951"/>
            </a:xfrm>
            <a:custGeom>
              <a:avLst/>
              <a:gdLst/>
              <a:ahLst/>
              <a:cxnLst/>
              <a:rect l="l" t="t" r="r" b="b"/>
              <a:pathLst>
                <a:path w="61" h="210" extrusionOk="0">
                  <a:moveTo>
                    <a:pt x="16" y="1"/>
                  </a:moveTo>
                  <a:cubicBezTo>
                    <a:pt x="16" y="1"/>
                    <a:pt x="1" y="46"/>
                    <a:pt x="16" y="105"/>
                  </a:cubicBezTo>
                  <a:cubicBezTo>
                    <a:pt x="16" y="165"/>
                    <a:pt x="31" y="210"/>
                    <a:pt x="45" y="210"/>
                  </a:cubicBezTo>
                  <a:cubicBezTo>
                    <a:pt x="60" y="210"/>
                    <a:pt x="60" y="150"/>
                    <a:pt x="45" y="105"/>
                  </a:cubicBezTo>
                  <a:cubicBezTo>
                    <a:pt x="45" y="46"/>
                    <a:pt x="16"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0"/>
            <p:cNvSpPr/>
            <p:nvPr/>
          </p:nvSpPr>
          <p:spPr>
            <a:xfrm>
              <a:off x="6187550" y="3138609"/>
              <a:ext cx="1729" cy="5980"/>
            </a:xfrm>
            <a:custGeom>
              <a:avLst/>
              <a:gdLst/>
              <a:ahLst/>
              <a:cxnLst/>
              <a:rect l="l" t="t" r="r" b="b"/>
              <a:pathLst>
                <a:path w="61" h="211" extrusionOk="0">
                  <a:moveTo>
                    <a:pt x="15" y="1"/>
                  </a:moveTo>
                  <a:cubicBezTo>
                    <a:pt x="15" y="1"/>
                    <a:pt x="0" y="61"/>
                    <a:pt x="15" y="106"/>
                  </a:cubicBezTo>
                  <a:cubicBezTo>
                    <a:pt x="15" y="165"/>
                    <a:pt x="30" y="210"/>
                    <a:pt x="45" y="210"/>
                  </a:cubicBezTo>
                  <a:cubicBezTo>
                    <a:pt x="60" y="210"/>
                    <a:pt x="60" y="165"/>
                    <a:pt x="45" y="106"/>
                  </a:cubicBezTo>
                  <a:cubicBezTo>
                    <a:pt x="45" y="46"/>
                    <a:pt x="1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0"/>
            <p:cNvSpPr/>
            <p:nvPr/>
          </p:nvSpPr>
          <p:spPr>
            <a:xfrm>
              <a:off x="6189250" y="3150484"/>
              <a:ext cx="1700" cy="6376"/>
            </a:xfrm>
            <a:custGeom>
              <a:avLst/>
              <a:gdLst/>
              <a:ahLst/>
              <a:cxnLst/>
              <a:rect l="l" t="t" r="r" b="b"/>
              <a:pathLst>
                <a:path w="60" h="225" extrusionOk="0">
                  <a:moveTo>
                    <a:pt x="15" y="0"/>
                  </a:moveTo>
                  <a:cubicBezTo>
                    <a:pt x="15" y="15"/>
                    <a:pt x="0" y="60"/>
                    <a:pt x="15" y="120"/>
                  </a:cubicBezTo>
                  <a:cubicBezTo>
                    <a:pt x="15" y="179"/>
                    <a:pt x="30" y="224"/>
                    <a:pt x="45" y="224"/>
                  </a:cubicBezTo>
                  <a:cubicBezTo>
                    <a:pt x="60" y="224"/>
                    <a:pt x="60" y="164"/>
                    <a:pt x="45" y="105"/>
                  </a:cubicBezTo>
                  <a:cubicBezTo>
                    <a:pt x="45" y="60"/>
                    <a:pt x="1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0"/>
            <p:cNvSpPr/>
            <p:nvPr/>
          </p:nvSpPr>
          <p:spPr>
            <a:xfrm>
              <a:off x="6190923" y="3162755"/>
              <a:ext cx="1304" cy="5951"/>
            </a:xfrm>
            <a:custGeom>
              <a:avLst/>
              <a:gdLst/>
              <a:ahLst/>
              <a:cxnLst/>
              <a:rect l="l" t="t" r="r" b="b"/>
              <a:pathLst>
                <a:path w="46" h="210" extrusionOk="0">
                  <a:moveTo>
                    <a:pt x="1" y="0"/>
                  </a:moveTo>
                  <a:cubicBezTo>
                    <a:pt x="1" y="0"/>
                    <a:pt x="1" y="45"/>
                    <a:pt x="1" y="105"/>
                  </a:cubicBezTo>
                  <a:cubicBezTo>
                    <a:pt x="16" y="165"/>
                    <a:pt x="31" y="209"/>
                    <a:pt x="46" y="209"/>
                  </a:cubicBezTo>
                  <a:cubicBezTo>
                    <a:pt x="46" y="209"/>
                    <a:pt x="46" y="165"/>
                    <a:pt x="46" y="105"/>
                  </a:cubicBezTo>
                  <a:cubicBezTo>
                    <a:pt x="31" y="45"/>
                    <a:pt x="1" y="0"/>
                    <a:pt x="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0"/>
            <p:cNvSpPr/>
            <p:nvPr/>
          </p:nvSpPr>
          <p:spPr>
            <a:xfrm>
              <a:off x="6192198" y="3174601"/>
              <a:ext cx="1729" cy="6376"/>
            </a:xfrm>
            <a:custGeom>
              <a:avLst/>
              <a:gdLst/>
              <a:ahLst/>
              <a:cxnLst/>
              <a:rect l="l" t="t" r="r" b="b"/>
              <a:pathLst>
                <a:path w="61" h="225" extrusionOk="0">
                  <a:moveTo>
                    <a:pt x="16" y="0"/>
                  </a:moveTo>
                  <a:cubicBezTo>
                    <a:pt x="1" y="15"/>
                    <a:pt x="1" y="60"/>
                    <a:pt x="1" y="120"/>
                  </a:cubicBezTo>
                  <a:cubicBezTo>
                    <a:pt x="16" y="180"/>
                    <a:pt x="31" y="224"/>
                    <a:pt x="31" y="224"/>
                  </a:cubicBezTo>
                  <a:cubicBezTo>
                    <a:pt x="60" y="224"/>
                    <a:pt x="45" y="180"/>
                    <a:pt x="45" y="120"/>
                  </a:cubicBezTo>
                  <a:cubicBezTo>
                    <a:pt x="45" y="45"/>
                    <a:pt x="31"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0"/>
            <p:cNvSpPr/>
            <p:nvPr/>
          </p:nvSpPr>
          <p:spPr>
            <a:xfrm>
              <a:off x="6193473" y="3186872"/>
              <a:ext cx="1729" cy="5951"/>
            </a:xfrm>
            <a:custGeom>
              <a:avLst/>
              <a:gdLst/>
              <a:ahLst/>
              <a:cxnLst/>
              <a:rect l="l" t="t" r="r" b="b"/>
              <a:pathLst>
                <a:path w="61" h="210" extrusionOk="0">
                  <a:moveTo>
                    <a:pt x="15" y="1"/>
                  </a:moveTo>
                  <a:cubicBezTo>
                    <a:pt x="15" y="1"/>
                    <a:pt x="0" y="60"/>
                    <a:pt x="15" y="105"/>
                  </a:cubicBezTo>
                  <a:cubicBezTo>
                    <a:pt x="15" y="165"/>
                    <a:pt x="30" y="210"/>
                    <a:pt x="45" y="210"/>
                  </a:cubicBezTo>
                  <a:cubicBezTo>
                    <a:pt x="60" y="210"/>
                    <a:pt x="60" y="165"/>
                    <a:pt x="45" y="105"/>
                  </a:cubicBezTo>
                  <a:cubicBezTo>
                    <a:pt x="45" y="45"/>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0"/>
            <p:cNvSpPr/>
            <p:nvPr/>
          </p:nvSpPr>
          <p:spPr>
            <a:xfrm>
              <a:off x="6194748" y="3199143"/>
              <a:ext cx="1729" cy="5951"/>
            </a:xfrm>
            <a:custGeom>
              <a:avLst/>
              <a:gdLst/>
              <a:ahLst/>
              <a:cxnLst/>
              <a:rect l="l" t="t" r="r" b="b"/>
              <a:pathLst>
                <a:path w="61" h="210" extrusionOk="0">
                  <a:moveTo>
                    <a:pt x="15" y="1"/>
                  </a:moveTo>
                  <a:cubicBezTo>
                    <a:pt x="0" y="1"/>
                    <a:pt x="0" y="45"/>
                    <a:pt x="0" y="105"/>
                  </a:cubicBezTo>
                  <a:cubicBezTo>
                    <a:pt x="15" y="165"/>
                    <a:pt x="15" y="210"/>
                    <a:pt x="30" y="210"/>
                  </a:cubicBezTo>
                  <a:cubicBezTo>
                    <a:pt x="45" y="210"/>
                    <a:pt x="60" y="165"/>
                    <a:pt x="45" y="105"/>
                  </a:cubicBezTo>
                  <a:cubicBezTo>
                    <a:pt x="45" y="45"/>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0"/>
            <p:cNvSpPr/>
            <p:nvPr/>
          </p:nvSpPr>
          <p:spPr>
            <a:xfrm>
              <a:off x="6195599" y="3210990"/>
              <a:ext cx="1700" cy="6376"/>
            </a:xfrm>
            <a:custGeom>
              <a:avLst/>
              <a:gdLst/>
              <a:ahLst/>
              <a:cxnLst/>
              <a:rect l="l" t="t" r="r" b="b"/>
              <a:pathLst>
                <a:path w="60" h="225" extrusionOk="0">
                  <a:moveTo>
                    <a:pt x="30" y="1"/>
                  </a:moveTo>
                  <a:cubicBezTo>
                    <a:pt x="15" y="1"/>
                    <a:pt x="0" y="61"/>
                    <a:pt x="15" y="120"/>
                  </a:cubicBezTo>
                  <a:cubicBezTo>
                    <a:pt x="15" y="180"/>
                    <a:pt x="30" y="225"/>
                    <a:pt x="45" y="225"/>
                  </a:cubicBezTo>
                  <a:cubicBezTo>
                    <a:pt x="45" y="225"/>
                    <a:pt x="60" y="165"/>
                    <a:pt x="60" y="105"/>
                  </a:cubicBezTo>
                  <a:cubicBezTo>
                    <a:pt x="45" y="46"/>
                    <a:pt x="30"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0"/>
            <p:cNvSpPr/>
            <p:nvPr/>
          </p:nvSpPr>
          <p:spPr>
            <a:xfrm>
              <a:off x="6196846" y="3223261"/>
              <a:ext cx="1304" cy="5980"/>
            </a:xfrm>
            <a:custGeom>
              <a:avLst/>
              <a:gdLst/>
              <a:ahLst/>
              <a:cxnLst/>
              <a:rect l="l" t="t" r="r" b="b"/>
              <a:pathLst>
                <a:path w="46" h="211" extrusionOk="0">
                  <a:moveTo>
                    <a:pt x="16" y="1"/>
                  </a:moveTo>
                  <a:cubicBezTo>
                    <a:pt x="1" y="1"/>
                    <a:pt x="1" y="46"/>
                    <a:pt x="1" y="105"/>
                  </a:cubicBezTo>
                  <a:cubicBezTo>
                    <a:pt x="1" y="165"/>
                    <a:pt x="16" y="210"/>
                    <a:pt x="31" y="210"/>
                  </a:cubicBezTo>
                  <a:cubicBezTo>
                    <a:pt x="31" y="210"/>
                    <a:pt x="46" y="165"/>
                    <a:pt x="46" y="105"/>
                  </a:cubicBezTo>
                  <a:cubicBezTo>
                    <a:pt x="31" y="46"/>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0"/>
            <p:cNvSpPr/>
            <p:nvPr/>
          </p:nvSpPr>
          <p:spPr>
            <a:xfrm>
              <a:off x="6197271" y="3235475"/>
              <a:ext cx="1304" cy="6036"/>
            </a:xfrm>
            <a:custGeom>
              <a:avLst/>
              <a:gdLst/>
              <a:ahLst/>
              <a:cxnLst/>
              <a:rect l="l" t="t" r="r" b="b"/>
              <a:pathLst>
                <a:path w="46" h="213" extrusionOk="0">
                  <a:moveTo>
                    <a:pt x="24" y="1"/>
                  </a:moveTo>
                  <a:cubicBezTo>
                    <a:pt x="22" y="1"/>
                    <a:pt x="19" y="1"/>
                    <a:pt x="16" y="3"/>
                  </a:cubicBezTo>
                  <a:cubicBezTo>
                    <a:pt x="1" y="3"/>
                    <a:pt x="1" y="48"/>
                    <a:pt x="1" y="108"/>
                  </a:cubicBezTo>
                  <a:cubicBezTo>
                    <a:pt x="16" y="167"/>
                    <a:pt x="16" y="212"/>
                    <a:pt x="31" y="212"/>
                  </a:cubicBezTo>
                  <a:cubicBezTo>
                    <a:pt x="46" y="212"/>
                    <a:pt x="46" y="167"/>
                    <a:pt x="46" y="108"/>
                  </a:cubicBezTo>
                  <a:cubicBezTo>
                    <a:pt x="46" y="54"/>
                    <a:pt x="46" y="1"/>
                    <a:pt x="24"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0"/>
            <p:cNvSpPr/>
            <p:nvPr/>
          </p:nvSpPr>
          <p:spPr>
            <a:xfrm>
              <a:off x="6198121" y="3247406"/>
              <a:ext cx="1304" cy="6376"/>
            </a:xfrm>
            <a:custGeom>
              <a:avLst/>
              <a:gdLst/>
              <a:ahLst/>
              <a:cxnLst/>
              <a:rect l="l" t="t" r="r" b="b"/>
              <a:pathLst>
                <a:path w="46" h="225" extrusionOk="0">
                  <a:moveTo>
                    <a:pt x="16" y="0"/>
                  </a:moveTo>
                  <a:cubicBezTo>
                    <a:pt x="1" y="0"/>
                    <a:pt x="1" y="60"/>
                    <a:pt x="1" y="120"/>
                  </a:cubicBezTo>
                  <a:cubicBezTo>
                    <a:pt x="1" y="165"/>
                    <a:pt x="16" y="224"/>
                    <a:pt x="16" y="224"/>
                  </a:cubicBezTo>
                  <a:cubicBezTo>
                    <a:pt x="46" y="224"/>
                    <a:pt x="46" y="165"/>
                    <a:pt x="46" y="105"/>
                  </a:cubicBezTo>
                  <a:cubicBezTo>
                    <a:pt x="46" y="45"/>
                    <a:pt x="31"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0"/>
            <p:cNvSpPr/>
            <p:nvPr/>
          </p:nvSpPr>
          <p:spPr>
            <a:xfrm>
              <a:off x="6198546" y="3259678"/>
              <a:ext cx="1304" cy="5951"/>
            </a:xfrm>
            <a:custGeom>
              <a:avLst/>
              <a:gdLst/>
              <a:ahLst/>
              <a:cxnLst/>
              <a:rect l="l" t="t" r="r" b="b"/>
              <a:pathLst>
                <a:path w="46" h="210" extrusionOk="0">
                  <a:moveTo>
                    <a:pt x="16" y="0"/>
                  </a:moveTo>
                  <a:cubicBezTo>
                    <a:pt x="1" y="0"/>
                    <a:pt x="1" y="45"/>
                    <a:pt x="1" y="105"/>
                  </a:cubicBezTo>
                  <a:cubicBezTo>
                    <a:pt x="1" y="165"/>
                    <a:pt x="16" y="209"/>
                    <a:pt x="31" y="209"/>
                  </a:cubicBezTo>
                  <a:cubicBezTo>
                    <a:pt x="31" y="209"/>
                    <a:pt x="45" y="165"/>
                    <a:pt x="45" y="105"/>
                  </a:cubicBezTo>
                  <a:cubicBezTo>
                    <a:pt x="45" y="45"/>
                    <a:pt x="45"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0"/>
            <p:cNvSpPr/>
            <p:nvPr/>
          </p:nvSpPr>
          <p:spPr>
            <a:xfrm>
              <a:off x="6198546" y="3271892"/>
              <a:ext cx="1304" cy="6008"/>
            </a:xfrm>
            <a:custGeom>
              <a:avLst/>
              <a:gdLst/>
              <a:ahLst/>
              <a:cxnLst/>
              <a:rect l="l" t="t" r="r" b="b"/>
              <a:pathLst>
                <a:path w="46" h="212" extrusionOk="0">
                  <a:moveTo>
                    <a:pt x="35" y="0"/>
                  </a:moveTo>
                  <a:cubicBezTo>
                    <a:pt x="34" y="0"/>
                    <a:pt x="32" y="1"/>
                    <a:pt x="31" y="2"/>
                  </a:cubicBezTo>
                  <a:cubicBezTo>
                    <a:pt x="1" y="2"/>
                    <a:pt x="1" y="47"/>
                    <a:pt x="1" y="107"/>
                  </a:cubicBezTo>
                  <a:cubicBezTo>
                    <a:pt x="1" y="167"/>
                    <a:pt x="31" y="212"/>
                    <a:pt x="31" y="212"/>
                  </a:cubicBezTo>
                  <a:cubicBezTo>
                    <a:pt x="45" y="212"/>
                    <a:pt x="45" y="167"/>
                    <a:pt x="45" y="107"/>
                  </a:cubicBezTo>
                  <a:cubicBezTo>
                    <a:pt x="45" y="54"/>
                    <a:pt x="45" y="0"/>
                    <a:pt x="3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0"/>
            <p:cNvSpPr/>
            <p:nvPr/>
          </p:nvSpPr>
          <p:spPr>
            <a:xfrm>
              <a:off x="6198971" y="3283795"/>
              <a:ext cx="1304" cy="6376"/>
            </a:xfrm>
            <a:custGeom>
              <a:avLst/>
              <a:gdLst/>
              <a:ahLst/>
              <a:cxnLst/>
              <a:rect l="l" t="t" r="r" b="b"/>
              <a:pathLst>
                <a:path w="46" h="225" extrusionOk="0">
                  <a:moveTo>
                    <a:pt x="16" y="1"/>
                  </a:moveTo>
                  <a:cubicBezTo>
                    <a:pt x="1" y="1"/>
                    <a:pt x="1" y="60"/>
                    <a:pt x="1" y="120"/>
                  </a:cubicBezTo>
                  <a:cubicBezTo>
                    <a:pt x="1" y="180"/>
                    <a:pt x="16" y="225"/>
                    <a:pt x="30" y="225"/>
                  </a:cubicBezTo>
                  <a:cubicBezTo>
                    <a:pt x="30" y="225"/>
                    <a:pt x="45" y="165"/>
                    <a:pt x="45" y="120"/>
                  </a:cubicBezTo>
                  <a:cubicBezTo>
                    <a:pt x="45" y="60"/>
                    <a:pt x="45"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0"/>
            <p:cNvSpPr/>
            <p:nvPr/>
          </p:nvSpPr>
          <p:spPr>
            <a:xfrm>
              <a:off x="6198971" y="3296066"/>
              <a:ext cx="1304" cy="6376"/>
            </a:xfrm>
            <a:custGeom>
              <a:avLst/>
              <a:gdLst/>
              <a:ahLst/>
              <a:cxnLst/>
              <a:rect l="l" t="t" r="r" b="b"/>
              <a:pathLst>
                <a:path w="46" h="225" extrusionOk="0">
                  <a:moveTo>
                    <a:pt x="30" y="1"/>
                  </a:moveTo>
                  <a:cubicBezTo>
                    <a:pt x="1" y="1"/>
                    <a:pt x="1" y="60"/>
                    <a:pt x="1" y="120"/>
                  </a:cubicBezTo>
                  <a:cubicBezTo>
                    <a:pt x="1" y="165"/>
                    <a:pt x="16" y="225"/>
                    <a:pt x="30" y="225"/>
                  </a:cubicBezTo>
                  <a:cubicBezTo>
                    <a:pt x="45" y="225"/>
                    <a:pt x="45" y="180"/>
                    <a:pt x="45" y="120"/>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0"/>
            <p:cNvSpPr/>
            <p:nvPr/>
          </p:nvSpPr>
          <p:spPr>
            <a:xfrm>
              <a:off x="6199396" y="3308337"/>
              <a:ext cx="879" cy="5951"/>
            </a:xfrm>
            <a:custGeom>
              <a:avLst/>
              <a:gdLst/>
              <a:ahLst/>
              <a:cxnLst/>
              <a:rect l="l" t="t" r="r" b="b"/>
              <a:pathLst>
                <a:path w="31" h="210" extrusionOk="0">
                  <a:moveTo>
                    <a:pt x="15" y="1"/>
                  </a:moveTo>
                  <a:cubicBezTo>
                    <a:pt x="1" y="1"/>
                    <a:pt x="1" y="46"/>
                    <a:pt x="1" y="105"/>
                  </a:cubicBezTo>
                  <a:cubicBezTo>
                    <a:pt x="1" y="165"/>
                    <a:pt x="1" y="210"/>
                    <a:pt x="15" y="210"/>
                  </a:cubicBezTo>
                  <a:cubicBezTo>
                    <a:pt x="30" y="210"/>
                    <a:pt x="30" y="165"/>
                    <a:pt x="30" y="105"/>
                  </a:cubicBezTo>
                  <a:cubicBezTo>
                    <a:pt x="30"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0"/>
            <p:cNvSpPr/>
            <p:nvPr/>
          </p:nvSpPr>
          <p:spPr>
            <a:xfrm>
              <a:off x="6199396" y="3320609"/>
              <a:ext cx="1304" cy="5980"/>
            </a:xfrm>
            <a:custGeom>
              <a:avLst/>
              <a:gdLst/>
              <a:ahLst/>
              <a:cxnLst/>
              <a:rect l="l" t="t" r="r" b="b"/>
              <a:pathLst>
                <a:path w="46" h="211" extrusionOk="0">
                  <a:moveTo>
                    <a:pt x="15" y="1"/>
                  </a:moveTo>
                  <a:cubicBezTo>
                    <a:pt x="1" y="1"/>
                    <a:pt x="1" y="46"/>
                    <a:pt x="1" y="106"/>
                  </a:cubicBezTo>
                  <a:cubicBezTo>
                    <a:pt x="1" y="165"/>
                    <a:pt x="15" y="210"/>
                    <a:pt x="15" y="210"/>
                  </a:cubicBezTo>
                  <a:cubicBezTo>
                    <a:pt x="30" y="210"/>
                    <a:pt x="45" y="165"/>
                    <a:pt x="45" y="106"/>
                  </a:cubicBezTo>
                  <a:cubicBezTo>
                    <a:pt x="45" y="46"/>
                    <a:pt x="4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0"/>
            <p:cNvSpPr/>
            <p:nvPr/>
          </p:nvSpPr>
          <p:spPr>
            <a:xfrm>
              <a:off x="6199396" y="3332908"/>
              <a:ext cx="1304" cy="5951"/>
            </a:xfrm>
            <a:custGeom>
              <a:avLst/>
              <a:gdLst/>
              <a:ahLst/>
              <a:cxnLst/>
              <a:rect l="l" t="t" r="r" b="b"/>
              <a:pathLst>
                <a:path w="46" h="210" extrusionOk="0">
                  <a:moveTo>
                    <a:pt x="30" y="0"/>
                  </a:moveTo>
                  <a:cubicBezTo>
                    <a:pt x="1" y="0"/>
                    <a:pt x="1" y="45"/>
                    <a:pt x="1" y="105"/>
                  </a:cubicBezTo>
                  <a:cubicBezTo>
                    <a:pt x="1" y="164"/>
                    <a:pt x="15" y="209"/>
                    <a:pt x="30" y="209"/>
                  </a:cubicBezTo>
                  <a:cubicBezTo>
                    <a:pt x="45" y="209"/>
                    <a:pt x="45" y="164"/>
                    <a:pt x="45"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0"/>
            <p:cNvSpPr/>
            <p:nvPr/>
          </p:nvSpPr>
          <p:spPr>
            <a:xfrm>
              <a:off x="6199396" y="3344754"/>
              <a:ext cx="1729" cy="6376"/>
            </a:xfrm>
            <a:custGeom>
              <a:avLst/>
              <a:gdLst/>
              <a:ahLst/>
              <a:cxnLst/>
              <a:rect l="l" t="t" r="r" b="b"/>
              <a:pathLst>
                <a:path w="61" h="225" extrusionOk="0">
                  <a:moveTo>
                    <a:pt x="30" y="0"/>
                  </a:moveTo>
                  <a:cubicBezTo>
                    <a:pt x="15" y="0"/>
                    <a:pt x="1" y="60"/>
                    <a:pt x="15" y="120"/>
                  </a:cubicBezTo>
                  <a:cubicBezTo>
                    <a:pt x="15" y="165"/>
                    <a:pt x="15" y="224"/>
                    <a:pt x="30" y="224"/>
                  </a:cubicBezTo>
                  <a:cubicBezTo>
                    <a:pt x="45" y="224"/>
                    <a:pt x="60" y="165"/>
                    <a:pt x="60" y="105"/>
                  </a:cubicBezTo>
                  <a:cubicBezTo>
                    <a:pt x="60"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0"/>
            <p:cNvSpPr/>
            <p:nvPr/>
          </p:nvSpPr>
          <p:spPr>
            <a:xfrm>
              <a:off x="6199821" y="3357026"/>
              <a:ext cx="1304" cy="5951"/>
            </a:xfrm>
            <a:custGeom>
              <a:avLst/>
              <a:gdLst/>
              <a:ahLst/>
              <a:cxnLst/>
              <a:rect l="l" t="t" r="r" b="b"/>
              <a:pathLst>
                <a:path w="46" h="210" extrusionOk="0">
                  <a:moveTo>
                    <a:pt x="15" y="0"/>
                  </a:moveTo>
                  <a:cubicBezTo>
                    <a:pt x="0" y="0"/>
                    <a:pt x="0" y="60"/>
                    <a:pt x="0" y="105"/>
                  </a:cubicBezTo>
                  <a:cubicBezTo>
                    <a:pt x="0" y="165"/>
                    <a:pt x="15" y="209"/>
                    <a:pt x="30" y="209"/>
                  </a:cubicBezTo>
                  <a:cubicBezTo>
                    <a:pt x="45" y="209"/>
                    <a:pt x="45" y="165"/>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0"/>
            <p:cNvSpPr/>
            <p:nvPr/>
          </p:nvSpPr>
          <p:spPr>
            <a:xfrm>
              <a:off x="6200246" y="3369297"/>
              <a:ext cx="1304" cy="5951"/>
            </a:xfrm>
            <a:custGeom>
              <a:avLst/>
              <a:gdLst/>
              <a:ahLst/>
              <a:cxnLst/>
              <a:rect l="l" t="t" r="r" b="b"/>
              <a:pathLst>
                <a:path w="46" h="210" extrusionOk="0">
                  <a:moveTo>
                    <a:pt x="15" y="0"/>
                  </a:moveTo>
                  <a:cubicBezTo>
                    <a:pt x="0" y="0"/>
                    <a:pt x="0" y="45"/>
                    <a:pt x="0" y="105"/>
                  </a:cubicBezTo>
                  <a:cubicBezTo>
                    <a:pt x="0" y="165"/>
                    <a:pt x="0" y="210"/>
                    <a:pt x="15" y="210"/>
                  </a:cubicBezTo>
                  <a:cubicBezTo>
                    <a:pt x="30" y="210"/>
                    <a:pt x="45"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0"/>
            <p:cNvSpPr/>
            <p:nvPr/>
          </p:nvSpPr>
          <p:spPr>
            <a:xfrm>
              <a:off x="6200246" y="3381511"/>
              <a:ext cx="1304" cy="6008"/>
            </a:xfrm>
            <a:custGeom>
              <a:avLst/>
              <a:gdLst/>
              <a:ahLst/>
              <a:cxnLst/>
              <a:rect l="l" t="t" r="r" b="b"/>
              <a:pathLst>
                <a:path w="46" h="212" extrusionOk="0">
                  <a:moveTo>
                    <a:pt x="35" y="0"/>
                  </a:moveTo>
                  <a:cubicBezTo>
                    <a:pt x="33" y="0"/>
                    <a:pt x="32" y="1"/>
                    <a:pt x="30" y="3"/>
                  </a:cubicBezTo>
                  <a:cubicBezTo>
                    <a:pt x="0" y="3"/>
                    <a:pt x="0" y="47"/>
                    <a:pt x="0" y="107"/>
                  </a:cubicBezTo>
                  <a:cubicBezTo>
                    <a:pt x="0" y="167"/>
                    <a:pt x="30" y="212"/>
                    <a:pt x="30" y="212"/>
                  </a:cubicBezTo>
                  <a:cubicBezTo>
                    <a:pt x="45" y="212"/>
                    <a:pt x="45" y="167"/>
                    <a:pt x="45" y="107"/>
                  </a:cubicBezTo>
                  <a:cubicBezTo>
                    <a:pt x="45" y="54"/>
                    <a:pt x="45" y="0"/>
                    <a:pt x="3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0"/>
            <p:cNvSpPr/>
            <p:nvPr/>
          </p:nvSpPr>
          <p:spPr>
            <a:xfrm>
              <a:off x="6200671" y="3393414"/>
              <a:ext cx="1304" cy="6376"/>
            </a:xfrm>
            <a:custGeom>
              <a:avLst/>
              <a:gdLst/>
              <a:ahLst/>
              <a:cxnLst/>
              <a:rect l="l" t="t" r="r" b="b"/>
              <a:pathLst>
                <a:path w="46" h="225" extrusionOk="0">
                  <a:moveTo>
                    <a:pt x="15" y="1"/>
                  </a:moveTo>
                  <a:cubicBezTo>
                    <a:pt x="0" y="1"/>
                    <a:pt x="0" y="60"/>
                    <a:pt x="0" y="120"/>
                  </a:cubicBezTo>
                  <a:cubicBezTo>
                    <a:pt x="0" y="180"/>
                    <a:pt x="15" y="225"/>
                    <a:pt x="30" y="225"/>
                  </a:cubicBezTo>
                  <a:cubicBezTo>
                    <a:pt x="30" y="225"/>
                    <a:pt x="45" y="180"/>
                    <a:pt x="45" y="120"/>
                  </a:cubicBezTo>
                  <a:cubicBezTo>
                    <a:pt x="45" y="60"/>
                    <a:pt x="45"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0"/>
            <p:cNvSpPr/>
            <p:nvPr/>
          </p:nvSpPr>
          <p:spPr>
            <a:xfrm>
              <a:off x="6200671" y="3405685"/>
              <a:ext cx="1729" cy="5951"/>
            </a:xfrm>
            <a:custGeom>
              <a:avLst/>
              <a:gdLst/>
              <a:ahLst/>
              <a:cxnLst/>
              <a:rect l="l" t="t" r="r" b="b"/>
              <a:pathLst>
                <a:path w="61" h="210" extrusionOk="0">
                  <a:moveTo>
                    <a:pt x="30" y="1"/>
                  </a:moveTo>
                  <a:cubicBezTo>
                    <a:pt x="15" y="1"/>
                    <a:pt x="0" y="61"/>
                    <a:pt x="15" y="105"/>
                  </a:cubicBezTo>
                  <a:cubicBezTo>
                    <a:pt x="15" y="165"/>
                    <a:pt x="15" y="210"/>
                    <a:pt x="30" y="210"/>
                  </a:cubicBezTo>
                  <a:cubicBezTo>
                    <a:pt x="45" y="210"/>
                    <a:pt x="60" y="165"/>
                    <a:pt x="60" y="105"/>
                  </a:cubicBezTo>
                  <a:cubicBezTo>
                    <a:pt x="60"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0"/>
            <p:cNvSpPr/>
            <p:nvPr/>
          </p:nvSpPr>
          <p:spPr>
            <a:xfrm>
              <a:off x="6201097" y="3417957"/>
              <a:ext cx="1729" cy="5980"/>
            </a:xfrm>
            <a:custGeom>
              <a:avLst/>
              <a:gdLst/>
              <a:ahLst/>
              <a:cxnLst/>
              <a:rect l="l" t="t" r="r" b="b"/>
              <a:pathLst>
                <a:path w="61" h="211" extrusionOk="0">
                  <a:moveTo>
                    <a:pt x="30" y="1"/>
                  </a:moveTo>
                  <a:cubicBezTo>
                    <a:pt x="0" y="1"/>
                    <a:pt x="0" y="46"/>
                    <a:pt x="0" y="106"/>
                  </a:cubicBezTo>
                  <a:cubicBezTo>
                    <a:pt x="15" y="165"/>
                    <a:pt x="15" y="210"/>
                    <a:pt x="30" y="210"/>
                  </a:cubicBezTo>
                  <a:cubicBezTo>
                    <a:pt x="45" y="210"/>
                    <a:pt x="60" y="165"/>
                    <a:pt x="45" y="106"/>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0"/>
            <p:cNvSpPr/>
            <p:nvPr/>
          </p:nvSpPr>
          <p:spPr>
            <a:xfrm>
              <a:off x="6201522" y="3430256"/>
              <a:ext cx="1304" cy="5951"/>
            </a:xfrm>
            <a:custGeom>
              <a:avLst/>
              <a:gdLst/>
              <a:ahLst/>
              <a:cxnLst/>
              <a:rect l="l" t="t" r="r" b="b"/>
              <a:pathLst>
                <a:path w="46" h="210" extrusionOk="0">
                  <a:moveTo>
                    <a:pt x="15" y="0"/>
                  </a:moveTo>
                  <a:cubicBezTo>
                    <a:pt x="0" y="0"/>
                    <a:pt x="0" y="45"/>
                    <a:pt x="0" y="105"/>
                  </a:cubicBezTo>
                  <a:cubicBezTo>
                    <a:pt x="0" y="164"/>
                    <a:pt x="15" y="209"/>
                    <a:pt x="30" y="209"/>
                  </a:cubicBezTo>
                  <a:cubicBezTo>
                    <a:pt x="45" y="209"/>
                    <a:pt x="45" y="164"/>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0"/>
            <p:cNvSpPr/>
            <p:nvPr/>
          </p:nvSpPr>
          <p:spPr>
            <a:xfrm>
              <a:off x="6201947" y="3442102"/>
              <a:ext cx="1275" cy="6376"/>
            </a:xfrm>
            <a:custGeom>
              <a:avLst/>
              <a:gdLst/>
              <a:ahLst/>
              <a:cxnLst/>
              <a:rect l="l" t="t" r="r" b="b"/>
              <a:pathLst>
                <a:path w="45" h="225" extrusionOk="0">
                  <a:moveTo>
                    <a:pt x="15" y="0"/>
                  </a:moveTo>
                  <a:cubicBezTo>
                    <a:pt x="0" y="0"/>
                    <a:pt x="0" y="60"/>
                    <a:pt x="0" y="120"/>
                  </a:cubicBezTo>
                  <a:cubicBezTo>
                    <a:pt x="0" y="179"/>
                    <a:pt x="15" y="224"/>
                    <a:pt x="30" y="224"/>
                  </a:cubicBezTo>
                  <a:cubicBezTo>
                    <a:pt x="45" y="224"/>
                    <a:pt x="45" y="179"/>
                    <a:pt x="45" y="120"/>
                  </a:cubicBezTo>
                  <a:cubicBezTo>
                    <a:pt x="45" y="60"/>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0"/>
            <p:cNvSpPr/>
            <p:nvPr/>
          </p:nvSpPr>
          <p:spPr>
            <a:xfrm>
              <a:off x="6202372" y="3454373"/>
              <a:ext cx="1275" cy="6376"/>
            </a:xfrm>
            <a:custGeom>
              <a:avLst/>
              <a:gdLst/>
              <a:ahLst/>
              <a:cxnLst/>
              <a:rect l="l" t="t" r="r" b="b"/>
              <a:pathLst>
                <a:path w="45" h="225" extrusionOk="0">
                  <a:moveTo>
                    <a:pt x="15" y="0"/>
                  </a:moveTo>
                  <a:cubicBezTo>
                    <a:pt x="0" y="0"/>
                    <a:pt x="0" y="45"/>
                    <a:pt x="0" y="105"/>
                  </a:cubicBezTo>
                  <a:cubicBezTo>
                    <a:pt x="0" y="165"/>
                    <a:pt x="15" y="224"/>
                    <a:pt x="30" y="224"/>
                  </a:cubicBezTo>
                  <a:cubicBezTo>
                    <a:pt x="30" y="224"/>
                    <a:pt x="45"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0"/>
            <p:cNvSpPr/>
            <p:nvPr/>
          </p:nvSpPr>
          <p:spPr>
            <a:xfrm>
              <a:off x="6202797" y="3466645"/>
              <a:ext cx="1275" cy="5951"/>
            </a:xfrm>
            <a:custGeom>
              <a:avLst/>
              <a:gdLst/>
              <a:ahLst/>
              <a:cxnLst/>
              <a:rect l="l" t="t" r="r" b="b"/>
              <a:pathLst>
                <a:path w="45" h="210" extrusionOk="0">
                  <a:moveTo>
                    <a:pt x="15" y="0"/>
                  </a:moveTo>
                  <a:cubicBezTo>
                    <a:pt x="0" y="0"/>
                    <a:pt x="0" y="45"/>
                    <a:pt x="0" y="105"/>
                  </a:cubicBezTo>
                  <a:cubicBezTo>
                    <a:pt x="0" y="165"/>
                    <a:pt x="15" y="210"/>
                    <a:pt x="30" y="210"/>
                  </a:cubicBezTo>
                  <a:cubicBezTo>
                    <a:pt x="30" y="210"/>
                    <a:pt x="45"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0"/>
            <p:cNvSpPr/>
            <p:nvPr/>
          </p:nvSpPr>
          <p:spPr>
            <a:xfrm>
              <a:off x="6203194" y="3478916"/>
              <a:ext cx="1304" cy="5951"/>
            </a:xfrm>
            <a:custGeom>
              <a:avLst/>
              <a:gdLst/>
              <a:ahLst/>
              <a:cxnLst/>
              <a:rect l="l" t="t" r="r" b="b"/>
              <a:pathLst>
                <a:path w="46" h="210" extrusionOk="0">
                  <a:moveTo>
                    <a:pt x="16" y="1"/>
                  </a:moveTo>
                  <a:cubicBezTo>
                    <a:pt x="1" y="1"/>
                    <a:pt x="1" y="45"/>
                    <a:pt x="1" y="105"/>
                  </a:cubicBezTo>
                  <a:cubicBezTo>
                    <a:pt x="1" y="165"/>
                    <a:pt x="16" y="210"/>
                    <a:pt x="31" y="210"/>
                  </a:cubicBezTo>
                  <a:cubicBezTo>
                    <a:pt x="31" y="210"/>
                    <a:pt x="46" y="165"/>
                    <a:pt x="46" y="105"/>
                  </a:cubicBezTo>
                  <a:cubicBezTo>
                    <a:pt x="46" y="45"/>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0"/>
            <p:cNvSpPr/>
            <p:nvPr/>
          </p:nvSpPr>
          <p:spPr>
            <a:xfrm>
              <a:off x="6203619" y="3491187"/>
              <a:ext cx="1304" cy="5951"/>
            </a:xfrm>
            <a:custGeom>
              <a:avLst/>
              <a:gdLst/>
              <a:ahLst/>
              <a:cxnLst/>
              <a:rect l="l" t="t" r="r" b="b"/>
              <a:pathLst>
                <a:path w="46" h="210" extrusionOk="0">
                  <a:moveTo>
                    <a:pt x="16" y="1"/>
                  </a:moveTo>
                  <a:cubicBezTo>
                    <a:pt x="1" y="1"/>
                    <a:pt x="1" y="45"/>
                    <a:pt x="1" y="105"/>
                  </a:cubicBezTo>
                  <a:cubicBezTo>
                    <a:pt x="1" y="165"/>
                    <a:pt x="16" y="210"/>
                    <a:pt x="16" y="210"/>
                  </a:cubicBezTo>
                  <a:cubicBezTo>
                    <a:pt x="31" y="210"/>
                    <a:pt x="46" y="150"/>
                    <a:pt x="46" y="105"/>
                  </a:cubicBezTo>
                  <a:cubicBezTo>
                    <a:pt x="46" y="45"/>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0"/>
            <p:cNvSpPr/>
            <p:nvPr/>
          </p:nvSpPr>
          <p:spPr>
            <a:xfrm>
              <a:off x="6204044" y="3503033"/>
              <a:ext cx="1304" cy="6376"/>
            </a:xfrm>
            <a:custGeom>
              <a:avLst/>
              <a:gdLst/>
              <a:ahLst/>
              <a:cxnLst/>
              <a:rect l="l" t="t" r="r" b="b"/>
              <a:pathLst>
                <a:path w="46" h="225" extrusionOk="0">
                  <a:moveTo>
                    <a:pt x="16" y="1"/>
                  </a:moveTo>
                  <a:cubicBezTo>
                    <a:pt x="1" y="1"/>
                    <a:pt x="1" y="61"/>
                    <a:pt x="1" y="105"/>
                  </a:cubicBezTo>
                  <a:cubicBezTo>
                    <a:pt x="1" y="165"/>
                    <a:pt x="16" y="225"/>
                    <a:pt x="31" y="225"/>
                  </a:cubicBezTo>
                  <a:cubicBezTo>
                    <a:pt x="31" y="225"/>
                    <a:pt x="46" y="165"/>
                    <a:pt x="46" y="105"/>
                  </a:cubicBezTo>
                  <a:cubicBezTo>
                    <a:pt x="46" y="46"/>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0"/>
            <p:cNvSpPr/>
            <p:nvPr/>
          </p:nvSpPr>
          <p:spPr>
            <a:xfrm>
              <a:off x="6204469" y="3515304"/>
              <a:ext cx="1729" cy="5980"/>
            </a:xfrm>
            <a:custGeom>
              <a:avLst/>
              <a:gdLst/>
              <a:ahLst/>
              <a:cxnLst/>
              <a:rect l="l" t="t" r="r" b="b"/>
              <a:pathLst>
                <a:path w="61" h="211" extrusionOk="0">
                  <a:moveTo>
                    <a:pt x="31" y="1"/>
                  </a:moveTo>
                  <a:cubicBezTo>
                    <a:pt x="16" y="1"/>
                    <a:pt x="1" y="46"/>
                    <a:pt x="16" y="106"/>
                  </a:cubicBezTo>
                  <a:cubicBezTo>
                    <a:pt x="16" y="165"/>
                    <a:pt x="16" y="210"/>
                    <a:pt x="31" y="210"/>
                  </a:cubicBezTo>
                  <a:cubicBezTo>
                    <a:pt x="31" y="210"/>
                    <a:pt x="61" y="165"/>
                    <a:pt x="46" y="106"/>
                  </a:cubicBezTo>
                  <a:cubicBezTo>
                    <a:pt x="46" y="46"/>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0"/>
            <p:cNvSpPr/>
            <p:nvPr/>
          </p:nvSpPr>
          <p:spPr>
            <a:xfrm>
              <a:off x="6204469" y="3527604"/>
              <a:ext cx="1729" cy="5951"/>
            </a:xfrm>
            <a:custGeom>
              <a:avLst/>
              <a:gdLst/>
              <a:ahLst/>
              <a:cxnLst/>
              <a:rect l="l" t="t" r="r" b="b"/>
              <a:pathLst>
                <a:path w="61" h="210" extrusionOk="0">
                  <a:moveTo>
                    <a:pt x="31" y="0"/>
                  </a:moveTo>
                  <a:cubicBezTo>
                    <a:pt x="16" y="0"/>
                    <a:pt x="1" y="45"/>
                    <a:pt x="16" y="105"/>
                  </a:cubicBezTo>
                  <a:cubicBezTo>
                    <a:pt x="16" y="164"/>
                    <a:pt x="16" y="209"/>
                    <a:pt x="31" y="209"/>
                  </a:cubicBezTo>
                  <a:cubicBezTo>
                    <a:pt x="61" y="209"/>
                    <a:pt x="61" y="164"/>
                    <a:pt x="61" y="105"/>
                  </a:cubicBezTo>
                  <a:cubicBezTo>
                    <a:pt x="46" y="45"/>
                    <a:pt x="46" y="0"/>
                    <a:pt x="3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0"/>
            <p:cNvSpPr/>
            <p:nvPr/>
          </p:nvSpPr>
          <p:spPr>
            <a:xfrm>
              <a:off x="6205319" y="3539450"/>
              <a:ext cx="1304" cy="6376"/>
            </a:xfrm>
            <a:custGeom>
              <a:avLst/>
              <a:gdLst/>
              <a:ahLst/>
              <a:cxnLst/>
              <a:rect l="l" t="t" r="r" b="b"/>
              <a:pathLst>
                <a:path w="46" h="225" extrusionOk="0">
                  <a:moveTo>
                    <a:pt x="16" y="0"/>
                  </a:moveTo>
                  <a:cubicBezTo>
                    <a:pt x="1" y="0"/>
                    <a:pt x="1" y="60"/>
                    <a:pt x="1" y="120"/>
                  </a:cubicBezTo>
                  <a:cubicBezTo>
                    <a:pt x="1" y="179"/>
                    <a:pt x="16" y="224"/>
                    <a:pt x="31" y="224"/>
                  </a:cubicBezTo>
                  <a:cubicBezTo>
                    <a:pt x="45" y="224"/>
                    <a:pt x="45" y="179"/>
                    <a:pt x="45" y="120"/>
                  </a:cubicBezTo>
                  <a:cubicBezTo>
                    <a:pt x="45" y="60"/>
                    <a:pt x="45"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0"/>
            <p:cNvSpPr/>
            <p:nvPr/>
          </p:nvSpPr>
          <p:spPr>
            <a:xfrm>
              <a:off x="6205744" y="3551721"/>
              <a:ext cx="1304" cy="6376"/>
            </a:xfrm>
            <a:custGeom>
              <a:avLst/>
              <a:gdLst/>
              <a:ahLst/>
              <a:cxnLst/>
              <a:rect l="l" t="t" r="r" b="b"/>
              <a:pathLst>
                <a:path w="46" h="225" extrusionOk="0">
                  <a:moveTo>
                    <a:pt x="16" y="0"/>
                  </a:moveTo>
                  <a:cubicBezTo>
                    <a:pt x="1" y="0"/>
                    <a:pt x="1" y="45"/>
                    <a:pt x="1" y="105"/>
                  </a:cubicBezTo>
                  <a:cubicBezTo>
                    <a:pt x="1" y="165"/>
                    <a:pt x="16" y="224"/>
                    <a:pt x="30" y="224"/>
                  </a:cubicBezTo>
                  <a:cubicBezTo>
                    <a:pt x="45" y="224"/>
                    <a:pt x="45" y="165"/>
                    <a:pt x="45" y="105"/>
                  </a:cubicBezTo>
                  <a:cubicBezTo>
                    <a:pt x="45" y="45"/>
                    <a:pt x="45"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0"/>
            <p:cNvSpPr/>
            <p:nvPr/>
          </p:nvSpPr>
          <p:spPr>
            <a:xfrm>
              <a:off x="6206169" y="3563993"/>
              <a:ext cx="1304" cy="5951"/>
            </a:xfrm>
            <a:custGeom>
              <a:avLst/>
              <a:gdLst/>
              <a:ahLst/>
              <a:cxnLst/>
              <a:rect l="l" t="t" r="r" b="b"/>
              <a:pathLst>
                <a:path w="46" h="210" extrusionOk="0">
                  <a:moveTo>
                    <a:pt x="15" y="0"/>
                  </a:moveTo>
                  <a:cubicBezTo>
                    <a:pt x="1" y="0"/>
                    <a:pt x="1" y="45"/>
                    <a:pt x="1" y="105"/>
                  </a:cubicBezTo>
                  <a:cubicBezTo>
                    <a:pt x="1" y="165"/>
                    <a:pt x="15" y="210"/>
                    <a:pt x="30" y="210"/>
                  </a:cubicBezTo>
                  <a:cubicBezTo>
                    <a:pt x="45" y="210"/>
                    <a:pt x="45" y="165"/>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0"/>
            <p:cNvSpPr/>
            <p:nvPr/>
          </p:nvSpPr>
          <p:spPr>
            <a:xfrm>
              <a:off x="6206595" y="3576264"/>
              <a:ext cx="1304" cy="5951"/>
            </a:xfrm>
            <a:custGeom>
              <a:avLst/>
              <a:gdLst/>
              <a:ahLst/>
              <a:cxnLst/>
              <a:rect l="l" t="t" r="r" b="b"/>
              <a:pathLst>
                <a:path w="46" h="210" extrusionOk="0">
                  <a:moveTo>
                    <a:pt x="30" y="1"/>
                  </a:moveTo>
                  <a:cubicBezTo>
                    <a:pt x="0" y="1"/>
                    <a:pt x="0" y="45"/>
                    <a:pt x="0" y="105"/>
                  </a:cubicBezTo>
                  <a:cubicBezTo>
                    <a:pt x="15" y="165"/>
                    <a:pt x="15" y="210"/>
                    <a:pt x="30" y="210"/>
                  </a:cubicBezTo>
                  <a:cubicBezTo>
                    <a:pt x="45" y="210"/>
                    <a:pt x="45" y="165"/>
                    <a:pt x="45" y="105"/>
                  </a:cubicBezTo>
                  <a:cubicBezTo>
                    <a:pt x="45" y="45"/>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0"/>
            <p:cNvSpPr/>
            <p:nvPr/>
          </p:nvSpPr>
          <p:spPr>
            <a:xfrm>
              <a:off x="6207020" y="3588535"/>
              <a:ext cx="1729" cy="5951"/>
            </a:xfrm>
            <a:custGeom>
              <a:avLst/>
              <a:gdLst/>
              <a:ahLst/>
              <a:cxnLst/>
              <a:rect l="l" t="t" r="r" b="b"/>
              <a:pathLst>
                <a:path w="61" h="210" extrusionOk="0">
                  <a:moveTo>
                    <a:pt x="30" y="1"/>
                  </a:moveTo>
                  <a:cubicBezTo>
                    <a:pt x="15" y="1"/>
                    <a:pt x="0" y="46"/>
                    <a:pt x="15" y="105"/>
                  </a:cubicBezTo>
                  <a:cubicBezTo>
                    <a:pt x="15" y="165"/>
                    <a:pt x="15" y="210"/>
                    <a:pt x="30" y="210"/>
                  </a:cubicBezTo>
                  <a:cubicBezTo>
                    <a:pt x="45" y="210"/>
                    <a:pt x="60" y="165"/>
                    <a:pt x="45" y="105"/>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0"/>
            <p:cNvSpPr/>
            <p:nvPr/>
          </p:nvSpPr>
          <p:spPr>
            <a:xfrm>
              <a:off x="6207445" y="3600381"/>
              <a:ext cx="1729" cy="6376"/>
            </a:xfrm>
            <a:custGeom>
              <a:avLst/>
              <a:gdLst/>
              <a:ahLst/>
              <a:cxnLst/>
              <a:rect l="l" t="t" r="r" b="b"/>
              <a:pathLst>
                <a:path w="61" h="225" extrusionOk="0">
                  <a:moveTo>
                    <a:pt x="30" y="1"/>
                  </a:moveTo>
                  <a:cubicBezTo>
                    <a:pt x="15" y="1"/>
                    <a:pt x="0" y="61"/>
                    <a:pt x="15" y="120"/>
                  </a:cubicBezTo>
                  <a:cubicBezTo>
                    <a:pt x="15" y="165"/>
                    <a:pt x="30" y="225"/>
                    <a:pt x="30" y="225"/>
                  </a:cubicBezTo>
                  <a:cubicBezTo>
                    <a:pt x="45" y="225"/>
                    <a:pt x="60" y="165"/>
                    <a:pt x="60" y="105"/>
                  </a:cubicBezTo>
                  <a:cubicBezTo>
                    <a:pt x="45" y="46"/>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0"/>
            <p:cNvSpPr/>
            <p:nvPr/>
          </p:nvSpPr>
          <p:spPr>
            <a:xfrm>
              <a:off x="6208295" y="3612652"/>
              <a:ext cx="1275" cy="5980"/>
            </a:xfrm>
            <a:custGeom>
              <a:avLst/>
              <a:gdLst/>
              <a:ahLst/>
              <a:cxnLst/>
              <a:rect l="l" t="t" r="r" b="b"/>
              <a:pathLst>
                <a:path w="45" h="211" extrusionOk="0">
                  <a:moveTo>
                    <a:pt x="15" y="1"/>
                  </a:moveTo>
                  <a:cubicBezTo>
                    <a:pt x="0" y="1"/>
                    <a:pt x="0" y="46"/>
                    <a:pt x="0" y="106"/>
                  </a:cubicBezTo>
                  <a:cubicBezTo>
                    <a:pt x="0" y="165"/>
                    <a:pt x="15" y="210"/>
                    <a:pt x="30" y="210"/>
                  </a:cubicBezTo>
                  <a:cubicBezTo>
                    <a:pt x="30" y="210"/>
                    <a:pt x="45" y="165"/>
                    <a:pt x="45" y="106"/>
                  </a:cubicBezTo>
                  <a:cubicBezTo>
                    <a:pt x="45" y="46"/>
                    <a:pt x="30" y="1"/>
                    <a:pt x="1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0"/>
            <p:cNvSpPr/>
            <p:nvPr/>
          </p:nvSpPr>
          <p:spPr>
            <a:xfrm>
              <a:off x="6208720" y="3624952"/>
              <a:ext cx="1275" cy="5951"/>
            </a:xfrm>
            <a:custGeom>
              <a:avLst/>
              <a:gdLst/>
              <a:ahLst/>
              <a:cxnLst/>
              <a:rect l="l" t="t" r="r" b="b"/>
              <a:pathLst>
                <a:path w="45" h="210" extrusionOk="0">
                  <a:moveTo>
                    <a:pt x="15" y="0"/>
                  </a:moveTo>
                  <a:cubicBezTo>
                    <a:pt x="0" y="0"/>
                    <a:pt x="0" y="45"/>
                    <a:pt x="0" y="105"/>
                  </a:cubicBezTo>
                  <a:cubicBezTo>
                    <a:pt x="0" y="164"/>
                    <a:pt x="15" y="209"/>
                    <a:pt x="30" y="209"/>
                  </a:cubicBezTo>
                  <a:cubicBezTo>
                    <a:pt x="30" y="209"/>
                    <a:pt x="45" y="164"/>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0"/>
            <p:cNvSpPr/>
            <p:nvPr/>
          </p:nvSpPr>
          <p:spPr>
            <a:xfrm>
              <a:off x="6209145" y="3637223"/>
              <a:ext cx="1275" cy="5951"/>
            </a:xfrm>
            <a:custGeom>
              <a:avLst/>
              <a:gdLst/>
              <a:ahLst/>
              <a:cxnLst/>
              <a:rect l="l" t="t" r="r" b="b"/>
              <a:pathLst>
                <a:path w="45" h="210" extrusionOk="0">
                  <a:moveTo>
                    <a:pt x="15" y="0"/>
                  </a:moveTo>
                  <a:cubicBezTo>
                    <a:pt x="0" y="0"/>
                    <a:pt x="0" y="45"/>
                    <a:pt x="0" y="105"/>
                  </a:cubicBezTo>
                  <a:cubicBezTo>
                    <a:pt x="0" y="164"/>
                    <a:pt x="15" y="209"/>
                    <a:pt x="30" y="209"/>
                  </a:cubicBezTo>
                  <a:cubicBezTo>
                    <a:pt x="45" y="209"/>
                    <a:pt x="45" y="150"/>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0"/>
            <p:cNvSpPr/>
            <p:nvPr/>
          </p:nvSpPr>
          <p:spPr>
            <a:xfrm>
              <a:off x="6209570" y="3649069"/>
              <a:ext cx="1275" cy="6376"/>
            </a:xfrm>
            <a:custGeom>
              <a:avLst/>
              <a:gdLst/>
              <a:ahLst/>
              <a:cxnLst/>
              <a:rect l="l" t="t" r="r" b="b"/>
              <a:pathLst>
                <a:path w="45" h="225" extrusionOk="0">
                  <a:moveTo>
                    <a:pt x="15" y="0"/>
                  </a:moveTo>
                  <a:cubicBezTo>
                    <a:pt x="0" y="0"/>
                    <a:pt x="0" y="45"/>
                    <a:pt x="0" y="105"/>
                  </a:cubicBezTo>
                  <a:cubicBezTo>
                    <a:pt x="0" y="165"/>
                    <a:pt x="15" y="224"/>
                    <a:pt x="30" y="224"/>
                  </a:cubicBezTo>
                  <a:cubicBezTo>
                    <a:pt x="45" y="224"/>
                    <a:pt x="45" y="165"/>
                    <a:pt x="45" y="105"/>
                  </a:cubicBezTo>
                  <a:cubicBezTo>
                    <a:pt x="45" y="45"/>
                    <a:pt x="45"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0"/>
            <p:cNvSpPr/>
            <p:nvPr/>
          </p:nvSpPr>
          <p:spPr>
            <a:xfrm>
              <a:off x="6209967" y="3661340"/>
              <a:ext cx="1729" cy="5951"/>
            </a:xfrm>
            <a:custGeom>
              <a:avLst/>
              <a:gdLst/>
              <a:ahLst/>
              <a:cxnLst/>
              <a:rect l="l" t="t" r="r" b="b"/>
              <a:pathLst>
                <a:path w="61" h="210" extrusionOk="0">
                  <a:moveTo>
                    <a:pt x="16" y="0"/>
                  </a:moveTo>
                  <a:cubicBezTo>
                    <a:pt x="1" y="0"/>
                    <a:pt x="1" y="45"/>
                    <a:pt x="1" y="105"/>
                  </a:cubicBezTo>
                  <a:cubicBezTo>
                    <a:pt x="1" y="165"/>
                    <a:pt x="16" y="210"/>
                    <a:pt x="31" y="210"/>
                  </a:cubicBezTo>
                  <a:cubicBezTo>
                    <a:pt x="61" y="210"/>
                    <a:pt x="46" y="165"/>
                    <a:pt x="46" y="105"/>
                  </a:cubicBezTo>
                  <a:cubicBezTo>
                    <a:pt x="46" y="45"/>
                    <a:pt x="46" y="0"/>
                    <a:pt x="16"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0"/>
            <p:cNvSpPr/>
            <p:nvPr/>
          </p:nvSpPr>
          <p:spPr>
            <a:xfrm>
              <a:off x="6210817" y="3673612"/>
              <a:ext cx="1304" cy="5951"/>
            </a:xfrm>
            <a:custGeom>
              <a:avLst/>
              <a:gdLst/>
              <a:ahLst/>
              <a:cxnLst/>
              <a:rect l="l" t="t" r="r" b="b"/>
              <a:pathLst>
                <a:path w="46" h="210" extrusionOk="0">
                  <a:moveTo>
                    <a:pt x="16" y="1"/>
                  </a:moveTo>
                  <a:cubicBezTo>
                    <a:pt x="1" y="1"/>
                    <a:pt x="1" y="45"/>
                    <a:pt x="1" y="105"/>
                  </a:cubicBezTo>
                  <a:cubicBezTo>
                    <a:pt x="1" y="165"/>
                    <a:pt x="16" y="210"/>
                    <a:pt x="31" y="210"/>
                  </a:cubicBezTo>
                  <a:cubicBezTo>
                    <a:pt x="31" y="210"/>
                    <a:pt x="46" y="165"/>
                    <a:pt x="46" y="105"/>
                  </a:cubicBezTo>
                  <a:cubicBezTo>
                    <a:pt x="46" y="45"/>
                    <a:pt x="31" y="1"/>
                    <a:pt x="16"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0"/>
            <p:cNvSpPr/>
            <p:nvPr/>
          </p:nvSpPr>
          <p:spPr>
            <a:xfrm>
              <a:off x="6210817" y="3685458"/>
              <a:ext cx="1729" cy="6376"/>
            </a:xfrm>
            <a:custGeom>
              <a:avLst/>
              <a:gdLst/>
              <a:ahLst/>
              <a:cxnLst/>
              <a:rect l="l" t="t" r="r" b="b"/>
              <a:pathLst>
                <a:path w="61" h="225" extrusionOk="0">
                  <a:moveTo>
                    <a:pt x="31" y="1"/>
                  </a:moveTo>
                  <a:cubicBezTo>
                    <a:pt x="1" y="16"/>
                    <a:pt x="1" y="61"/>
                    <a:pt x="1" y="120"/>
                  </a:cubicBezTo>
                  <a:cubicBezTo>
                    <a:pt x="16" y="180"/>
                    <a:pt x="16" y="225"/>
                    <a:pt x="31" y="225"/>
                  </a:cubicBezTo>
                  <a:cubicBezTo>
                    <a:pt x="46" y="225"/>
                    <a:pt x="61" y="180"/>
                    <a:pt x="61" y="120"/>
                  </a:cubicBezTo>
                  <a:cubicBezTo>
                    <a:pt x="46" y="61"/>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0"/>
            <p:cNvSpPr/>
            <p:nvPr/>
          </p:nvSpPr>
          <p:spPr>
            <a:xfrm>
              <a:off x="6211242" y="3697729"/>
              <a:ext cx="1729" cy="6376"/>
            </a:xfrm>
            <a:custGeom>
              <a:avLst/>
              <a:gdLst/>
              <a:ahLst/>
              <a:cxnLst/>
              <a:rect l="l" t="t" r="r" b="b"/>
              <a:pathLst>
                <a:path w="61" h="225" extrusionOk="0">
                  <a:moveTo>
                    <a:pt x="31" y="1"/>
                  </a:moveTo>
                  <a:cubicBezTo>
                    <a:pt x="16" y="1"/>
                    <a:pt x="1" y="61"/>
                    <a:pt x="16" y="120"/>
                  </a:cubicBezTo>
                  <a:cubicBezTo>
                    <a:pt x="16" y="165"/>
                    <a:pt x="16" y="225"/>
                    <a:pt x="31" y="225"/>
                  </a:cubicBezTo>
                  <a:cubicBezTo>
                    <a:pt x="46" y="225"/>
                    <a:pt x="60" y="165"/>
                    <a:pt x="60" y="105"/>
                  </a:cubicBezTo>
                  <a:cubicBezTo>
                    <a:pt x="60" y="46"/>
                    <a:pt x="46"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0"/>
            <p:cNvSpPr/>
            <p:nvPr/>
          </p:nvSpPr>
          <p:spPr>
            <a:xfrm>
              <a:off x="6211667" y="3710000"/>
              <a:ext cx="1729" cy="5980"/>
            </a:xfrm>
            <a:custGeom>
              <a:avLst/>
              <a:gdLst/>
              <a:ahLst/>
              <a:cxnLst/>
              <a:rect l="l" t="t" r="r" b="b"/>
              <a:pathLst>
                <a:path w="61" h="211" extrusionOk="0">
                  <a:moveTo>
                    <a:pt x="31" y="1"/>
                  </a:moveTo>
                  <a:cubicBezTo>
                    <a:pt x="16" y="1"/>
                    <a:pt x="1" y="46"/>
                    <a:pt x="16" y="106"/>
                  </a:cubicBezTo>
                  <a:cubicBezTo>
                    <a:pt x="16" y="165"/>
                    <a:pt x="31" y="210"/>
                    <a:pt x="31" y="210"/>
                  </a:cubicBezTo>
                  <a:cubicBezTo>
                    <a:pt x="45" y="210"/>
                    <a:pt x="60" y="165"/>
                    <a:pt x="60" y="106"/>
                  </a:cubicBezTo>
                  <a:cubicBezTo>
                    <a:pt x="45" y="46"/>
                    <a:pt x="45" y="1"/>
                    <a:pt x="3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0"/>
            <p:cNvSpPr/>
            <p:nvPr/>
          </p:nvSpPr>
          <p:spPr>
            <a:xfrm>
              <a:off x="6212092" y="3722300"/>
              <a:ext cx="1729" cy="5951"/>
            </a:xfrm>
            <a:custGeom>
              <a:avLst/>
              <a:gdLst/>
              <a:ahLst/>
              <a:cxnLst/>
              <a:rect l="l" t="t" r="r" b="b"/>
              <a:pathLst>
                <a:path w="61" h="210" extrusionOk="0">
                  <a:moveTo>
                    <a:pt x="30" y="0"/>
                  </a:moveTo>
                  <a:cubicBezTo>
                    <a:pt x="16" y="0"/>
                    <a:pt x="1" y="45"/>
                    <a:pt x="16" y="105"/>
                  </a:cubicBezTo>
                  <a:cubicBezTo>
                    <a:pt x="16" y="164"/>
                    <a:pt x="30" y="209"/>
                    <a:pt x="30" y="209"/>
                  </a:cubicBezTo>
                  <a:cubicBezTo>
                    <a:pt x="45" y="209"/>
                    <a:pt x="60" y="164"/>
                    <a:pt x="60" y="105"/>
                  </a:cubicBezTo>
                  <a:cubicBezTo>
                    <a:pt x="45" y="45"/>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0"/>
            <p:cNvSpPr/>
            <p:nvPr/>
          </p:nvSpPr>
          <p:spPr>
            <a:xfrm>
              <a:off x="6212943" y="3734571"/>
              <a:ext cx="1304" cy="5951"/>
            </a:xfrm>
            <a:custGeom>
              <a:avLst/>
              <a:gdLst/>
              <a:ahLst/>
              <a:cxnLst/>
              <a:rect l="l" t="t" r="r" b="b"/>
              <a:pathLst>
                <a:path w="46" h="210" extrusionOk="0">
                  <a:moveTo>
                    <a:pt x="15" y="0"/>
                  </a:moveTo>
                  <a:cubicBezTo>
                    <a:pt x="0" y="0"/>
                    <a:pt x="0" y="45"/>
                    <a:pt x="0" y="105"/>
                  </a:cubicBezTo>
                  <a:cubicBezTo>
                    <a:pt x="0" y="165"/>
                    <a:pt x="15" y="209"/>
                    <a:pt x="30" y="209"/>
                  </a:cubicBezTo>
                  <a:cubicBezTo>
                    <a:pt x="30" y="209"/>
                    <a:pt x="45" y="165"/>
                    <a:pt x="45" y="105"/>
                  </a:cubicBezTo>
                  <a:cubicBezTo>
                    <a:pt x="45" y="45"/>
                    <a:pt x="30" y="0"/>
                    <a:pt x="15"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0"/>
            <p:cNvSpPr/>
            <p:nvPr/>
          </p:nvSpPr>
          <p:spPr>
            <a:xfrm>
              <a:off x="6212943" y="3746417"/>
              <a:ext cx="1729" cy="6376"/>
            </a:xfrm>
            <a:custGeom>
              <a:avLst/>
              <a:gdLst/>
              <a:ahLst/>
              <a:cxnLst/>
              <a:rect l="l" t="t" r="r" b="b"/>
              <a:pathLst>
                <a:path w="61" h="225" extrusionOk="0">
                  <a:moveTo>
                    <a:pt x="30" y="0"/>
                  </a:moveTo>
                  <a:cubicBezTo>
                    <a:pt x="15" y="0"/>
                    <a:pt x="0" y="60"/>
                    <a:pt x="15" y="120"/>
                  </a:cubicBezTo>
                  <a:cubicBezTo>
                    <a:pt x="15" y="180"/>
                    <a:pt x="30" y="224"/>
                    <a:pt x="30" y="224"/>
                  </a:cubicBezTo>
                  <a:cubicBezTo>
                    <a:pt x="45" y="224"/>
                    <a:pt x="60" y="165"/>
                    <a:pt x="60" y="105"/>
                  </a:cubicBezTo>
                  <a:cubicBezTo>
                    <a:pt x="60" y="60"/>
                    <a:pt x="45" y="0"/>
                    <a:pt x="3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0"/>
            <p:cNvSpPr/>
            <p:nvPr/>
          </p:nvSpPr>
          <p:spPr>
            <a:xfrm>
              <a:off x="6213368" y="3758688"/>
              <a:ext cx="1729" cy="3004"/>
            </a:xfrm>
            <a:custGeom>
              <a:avLst/>
              <a:gdLst/>
              <a:ahLst/>
              <a:cxnLst/>
              <a:rect l="l" t="t" r="r" b="b"/>
              <a:pathLst>
                <a:path w="61" h="106" extrusionOk="0">
                  <a:moveTo>
                    <a:pt x="30" y="1"/>
                  </a:moveTo>
                  <a:cubicBezTo>
                    <a:pt x="0" y="1"/>
                    <a:pt x="0" y="30"/>
                    <a:pt x="0" y="60"/>
                  </a:cubicBezTo>
                  <a:cubicBezTo>
                    <a:pt x="0" y="75"/>
                    <a:pt x="15" y="105"/>
                    <a:pt x="30" y="105"/>
                  </a:cubicBezTo>
                  <a:cubicBezTo>
                    <a:pt x="45" y="105"/>
                    <a:pt x="60" y="75"/>
                    <a:pt x="60" y="45"/>
                  </a:cubicBezTo>
                  <a:cubicBezTo>
                    <a:pt x="45" y="30"/>
                    <a:pt x="45" y="1"/>
                    <a:pt x="3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0"/>
            <p:cNvSpPr/>
            <p:nvPr/>
          </p:nvSpPr>
          <p:spPr>
            <a:xfrm>
              <a:off x="6229040" y="2720452"/>
              <a:ext cx="19895" cy="134643"/>
            </a:xfrm>
            <a:custGeom>
              <a:avLst/>
              <a:gdLst/>
              <a:ahLst/>
              <a:cxnLst/>
              <a:rect l="l" t="t" r="r" b="b"/>
              <a:pathLst>
                <a:path w="702" h="4751" extrusionOk="0">
                  <a:moveTo>
                    <a:pt x="0" y="0"/>
                  </a:moveTo>
                  <a:lnTo>
                    <a:pt x="0" y="150"/>
                  </a:lnTo>
                  <a:lnTo>
                    <a:pt x="15" y="702"/>
                  </a:lnTo>
                  <a:cubicBezTo>
                    <a:pt x="45" y="1180"/>
                    <a:pt x="75" y="1793"/>
                    <a:pt x="105" y="2494"/>
                  </a:cubicBezTo>
                  <a:cubicBezTo>
                    <a:pt x="149" y="3196"/>
                    <a:pt x="179" y="3824"/>
                    <a:pt x="224" y="4287"/>
                  </a:cubicBezTo>
                  <a:cubicBezTo>
                    <a:pt x="224" y="4391"/>
                    <a:pt x="269" y="4496"/>
                    <a:pt x="314" y="4585"/>
                  </a:cubicBezTo>
                  <a:cubicBezTo>
                    <a:pt x="358" y="4660"/>
                    <a:pt x="433" y="4705"/>
                    <a:pt x="508" y="4735"/>
                  </a:cubicBezTo>
                  <a:cubicBezTo>
                    <a:pt x="531" y="4746"/>
                    <a:pt x="556" y="4751"/>
                    <a:pt x="581" y="4751"/>
                  </a:cubicBezTo>
                  <a:cubicBezTo>
                    <a:pt x="622" y="4751"/>
                    <a:pt x="665" y="4738"/>
                    <a:pt x="702" y="4720"/>
                  </a:cubicBezTo>
                  <a:lnTo>
                    <a:pt x="702" y="4720"/>
                  </a:lnTo>
                  <a:cubicBezTo>
                    <a:pt x="672" y="4727"/>
                    <a:pt x="638" y="4731"/>
                    <a:pt x="605" y="4731"/>
                  </a:cubicBezTo>
                  <a:cubicBezTo>
                    <a:pt x="571" y="4731"/>
                    <a:pt x="538" y="4727"/>
                    <a:pt x="508" y="4720"/>
                  </a:cubicBezTo>
                  <a:cubicBezTo>
                    <a:pt x="433" y="4690"/>
                    <a:pt x="373" y="4630"/>
                    <a:pt x="329" y="4570"/>
                  </a:cubicBezTo>
                  <a:cubicBezTo>
                    <a:pt x="284" y="4481"/>
                    <a:pt x="254" y="4391"/>
                    <a:pt x="239" y="4287"/>
                  </a:cubicBezTo>
                  <a:cubicBezTo>
                    <a:pt x="224" y="3794"/>
                    <a:pt x="194" y="3181"/>
                    <a:pt x="149" y="2494"/>
                  </a:cubicBezTo>
                  <a:cubicBezTo>
                    <a:pt x="105" y="1807"/>
                    <a:pt x="75" y="1180"/>
                    <a:pt x="45" y="687"/>
                  </a:cubicBezTo>
                  <a:cubicBezTo>
                    <a:pt x="30" y="478"/>
                    <a:pt x="15" y="299"/>
                    <a:pt x="15" y="150"/>
                  </a:cubicBezTo>
                  <a:cubicBezTo>
                    <a:pt x="0" y="90"/>
                    <a:pt x="0" y="45"/>
                    <a:pt x="0"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0"/>
            <p:cNvSpPr/>
            <p:nvPr/>
          </p:nvSpPr>
          <p:spPr>
            <a:xfrm>
              <a:off x="6012749" y="2847416"/>
              <a:ext cx="35142" cy="100352"/>
            </a:xfrm>
            <a:custGeom>
              <a:avLst/>
              <a:gdLst/>
              <a:ahLst/>
              <a:cxnLst/>
              <a:rect l="l" t="t" r="r" b="b"/>
              <a:pathLst>
                <a:path w="1240" h="3541" extrusionOk="0">
                  <a:moveTo>
                    <a:pt x="687" y="1"/>
                  </a:moveTo>
                  <a:lnTo>
                    <a:pt x="179" y="90"/>
                  </a:lnTo>
                  <a:lnTo>
                    <a:pt x="45" y="120"/>
                  </a:lnTo>
                  <a:cubicBezTo>
                    <a:pt x="30" y="120"/>
                    <a:pt x="15" y="120"/>
                    <a:pt x="0" y="135"/>
                  </a:cubicBezTo>
                  <a:lnTo>
                    <a:pt x="45" y="135"/>
                  </a:lnTo>
                  <a:lnTo>
                    <a:pt x="179" y="120"/>
                  </a:lnTo>
                  <a:lnTo>
                    <a:pt x="679" y="32"/>
                  </a:lnTo>
                  <a:lnTo>
                    <a:pt x="679" y="32"/>
                  </a:lnTo>
                  <a:cubicBezTo>
                    <a:pt x="869" y="520"/>
                    <a:pt x="1002" y="1037"/>
                    <a:pt x="1076" y="1554"/>
                  </a:cubicBezTo>
                  <a:cubicBezTo>
                    <a:pt x="1135" y="1838"/>
                    <a:pt x="1165" y="2137"/>
                    <a:pt x="1165" y="2435"/>
                  </a:cubicBezTo>
                  <a:cubicBezTo>
                    <a:pt x="1195" y="2674"/>
                    <a:pt x="1165" y="2913"/>
                    <a:pt x="1091" y="3137"/>
                  </a:cubicBezTo>
                  <a:cubicBezTo>
                    <a:pt x="1031" y="3286"/>
                    <a:pt x="926" y="3421"/>
                    <a:pt x="777" y="3496"/>
                  </a:cubicBezTo>
                  <a:cubicBezTo>
                    <a:pt x="717" y="3511"/>
                    <a:pt x="672" y="3525"/>
                    <a:pt x="613" y="3540"/>
                  </a:cubicBezTo>
                  <a:cubicBezTo>
                    <a:pt x="672" y="3540"/>
                    <a:pt x="732" y="3525"/>
                    <a:pt x="777" y="3511"/>
                  </a:cubicBezTo>
                  <a:cubicBezTo>
                    <a:pt x="941" y="3436"/>
                    <a:pt x="1061" y="3301"/>
                    <a:pt x="1120" y="3152"/>
                  </a:cubicBezTo>
                  <a:cubicBezTo>
                    <a:pt x="1210" y="2913"/>
                    <a:pt x="1240" y="2674"/>
                    <a:pt x="1210" y="2420"/>
                  </a:cubicBezTo>
                  <a:cubicBezTo>
                    <a:pt x="1195" y="2137"/>
                    <a:pt x="1165" y="1838"/>
                    <a:pt x="1120" y="1539"/>
                  </a:cubicBezTo>
                  <a:cubicBezTo>
                    <a:pt x="1046" y="1016"/>
                    <a:pt x="896" y="494"/>
                    <a:pt x="702"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0"/>
            <p:cNvSpPr/>
            <p:nvPr/>
          </p:nvSpPr>
          <p:spPr>
            <a:xfrm>
              <a:off x="6013174" y="2866460"/>
              <a:ext cx="23721" cy="5130"/>
            </a:xfrm>
            <a:custGeom>
              <a:avLst/>
              <a:gdLst/>
              <a:ahLst/>
              <a:cxnLst/>
              <a:rect l="l" t="t" r="r" b="b"/>
              <a:pathLst>
                <a:path w="837" h="181" extrusionOk="0">
                  <a:moveTo>
                    <a:pt x="837" y="1"/>
                  </a:moveTo>
                  <a:cubicBezTo>
                    <a:pt x="687" y="1"/>
                    <a:pt x="538" y="31"/>
                    <a:pt x="403" y="61"/>
                  </a:cubicBezTo>
                  <a:cubicBezTo>
                    <a:pt x="269" y="90"/>
                    <a:pt x="120" y="120"/>
                    <a:pt x="0" y="180"/>
                  </a:cubicBezTo>
                  <a:cubicBezTo>
                    <a:pt x="135" y="165"/>
                    <a:pt x="284" y="150"/>
                    <a:pt x="418" y="105"/>
                  </a:cubicBezTo>
                  <a:cubicBezTo>
                    <a:pt x="568" y="90"/>
                    <a:pt x="702" y="46"/>
                    <a:pt x="837"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0"/>
            <p:cNvSpPr/>
            <p:nvPr/>
          </p:nvSpPr>
          <p:spPr>
            <a:xfrm>
              <a:off x="5807029" y="2210417"/>
              <a:ext cx="889309" cy="620958"/>
            </a:xfrm>
            <a:custGeom>
              <a:avLst/>
              <a:gdLst/>
              <a:ahLst/>
              <a:cxnLst/>
              <a:rect l="l" t="t" r="r" b="b"/>
              <a:pathLst>
                <a:path w="31380" h="21911" extrusionOk="0">
                  <a:moveTo>
                    <a:pt x="8140" y="11307"/>
                  </a:moveTo>
                  <a:cubicBezTo>
                    <a:pt x="8618" y="14189"/>
                    <a:pt x="9261" y="17519"/>
                    <a:pt x="9320" y="17848"/>
                  </a:cubicBezTo>
                  <a:cubicBezTo>
                    <a:pt x="7677" y="16743"/>
                    <a:pt x="5109" y="14936"/>
                    <a:pt x="5198" y="14652"/>
                  </a:cubicBezTo>
                  <a:cubicBezTo>
                    <a:pt x="5258" y="14428"/>
                    <a:pt x="6781" y="12770"/>
                    <a:pt x="8140" y="11307"/>
                  </a:cubicBezTo>
                  <a:close/>
                  <a:moveTo>
                    <a:pt x="28975" y="1"/>
                  </a:moveTo>
                  <a:cubicBezTo>
                    <a:pt x="23625" y="4825"/>
                    <a:pt x="17007" y="5265"/>
                    <a:pt x="14773" y="5265"/>
                  </a:cubicBezTo>
                  <a:cubicBezTo>
                    <a:pt x="14275" y="5265"/>
                    <a:pt x="13995" y="5243"/>
                    <a:pt x="13995" y="5243"/>
                  </a:cubicBezTo>
                  <a:lnTo>
                    <a:pt x="13995" y="5258"/>
                  </a:lnTo>
                  <a:cubicBezTo>
                    <a:pt x="13622" y="5183"/>
                    <a:pt x="11635" y="4870"/>
                    <a:pt x="10978" y="4855"/>
                  </a:cubicBezTo>
                  <a:cubicBezTo>
                    <a:pt x="10872" y="4855"/>
                    <a:pt x="10736" y="4850"/>
                    <a:pt x="10579" y="4850"/>
                  </a:cubicBezTo>
                  <a:cubicBezTo>
                    <a:pt x="9987" y="4850"/>
                    <a:pt x="9101" y="4916"/>
                    <a:pt x="8439" y="5542"/>
                  </a:cubicBezTo>
                  <a:cubicBezTo>
                    <a:pt x="8409" y="5572"/>
                    <a:pt x="8394" y="5587"/>
                    <a:pt x="8379" y="5616"/>
                  </a:cubicBezTo>
                  <a:cubicBezTo>
                    <a:pt x="7618" y="6348"/>
                    <a:pt x="1" y="13860"/>
                    <a:pt x="807" y="15712"/>
                  </a:cubicBezTo>
                  <a:cubicBezTo>
                    <a:pt x="1659" y="17669"/>
                    <a:pt x="8887" y="21910"/>
                    <a:pt x="8887" y="21910"/>
                  </a:cubicBezTo>
                  <a:lnTo>
                    <a:pt x="10649" y="18729"/>
                  </a:lnTo>
                  <a:cubicBezTo>
                    <a:pt x="10649" y="18729"/>
                    <a:pt x="10097" y="18371"/>
                    <a:pt x="9350" y="17878"/>
                  </a:cubicBezTo>
                  <a:lnTo>
                    <a:pt x="15264" y="17714"/>
                  </a:lnTo>
                  <a:lnTo>
                    <a:pt x="15518" y="13293"/>
                  </a:lnTo>
                  <a:cubicBezTo>
                    <a:pt x="15518" y="13293"/>
                    <a:pt x="16534" y="12173"/>
                    <a:pt x="16534" y="11366"/>
                  </a:cubicBezTo>
                  <a:cubicBezTo>
                    <a:pt x="16534" y="10799"/>
                    <a:pt x="16220" y="9858"/>
                    <a:pt x="15817" y="8902"/>
                  </a:cubicBezTo>
                  <a:cubicBezTo>
                    <a:pt x="25136" y="8125"/>
                    <a:pt x="31379" y="1972"/>
                    <a:pt x="31379" y="1972"/>
                  </a:cubicBezTo>
                  <a:lnTo>
                    <a:pt x="28975"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0"/>
            <p:cNvSpPr/>
            <p:nvPr/>
          </p:nvSpPr>
          <p:spPr>
            <a:xfrm>
              <a:off x="6038567" y="2509461"/>
              <a:ext cx="227315" cy="59741"/>
            </a:xfrm>
            <a:custGeom>
              <a:avLst/>
              <a:gdLst/>
              <a:ahLst/>
              <a:cxnLst/>
              <a:rect l="l" t="t" r="r" b="b"/>
              <a:pathLst>
                <a:path w="8021" h="2108" extrusionOk="0">
                  <a:moveTo>
                    <a:pt x="0" y="1038"/>
                  </a:moveTo>
                  <a:cubicBezTo>
                    <a:pt x="30" y="1098"/>
                    <a:pt x="75" y="1158"/>
                    <a:pt x="120" y="1218"/>
                  </a:cubicBezTo>
                  <a:cubicBezTo>
                    <a:pt x="45" y="1098"/>
                    <a:pt x="0" y="1038"/>
                    <a:pt x="0" y="1038"/>
                  </a:cubicBezTo>
                  <a:close/>
                  <a:moveTo>
                    <a:pt x="4760" y="71"/>
                  </a:moveTo>
                  <a:cubicBezTo>
                    <a:pt x="4864" y="71"/>
                    <a:pt x="4965" y="107"/>
                    <a:pt x="5048" y="172"/>
                  </a:cubicBezTo>
                  <a:cubicBezTo>
                    <a:pt x="5183" y="292"/>
                    <a:pt x="5242" y="456"/>
                    <a:pt x="5213" y="635"/>
                  </a:cubicBezTo>
                  <a:cubicBezTo>
                    <a:pt x="5198" y="814"/>
                    <a:pt x="5138" y="994"/>
                    <a:pt x="5048" y="1143"/>
                  </a:cubicBezTo>
                  <a:cubicBezTo>
                    <a:pt x="4944" y="1277"/>
                    <a:pt x="4824" y="1412"/>
                    <a:pt x="4675" y="1516"/>
                  </a:cubicBezTo>
                  <a:cubicBezTo>
                    <a:pt x="4646" y="1538"/>
                    <a:pt x="4616" y="1559"/>
                    <a:pt x="4586" y="1579"/>
                  </a:cubicBezTo>
                  <a:lnTo>
                    <a:pt x="4586" y="1579"/>
                  </a:lnTo>
                  <a:cubicBezTo>
                    <a:pt x="4396" y="1408"/>
                    <a:pt x="4250" y="1187"/>
                    <a:pt x="4182" y="949"/>
                  </a:cubicBezTo>
                  <a:cubicBezTo>
                    <a:pt x="4137" y="784"/>
                    <a:pt x="4152" y="605"/>
                    <a:pt x="4212" y="456"/>
                  </a:cubicBezTo>
                  <a:cubicBezTo>
                    <a:pt x="4287" y="292"/>
                    <a:pt x="4406" y="172"/>
                    <a:pt x="4570" y="112"/>
                  </a:cubicBezTo>
                  <a:cubicBezTo>
                    <a:pt x="4632" y="84"/>
                    <a:pt x="4697" y="71"/>
                    <a:pt x="4760" y="71"/>
                  </a:cubicBezTo>
                  <a:close/>
                  <a:moveTo>
                    <a:pt x="6975" y="172"/>
                  </a:moveTo>
                  <a:cubicBezTo>
                    <a:pt x="7229" y="217"/>
                    <a:pt x="7423" y="396"/>
                    <a:pt x="7483" y="650"/>
                  </a:cubicBezTo>
                  <a:cubicBezTo>
                    <a:pt x="7527" y="919"/>
                    <a:pt x="7453" y="1188"/>
                    <a:pt x="7274" y="1397"/>
                  </a:cubicBezTo>
                  <a:cubicBezTo>
                    <a:pt x="7198" y="1487"/>
                    <a:pt x="7115" y="1568"/>
                    <a:pt x="7025" y="1641"/>
                  </a:cubicBezTo>
                  <a:lnTo>
                    <a:pt x="7025" y="1641"/>
                  </a:lnTo>
                  <a:cubicBezTo>
                    <a:pt x="6773" y="1533"/>
                    <a:pt x="6577" y="1347"/>
                    <a:pt x="6452" y="1098"/>
                  </a:cubicBezTo>
                  <a:cubicBezTo>
                    <a:pt x="6363" y="919"/>
                    <a:pt x="6363" y="695"/>
                    <a:pt x="6452" y="516"/>
                  </a:cubicBezTo>
                  <a:cubicBezTo>
                    <a:pt x="6542" y="307"/>
                    <a:pt x="6751" y="172"/>
                    <a:pt x="6975" y="172"/>
                  </a:cubicBezTo>
                  <a:close/>
                  <a:moveTo>
                    <a:pt x="2244" y="127"/>
                  </a:moveTo>
                  <a:cubicBezTo>
                    <a:pt x="2337" y="127"/>
                    <a:pt x="2430" y="147"/>
                    <a:pt x="2509" y="187"/>
                  </a:cubicBezTo>
                  <a:cubicBezTo>
                    <a:pt x="2763" y="292"/>
                    <a:pt x="2928" y="531"/>
                    <a:pt x="2942" y="799"/>
                  </a:cubicBezTo>
                  <a:cubicBezTo>
                    <a:pt x="2942" y="1053"/>
                    <a:pt x="2838" y="1292"/>
                    <a:pt x="2659" y="1471"/>
                  </a:cubicBezTo>
                  <a:cubicBezTo>
                    <a:pt x="2586" y="1547"/>
                    <a:pt x="2507" y="1615"/>
                    <a:pt x="2422" y="1672"/>
                  </a:cubicBezTo>
                  <a:lnTo>
                    <a:pt x="2422" y="1672"/>
                  </a:lnTo>
                  <a:cubicBezTo>
                    <a:pt x="2242" y="1566"/>
                    <a:pt x="2079" y="1428"/>
                    <a:pt x="1942" y="1262"/>
                  </a:cubicBezTo>
                  <a:cubicBezTo>
                    <a:pt x="1852" y="1143"/>
                    <a:pt x="1778" y="1008"/>
                    <a:pt x="1748" y="859"/>
                  </a:cubicBezTo>
                  <a:cubicBezTo>
                    <a:pt x="1733" y="710"/>
                    <a:pt x="1748" y="560"/>
                    <a:pt x="1807" y="426"/>
                  </a:cubicBezTo>
                  <a:cubicBezTo>
                    <a:pt x="1867" y="292"/>
                    <a:pt x="1972" y="187"/>
                    <a:pt x="2106" y="142"/>
                  </a:cubicBezTo>
                  <a:cubicBezTo>
                    <a:pt x="2151" y="132"/>
                    <a:pt x="2197" y="127"/>
                    <a:pt x="2244" y="127"/>
                  </a:cubicBezTo>
                  <a:close/>
                  <a:moveTo>
                    <a:pt x="4776" y="1"/>
                  </a:moveTo>
                  <a:cubicBezTo>
                    <a:pt x="4701" y="1"/>
                    <a:pt x="4626" y="17"/>
                    <a:pt x="4555" y="53"/>
                  </a:cubicBezTo>
                  <a:cubicBezTo>
                    <a:pt x="4376" y="112"/>
                    <a:pt x="4227" y="247"/>
                    <a:pt x="4152" y="426"/>
                  </a:cubicBezTo>
                  <a:cubicBezTo>
                    <a:pt x="4078" y="590"/>
                    <a:pt x="4078" y="784"/>
                    <a:pt x="4122" y="964"/>
                  </a:cubicBezTo>
                  <a:cubicBezTo>
                    <a:pt x="4200" y="1209"/>
                    <a:pt x="4337" y="1438"/>
                    <a:pt x="4525" y="1618"/>
                  </a:cubicBezTo>
                  <a:lnTo>
                    <a:pt x="4525" y="1618"/>
                  </a:lnTo>
                  <a:cubicBezTo>
                    <a:pt x="4278" y="1774"/>
                    <a:pt x="4004" y="1882"/>
                    <a:pt x="3719" y="1919"/>
                  </a:cubicBezTo>
                  <a:cubicBezTo>
                    <a:pt x="3618" y="1936"/>
                    <a:pt x="3516" y="1944"/>
                    <a:pt x="3414" y="1944"/>
                  </a:cubicBezTo>
                  <a:cubicBezTo>
                    <a:pt x="3080" y="1944"/>
                    <a:pt x="2749" y="1858"/>
                    <a:pt x="2459" y="1694"/>
                  </a:cubicBezTo>
                  <a:lnTo>
                    <a:pt x="2459" y="1694"/>
                  </a:lnTo>
                  <a:cubicBezTo>
                    <a:pt x="2546" y="1634"/>
                    <a:pt x="2628" y="1565"/>
                    <a:pt x="2704" y="1486"/>
                  </a:cubicBezTo>
                  <a:cubicBezTo>
                    <a:pt x="2883" y="1307"/>
                    <a:pt x="2987" y="1053"/>
                    <a:pt x="3002" y="799"/>
                  </a:cubicBezTo>
                  <a:cubicBezTo>
                    <a:pt x="2987" y="501"/>
                    <a:pt x="2808" y="247"/>
                    <a:pt x="2539" y="127"/>
                  </a:cubicBezTo>
                  <a:cubicBezTo>
                    <a:pt x="2455" y="81"/>
                    <a:pt x="2360" y="57"/>
                    <a:pt x="2263" y="57"/>
                  </a:cubicBezTo>
                  <a:cubicBezTo>
                    <a:pt x="2205" y="57"/>
                    <a:pt x="2147" y="66"/>
                    <a:pt x="2091" y="83"/>
                  </a:cubicBezTo>
                  <a:cubicBezTo>
                    <a:pt x="1942" y="142"/>
                    <a:pt x="1822" y="247"/>
                    <a:pt x="1748" y="396"/>
                  </a:cubicBezTo>
                  <a:cubicBezTo>
                    <a:pt x="1688" y="545"/>
                    <a:pt x="1673" y="710"/>
                    <a:pt x="1703" y="859"/>
                  </a:cubicBezTo>
                  <a:cubicBezTo>
                    <a:pt x="1733" y="1023"/>
                    <a:pt x="1792" y="1173"/>
                    <a:pt x="1897" y="1307"/>
                  </a:cubicBezTo>
                  <a:cubicBezTo>
                    <a:pt x="2033" y="1465"/>
                    <a:pt x="2192" y="1600"/>
                    <a:pt x="2366" y="1708"/>
                  </a:cubicBezTo>
                  <a:lnTo>
                    <a:pt x="2366" y="1708"/>
                  </a:lnTo>
                  <a:cubicBezTo>
                    <a:pt x="2140" y="1848"/>
                    <a:pt x="1879" y="1923"/>
                    <a:pt x="1609" y="1923"/>
                  </a:cubicBezTo>
                  <a:cubicBezTo>
                    <a:pt x="1576" y="1923"/>
                    <a:pt x="1542" y="1922"/>
                    <a:pt x="1509" y="1919"/>
                  </a:cubicBezTo>
                  <a:cubicBezTo>
                    <a:pt x="1180" y="1905"/>
                    <a:pt x="852" y="1800"/>
                    <a:pt x="583" y="1636"/>
                  </a:cubicBezTo>
                  <a:cubicBezTo>
                    <a:pt x="404" y="1516"/>
                    <a:pt x="254" y="1382"/>
                    <a:pt x="120" y="1218"/>
                  </a:cubicBezTo>
                  <a:lnTo>
                    <a:pt x="120" y="1218"/>
                  </a:lnTo>
                  <a:cubicBezTo>
                    <a:pt x="239" y="1397"/>
                    <a:pt x="389" y="1546"/>
                    <a:pt x="568" y="1651"/>
                  </a:cubicBezTo>
                  <a:cubicBezTo>
                    <a:pt x="837" y="1830"/>
                    <a:pt x="1165" y="1934"/>
                    <a:pt x="1494" y="1949"/>
                  </a:cubicBezTo>
                  <a:cubicBezTo>
                    <a:pt x="1530" y="1952"/>
                    <a:pt x="1565" y="1953"/>
                    <a:pt x="1601" y="1953"/>
                  </a:cubicBezTo>
                  <a:cubicBezTo>
                    <a:pt x="1890" y="1953"/>
                    <a:pt x="2165" y="1876"/>
                    <a:pt x="2402" y="1730"/>
                  </a:cubicBezTo>
                  <a:lnTo>
                    <a:pt x="2402" y="1730"/>
                  </a:lnTo>
                  <a:cubicBezTo>
                    <a:pt x="2705" y="1909"/>
                    <a:pt x="3053" y="2007"/>
                    <a:pt x="3408" y="2007"/>
                  </a:cubicBezTo>
                  <a:cubicBezTo>
                    <a:pt x="3516" y="2007"/>
                    <a:pt x="3625" y="1998"/>
                    <a:pt x="3734" y="1979"/>
                  </a:cubicBezTo>
                  <a:cubicBezTo>
                    <a:pt x="4036" y="1941"/>
                    <a:pt x="4328" y="1829"/>
                    <a:pt x="4582" y="1670"/>
                  </a:cubicBezTo>
                  <a:lnTo>
                    <a:pt x="4582" y="1670"/>
                  </a:lnTo>
                  <a:cubicBezTo>
                    <a:pt x="4630" y="1711"/>
                    <a:pt x="4681" y="1750"/>
                    <a:pt x="4735" y="1785"/>
                  </a:cubicBezTo>
                  <a:cubicBezTo>
                    <a:pt x="5018" y="1964"/>
                    <a:pt x="5347" y="2069"/>
                    <a:pt x="5676" y="2099"/>
                  </a:cubicBezTo>
                  <a:cubicBezTo>
                    <a:pt x="5736" y="2104"/>
                    <a:pt x="5797" y="2107"/>
                    <a:pt x="5857" y="2107"/>
                  </a:cubicBezTo>
                  <a:cubicBezTo>
                    <a:pt x="6300" y="2107"/>
                    <a:pt x="6726" y="1953"/>
                    <a:pt x="7065" y="1676"/>
                  </a:cubicBezTo>
                  <a:lnTo>
                    <a:pt x="7065" y="1676"/>
                  </a:lnTo>
                  <a:cubicBezTo>
                    <a:pt x="7104" y="1690"/>
                    <a:pt x="7144" y="1701"/>
                    <a:pt x="7184" y="1710"/>
                  </a:cubicBezTo>
                  <a:cubicBezTo>
                    <a:pt x="7378" y="1755"/>
                    <a:pt x="7587" y="1785"/>
                    <a:pt x="7796" y="1785"/>
                  </a:cubicBezTo>
                  <a:lnTo>
                    <a:pt x="8020" y="1785"/>
                  </a:lnTo>
                  <a:lnTo>
                    <a:pt x="8005" y="1770"/>
                  </a:lnTo>
                  <a:lnTo>
                    <a:pt x="7796" y="1770"/>
                  </a:lnTo>
                  <a:cubicBezTo>
                    <a:pt x="7587" y="1770"/>
                    <a:pt x="7378" y="1740"/>
                    <a:pt x="7184" y="1695"/>
                  </a:cubicBezTo>
                  <a:cubicBezTo>
                    <a:pt x="7149" y="1686"/>
                    <a:pt x="7115" y="1675"/>
                    <a:pt x="7081" y="1663"/>
                  </a:cubicBezTo>
                  <a:lnTo>
                    <a:pt x="7081" y="1663"/>
                  </a:lnTo>
                  <a:cubicBezTo>
                    <a:pt x="7166" y="1592"/>
                    <a:pt x="7246" y="1513"/>
                    <a:pt x="7318" y="1427"/>
                  </a:cubicBezTo>
                  <a:cubicBezTo>
                    <a:pt x="7498" y="1203"/>
                    <a:pt x="7587" y="919"/>
                    <a:pt x="7527" y="635"/>
                  </a:cubicBezTo>
                  <a:cubicBezTo>
                    <a:pt x="7483" y="366"/>
                    <a:pt x="7259" y="157"/>
                    <a:pt x="6990" y="127"/>
                  </a:cubicBezTo>
                  <a:cubicBezTo>
                    <a:pt x="6751" y="127"/>
                    <a:pt x="6527" y="262"/>
                    <a:pt x="6422" y="486"/>
                  </a:cubicBezTo>
                  <a:cubicBezTo>
                    <a:pt x="6333" y="680"/>
                    <a:pt x="6333" y="904"/>
                    <a:pt x="6422" y="1098"/>
                  </a:cubicBezTo>
                  <a:cubicBezTo>
                    <a:pt x="6544" y="1354"/>
                    <a:pt x="6756" y="1550"/>
                    <a:pt x="7008" y="1654"/>
                  </a:cubicBezTo>
                  <a:lnTo>
                    <a:pt x="7008" y="1654"/>
                  </a:lnTo>
                  <a:cubicBezTo>
                    <a:pt x="6685" y="1909"/>
                    <a:pt x="6281" y="2048"/>
                    <a:pt x="5861" y="2048"/>
                  </a:cubicBezTo>
                  <a:cubicBezTo>
                    <a:pt x="5799" y="2048"/>
                    <a:pt x="5738" y="2045"/>
                    <a:pt x="5676" y="2039"/>
                  </a:cubicBezTo>
                  <a:cubicBezTo>
                    <a:pt x="5362" y="2009"/>
                    <a:pt x="5048" y="1905"/>
                    <a:pt x="4779" y="1725"/>
                  </a:cubicBezTo>
                  <a:cubicBezTo>
                    <a:pt x="4733" y="1696"/>
                    <a:pt x="4688" y="1664"/>
                    <a:pt x="4645" y="1629"/>
                  </a:cubicBezTo>
                  <a:lnTo>
                    <a:pt x="4645" y="1629"/>
                  </a:lnTo>
                  <a:cubicBezTo>
                    <a:pt x="4670" y="1612"/>
                    <a:pt x="4695" y="1594"/>
                    <a:pt x="4720" y="1576"/>
                  </a:cubicBezTo>
                  <a:cubicBezTo>
                    <a:pt x="4869" y="1457"/>
                    <a:pt x="5003" y="1322"/>
                    <a:pt x="5108" y="1173"/>
                  </a:cubicBezTo>
                  <a:cubicBezTo>
                    <a:pt x="5213" y="1008"/>
                    <a:pt x="5272" y="829"/>
                    <a:pt x="5287" y="635"/>
                  </a:cubicBezTo>
                  <a:cubicBezTo>
                    <a:pt x="5317" y="441"/>
                    <a:pt x="5242" y="247"/>
                    <a:pt x="5093" y="112"/>
                  </a:cubicBezTo>
                  <a:cubicBezTo>
                    <a:pt x="5003" y="40"/>
                    <a:pt x="4890" y="1"/>
                    <a:pt x="47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0"/>
            <p:cNvSpPr/>
            <p:nvPr/>
          </p:nvSpPr>
          <p:spPr>
            <a:xfrm>
              <a:off x="6069457" y="2651813"/>
              <a:ext cx="172704" cy="47951"/>
            </a:xfrm>
            <a:custGeom>
              <a:avLst/>
              <a:gdLst/>
              <a:ahLst/>
              <a:cxnLst/>
              <a:rect l="l" t="t" r="r" b="b"/>
              <a:pathLst>
                <a:path w="6094" h="1692" extrusionOk="0">
                  <a:moveTo>
                    <a:pt x="1471" y="177"/>
                  </a:moveTo>
                  <a:cubicBezTo>
                    <a:pt x="1601" y="177"/>
                    <a:pt x="1721" y="276"/>
                    <a:pt x="1748" y="421"/>
                  </a:cubicBezTo>
                  <a:cubicBezTo>
                    <a:pt x="1778" y="556"/>
                    <a:pt x="1748" y="705"/>
                    <a:pt x="1658" y="824"/>
                  </a:cubicBezTo>
                  <a:cubicBezTo>
                    <a:pt x="1555" y="968"/>
                    <a:pt x="1424" y="1084"/>
                    <a:pt x="1270" y="1166"/>
                  </a:cubicBezTo>
                  <a:lnTo>
                    <a:pt x="1270" y="1166"/>
                  </a:lnTo>
                  <a:cubicBezTo>
                    <a:pt x="1204" y="1103"/>
                    <a:pt x="1144" y="1033"/>
                    <a:pt x="1091" y="959"/>
                  </a:cubicBezTo>
                  <a:cubicBezTo>
                    <a:pt x="986" y="809"/>
                    <a:pt x="971" y="615"/>
                    <a:pt x="1031" y="451"/>
                  </a:cubicBezTo>
                  <a:cubicBezTo>
                    <a:pt x="1106" y="302"/>
                    <a:pt x="1240" y="197"/>
                    <a:pt x="1419" y="182"/>
                  </a:cubicBezTo>
                  <a:cubicBezTo>
                    <a:pt x="1436" y="179"/>
                    <a:pt x="1454" y="177"/>
                    <a:pt x="1471" y="177"/>
                  </a:cubicBezTo>
                  <a:close/>
                  <a:moveTo>
                    <a:pt x="3747" y="63"/>
                  </a:moveTo>
                  <a:cubicBezTo>
                    <a:pt x="3835" y="63"/>
                    <a:pt x="3921" y="93"/>
                    <a:pt x="3988" y="152"/>
                  </a:cubicBezTo>
                  <a:cubicBezTo>
                    <a:pt x="4138" y="287"/>
                    <a:pt x="4197" y="496"/>
                    <a:pt x="4152" y="675"/>
                  </a:cubicBezTo>
                  <a:cubicBezTo>
                    <a:pt x="4108" y="884"/>
                    <a:pt x="3988" y="1048"/>
                    <a:pt x="3824" y="1183"/>
                  </a:cubicBezTo>
                  <a:cubicBezTo>
                    <a:pt x="3805" y="1198"/>
                    <a:pt x="3786" y="1213"/>
                    <a:pt x="3767" y="1227"/>
                  </a:cubicBezTo>
                  <a:lnTo>
                    <a:pt x="3767" y="1227"/>
                  </a:lnTo>
                  <a:cubicBezTo>
                    <a:pt x="3677" y="1178"/>
                    <a:pt x="3590" y="1118"/>
                    <a:pt x="3510" y="1048"/>
                  </a:cubicBezTo>
                  <a:cubicBezTo>
                    <a:pt x="3391" y="944"/>
                    <a:pt x="3316" y="780"/>
                    <a:pt x="3301" y="615"/>
                  </a:cubicBezTo>
                  <a:cubicBezTo>
                    <a:pt x="3271" y="436"/>
                    <a:pt x="3346" y="257"/>
                    <a:pt x="3495" y="152"/>
                  </a:cubicBezTo>
                  <a:cubicBezTo>
                    <a:pt x="3570" y="93"/>
                    <a:pt x="3660" y="63"/>
                    <a:pt x="3747" y="63"/>
                  </a:cubicBezTo>
                  <a:close/>
                  <a:moveTo>
                    <a:pt x="3790" y="0"/>
                  </a:moveTo>
                  <a:cubicBezTo>
                    <a:pt x="3777" y="0"/>
                    <a:pt x="3763" y="1"/>
                    <a:pt x="3749" y="3"/>
                  </a:cubicBezTo>
                  <a:cubicBezTo>
                    <a:pt x="3645" y="3"/>
                    <a:pt x="3555" y="48"/>
                    <a:pt x="3465" y="107"/>
                  </a:cubicBezTo>
                  <a:cubicBezTo>
                    <a:pt x="3316" y="227"/>
                    <a:pt x="3226" y="421"/>
                    <a:pt x="3256" y="615"/>
                  </a:cubicBezTo>
                  <a:cubicBezTo>
                    <a:pt x="3271" y="794"/>
                    <a:pt x="3361" y="974"/>
                    <a:pt x="3495" y="1093"/>
                  </a:cubicBezTo>
                  <a:cubicBezTo>
                    <a:pt x="3567" y="1156"/>
                    <a:pt x="3645" y="1210"/>
                    <a:pt x="3728" y="1257"/>
                  </a:cubicBezTo>
                  <a:lnTo>
                    <a:pt x="3728" y="1257"/>
                  </a:lnTo>
                  <a:cubicBezTo>
                    <a:pt x="3591" y="1356"/>
                    <a:pt x="3443" y="1436"/>
                    <a:pt x="3286" y="1496"/>
                  </a:cubicBezTo>
                  <a:cubicBezTo>
                    <a:pt x="3043" y="1586"/>
                    <a:pt x="2790" y="1633"/>
                    <a:pt x="2538" y="1633"/>
                  </a:cubicBezTo>
                  <a:cubicBezTo>
                    <a:pt x="2372" y="1633"/>
                    <a:pt x="2207" y="1613"/>
                    <a:pt x="2047" y="1571"/>
                  </a:cubicBezTo>
                  <a:cubicBezTo>
                    <a:pt x="1763" y="1517"/>
                    <a:pt x="1504" y="1382"/>
                    <a:pt x="1297" y="1192"/>
                  </a:cubicBezTo>
                  <a:lnTo>
                    <a:pt x="1297" y="1192"/>
                  </a:lnTo>
                  <a:cubicBezTo>
                    <a:pt x="1453" y="1110"/>
                    <a:pt x="1592" y="996"/>
                    <a:pt x="1703" y="854"/>
                  </a:cubicBezTo>
                  <a:cubicBezTo>
                    <a:pt x="1808" y="720"/>
                    <a:pt x="1838" y="556"/>
                    <a:pt x="1793" y="406"/>
                  </a:cubicBezTo>
                  <a:cubicBezTo>
                    <a:pt x="1778" y="317"/>
                    <a:pt x="1733" y="242"/>
                    <a:pt x="1658" y="182"/>
                  </a:cubicBezTo>
                  <a:cubicBezTo>
                    <a:pt x="1599" y="122"/>
                    <a:pt x="1509" y="107"/>
                    <a:pt x="1419" y="107"/>
                  </a:cubicBezTo>
                  <a:cubicBezTo>
                    <a:pt x="1225" y="137"/>
                    <a:pt x="1061" y="257"/>
                    <a:pt x="986" y="421"/>
                  </a:cubicBezTo>
                  <a:cubicBezTo>
                    <a:pt x="912" y="615"/>
                    <a:pt x="927" y="809"/>
                    <a:pt x="1031" y="989"/>
                  </a:cubicBezTo>
                  <a:cubicBezTo>
                    <a:pt x="1085" y="1063"/>
                    <a:pt x="1145" y="1132"/>
                    <a:pt x="1210" y="1196"/>
                  </a:cubicBezTo>
                  <a:lnTo>
                    <a:pt x="1210" y="1196"/>
                  </a:lnTo>
                  <a:cubicBezTo>
                    <a:pt x="1158" y="1220"/>
                    <a:pt x="1103" y="1241"/>
                    <a:pt x="1046" y="1257"/>
                  </a:cubicBezTo>
                  <a:cubicBezTo>
                    <a:pt x="890" y="1309"/>
                    <a:pt x="723" y="1350"/>
                    <a:pt x="555" y="1350"/>
                  </a:cubicBezTo>
                  <a:cubicBezTo>
                    <a:pt x="530" y="1350"/>
                    <a:pt x="504" y="1349"/>
                    <a:pt x="478" y="1347"/>
                  </a:cubicBezTo>
                  <a:cubicBezTo>
                    <a:pt x="314" y="1347"/>
                    <a:pt x="150" y="1332"/>
                    <a:pt x="1" y="1287"/>
                  </a:cubicBezTo>
                  <a:lnTo>
                    <a:pt x="1" y="1287"/>
                  </a:lnTo>
                  <a:cubicBezTo>
                    <a:pt x="30" y="1302"/>
                    <a:pt x="75" y="1317"/>
                    <a:pt x="120" y="1317"/>
                  </a:cubicBezTo>
                  <a:cubicBezTo>
                    <a:pt x="239" y="1362"/>
                    <a:pt x="359" y="1377"/>
                    <a:pt x="478" y="1377"/>
                  </a:cubicBezTo>
                  <a:cubicBezTo>
                    <a:pt x="513" y="1379"/>
                    <a:pt x="548" y="1381"/>
                    <a:pt x="582" y="1381"/>
                  </a:cubicBezTo>
                  <a:cubicBezTo>
                    <a:pt x="752" y="1381"/>
                    <a:pt x="912" y="1350"/>
                    <a:pt x="1061" y="1287"/>
                  </a:cubicBezTo>
                  <a:cubicBezTo>
                    <a:pt x="1121" y="1270"/>
                    <a:pt x="1180" y="1248"/>
                    <a:pt x="1236" y="1222"/>
                  </a:cubicBezTo>
                  <a:lnTo>
                    <a:pt x="1236" y="1222"/>
                  </a:lnTo>
                  <a:cubicBezTo>
                    <a:pt x="1456" y="1429"/>
                    <a:pt x="1731" y="1575"/>
                    <a:pt x="2032" y="1631"/>
                  </a:cubicBezTo>
                  <a:cubicBezTo>
                    <a:pt x="2194" y="1671"/>
                    <a:pt x="2361" y="1692"/>
                    <a:pt x="2529" y="1692"/>
                  </a:cubicBezTo>
                  <a:cubicBezTo>
                    <a:pt x="2792" y="1692"/>
                    <a:pt x="3055" y="1642"/>
                    <a:pt x="3301" y="1541"/>
                  </a:cubicBezTo>
                  <a:cubicBezTo>
                    <a:pt x="3475" y="1479"/>
                    <a:pt x="3638" y="1397"/>
                    <a:pt x="3782" y="1285"/>
                  </a:cubicBezTo>
                  <a:lnTo>
                    <a:pt x="3782" y="1285"/>
                  </a:lnTo>
                  <a:cubicBezTo>
                    <a:pt x="3963" y="1375"/>
                    <a:pt x="4162" y="1427"/>
                    <a:pt x="4362" y="1437"/>
                  </a:cubicBezTo>
                  <a:cubicBezTo>
                    <a:pt x="4448" y="1451"/>
                    <a:pt x="4534" y="1458"/>
                    <a:pt x="4619" y="1458"/>
                  </a:cubicBezTo>
                  <a:cubicBezTo>
                    <a:pt x="4800" y="1458"/>
                    <a:pt x="4976" y="1428"/>
                    <a:pt x="5138" y="1377"/>
                  </a:cubicBezTo>
                  <a:cubicBezTo>
                    <a:pt x="5332" y="1302"/>
                    <a:pt x="5497" y="1213"/>
                    <a:pt x="5661" y="1108"/>
                  </a:cubicBezTo>
                  <a:cubicBezTo>
                    <a:pt x="5810" y="1033"/>
                    <a:pt x="5915" y="959"/>
                    <a:pt x="5975" y="914"/>
                  </a:cubicBezTo>
                  <a:lnTo>
                    <a:pt x="6094" y="839"/>
                  </a:lnTo>
                  <a:lnTo>
                    <a:pt x="6094" y="839"/>
                  </a:lnTo>
                  <a:cubicBezTo>
                    <a:pt x="6094" y="839"/>
                    <a:pt x="6049" y="854"/>
                    <a:pt x="5960" y="899"/>
                  </a:cubicBezTo>
                  <a:lnTo>
                    <a:pt x="5631" y="1093"/>
                  </a:lnTo>
                  <a:cubicBezTo>
                    <a:pt x="5467" y="1198"/>
                    <a:pt x="5288" y="1272"/>
                    <a:pt x="5108" y="1332"/>
                  </a:cubicBezTo>
                  <a:cubicBezTo>
                    <a:pt x="4946" y="1383"/>
                    <a:pt x="4770" y="1413"/>
                    <a:pt x="4594" y="1413"/>
                  </a:cubicBezTo>
                  <a:cubicBezTo>
                    <a:pt x="4511" y="1413"/>
                    <a:pt x="4428" y="1406"/>
                    <a:pt x="4347" y="1392"/>
                  </a:cubicBezTo>
                  <a:cubicBezTo>
                    <a:pt x="4167" y="1383"/>
                    <a:pt x="3987" y="1336"/>
                    <a:pt x="3820" y="1255"/>
                  </a:cubicBezTo>
                  <a:lnTo>
                    <a:pt x="3820" y="1255"/>
                  </a:lnTo>
                  <a:cubicBezTo>
                    <a:pt x="3837" y="1241"/>
                    <a:pt x="3853" y="1227"/>
                    <a:pt x="3869" y="1213"/>
                  </a:cubicBezTo>
                  <a:cubicBezTo>
                    <a:pt x="4048" y="1078"/>
                    <a:pt x="4167" y="899"/>
                    <a:pt x="4227" y="690"/>
                  </a:cubicBezTo>
                  <a:cubicBezTo>
                    <a:pt x="4272" y="466"/>
                    <a:pt x="4212" y="242"/>
                    <a:pt x="4048" y="93"/>
                  </a:cubicBezTo>
                  <a:cubicBezTo>
                    <a:pt x="3970" y="41"/>
                    <a:pt x="3881"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0"/>
            <p:cNvSpPr/>
            <p:nvPr/>
          </p:nvSpPr>
          <p:spPr>
            <a:xfrm>
              <a:off x="6297594" y="2350956"/>
              <a:ext cx="55886" cy="103299"/>
            </a:xfrm>
            <a:custGeom>
              <a:avLst/>
              <a:gdLst/>
              <a:ahLst/>
              <a:cxnLst/>
              <a:rect l="l" t="t" r="r" b="b"/>
              <a:pathLst>
                <a:path w="1972" h="3645" extrusionOk="0">
                  <a:moveTo>
                    <a:pt x="466" y="1595"/>
                  </a:moveTo>
                  <a:cubicBezTo>
                    <a:pt x="481" y="1595"/>
                    <a:pt x="495" y="1596"/>
                    <a:pt x="508" y="1598"/>
                  </a:cubicBezTo>
                  <a:cubicBezTo>
                    <a:pt x="732" y="1598"/>
                    <a:pt x="956" y="1688"/>
                    <a:pt x="1106" y="1852"/>
                  </a:cubicBezTo>
                  <a:cubicBezTo>
                    <a:pt x="1144" y="1895"/>
                    <a:pt x="1179" y="1942"/>
                    <a:pt x="1210" y="1991"/>
                  </a:cubicBezTo>
                  <a:lnTo>
                    <a:pt x="1210" y="1991"/>
                  </a:lnTo>
                  <a:cubicBezTo>
                    <a:pt x="1076" y="2067"/>
                    <a:pt x="930" y="2116"/>
                    <a:pt x="777" y="2136"/>
                  </a:cubicBezTo>
                  <a:cubicBezTo>
                    <a:pt x="717" y="2143"/>
                    <a:pt x="658" y="2147"/>
                    <a:pt x="598" y="2147"/>
                  </a:cubicBezTo>
                  <a:cubicBezTo>
                    <a:pt x="538" y="2147"/>
                    <a:pt x="478" y="2143"/>
                    <a:pt x="419" y="2136"/>
                  </a:cubicBezTo>
                  <a:cubicBezTo>
                    <a:pt x="299" y="2121"/>
                    <a:pt x="195" y="2061"/>
                    <a:pt x="120" y="1972"/>
                  </a:cubicBezTo>
                  <a:cubicBezTo>
                    <a:pt x="60" y="1867"/>
                    <a:pt x="90" y="1748"/>
                    <a:pt x="195" y="1688"/>
                  </a:cubicBezTo>
                  <a:cubicBezTo>
                    <a:pt x="272" y="1636"/>
                    <a:pt x="373" y="1595"/>
                    <a:pt x="466" y="1595"/>
                  </a:cubicBezTo>
                  <a:close/>
                  <a:moveTo>
                    <a:pt x="1255" y="0"/>
                  </a:moveTo>
                  <a:lnTo>
                    <a:pt x="1255" y="0"/>
                  </a:lnTo>
                  <a:cubicBezTo>
                    <a:pt x="1345" y="60"/>
                    <a:pt x="1419" y="120"/>
                    <a:pt x="1494" y="179"/>
                  </a:cubicBezTo>
                  <a:cubicBezTo>
                    <a:pt x="1524" y="209"/>
                    <a:pt x="1554" y="254"/>
                    <a:pt x="1584" y="284"/>
                  </a:cubicBezTo>
                  <a:cubicBezTo>
                    <a:pt x="1972" y="777"/>
                    <a:pt x="1882" y="1494"/>
                    <a:pt x="1389" y="1867"/>
                  </a:cubicBezTo>
                  <a:cubicBezTo>
                    <a:pt x="1347" y="1902"/>
                    <a:pt x="1303" y="1934"/>
                    <a:pt x="1258" y="1963"/>
                  </a:cubicBezTo>
                  <a:lnTo>
                    <a:pt x="1258" y="1963"/>
                  </a:lnTo>
                  <a:cubicBezTo>
                    <a:pt x="1227" y="1908"/>
                    <a:pt x="1191" y="1856"/>
                    <a:pt x="1150" y="1807"/>
                  </a:cubicBezTo>
                  <a:cubicBezTo>
                    <a:pt x="971" y="1628"/>
                    <a:pt x="747" y="1524"/>
                    <a:pt x="493" y="1524"/>
                  </a:cubicBezTo>
                  <a:cubicBezTo>
                    <a:pt x="374" y="1524"/>
                    <a:pt x="239" y="1553"/>
                    <a:pt x="135" y="1628"/>
                  </a:cubicBezTo>
                  <a:cubicBezTo>
                    <a:pt x="75" y="1673"/>
                    <a:pt x="30" y="1733"/>
                    <a:pt x="15" y="1792"/>
                  </a:cubicBezTo>
                  <a:cubicBezTo>
                    <a:pt x="0" y="1867"/>
                    <a:pt x="0" y="1942"/>
                    <a:pt x="45" y="2016"/>
                  </a:cubicBezTo>
                  <a:cubicBezTo>
                    <a:pt x="135" y="2121"/>
                    <a:pt x="254" y="2181"/>
                    <a:pt x="389" y="2196"/>
                  </a:cubicBezTo>
                  <a:cubicBezTo>
                    <a:pt x="456" y="2211"/>
                    <a:pt x="519" y="2218"/>
                    <a:pt x="581" y="2218"/>
                  </a:cubicBezTo>
                  <a:cubicBezTo>
                    <a:pt x="643" y="2218"/>
                    <a:pt x="702" y="2211"/>
                    <a:pt x="762" y="2196"/>
                  </a:cubicBezTo>
                  <a:cubicBezTo>
                    <a:pt x="930" y="2175"/>
                    <a:pt x="1091" y="2124"/>
                    <a:pt x="1240" y="2044"/>
                  </a:cubicBezTo>
                  <a:lnTo>
                    <a:pt x="1240" y="2044"/>
                  </a:lnTo>
                  <a:cubicBezTo>
                    <a:pt x="1298" y="2154"/>
                    <a:pt x="1335" y="2276"/>
                    <a:pt x="1345" y="2405"/>
                  </a:cubicBezTo>
                  <a:cubicBezTo>
                    <a:pt x="1360" y="2569"/>
                    <a:pt x="1330" y="2748"/>
                    <a:pt x="1255" y="2913"/>
                  </a:cubicBezTo>
                  <a:cubicBezTo>
                    <a:pt x="1150" y="3152"/>
                    <a:pt x="971" y="3361"/>
                    <a:pt x="747" y="3495"/>
                  </a:cubicBezTo>
                  <a:cubicBezTo>
                    <a:pt x="642" y="3568"/>
                    <a:pt x="567" y="3612"/>
                    <a:pt x="531" y="3632"/>
                  </a:cubicBezTo>
                  <a:lnTo>
                    <a:pt x="531" y="3632"/>
                  </a:lnTo>
                  <a:cubicBezTo>
                    <a:pt x="546" y="3627"/>
                    <a:pt x="565" y="3624"/>
                    <a:pt x="583" y="3614"/>
                  </a:cubicBezTo>
                  <a:cubicBezTo>
                    <a:pt x="643" y="3585"/>
                    <a:pt x="702" y="3555"/>
                    <a:pt x="762" y="3510"/>
                  </a:cubicBezTo>
                  <a:cubicBezTo>
                    <a:pt x="1001" y="3376"/>
                    <a:pt x="1180" y="3181"/>
                    <a:pt x="1300" y="2927"/>
                  </a:cubicBezTo>
                  <a:cubicBezTo>
                    <a:pt x="1374" y="2763"/>
                    <a:pt x="1404" y="2569"/>
                    <a:pt x="1389" y="2390"/>
                  </a:cubicBezTo>
                  <a:cubicBezTo>
                    <a:pt x="1380" y="2255"/>
                    <a:pt x="1344" y="2130"/>
                    <a:pt x="1287" y="2017"/>
                  </a:cubicBezTo>
                  <a:lnTo>
                    <a:pt x="1287" y="2017"/>
                  </a:lnTo>
                  <a:cubicBezTo>
                    <a:pt x="1333" y="1990"/>
                    <a:pt x="1377" y="1960"/>
                    <a:pt x="1419" y="1927"/>
                  </a:cubicBezTo>
                  <a:cubicBezTo>
                    <a:pt x="1584" y="1778"/>
                    <a:pt x="1703" y="1613"/>
                    <a:pt x="1793" y="1404"/>
                  </a:cubicBezTo>
                  <a:cubicBezTo>
                    <a:pt x="1852" y="1240"/>
                    <a:pt x="1867" y="1046"/>
                    <a:pt x="1852" y="866"/>
                  </a:cubicBezTo>
                  <a:cubicBezTo>
                    <a:pt x="1823" y="598"/>
                    <a:pt x="1703" y="344"/>
                    <a:pt x="1494" y="165"/>
                  </a:cubicBezTo>
                  <a:cubicBezTo>
                    <a:pt x="1434" y="90"/>
                    <a:pt x="1345" y="45"/>
                    <a:pt x="1255" y="0"/>
                  </a:cubicBezTo>
                  <a:close/>
                  <a:moveTo>
                    <a:pt x="531" y="3632"/>
                  </a:moveTo>
                  <a:cubicBezTo>
                    <a:pt x="522" y="3635"/>
                    <a:pt x="514" y="3639"/>
                    <a:pt x="508" y="3644"/>
                  </a:cubicBezTo>
                  <a:cubicBezTo>
                    <a:pt x="508" y="3644"/>
                    <a:pt x="516" y="3640"/>
                    <a:pt x="531" y="363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0"/>
            <p:cNvSpPr/>
            <p:nvPr/>
          </p:nvSpPr>
          <p:spPr>
            <a:xfrm>
              <a:off x="6385193" y="2329360"/>
              <a:ext cx="41518" cy="105850"/>
            </a:xfrm>
            <a:custGeom>
              <a:avLst/>
              <a:gdLst/>
              <a:ahLst/>
              <a:cxnLst/>
              <a:rect l="l" t="t" r="r" b="b"/>
              <a:pathLst>
                <a:path w="1465" h="3735" extrusionOk="0">
                  <a:moveTo>
                    <a:pt x="1315" y="1"/>
                  </a:moveTo>
                  <a:cubicBezTo>
                    <a:pt x="1315" y="1"/>
                    <a:pt x="1360" y="45"/>
                    <a:pt x="1405" y="135"/>
                  </a:cubicBezTo>
                  <a:cubicBezTo>
                    <a:pt x="1420" y="195"/>
                    <a:pt x="1435" y="254"/>
                    <a:pt x="1420" y="314"/>
                  </a:cubicBezTo>
                  <a:cubicBezTo>
                    <a:pt x="1405" y="404"/>
                    <a:pt x="1375" y="479"/>
                    <a:pt x="1330" y="553"/>
                  </a:cubicBezTo>
                  <a:cubicBezTo>
                    <a:pt x="1226" y="747"/>
                    <a:pt x="1091" y="912"/>
                    <a:pt x="927" y="1076"/>
                  </a:cubicBezTo>
                  <a:cubicBezTo>
                    <a:pt x="733" y="1255"/>
                    <a:pt x="554" y="1464"/>
                    <a:pt x="389" y="1703"/>
                  </a:cubicBezTo>
                  <a:cubicBezTo>
                    <a:pt x="120" y="2121"/>
                    <a:pt x="1" y="2629"/>
                    <a:pt x="46" y="3137"/>
                  </a:cubicBezTo>
                  <a:cubicBezTo>
                    <a:pt x="61" y="3286"/>
                    <a:pt x="91" y="3436"/>
                    <a:pt x="135" y="3585"/>
                  </a:cubicBezTo>
                  <a:cubicBezTo>
                    <a:pt x="150" y="3630"/>
                    <a:pt x="180" y="3689"/>
                    <a:pt x="210" y="3734"/>
                  </a:cubicBezTo>
                  <a:cubicBezTo>
                    <a:pt x="150" y="3540"/>
                    <a:pt x="120" y="3331"/>
                    <a:pt x="91" y="3137"/>
                  </a:cubicBezTo>
                  <a:cubicBezTo>
                    <a:pt x="61" y="2644"/>
                    <a:pt x="180" y="2151"/>
                    <a:pt x="449" y="1733"/>
                  </a:cubicBezTo>
                  <a:cubicBezTo>
                    <a:pt x="598" y="1509"/>
                    <a:pt x="778" y="1300"/>
                    <a:pt x="972" y="1121"/>
                  </a:cubicBezTo>
                  <a:cubicBezTo>
                    <a:pt x="1136" y="956"/>
                    <a:pt x="1270" y="777"/>
                    <a:pt x="1375" y="568"/>
                  </a:cubicBezTo>
                  <a:cubicBezTo>
                    <a:pt x="1420" y="493"/>
                    <a:pt x="1450" y="404"/>
                    <a:pt x="1450" y="329"/>
                  </a:cubicBezTo>
                  <a:cubicBezTo>
                    <a:pt x="1465" y="254"/>
                    <a:pt x="1450" y="180"/>
                    <a:pt x="1420" y="120"/>
                  </a:cubicBezTo>
                  <a:cubicBezTo>
                    <a:pt x="1390" y="75"/>
                    <a:pt x="1360" y="30"/>
                    <a:pt x="1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0"/>
            <p:cNvSpPr/>
            <p:nvPr/>
          </p:nvSpPr>
          <p:spPr>
            <a:xfrm>
              <a:off x="6451651" y="2310316"/>
              <a:ext cx="56765" cy="92728"/>
            </a:xfrm>
            <a:custGeom>
              <a:avLst/>
              <a:gdLst/>
              <a:ahLst/>
              <a:cxnLst/>
              <a:rect l="l" t="t" r="r" b="b"/>
              <a:pathLst>
                <a:path w="2003" h="3272" extrusionOk="0">
                  <a:moveTo>
                    <a:pt x="1256" y="805"/>
                  </a:moveTo>
                  <a:cubicBezTo>
                    <a:pt x="1331" y="805"/>
                    <a:pt x="1406" y="815"/>
                    <a:pt x="1479" y="837"/>
                  </a:cubicBezTo>
                  <a:cubicBezTo>
                    <a:pt x="1748" y="912"/>
                    <a:pt x="1927" y="1151"/>
                    <a:pt x="1912" y="1434"/>
                  </a:cubicBezTo>
                  <a:cubicBezTo>
                    <a:pt x="1912" y="1554"/>
                    <a:pt x="1853" y="1673"/>
                    <a:pt x="1763" y="1763"/>
                  </a:cubicBezTo>
                  <a:cubicBezTo>
                    <a:pt x="1659" y="1838"/>
                    <a:pt x="1554" y="1882"/>
                    <a:pt x="1420" y="1882"/>
                  </a:cubicBezTo>
                  <a:cubicBezTo>
                    <a:pt x="1196" y="1882"/>
                    <a:pt x="972" y="1808"/>
                    <a:pt x="807" y="1643"/>
                  </a:cubicBezTo>
                  <a:cubicBezTo>
                    <a:pt x="672" y="1522"/>
                    <a:pt x="574" y="1364"/>
                    <a:pt x="512" y="1191"/>
                  </a:cubicBezTo>
                  <a:lnTo>
                    <a:pt x="512" y="1191"/>
                  </a:lnTo>
                  <a:cubicBezTo>
                    <a:pt x="575" y="1117"/>
                    <a:pt x="644" y="1048"/>
                    <a:pt x="718" y="986"/>
                  </a:cubicBezTo>
                  <a:cubicBezTo>
                    <a:pt x="877" y="869"/>
                    <a:pt x="1068" y="805"/>
                    <a:pt x="1256" y="805"/>
                  </a:cubicBezTo>
                  <a:close/>
                  <a:moveTo>
                    <a:pt x="688" y="1"/>
                  </a:moveTo>
                  <a:lnTo>
                    <a:pt x="688" y="1"/>
                  </a:lnTo>
                  <a:cubicBezTo>
                    <a:pt x="598" y="75"/>
                    <a:pt x="538" y="165"/>
                    <a:pt x="494" y="269"/>
                  </a:cubicBezTo>
                  <a:cubicBezTo>
                    <a:pt x="374" y="553"/>
                    <a:pt x="359" y="867"/>
                    <a:pt x="449" y="1151"/>
                  </a:cubicBezTo>
                  <a:cubicBezTo>
                    <a:pt x="450" y="1153"/>
                    <a:pt x="450" y="1155"/>
                    <a:pt x="451" y="1158"/>
                  </a:cubicBezTo>
                  <a:lnTo>
                    <a:pt x="451" y="1158"/>
                  </a:lnTo>
                  <a:cubicBezTo>
                    <a:pt x="347" y="1282"/>
                    <a:pt x="265" y="1423"/>
                    <a:pt x="210" y="1569"/>
                  </a:cubicBezTo>
                  <a:cubicBezTo>
                    <a:pt x="1" y="1987"/>
                    <a:pt x="31" y="2465"/>
                    <a:pt x="255" y="2853"/>
                  </a:cubicBezTo>
                  <a:cubicBezTo>
                    <a:pt x="419" y="3122"/>
                    <a:pt x="718" y="3271"/>
                    <a:pt x="1016" y="3271"/>
                  </a:cubicBezTo>
                  <a:cubicBezTo>
                    <a:pt x="1136" y="3271"/>
                    <a:pt x="1240" y="3256"/>
                    <a:pt x="1345" y="3197"/>
                  </a:cubicBezTo>
                  <a:lnTo>
                    <a:pt x="1345" y="3197"/>
                  </a:lnTo>
                  <a:cubicBezTo>
                    <a:pt x="1240" y="3226"/>
                    <a:pt x="1136" y="3241"/>
                    <a:pt x="1016" y="3256"/>
                  </a:cubicBezTo>
                  <a:cubicBezTo>
                    <a:pt x="733" y="3241"/>
                    <a:pt x="449" y="3092"/>
                    <a:pt x="285" y="2838"/>
                  </a:cubicBezTo>
                  <a:cubicBezTo>
                    <a:pt x="75" y="2450"/>
                    <a:pt x="75" y="1987"/>
                    <a:pt x="270" y="1599"/>
                  </a:cubicBezTo>
                  <a:cubicBezTo>
                    <a:pt x="319" y="1468"/>
                    <a:pt x="390" y="1346"/>
                    <a:pt x="476" y="1236"/>
                  </a:cubicBezTo>
                  <a:lnTo>
                    <a:pt x="476" y="1236"/>
                  </a:lnTo>
                  <a:cubicBezTo>
                    <a:pt x="538" y="1409"/>
                    <a:pt x="634" y="1560"/>
                    <a:pt x="762" y="1688"/>
                  </a:cubicBezTo>
                  <a:cubicBezTo>
                    <a:pt x="942" y="1852"/>
                    <a:pt x="1181" y="1942"/>
                    <a:pt x="1435" y="1942"/>
                  </a:cubicBezTo>
                  <a:cubicBezTo>
                    <a:pt x="1569" y="1942"/>
                    <a:pt x="1703" y="1897"/>
                    <a:pt x="1808" y="1808"/>
                  </a:cubicBezTo>
                  <a:cubicBezTo>
                    <a:pt x="1912" y="1718"/>
                    <a:pt x="1972" y="1584"/>
                    <a:pt x="1987" y="1434"/>
                  </a:cubicBezTo>
                  <a:cubicBezTo>
                    <a:pt x="2002" y="1121"/>
                    <a:pt x="1793" y="852"/>
                    <a:pt x="1509" y="777"/>
                  </a:cubicBezTo>
                  <a:cubicBezTo>
                    <a:pt x="1423" y="751"/>
                    <a:pt x="1337" y="739"/>
                    <a:pt x="1253" y="739"/>
                  </a:cubicBezTo>
                  <a:cubicBezTo>
                    <a:pt x="1044" y="739"/>
                    <a:pt x="843" y="814"/>
                    <a:pt x="673" y="941"/>
                  </a:cubicBezTo>
                  <a:cubicBezTo>
                    <a:pt x="606" y="994"/>
                    <a:pt x="544" y="1052"/>
                    <a:pt x="487" y="1115"/>
                  </a:cubicBezTo>
                  <a:lnTo>
                    <a:pt x="487" y="1115"/>
                  </a:lnTo>
                  <a:cubicBezTo>
                    <a:pt x="405" y="838"/>
                    <a:pt x="421" y="547"/>
                    <a:pt x="524" y="284"/>
                  </a:cubicBezTo>
                  <a:cubicBezTo>
                    <a:pt x="568" y="180"/>
                    <a:pt x="628" y="90"/>
                    <a:pt x="6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0"/>
            <p:cNvSpPr/>
            <p:nvPr/>
          </p:nvSpPr>
          <p:spPr>
            <a:xfrm>
              <a:off x="6538002" y="2278150"/>
              <a:ext cx="32194" cy="86805"/>
            </a:xfrm>
            <a:custGeom>
              <a:avLst/>
              <a:gdLst/>
              <a:ahLst/>
              <a:cxnLst/>
              <a:rect l="l" t="t" r="r" b="b"/>
              <a:pathLst>
                <a:path w="1136" h="3063" extrusionOk="0">
                  <a:moveTo>
                    <a:pt x="1" y="0"/>
                  </a:moveTo>
                  <a:lnTo>
                    <a:pt x="1" y="0"/>
                  </a:lnTo>
                  <a:cubicBezTo>
                    <a:pt x="135" y="90"/>
                    <a:pt x="284" y="195"/>
                    <a:pt x="419" y="299"/>
                  </a:cubicBezTo>
                  <a:cubicBezTo>
                    <a:pt x="553" y="434"/>
                    <a:pt x="673" y="568"/>
                    <a:pt x="762" y="732"/>
                  </a:cubicBezTo>
                  <a:cubicBezTo>
                    <a:pt x="867" y="941"/>
                    <a:pt x="956" y="1150"/>
                    <a:pt x="1001" y="1374"/>
                  </a:cubicBezTo>
                  <a:cubicBezTo>
                    <a:pt x="1076" y="1793"/>
                    <a:pt x="1031" y="2211"/>
                    <a:pt x="867" y="2599"/>
                  </a:cubicBezTo>
                  <a:cubicBezTo>
                    <a:pt x="807" y="2763"/>
                    <a:pt x="717" y="2913"/>
                    <a:pt x="628" y="3062"/>
                  </a:cubicBezTo>
                  <a:cubicBezTo>
                    <a:pt x="673" y="3032"/>
                    <a:pt x="702" y="3002"/>
                    <a:pt x="717" y="2958"/>
                  </a:cubicBezTo>
                  <a:cubicBezTo>
                    <a:pt x="807" y="2853"/>
                    <a:pt x="867" y="2748"/>
                    <a:pt x="912" y="2629"/>
                  </a:cubicBezTo>
                  <a:cubicBezTo>
                    <a:pt x="1091" y="2226"/>
                    <a:pt x="1136" y="1793"/>
                    <a:pt x="1061" y="1360"/>
                  </a:cubicBezTo>
                  <a:cubicBezTo>
                    <a:pt x="1016" y="1136"/>
                    <a:pt x="926" y="912"/>
                    <a:pt x="822" y="702"/>
                  </a:cubicBezTo>
                  <a:cubicBezTo>
                    <a:pt x="717" y="538"/>
                    <a:pt x="598" y="389"/>
                    <a:pt x="449" y="269"/>
                  </a:cubicBezTo>
                  <a:cubicBezTo>
                    <a:pt x="344" y="180"/>
                    <a:pt x="239" y="105"/>
                    <a:pt x="120" y="45"/>
                  </a:cubicBezTo>
                  <a:cubicBezTo>
                    <a:pt x="90" y="30"/>
                    <a:pt x="45" y="1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0"/>
            <p:cNvSpPr/>
            <p:nvPr/>
          </p:nvSpPr>
          <p:spPr>
            <a:xfrm>
              <a:off x="6584565" y="2243008"/>
              <a:ext cx="53364" cy="73684"/>
            </a:xfrm>
            <a:custGeom>
              <a:avLst/>
              <a:gdLst/>
              <a:ahLst/>
              <a:cxnLst/>
              <a:rect l="l" t="t" r="r" b="b"/>
              <a:pathLst>
                <a:path w="1883" h="2600" extrusionOk="0">
                  <a:moveTo>
                    <a:pt x="1270" y="617"/>
                  </a:moveTo>
                  <a:cubicBezTo>
                    <a:pt x="1382" y="617"/>
                    <a:pt x="1494" y="651"/>
                    <a:pt x="1583" y="718"/>
                  </a:cubicBezTo>
                  <a:cubicBezTo>
                    <a:pt x="1673" y="792"/>
                    <a:pt x="1733" y="897"/>
                    <a:pt x="1748" y="1016"/>
                  </a:cubicBezTo>
                  <a:cubicBezTo>
                    <a:pt x="1763" y="1121"/>
                    <a:pt x="1733" y="1226"/>
                    <a:pt x="1658" y="1315"/>
                  </a:cubicBezTo>
                  <a:cubicBezTo>
                    <a:pt x="1530" y="1456"/>
                    <a:pt x="1359" y="1531"/>
                    <a:pt x="1181" y="1531"/>
                  </a:cubicBezTo>
                  <a:cubicBezTo>
                    <a:pt x="1151" y="1531"/>
                    <a:pt x="1121" y="1529"/>
                    <a:pt x="1091" y="1524"/>
                  </a:cubicBezTo>
                  <a:cubicBezTo>
                    <a:pt x="924" y="1511"/>
                    <a:pt x="763" y="1462"/>
                    <a:pt x="618" y="1384"/>
                  </a:cubicBezTo>
                  <a:lnTo>
                    <a:pt x="618" y="1384"/>
                  </a:lnTo>
                  <a:cubicBezTo>
                    <a:pt x="619" y="1341"/>
                    <a:pt x="622" y="1298"/>
                    <a:pt x="628" y="1255"/>
                  </a:cubicBezTo>
                  <a:cubicBezTo>
                    <a:pt x="657" y="1046"/>
                    <a:pt x="777" y="852"/>
                    <a:pt x="956" y="718"/>
                  </a:cubicBezTo>
                  <a:cubicBezTo>
                    <a:pt x="1046" y="651"/>
                    <a:pt x="1158" y="617"/>
                    <a:pt x="1270" y="617"/>
                  </a:cubicBezTo>
                  <a:close/>
                  <a:moveTo>
                    <a:pt x="224" y="1"/>
                  </a:moveTo>
                  <a:cubicBezTo>
                    <a:pt x="209" y="31"/>
                    <a:pt x="194" y="46"/>
                    <a:pt x="180" y="61"/>
                  </a:cubicBezTo>
                  <a:cubicBezTo>
                    <a:pt x="165" y="105"/>
                    <a:pt x="135" y="165"/>
                    <a:pt x="90" y="255"/>
                  </a:cubicBezTo>
                  <a:cubicBezTo>
                    <a:pt x="45" y="359"/>
                    <a:pt x="15" y="464"/>
                    <a:pt x="0" y="583"/>
                  </a:cubicBezTo>
                  <a:cubicBezTo>
                    <a:pt x="0" y="733"/>
                    <a:pt x="45" y="882"/>
                    <a:pt x="135" y="1002"/>
                  </a:cubicBezTo>
                  <a:cubicBezTo>
                    <a:pt x="244" y="1181"/>
                    <a:pt x="389" y="1323"/>
                    <a:pt x="559" y="1425"/>
                  </a:cubicBezTo>
                  <a:lnTo>
                    <a:pt x="559" y="1425"/>
                  </a:lnTo>
                  <a:cubicBezTo>
                    <a:pt x="561" y="1758"/>
                    <a:pt x="679" y="2088"/>
                    <a:pt x="896" y="2331"/>
                  </a:cubicBezTo>
                  <a:cubicBezTo>
                    <a:pt x="1001" y="2450"/>
                    <a:pt x="1135" y="2525"/>
                    <a:pt x="1270" y="2570"/>
                  </a:cubicBezTo>
                  <a:cubicBezTo>
                    <a:pt x="1374" y="2600"/>
                    <a:pt x="1494" y="2600"/>
                    <a:pt x="1598" y="2600"/>
                  </a:cubicBezTo>
                  <a:cubicBezTo>
                    <a:pt x="1703" y="2585"/>
                    <a:pt x="1793" y="2570"/>
                    <a:pt x="1882" y="2540"/>
                  </a:cubicBezTo>
                  <a:lnTo>
                    <a:pt x="1882" y="2540"/>
                  </a:lnTo>
                  <a:cubicBezTo>
                    <a:pt x="1793" y="2555"/>
                    <a:pt x="1688" y="2555"/>
                    <a:pt x="1598" y="2555"/>
                  </a:cubicBezTo>
                  <a:cubicBezTo>
                    <a:pt x="1570" y="2558"/>
                    <a:pt x="1541" y="2560"/>
                    <a:pt x="1513" y="2560"/>
                  </a:cubicBezTo>
                  <a:cubicBezTo>
                    <a:pt x="1291" y="2560"/>
                    <a:pt x="1087" y="2458"/>
                    <a:pt x="941" y="2286"/>
                  </a:cubicBezTo>
                  <a:cubicBezTo>
                    <a:pt x="733" y="2054"/>
                    <a:pt x="626" y="1762"/>
                    <a:pt x="618" y="1458"/>
                  </a:cubicBezTo>
                  <a:lnTo>
                    <a:pt x="618" y="1458"/>
                  </a:lnTo>
                  <a:cubicBezTo>
                    <a:pt x="758" y="1533"/>
                    <a:pt x="913" y="1580"/>
                    <a:pt x="1076" y="1599"/>
                  </a:cubicBezTo>
                  <a:cubicBezTo>
                    <a:pt x="1106" y="1603"/>
                    <a:pt x="1136" y="1605"/>
                    <a:pt x="1167" y="1605"/>
                  </a:cubicBezTo>
                  <a:cubicBezTo>
                    <a:pt x="1374" y="1605"/>
                    <a:pt x="1573" y="1516"/>
                    <a:pt x="1703" y="1360"/>
                  </a:cubicBezTo>
                  <a:cubicBezTo>
                    <a:pt x="1793" y="1270"/>
                    <a:pt x="1837" y="1136"/>
                    <a:pt x="1822" y="1016"/>
                  </a:cubicBezTo>
                  <a:cubicBezTo>
                    <a:pt x="1793" y="882"/>
                    <a:pt x="1733" y="763"/>
                    <a:pt x="1628" y="688"/>
                  </a:cubicBezTo>
                  <a:cubicBezTo>
                    <a:pt x="1537" y="610"/>
                    <a:pt x="1434" y="566"/>
                    <a:pt x="1320" y="566"/>
                  </a:cubicBezTo>
                  <a:cubicBezTo>
                    <a:pt x="1304" y="566"/>
                    <a:pt x="1287" y="567"/>
                    <a:pt x="1270" y="568"/>
                  </a:cubicBezTo>
                  <a:cubicBezTo>
                    <a:pt x="1150" y="568"/>
                    <a:pt x="1016" y="613"/>
                    <a:pt x="926" y="673"/>
                  </a:cubicBezTo>
                  <a:cubicBezTo>
                    <a:pt x="732" y="807"/>
                    <a:pt x="598" y="1031"/>
                    <a:pt x="568" y="1255"/>
                  </a:cubicBezTo>
                  <a:cubicBezTo>
                    <a:pt x="564" y="1287"/>
                    <a:pt x="562" y="1319"/>
                    <a:pt x="560" y="1351"/>
                  </a:cubicBezTo>
                  <a:lnTo>
                    <a:pt x="560" y="1351"/>
                  </a:lnTo>
                  <a:cubicBezTo>
                    <a:pt x="404" y="1256"/>
                    <a:pt x="268" y="1127"/>
                    <a:pt x="165" y="972"/>
                  </a:cubicBezTo>
                  <a:cubicBezTo>
                    <a:pt x="90" y="852"/>
                    <a:pt x="45" y="718"/>
                    <a:pt x="45" y="583"/>
                  </a:cubicBezTo>
                  <a:cubicBezTo>
                    <a:pt x="45" y="464"/>
                    <a:pt x="75" y="359"/>
                    <a:pt x="120" y="270"/>
                  </a:cubicBezTo>
                  <a:cubicBezTo>
                    <a:pt x="150" y="195"/>
                    <a:pt x="180" y="135"/>
                    <a:pt x="195" y="76"/>
                  </a:cubicBezTo>
                  <a:cubicBezTo>
                    <a:pt x="209" y="46"/>
                    <a:pt x="209" y="3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0"/>
            <p:cNvSpPr/>
            <p:nvPr/>
          </p:nvSpPr>
          <p:spPr>
            <a:xfrm>
              <a:off x="6060559" y="2616246"/>
              <a:ext cx="182028" cy="21708"/>
            </a:xfrm>
            <a:custGeom>
              <a:avLst/>
              <a:gdLst/>
              <a:ahLst/>
              <a:cxnLst/>
              <a:rect l="l" t="t" r="r" b="b"/>
              <a:pathLst>
                <a:path w="6423" h="766" extrusionOk="0">
                  <a:moveTo>
                    <a:pt x="1737" y="1"/>
                  </a:moveTo>
                  <a:cubicBezTo>
                    <a:pt x="1419" y="1"/>
                    <a:pt x="1094" y="50"/>
                    <a:pt x="792" y="168"/>
                  </a:cubicBezTo>
                  <a:cubicBezTo>
                    <a:pt x="568" y="257"/>
                    <a:pt x="359" y="377"/>
                    <a:pt x="180" y="556"/>
                  </a:cubicBezTo>
                  <a:cubicBezTo>
                    <a:pt x="105" y="616"/>
                    <a:pt x="61" y="690"/>
                    <a:pt x="1" y="765"/>
                  </a:cubicBezTo>
                  <a:cubicBezTo>
                    <a:pt x="16" y="765"/>
                    <a:pt x="76" y="690"/>
                    <a:pt x="195" y="571"/>
                  </a:cubicBezTo>
                  <a:cubicBezTo>
                    <a:pt x="374" y="422"/>
                    <a:pt x="583" y="302"/>
                    <a:pt x="822" y="212"/>
                  </a:cubicBezTo>
                  <a:cubicBezTo>
                    <a:pt x="1110" y="108"/>
                    <a:pt x="1433" y="60"/>
                    <a:pt x="1750" y="60"/>
                  </a:cubicBezTo>
                  <a:cubicBezTo>
                    <a:pt x="1794" y="60"/>
                    <a:pt x="1839" y="61"/>
                    <a:pt x="1883" y="63"/>
                  </a:cubicBezTo>
                  <a:cubicBezTo>
                    <a:pt x="2316" y="93"/>
                    <a:pt x="2749" y="168"/>
                    <a:pt x="3167" y="287"/>
                  </a:cubicBezTo>
                  <a:cubicBezTo>
                    <a:pt x="3600" y="407"/>
                    <a:pt x="4033" y="481"/>
                    <a:pt x="4466" y="541"/>
                  </a:cubicBezTo>
                  <a:cubicBezTo>
                    <a:pt x="4586" y="555"/>
                    <a:pt x="4704" y="562"/>
                    <a:pt x="4821" y="562"/>
                  </a:cubicBezTo>
                  <a:cubicBezTo>
                    <a:pt x="5070" y="562"/>
                    <a:pt x="5313" y="532"/>
                    <a:pt x="5557" y="481"/>
                  </a:cubicBezTo>
                  <a:cubicBezTo>
                    <a:pt x="5796" y="422"/>
                    <a:pt x="6020" y="317"/>
                    <a:pt x="6229" y="183"/>
                  </a:cubicBezTo>
                  <a:cubicBezTo>
                    <a:pt x="6303" y="123"/>
                    <a:pt x="6363" y="63"/>
                    <a:pt x="6423" y="3"/>
                  </a:cubicBezTo>
                  <a:lnTo>
                    <a:pt x="6423" y="3"/>
                  </a:lnTo>
                  <a:cubicBezTo>
                    <a:pt x="6169" y="212"/>
                    <a:pt x="5870" y="362"/>
                    <a:pt x="5542" y="422"/>
                  </a:cubicBezTo>
                  <a:cubicBezTo>
                    <a:pt x="5307" y="473"/>
                    <a:pt x="5058" y="496"/>
                    <a:pt x="4810" y="496"/>
                  </a:cubicBezTo>
                  <a:cubicBezTo>
                    <a:pt x="4695" y="496"/>
                    <a:pt x="4580" y="491"/>
                    <a:pt x="4466" y="481"/>
                  </a:cubicBezTo>
                  <a:cubicBezTo>
                    <a:pt x="4033" y="422"/>
                    <a:pt x="3600" y="332"/>
                    <a:pt x="3182" y="212"/>
                  </a:cubicBezTo>
                  <a:cubicBezTo>
                    <a:pt x="2749" y="93"/>
                    <a:pt x="2316" y="33"/>
                    <a:pt x="1868" y="3"/>
                  </a:cubicBezTo>
                  <a:cubicBezTo>
                    <a:pt x="1824" y="2"/>
                    <a:pt x="1781" y="1"/>
                    <a:pt x="17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0"/>
            <p:cNvSpPr/>
            <p:nvPr/>
          </p:nvSpPr>
          <p:spPr>
            <a:xfrm>
              <a:off x="5984806" y="2427247"/>
              <a:ext cx="263704" cy="45316"/>
            </a:xfrm>
            <a:custGeom>
              <a:avLst/>
              <a:gdLst/>
              <a:ahLst/>
              <a:cxnLst/>
              <a:rect l="l" t="t" r="r" b="b"/>
              <a:pathLst>
                <a:path w="9305" h="1599" extrusionOk="0">
                  <a:moveTo>
                    <a:pt x="295" y="0"/>
                  </a:moveTo>
                  <a:cubicBezTo>
                    <a:pt x="188" y="0"/>
                    <a:pt x="90" y="34"/>
                    <a:pt x="1" y="101"/>
                  </a:cubicBezTo>
                  <a:cubicBezTo>
                    <a:pt x="92" y="55"/>
                    <a:pt x="192" y="36"/>
                    <a:pt x="294" y="36"/>
                  </a:cubicBezTo>
                  <a:cubicBezTo>
                    <a:pt x="325" y="36"/>
                    <a:pt x="357" y="38"/>
                    <a:pt x="389" y="41"/>
                  </a:cubicBezTo>
                  <a:cubicBezTo>
                    <a:pt x="553" y="86"/>
                    <a:pt x="688" y="161"/>
                    <a:pt x="822" y="265"/>
                  </a:cubicBezTo>
                  <a:cubicBezTo>
                    <a:pt x="971" y="370"/>
                    <a:pt x="1136" y="519"/>
                    <a:pt x="1315" y="669"/>
                  </a:cubicBezTo>
                  <a:cubicBezTo>
                    <a:pt x="1494" y="818"/>
                    <a:pt x="1673" y="1012"/>
                    <a:pt x="1882" y="1191"/>
                  </a:cubicBezTo>
                  <a:cubicBezTo>
                    <a:pt x="2121" y="1371"/>
                    <a:pt x="2405" y="1505"/>
                    <a:pt x="2704" y="1565"/>
                  </a:cubicBezTo>
                  <a:cubicBezTo>
                    <a:pt x="2874" y="1587"/>
                    <a:pt x="3044" y="1598"/>
                    <a:pt x="3213" y="1598"/>
                  </a:cubicBezTo>
                  <a:cubicBezTo>
                    <a:pt x="3728" y="1598"/>
                    <a:pt x="4237" y="1494"/>
                    <a:pt x="4720" y="1281"/>
                  </a:cubicBezTo>
                  <a:cubicBezTo>
                    <a:pt x="5392" y="1012"/>
                    <a:pt x="6004" y="684"/>
                    <a:pt x="6602" y="519"/>
                  </a:cubicBezTo>
                  <a:cubicBezTo>
                    <a:pt x="6886" y="430"/>
                    <a:pt x="7184" y="385"/>
                    <a:pt x="7483" y="385"/>
                  </a:cubicBezTo>
                  <a:cubicBezTo>
                    <a:pt x="7737" y="400"/>
                    <a:pt x="7991" y="430"/>
                    <a:pt x="8230" y="519"/>
                  </a:cubicBezTo>
                  <a:cubicBezTo>
                    <a:pt x="8588" y="624"/>
                    <a:pt x="8902" y="848"/>
                    <a:pt x="9126" y="1147"/>
                  </a:cubicBezTo>
                  <a:cubicBezTo>
                    <a:pt x="9200" y="1266"/>
                    <a:pt x="9260" y="1385"/>
                    <a:pt x="9305" y="1505"/>
                  </a:cubicBezTo>
                  <a:cubicBezTo>
                    <a:pt x="9305" y="1475"/>
                    <a:pt x="9290" y="1445"/>
                    <a:pt x="9275" y="1400"/>
                  </a:cubicBezTo>
                  <a:cubicBezTo>
                    <a:pt x="9275" y="1371"/>
                    <a:pt x="9245" y="1326"/>
                    <a:pt x="9230" y="1281"/>
                  </a:cubicBezTo>
                  <a:cubicBezTo>
                    <a:pt x="9200" y="1236"/>
                    <a:pt x="9171" y="1176"/>
                    <a:pt x="9141" y="1132"/>
                  </a:cubicBezTo>
                  <a:cubicBezTo>
                    <a:pt x="8932" y="818"/>
                    <a:pt x="8603" y="579"/>
                    <a:pt x="8245" y="474"/>
                  </a:cubicBezTo>
                  <a:cubicBezTo>
                    <a:pt x="7991" y="385"/>
                    <a:pt x="7737" y="340"/>
                    <a:pt x="7483" y="325"/>
                  </a:cubicBezTo>
                  <a:cubicBezTo>
                    <a:pt x="7169" y="325"/>
                    <a:pt x="6871" y="370"/>
                    <a:pt x="6587" y="460"/>
                  </a:cubicBezTo>
                  <a:cubicBezTo>
                    <a:pt x="5975" y="624"/>
                    <a:pt x="5362" y="952"/>
                    <a:pt x="4690" y="1221"/>
                  </a:cubicBezTo>
                  <a:cubicBezTo>
                    <a:pt x="4222" y="1427"/>
                    <a:pt x="3710" y="1536"/>
                    <a:pt x="3194" y="1536"/>
                  </a:cubicBezTo>
                  <a:cubicBezTo>
                    <a:pt x="3035" y="1536"/>
                    <a:pt x="2877" y="1526"/>
                    <a:pt x="2719" y="1505"/>
                  </a:cubicBezTo>
                  <a:cubicBezTo>
                    <a:pt x="2420" y="1445"/>
                    <a:pt x="2151" y="1326"/>
                    <a:pt x="1927" y="1147"/>
                  </a:cubicBezTo>
                  <a:cubicBezTo>
                    <a:pt x="1703" y="982"/>
                    <a:pt x="1524" y="788"/>
                    <a:pt x="1345" y="639"/>
                  </a:cubicBezTo>
                  <a:cubicBezTo>
                    <a:pt x="1151" y="489"/>
                    <a:pt x="1001" y="340"/>
                    <a:pt x="837" y="235"/>
                  </a:cubicBezTo>
                  <a:cubicBezTo>
                    <a:pt x="717" y="131"/>
                    <a:pt x="568" y="56"/>
                    <a:pt x="404" y="11"/>
                  </a:cubicBezTo>
                  <a:cubicBezTo>
                    <a:pt x="366" y="4"/>
                    <a:pt x="330" y="0"/>
                    <a:pt x="2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0"/>
            <p:cNvSpPr/>
            <p:nvPr/>
          </p:nvSpPr>
          <p:spPr>
            <a:xfrm>
              <a:off x="6041514" y="2358579"/>
              <a:ext cx="221392" cy="64445"/>
            </a:xfrm>
            <a:custGeom>
              <a:avLst/>
              <a:gdLst/>
              <a:ahLst/>
              <a:cxnLst/>
              <a:rect l="l" t="t" r="r" b="b"/>
              <a:pathLst>
                <a:path w="7812" h="2274" extrusionOk="0">
                  <a:moveTo>
                    <a:pt x="5229" y="595"/>
                  </a:moveTo>
                  <a:cubicBezTo>
                    <a:pt x="5333" y="595"/>
                    <a:pt x="5434" y="639"/>
                    <a:pt x="5512" y="717"/>
                  </a:cubicBezTo>
                  <a:cubicBezTo>
                    <a:pt x="5601" y="807"/>
                    <a:pt x="5661" y="926"/>
                    <a:pt x="5661" y="1046"/>
                  </a:cubicBezTo>
                  <a:cubicBezTo>
                    <a:pt x="5674" y="1279"/>
                    <a:pt x="5586" y="1513"/>
                    <a:pt x="5415" y="1678"/>
                  </a:cubicBezTo>
                  <a:lnTo>
                    <a:pt x="5415" y="1678"/>
                  </a:lnTo>
                  <a:cubicBezTo>
                    <a:pt x="5372" y="1653"/>
                    <a:pt x="5329" y="1627"/>
                    <a:pt x="5288" y="1598"/>
                  </a:cubicBezTo>
                  <a:cubicBezTo>
                    <a:pt x="5094" y="1464"/>
                    <a:pt x="4944" y="1284"/>
                    <a:pt x="4840" y="1075"/>
                  </a:cubicBezTo>
                  <a:cubicBezTo>
                    <a:pt x="4795" y="971"/>
                    <a:pt x="4795" y="851"/>
                    <a:pt x="4870" y="762"/>
                  </a:cubicBezTo>
                  <a:cubicBezTo>
                    <a:pt x="4944" y="657"/>
                    <a:pt x="5064" y="612"/>
                    <a:pt x="5183" y="597"/>
                  </a:cubicBezTo>
                  <a:cubicBezTo>
                    <a:pt x="5198" y="596"/>
                    <a:pt x="5214" y="595"/>
                    <a:pt x="5229" y="595"/>
                  </a:cubicBezTo>
                  <a:close/>
                  <a:moveTo>
                    <a:pt x="3200" y="450"/>
                  </a:moveTo>
                  <a:cubicBezTo>
                    <a:pt x="3347" y="450"/>
                    <a:pt x="3491" y="500"/>
                    <a:pt x="3615" y="597"/>
                  </a:cubicBezTo>
                  <a:cubicBezTo>
                    <a:pt x="3779" y="777"/>
                    <a:pt x="3824" y="1046"/>
                    <a:pt x="3720" y="1270"/>
                  </a:cubicBezTo>
                  <a:cubicBezTo>
                    <a:pt x="3630" y="1479"/>
                    <a:pt x="3451" y="1643"/>
                    <a:pt x="3242" y="1733"/>
                  </a:cubicBezTo>
                  <a:cubicBezTo>
                    <a:pt x="3122" y="1788"/>
                    <a:pt x="2998" y="1832"/>
                    <a:pt x="2871" y="1864"/>
                  </a:cubicBezTo>
                  <a:lnTo>
                    <a:pt x="2871" y="1864"/>
                  </a:lnTo>
                  <a:cubicBezTo>
                    <a:pt x="2672" y="1698"/>
                    <a:pt x="2555" y="1445"/>
                    <a:pt x="2555" y="1180"/>
                  </a:cubicBezTo>
                  <a:cubicBezTo>
                    <a:pt x="2525" y="911"/>
                    <a:pt x="2674" y="657"/>
                    <a:pt x="2898" y="523"/>
                  </a:cubicBezTo>
                  <a:cubicBezTo>
                    <a:pt x="2996" y="474"/>
                    <a:pt x="3098" y="450"/>
                    <a:pt x="3200" y="450"/>
                  </a:cubicBezTo>
                  <a:close/>
                  <a:moveTo>
                    <a:pt x="7767" y="0"/>
                  </a:moveTo>
                  <a:lnTo>
                    <a:pt x="7767" y="0"/>
                  </a:lnTo>
                  <a:cubicBezTo>
                    <a:pt x="7797" y="224"/>
                    <a:pt x="7782" y="448"/>
                    <a:pt x="7737" y="672"/>
                  </a:cubicBezTo>
                  <a:cubicBezTo>
                    <a:pt x="7662" y="926"/>
                    <a:pt x="7543" y="1165"/>
                    <a:pt x="7379" y="1359"/>
                  </a:cubicBezTo>
                  <a:cubicBezTo>
                    <a:pt x="7140" y="1628"/>
                    <a:pt x="6826" y="1807"/>
                    <a:pt x="6483" y="1867"/>
                  </a:cubicBezTo>
                  <a:cubicBezTo>
                    <a:pt x="6399" y="1879"/>
                    <a:pt x="6315" y="1885"/>
                    <a:pt x="6231" y="1885"/>
                  </a:cubicBezTo>
                  <a:cubicBezTo>
                    <a:pt x="5971" y="1885"/>
                    <a:pt x="5714" y="1828"/>
                    <a:pt x="5484" y="1714"/>
                  </a:cubicBezTo>
                  <a:lnTo>
                    <a:pt x="5484" y="1714"/>
                  </a:lnTo>
                  <a:cubicBezTo>
                    <a:pt x="5655" y="1537"/>
                    <a:pt x="5746" y="1299"/>
                    <a:pt x="5721" y="1060"/>
                  </a:cubicBezTo>
                  <a:cubicBezTo>
                    <a:pt x="5721" y="911"/>
                    <a:pt x="5661" y="777"/>
                    <a:pt x="5557" y="672"/>
                  </a:cubicBezTo>
                  <a:cubicBezTo>
                    <a:pt x="5471" y="598"/>
                    <a:pt x="5364" y="545"/>
                    <a:pt x="5255" y="545"/>
                  </a:cubicBezTo>
                  <a:cubicBezTo>
                    <a:pt x="5231" y="545"/>
                    <a:pt x="5207" y="547"/>
                    <a:pt x="5183" y="553"/>
                  </a:cubicBezTo>
                  <a:cubicBezTo>
                    <a:pt x="5034" y="553"/>
                    <a:pt x="4914" y="627"/>
                    <a:pt x="4825" y="732"/>
                  </a:cubicBezTo>
                  <a:cubicBezTo>
                    <a:pt x="4735" y="836"/>
                    <a:pt x="4720" y="986"/>
                    <a:pt x="4780" y="1105"/>
                  </a:cubicBezTo>
                  <a:cubicBezTo>
                    <a:pt x="4885" y="1329"/>
                    <a:pt x="5049" y="1523"/>
                    <a:pt x="5258" y="1658"/>
                  </a:cubicBezTo>
                  <a:cubicBezTo>
                    <a:pt x="5293" y="1681"/>
                    <a:pt x="5328" y="1703"/>
                    <a:pt x="5364" y="1723"/>
                  </a:cubicBezTo>
                  <a:lnTo>
                    <a:pt x="5364" y="1723"/>
                  </a:lnTo>
                  <a:cubicBezTo>
                    <a:pt x="5354" y="1731"/>
                    <a:pt x="5343" y="1740"/>
                    <a:pt x="5333" y="1747"/>
                  </a:cubicBezTo>
                  <a:cubicBezTo>
                    <a:pt x="5109" y="1912"/>
                    <a:pt x="4840" y="2031"/>
                    <a:pt x="4571" y="2091"/>
                  </a:cubicBezTo>
                  <a:cubicBezTo>
                    <a:pt x="4333" y="2166"/>
                    <a:pt x="4095" y="2199"/>
                    <a:pt x="3849" y="2199"/>
                  </a:cubicBezTo>
                  <a:cubicBezTo>
                    <a:pt x="3801" y="2199"/>
                    <a:pt x="3753" y="2198"/>
                    <a:pt x="3705" y="2196"/>
                  </a:cubicBezTo>
                  <a:cubicBezTo>
                    <a:pt x="3428" y="2181"/>
                    <a:pt x="3152" y="2082"/>
                    <a:pt x="2931" y="1911"/>
                  </a:cubicBezTo>
                  <a:lnTo>
                    <a:pt x="2931" y="1911"/>
                  </a:lnTo>
                  <a:cubicBezTo>
                    <a:pt x="3043" y="1880"/>
                    <a:pt x="3152" y="1841"/>
                    <a:pt x="3257" y="1792"/>
                  </a:cubicBezTo>
                  <a:cubicBezTo>
                    <a:pt x="3496" y="1703"/>
                    <a:pt x="3675" y="1523"/>
                    <a:pt x="3779" y="1299"/>
                  </a:cubicBezTo>
                  <a:cubicBezTo>
                    <a:pt x="3899" y="1046"/>
                    <a:pt x="3839" y="762"/>
                    <a:pt x="3660" y="568"/>
                  </a:cubicBezTo>
                  <a:cubicBezTo>
                    <a:pt x="3528" y="453"/>
                    <a:pt x="3364" y="396"/>
                    <a:pt x="3200" y="396"/>
                  </a:cubicBezTo>
                  <a:cubicBezTo>
                    <a:pt x="3086" y="396"/>
                    <a:pt x="2972" y="423"/>
                    <a:pt x="2868" y="478"/>
                  </a:cubicBezTo>
                  <a:cubicBezTo>
                    <a:pt x="2614" y="627"/>
                    <a:pt x="2465" y="896"/>
                    <a:pt x="2480" y="1195"/>
                  </a:cubicBezTo>
                  <a:cubicBezTo>
                    <a:pt x="2493" y="1456"/>
                    <a:pt x="2597" y="1706"/>
                    <a:pt x="2783" y="1884"/>
                  </a:cubicBezTo>
                  <a:lnTo>
                    <a:pt x="2783" y="1884"/>
                  </a:lnTo>
                  <a:cubicBezTo>
                    <a:pt x="2643" y="1913"/>
                    <a:pt x="2501" y="1928"/>
                    <a:pt x="2358" y="1928"/>
                  </a:cubicBezTo>
                  <a:cubicBezTo>
                    <a:pt x="2239" y="1928"/>
                    <a:pt x="2120" y="1918"/>
                    <a:pt x="2002" y="1897"/>
                  </a:cubicBezTo>
                  <a:cubicBezTo>
                    <a:pt x="1390" y="1822"/>
                    <a:pt x="822" y="1538"/>
                    <a:pt x="389" y="1090"/>
                  </a:cubicBezTo>
                  <a:cubicBezTo>
                    <a:pt x="240" y="911"/>
                    <a:pt x="105" y="732"/>
                    <a:pt x="1" y="538"/>
                  </a:cubicBezTo>
                  <a:lnTo>
                    <a:pt x="1" y="538"/>
                  </a:lnTo>
                  <a:cubicBezTo>
                    <a:pt x="1" y="538"/>
                    <a:pt x="31" y="598"/>
                    <a:pt x="76" y="702"/>
                  </a:cubicBezTo>
                  <a:cubicBezTo>
                    <a:pt x="165" y="836"/>
                    <a:pt x="270" y="971"/>
                    <a:pt x="374" y="1105"/>
                  </a:cubicBezTo>
                  <a:cubicBezTo>
                    <a:pt x="792" y="1568"/>
                    <a:pt x="1375" y="1867"/>
                    <a:pt x="2002" y="1957"/>
                  </a:cubicBezTo>
                  <a:cubicBezTo>
                    <a:pt x="2120" y="1978"/>
                    <a:pt x="2241" y="1988"/>
                    <a:pt x="2361" y="1988"/>
                  </a:cubicBezTo>
                  <a:cubicBezTo>
                    <a:pt x="2522" y="1988"/>
                    <a:pt x="2683" y="1970"/>
                    <a:pt x="2839" y="1934"/>
                  </a:cubicBezTo>
                  <a:lnTo>
                    <a:pt x="2839" y="1934"/>
                  </a:lnTo>
                  <a:cubicBezTo>
                    <a:pt x="2849" y="1942"/>
                    <a:pt x="2859" y="1949"/>
                    <a:pt x="2868" y="1957"/>
                  </a:cubicBezTo>
                  <a:cubicBezTo>
                    <a:pt x="3107" y="2151"/>
                    <a:pt x="3406" y="2255"/>
                    <a:pt x="3705" y="2270"/>
                  </a:cubicBezTo>
                  <a:cubicBezTo>
                    <a:pt x="3753" y="2273"/>
                    <a:pt x="3802" y="2274"/>
                    <a:pt x="3850" y="2274"/>
                  </a:cubicBezTo>
                  <a:cubicBezTo>
                    <a:pt x="4100" y="2274"/>
                    <a:pt x="4348" y="2241"/>
                    <a:pt x="4586" y="2166"/>
                  </a:cubicBezTo>
                  <a:cubicBezTo>
                    <a:pt x="4870" y="2091"/>
                    <a:pt x="5138" y="1971"/>
                    <a:pt x="5377" y="1807"/>
                  </a:cubicBezTo>
                  <a:cubicBezTo>
                    <a:pt x="5397" y="1792"/>
                    <a:pt x="5416" y="1777"/>
                    <a:pt x="5435" y="1760"/>
                  </a:cubicBezTo>
                  <a:lnTo>
                    <a:pt x="5435" y="1760"/>
                  </a:lnTo>
                  <a:cubicBezTo>
                    <a:pt x="5681" y="1883"/>
                    <a:pt x="5958" y="1945"/>
                    <a:pt x="6237" y="1945"/>
                  </a:cubicBezTo>
                  <a:cubicBezTo>
                    <a:pt x="6324" y="1945"/>
                    <a:pt x="6411" y="1939"/>
                    <a:pt x="6498" y="1927"/>
                  </a:cubicBezTo>
                  <a:cubicBezTo>
                    <a:pt x="6856" y="1867"/>
                    <a:pt x="7170" y="1673"/>
                    <a:pt x="7409" y="1404"/>
                  </a:cubicBezTo>
                  <a:cubicBezTo>
                    <a:pt x="7573" y="1195"/>
                    <a:pt x="7692" y="941"/>
                    <a:pt x="7767" y="687"/>
                  </a:cubicBezTo>
                  <a:cubicBezTo>
                    <a:pt x="7797" y="523"/>
                    <a:pt x="7812" y="344"/>
                    <a:pt x="7797" y="179"/>
                  </a:cubicBezTo>
                  <a:cubicBezTo>
                    <a:pt x="7782" y="120"/>
                    <a:pt x="7782" y="60"/>
                    <a:pt x="7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0"/>
            <p:cNvSpPr/>
            <p:nvPr/>
          </p:nvSpPr>
          <p:spPr>
            <a:xfrm>
              <a:off x="5950514" y="2460206"/>
              <a:ext cx="81733" cy="75724"/>
            </a:xfrm>
            <a:custGeom>
              <a:avLst/>
              <a:gdLst/>
              <a:ahLst/>
              <a:cxnLst/>
              <a:rect l="l" t="t" r="r" b="b"/>
              <a:pathLst>
                <a:path w="2884" h="2672" extrusionOk="0">
                  <a:moveTo>
                    <a:pt x="1417" y="1133"/>
                  </a:moveTo>
                  <a:cubicBezTo>
                    <a:pt x="1651" y="1133"/>
                    <a:pt x="1882" y="1191"/>
                    <a:pt x="2089" y="1303"/>
                  </a:cubicBezTo>
                  <a:lnTo>
                    <a:pt x="2089" y="1303"/>
                  </a:lnTo>
                  <a:cubicBezTo>
                    <a:pt x="2087" y="1324"/>
                    <a:pt x="2083" y="1347"/>
                    <a:pt x="2077" y="1372"/>
                  </a:cubicBezTo>
                  <a:cubicBezTo>
                    <a:pt x="2022" y="1866"/>
                    <a:pt x="1603" y="2233"/>
                    <a:pt x="1108" y="2233"/>
                  </a:cubicBezTo>
                  <a:cubicBezTo>
                    <a:pt x="1063" y="2233"/>
                    <a:pt x="1017" y="2230"/>
                    <a:pt x="972" y="2224"/>
                  </a:cubicBezTo>
                  <a:cubicBezTo>
                    <a:pt x="822" y="2209"/>
                    <a:pt x="688" y="2149"/>
                    <a:pt x="583" y="2045"/>
                  </a:cubicBezTo>
                  <a:cubicBezTo>
                    <a:pt x="479" y="1955"/>
                    <a:pt x="419" y="1806"/>
                    <a:pt x="464" y="1671"/>
                  </a:cubicBezTo>
                  <a:cubicBezTo>
                    <a:pt x="494" y="1537"/>
                    <a:pt x="583" y="1432"/>
                    <a:pt x="688" y="1343"/>
                  </a:cubicBezTo>
                  <a:cubicBezTo>
                    <a:pt x="792" y="1268"/>
                    <a:pt x="927" y="1208"/>
                    <a:pt x="1061" y="1178"/>
                  </a:cubicBezTo>
                  <a:cubicBezTo>
                    <a:pt x="1179" y="1148"/>
                    <a:pt x="1298" y="1133"/>
                    <a:pt x="1417" y="1133"/>
                  </a:cubicBezTo>
                  <a:close/>
                  <a:moveTo>
                    <a:pt x="759" y="1"/>
                  </a:moveTo>
                  <a:cubicBezTo>
                    <a:pt x="619" y="1"/>
                    <a:pt x="479" y="20"/>
                    <a:pt x="344" y="58"/>
                  </a:cubicBezTo>
                  <a:cubicBezTo>
                    <a:pt x="240" y="88"/>
                    <a:pt x="150" y="118"/>
                    <a:pt x="90" y="133"/>
                  </a:cubicBezTo>
                  <a:cubicBezTo>
                    <a:pt x="61" y="148"/>
                    <a:pt x="31" y="163"/>
                    <a:pt x="1" y="178"/>
                  </a:cubicBezTo>
                  <a:lnTo>
                    <a:pt x="105" y="178"/>
                  </a:lnTo>
                  <a:cubicBezTo>
                    <a:pt x="150" y="163"/>
                    <a:pt x="240" y="133"/>
                    <a:pt x="344" y="103"/>
                  </a:cubicBezTo>
                  <a:cubicBezTo>
                    <a:pt x="471" y="73"/>
                    <a:pt x="600" y="57"/>
                    <a:pt x="728" y="57"/>
                  </a:cubicBezTo>
                  <a:cubicBezTo>
                    <a:pt x="918" y="57"/>
                    <a:pt x="1107" y="91"/>
                    <a:pt x="1285" y="163"/>
                  </a:cubicBezTo>
                  <a:cubicBezTo>
                    <a:pt x="1494" y="252"/>
                    <a:pt x="1674" y="372"/>
                    <a:pt x="1823" y="551"/>
                  </a:cubicBezTo>
                  <a:cubicBezTo>
                    <a:pt x="1987" y="730"/>
                    <a:pt x="2077" y="969"/>
                    <a:pt x="2092" y="1223"/>
                  </a:cubicBezTo>
                  <a:cubicBezTo>
                    <a:pt x="2092" y="1229"/>
                    <a:pt x="2092" y="1235"/>
                    <a:pt x="2092" y="1241"/>
                  </a:cubicBezTo>
                  <a:lnTo>
                    <a:pt x="2092" y="1241"/>
                  </a:lnTo>
                  <a:cubicBezTo>
                    <a:pt x="1880" y="1130"/>
                    <a:pt x="1647" y="1074"/>
                    <a:pt x="1411" y="1074"/>
                  </a:cubicBezTo>
                  <a:cubicBezTo>
                    <a:pt x="1289" y="1074"/>
                    <a:pt x="1167" y="1088"/>
                    <a:pt x="1046" y="1119"/>
                  </a:cubicBezTo>
                  <a:cubicBezTo>
                    <a:pt x="897" y="1148"/>
                    <a:pt x="777" y="1208"/>
                    <a:pt x="658" y="1283"/>
                  </a:cubicBezTo>
                  <a:cubicBezTo>
                    <a:pt x="524" y="1372"/>
                    <a:pt x="434" y="1507"/>
                    <a:pt x="404" y="1656"/>
                  </a:cubicBezTo>
                  <a:cubicBezTo>
                    <a:pt x="359" y="1806"/>
                    <a:pt x="419" y="1970"/>
                    <a:pt x="538" y="2074"/>
                  </a:cubicBezTo>
                  <a:cubicBezTo>
                    <a:pt x="658" y="2194"/>
                    <a:pt x="807" y="2254"/>
                    <a:pt x="972" y="2269"/>
                  </a:cubicBezTo>
                  <a:cubicBezTo>
                    <a:pt x="1016" y="2283"/>
                    <a:pt x="1076" y="2283"/>
                    <a:pt x="1121" y="2283"/>
                  </a:cubicBezTo>
                  <a:cubicBezTo>
                    <a:pt x="1655" y="2270"/>
                    <a:pt x="2089" y="1854"/>
                    <a:pt x="2146" y="1335"/>
                  </a:cubicBezTo>
                  <a:lnTo>
                    <a:pt x="2146" y="1335"/>
                  </a:lnTo>
                  <a:cubicBezTo>
                    <a:pt x="2227" y="1384"/>
                    <a:pt x="2304" y="1441"/>
                    <a:pt x="2375" y="1507"/>
                  </a:cubicBezTo>
                  <a:cubicBezTo>
                    <a:pt x="2614" y="1716"/>
                    <a:pt x="2764" y="2000"/>
                    <a:pt x="2824" y="2313"/>
                  </a:cubicBezTo>
                  <a:cubicBezTo>
                    <a:pt x="2853" y="2433"/>
                    <a:pt x="2853" y="2552"/>
                    <a:pt x="2853" y="2672"/>
                  </a:cubicBezTo>
                  <a:cubicBezTo>
                    <a:pt x="2883" y="2552"/>
                    <a:pt x="2883" y="2433"/>
                    <a:pt x="2853" y="2313"/>
                  </a:cubicBezTo>
                  <a:cubicBezTo>
                    <a:pt x="2809" y="1985"/>
                    <a:pt x="2644" y="1686"/>
                    <a:pt x="2405" y="1462"/>
                  </a:cubicBezTo>
                  <a:cubicBezTo>
                    <a:pt x="2326" y="1389"/>
                    <a:pt x="2240" y="1326"/>
                    <a:pt x="2150" y="1273"/>
                  </a:cubicBezTo>
                  <a:lnTo>
                    <a:pt x="2150" y="1273"/>
                  </a:lnTo>
                  <a:cubicBezTo>
                    <a:pt x="2152" y="1247"/>
                    <a:pt x="2152" y="1220"/>
                    <a:pt x="2151" y="1193"/>
                  </a:cubicBezTo>
                  <a:cubicBezTo>
                    <a:pt x="2137" y="939"/>
                    <a:pt x="2032" y="685"/>
                    <a:pt x="1868" y="491"/>
                  </a:cubicBezTo>
                  <a:cubicBezTo>
                    <a:pt x="1703" y="312"/>
                    <a:pt x="1524" y="178"/>
                    <a:pt x="1315" y="103"/>
                  </a:cubicBezTo>
                  <a:cubicBezTo>
                    <a:pt x="1136" y="35"/>
                    <a:pt x="947"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0"/>
            <p:cNvSpPr/>
            <p:nvPr/>
          </p:nvSpPr>
          <p:spPr>
            <a:xfrm>
              <a:off x="5893806" y="2522356"/>
              <a:ext cx="84680" cy="74959"/>
            </a:xfrm>
            <a:custGeom>
              <a:avLst/>
              <a:gdLst/>
              <a:ahLst/>
              <a:cxnLst/>
              <a:rect l="l" t="t" r="r" b="b"/>
              <a:pathLst>
                <a:path w="2988" h="2645" extrusionOk="0">
                  <a:moveTo>
                    <a:pt x="284" y="1"/>
                  </a:moveTo>
                  <a:cubicBezTo>
                    <a:pt x="240" y="31"/>
                    <a:pt x="195" y="76"/>
                    <a:pt x="150" y="135"/>
                  </a:cubicBezTo>
                  <a:cubicBezTo>
                    <a:pt x="60" y="285"/>
                    <a:pt x="15" y="464"/>
                    <a:pt x="15" y="643"/>
                  </a:cubicBezTo>
                  <a:cubicBezTo>
                    <a:pt x="1" y="1270"/>
                    <a:pt x="493" y="1808"/>
                    <a:pt x="1121" y="1838"/>
                  </a:cubicBezTo>
                  <a:cubicBezTo>
                    <a:pt x="1139" y="1839"/>
                    <a:pt x="1157" y="1839"/>
                    <a:pt x="1175" y="1839"/>
                  </a:cubicBezTo>
                  <a:cubicBezTo>
                    <a:pt x="1497" y="1839"/>
                    <a:pt x="1793" y="1718"/>
                    <a:pt x="2062" y="1718"/>
                  </a:cubicBezTo>
                  <a:cubicBezTo>
                    <a:pt x="2101" y="1712"/>
                    <a:pt x="2140" y="1708"/>
                    <a:pt x="2179" y="1708"/>
                  </a:cubicBezTo>
                  <a:cubicBezTo>
                    <a:pt x="2395" y="1708"/>
                    <a:pt x="2607" y="1810"/>
                    <a:pt x="2734" y="1987"/>
                  </a:cubicBezTo>
                  <a:cubicBezTo>
                    <a:pt x="2838" y="2122"/>
                    <a:pt x="2913" y="2286"/>
                    <a:pt x="2943" y="2450"/>
                  </a:cubicBezTo>
                  <a:cubicBezTo>
                    <a:pt x="2958" y="2525"/>
                    <a:pt x="2958" y="2585"/>
                    <a:pt x="2928" y="2644"/>
                  </a:cubicBezTo>
                  <a:cubicBezTo>
                    <a:pt x="2973" y="2585"/>
                    <a:pt x="2988" y="2525"/>
                    <a:pt x="2973" y="2450"/>
                  </a:cubicBezTo>
                  <a:cubicBezTo>
                    <a:pt x="2958" y="2271"/>
                    <a:pt x="2883" y="2107"/>
                    <a:pt x="2778" y="1957"/>
                  </a:cubicBezTo>
                  <a:cubicBezTo>
                    <a:pt x="2719" y="1853"/>
                    <a:pt x="2614" y="1763"/>
                    <a:pt x="2495" y="1718"/>
                  </a:cubicBezTo>
                  <a:cubicBezTo>
                    <a:pt x="2384" y="1682"/>
                    <a:pt x="2263" y="1655"/>
                    <a:pt x="2141" y="1655"/>
                  </a:cubicBezTo>
                  <a:cubicBezTo>
                    <a:pt x="2114" y="1655"/>
                    <a:pt x="2088" y="1656"/>
                    <a:pt x="2062" y="1659"/>
                  </a:cubicBezTo>
                  <a:cubicBezTo>
                    <a:pt x="1796" y="1672"/>
                    <a:pt x="1518" y="1768"/>
                    <a:pt x="1229" y="1768"/>
                  </a:cubicBezTo>
                  <a:cubicBezTo>
                    <a:pt x="1193" y="1768"/>
                    <a:pt x="1157" y="1766"/>
                    <a:pt x="1121" y="1763"/>
                  </a:cubicBezTo>
                  <a:cubicBezTo>
                    <a:pt x="807" y="1748"/>
                    <a:pt x="508" y="1599"/>
                    <a:pt x="314" y="1360"/>
                  </a:cubicBezTo>
                  <a:cubicBezTo>
                    <a:pt x="150" y="1151"/>
                    <a:pt x="75" y="897"/>
                    <a:pt x="60" y="643"/>
                  </a:cubicBezTo>
                  <a:cubicBezTo>
                    <a:pt x="60" y="479"/>
                    <a:pt x="90" y="300"/>
                    <a:pt x="180" y="150"/>
                  </a:cubicBezTo>
                  <a:cubicBezTo>
                    <a:pt x="239" y="46"/>
                    <a:pt x="284" y="1"/>
                    <a:pt x="2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0"/>
            <p:cNvSpPr/>
            <p:nvPr/>
          </p:nvSpPr>
          <p:spPr>
            <a:xfrm>
              <a:off x="5885757" y="2633675"/>
              <a:ext cx="67761" cy="99700"/>
            </a:xfrm>
            <a:custGeom>
              <a:avLst/>
              <a:gdLst/>
              <a:ahLst/>
              <a:cxnLst/>
              <a:rect l="l" t="t" r="r" b="b"/>
              <a:pathLst>
                <a:path w="2391" h="3518" extrusionOk="0">
                  <a:moveTo>
                    <a:pt x="491" y="1333"/>
                  </a:moveTo>
                  <a:cubicBezTo>
                    <a:pt x="682" y="1333"/>
                    <a:pt x="878" y="1420"/>
                    <a:pt x="1001" y="1569"/>
                  </a:cubicBezTo>
                  <a:cubicBezTo>
                    <a:pt x="1133" y="1744"/>
                    <a:pt x="1221" y="1947"/>
                    <a:pt x="1281" y="2151"/>
                  </a:cubicBezTo>
                  <a:lnTo>
                    <a:pt x="1281" y="2151"/>
                  </a:lnTo>
                  <a:cubicBezTo>
                    <a:pt x="1113" y="2264"/>
                    <a:pt x="908" y="2331"/>
                    <a:pt x="703" y="2331"/>
                  </a:cubicBezTo>
                  <a:cubicBezTo>
                    <a:pt x="691" y="2331"/>
                    <a:pt x="679" y="2332"/>
                    <a:pt x="668" y="2332"/>
                  </a:cubicBezTo>
                  <a:cubicBezTo>
                    <a:pt x="427" y="2332"/>
                    <a:pt x="205" y="2185"/>
                    <a:pt x="105" y="1942"/>
                  </a:cubicBezTo>
                  <a:cubicBezTo>
                    <a:pt x="61" y="1823"/>
                    <a:pt x="61" y="1703"/>
                    <a:pt x="105" y="1584"/>
                  </a:cubicBezTo>
                  <a:cubicBezTo>
                    <a:pt x="150" y="1464"/>
                    <a:pt x="255" y="1375"/>
                    <a:pt x="374" y="1345"/>
                  </a:cubicBezTo>
                  <a:cubicBezTo>
                    <a:pt x="413" y="1337"/>
                    <a:pt x="452" y="1333"/>
                    <a:pt x="491" y="1333"/>
                  </a:cubicBezTo>
                  <a:close/>
                  <a:moveTo>
                    <a:pt x="2375" y="1"/>
                  </a:moveTo>
                  <a:cubicBezTo>
                    <a:pt x="2360" y="1"/>
                    <a:pt x="2375" y="105"/>
                    <a:pt x="2360" y="314"/>
                  </a:cubicBezTo>
                  <a:cubicBezTo>
                    <a:pt x="2331" y="583"/>
                    <a:pt x="2241" y="852"/>
                    <a:pt x="2122" y="1106"/>
                  </a:cubicBezTo>
                  <a:cubicBezTo>
                    <a:pt x="1927" y="1479"/>
                    <a:pt x="1673" y="1823"/>
                    <a:pt x="1360" y="2092"/>
                  </a:cubicBezTo>
                  <a:cubicBezTo>
                    <a:pt x="1348" y="2102"/>
                    <a:pt x="1336" y="2111"/>
                    <a:pt x="1323" y="2121"/>
                  </a:cubicBezTo>
                  <a:lnTo>
                    <a:pt x="1323" y="2121"/>
                  </a:lnTo>
                  <a:cubicBezTo>
                    <a:pt x="1276" y="1908"/>
                    <a:pt x="1174" y="1710"/>
                    <a:pt x="1046" y="1539"/>
                  </a:cubicBezTo>
                  <a:cubicBezTo>
                    <a:pt x="913" y="1369"/>
                    <a:pt x="711" y="1268"/>
                    <a:pt x="495" y="1268"/>
                  </a:cubicBezTo>
                  <a:cubicBezTo>
                    <a:pt x="446" y="1268"/>
                    <a:pt x="395" y="1274"/>
                    <a:pt x="344" y="1285"/>
                  </a:cubicBezTo>
                  <a:cubicBezTo>
                    <a:pt x="210" y="1315"/>
                    <a:pt x="105" y="1420"/>
                    <a:pt x="46" y="1554"/>
                  </a:cubicBezTo>
                  <a:cubicBezTo>
                    <a:pt x="1" y="1688"/>
                    <a:pt x="1" y="1838"/>
                    <a:pt x="46" y="1972"/>
                  </a:cubicBezTo>
                  <a:cubicBezTo>
                    <a:pt x="90" y="2107"/>
                    <a:pt x="180" y="2226"/>
                    <a:pt x="314" y="2301"/>
                  </a:cubicBezTo>
                  <a:cubicBezTo>
                    <a:pt x="434" y="2360"/>
                    <a:pt x="568" y="2390"/>
                    <a:pt x="703" y="2390"/>
                  </a:cubicBezTo>
                  <a:cubicBezTo>
                    <a:pt x="913" y="2390"/>
                    <a:pt x="1124" y="2329"/>
                    <a:pt x="1301" y="2214"/>
                  </a:cubicBezTo>
                  <a:lnTo>
                    <a:pt x="1301" y="2214"/>
                  </a:lnTo>
                  <a:cubicBezTo>
                    <a:pt x="1353" y="2379"/>
                    <a:pt x="1392" y="2555"/>
                    <a:pt x="1420" y="2719"/>
                  </a:cubicBezTo>
                  <a:cubicBezTo>
                    <a:pt x="1449" y="2883"/>
                    <a:pt x="1435" y="3033"/>
                    <a:pt x="1375" y="3182"/>
                  </a:cubicBezTo>
                  <a:cubicBezTo>
                    <a:pt x="1330" y="3301"/>
                    <a:pt x="1240" y="3376"/>
                    <a:pt x="1136" y="3436"/>
                  </a:cubicBezTo>
                  <a:cubicBezTo>
                    <a:pt x="1046" y="3481"/>
                    <a:pt x="942" y="3510"/>
                    <a:pt x="837" y="3510"/>
                  </a:cubicBezTo>
                  <a:cubicBezTo>
                    <a:pt x="857" y="3510"/>
                    <a:pt x="877" y="3517"/>
                    <a:pt x="897" y="3517"/>
                  </a:cubicBezTo>
                  <a:cubicBezTo>
                    <a:pt x="907" y="3517"/>
                    <a:pt x="917" y="3515"/>
                    <a:pt x="927" y="3510"/>
                  </a:cubicBezTo>
                  <a:cubicBezTo>
                    <a:pt x="1001" y="3510"/>
                    <a:pt x="1076" y="3495"/>
                    <a:pt x="1151" y="3466"/>
                  </a:cubicBezTo>
                  <a:cubicBezTo>
                    <a:pt x="1255" y="3406"/>
                    <a:pt x="1345" y="3316"/>
                    <a:pt x="1405" y="3212"/>
                  </a:cubicBezTo>
                  <a:cubicBezTo>
                    <a:pt x="1479" y="3047"/>
                    <a:pt x="1494" y="2883"/>
                    <a:pt x="1464" y="2719"/>
                  </a:cubicBezTo>
                  <a:cubicBezTo>
                    <a:pt x="1436" y="2537"/>
                    <a:pt x="1395" y="2355"/>
                    <a:pt x="1341" y="2186"/>
                  </a:cubicBezTo>
                  <a:lnTo>
                    <a:pt x="1341" y="2186"/>
                  </a:lnTo>
                  <a:cubicBezTo>
                    <a:pt x="1363" y="2170"/>
                    <a:pt x="1384" y="2154"/>
                    <a:pt x="1405" y="2136"/>
                  </a:cubicBezTo>
                  <a:cubicBezTo>
                    <a:pt x="1718" y="1853"/>
                    <a:pt x="1972" y="1509"/>
                    <a:pt x="2151" y="1136"/>
                  </a:cubicBezTo>
                  <a:cubicBezTo>
                    <a:pt x="2286" y="867"/>
                    <a:pt x="2360" y="598"/>
                    <a:pt x="2390" y="314"/>
                  </a:cubicBezTo>
                  <a:cubicBezTo>
                    <a:pt x="2390" y="210"/>
                    <a:pt x="2390" y="105"/>
                    <a:pt x="2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0"/>
            <p:cNvSpPr/>
            <p:nvPr/>
          </p:nvSpPr>
          <p:spPr>
            <a:xfrm>
              <a:off x="5989453" y="2691489"/>
              <a:ext cx="41093" cy="88846"/>
            </a:xfrm>
            <a:custGeom>
              <a:avLst/>
              <a:gdLst/>
              <a:ahLst/>
              <a:cxnLst/>
              <a:rect l="l" t="t" r="r" b="b"/>
              <a:pathLst>
                <a:path w="1450" h="3135" extrusionOk="0">
                  <a:moveTo>
                    <a:pt x="1147" y="1"/>
                  </a:moveTo>
                  <a:cubicBezTo>
                    <a:pt x="1033" y="1"/>
                    <a:pt x="913" y="15"/>
                    <a:pt x="792" y="37"/>
                  </a:cubicBezTo>
                  <a:cubicBezTo>
                    <a:pt x="553" y="96"/>
                    <a:pt x="344" y="231"/>
                    <a:pt x="195" y="425"/>
                  </a:cubicBezTo>
                  <a:cubicBezTo>
                    <a:pt x="120" y="544"/>
                    <a:pt x="61" y="679"/>
                    <a:pt x="46" y="828"/>
                  </a:cubicBezTo>
                  <a:cubicBezTo>
                    <a:pt x="31" y="978"/>
                    <a:pt x="46" y="1142"/>
                    <a:pt x="105" y="1291"/>
                  </a:cubicBezTo>
                  <a:cubicBezTo>
                    <a:pt x="195" y="1590"/>
                    <a:pt x="359" y="1829"/>
                    <a:pt x="449" y="2083"/>
                  </a:cubicBezTo>
                  <a:cubicBezTo>
                    <a:pt x="538" y="2292"/>
                    <a:pt x="553" y="2531"/>
                    <a:pt x="479" y="2755"/>
                  </a:cubicBezTo>
                  <a:cubicBezTo>
                    <a:pt x="419" y="2904"/>
                    <a:pt x="314" y="3024"/>
                    <a:pt x="165" y="3083"/>
                  </a:cubicBezTo>
                  <a:cubicBezTo>
                    <a:pt x="120" y="3113"/>
                    <a:pt x="61" y="3128"/>
                    <a:pt x="1" y="3128"/>
                  </a:cubicBezTo>
                  <a:cubicBezTo>
                    <a:pt x="18" y="3133"/>
                    <a:pt x="36" y="3134"/>
                    <a:pt x="53" y="3134"/>
                  </a:cubicBezTo>
                  <a:cubicBezTo>
                    <a:pt x="96" y="3134"/>
                    <a:pt x="138" y="3124"/>
                    <a:pt x="180" y="3113"/>
                  </a:cubicBezTo>
                  <a:cubicBezTo>
                    <a:pt x="329" y="3054"/>
                    <a:pt x="464" y="2919"/>
                    <a:pt x="524" y="2770"/>
                  </a:cubicBezTo>
                  <a:cubicBezTo>
                    <a:pt x="598" y="2546"/>
                    <a:pt x="598" y="2292"/>
                    <a:pt x="494" y="2053"/>
                  </a:cubicBezTo>
                  <a:cubicBezTo>
                    <a:pt x="419" y="1799"/>
                    <a:pt x="255" y="1560"/>
                    <a:pt x="165" y="1261"/>
                  </a:cubicBezTo>
                  <a:cubicBezTo>
                    <a:pt x="120" y="1127"/>
                    <a:pt x="90" y="978"/>
                    <a:pt x="105" y="828"/>
                  </a:cubicBezTo>
                  <a:cubicBezTo>
                    <a:pt x="120" y="694"/>
                    <a:pt x="165" y="574"/>
                    <a:pt x="255" y="470"/>
                  </a:cubicBezTo>
                  <a:cubicBezTo>
                    <a:pt x="389" y="276"/>
                    <a:pt x="583" y="141"/>
                    <a:pt x="807" y="81"/>
                  </a:cubicBezTo>
                  <a:cubicBezTo>
                    <a:pt x="942" y="53"/>
                    <a:pt x="1084" y="36"/>
                    <a:pt x="1223" y="36"/>
                  </a:cubicBezTo>
                  <a:cubicBezTo>
                    <a:pt x="1300" y="36"/>
                    <a:pt x="1375" y="41"/>
                    <a:pt x="1450" y="52"/>
                  </a:cubicBezTo>
                  <a:cubicBezTo>
                    <a:pt x="1390" y="22"/>
                    <a:pt x="1330" y="7"/>
                    <a:pt x="1270" y="7"/>
                  </a:cubicBezTo>
                  <a:cubicBezTo>
                    <a:pt x="1230" y="3"/>
                    <a:pt x="1189" y="1"/>
                    <a:pt x="1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0"/>
            <p:cNvSpPr/>
            <p:nvPr/>
          </p:nvSpPr>
          <p:spPr>
            <a:xfrm>
              <a:off x="6027146" y="2354441"/>
              <a:ext cx="91028" cy="187412"/>
            </a:xfrm>
            <a:custGeom>
              <a:avLst/>
              <a:gdLst/>
              <a:ahLst/>
              <a:cxnLst/>
              <a:rect l="l" t="t" r="r" b="b"/>
              <a:pathLst>
                <a:path w="3212" h="6613" extrusionOk="0">
                  <a:moveTo>
                    <a:pt x="1761" y="0"/>
                  </a:moveTo>
                  <a:cubicBezTo>
                    <a:pt x="1718" y="0"/>
                    <a:pt x="1673" y="4"/>
                    <a:pt x="1628" y="12"/>
                  </a:cubicBezTo>
                  <a:cubicBezTo>
                    <a:pt x="1568" y="27"/>
                    <a:pt x="1553" y="27"/>
                    <a:pt x="1553" y="27"/>
                  </a:cubicBezTo>
                  <a:cubicBezTo>
                    <a:pt x="1658" y="27"/>
                    <a:pt x="1762" y="42"/>
                    <a:pt x="1882" y="56"/>
                  </a:cubicBezTo>
                  <a:cubicBezTo>
                    <a:pt x="2181" y="101"/>
                    <a:pt x="2449" y="251"/>
                    <a:pt x="2644" y="475"/>
                  </a:cubicBezTo>
                  <a:cubicBezTo>
                    <a:pt x="2942" y="818"/>
                    <a:pt x="3107" y="1251"/>
                    <a:pt x="3092" y="1699"/>
                  </a:cubicBezTo>
                  <a:cubicBezTo>
                    <a:pt x="3077" y="2252"/>
                    <a:pt x="2927" y="2790"/>
                    <a:pt x="2673" y="3267"/>
                  </a:cubicBezTo>
                  <a:cubicBezTo>
                    <a:pt x="2539" y="3521"/>
                    <a:pt x="2375" y="3760"/>
                    <a:pt x="2195" y="3984"/>
                  </a:cubicBezTo>
                  <a:cubicBezTo>
                    <a:pt x="2031" y="4208"/>
                    <a:pt x="1867" y="4417"/>
                    <a:pt x="1703" y="4612"/>
                  </a:cubicBezTo>
                  <a:cubicBezTo>
                    <a:pt x="1374" y="5000"/>
                    <a:pt x="1075" y="5358"/>
                    <a:pt x="807" y="5642"/>
                  </a:cubicBezTo>
                  <a:cubicBezTo>
                    <a:pt x="553" y="5941"/>
                    <a:pt x="358" y="6180"/>
                    <a:pt x="224" y="6344"/>
                  </a:cubicBezTo>
                  <a:cubicBezTo>
                    <a:pt x="134" y="6434"/>
                    <a:pt x="60" y="6523"/>
                    <a:pt x="0" y="6613"/>
                  </a:cubicBezTo>
                  <a:cubicBezTo>
                    <a:pt x="90" y="6538"/>
                    <a:pt x="179" y="6464"/>
                    <a:pt x="254" y="6374"/>
                  </a:cubicBezTo>
                  <a:lnTo>
                    <a:pt x="881" y="5702"/>
                  </a:lnTo>
                  <a:cubicBezTo>
                    <a:pt x="1135" y="5418"/>
                    <a:pt x="1449" y="5075"/>
                    <a:pt x="1777" y="4686"/>
                  </a:cubicBezTo>
                  <a:cubicBezTo>
                    <a:pt x="1942" y="4477"/>
                    <a:pt x="2121" y="4268"/>
                    <a:pt x="2300" y="4059"/>
                  </a:cubicBezTo>
                  <a:cubicBezTo>
                    <a:pt x="2479" y="3820"/>
                    <a:pt x="2644" y="3581"/>
                    <a:pt x="2763" y="3327"/>
                  </a:cubicBezTo>
                  <a:cubicBezTo>
                    <a:pt x="3032" y="2819"/>
                    <a:pt x="3181" y="2267"/>
                    <a:pt x="3196" y="1699"/>
                  </a:cubicBezTo>
                  <a:cubicBezTo>
                    <a:pt x="3211" y="1221"/>
                    <a:pt x="3032" y="773"/>
                    <a:pt x="2703" y="430"/>
                  </a:cubicBezTo>
                  <a:cubicBezTo>
                    <a:pt x="2494" y="191"/>
                    <a:pt x="2195" y="56"/>
                    <a:pt x="1882" y="12"/>
                  </a:cubicBezTo>
                  <a:cubicBezTo>
                    <a:pt x="1845" y="4"/>
                    <a:pt x="1803" y="0"/>
                    <a:pt x="1761"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0"/>
            <p:cNvSpPr/>
            <p:nvPr/>
          </p:nvSpPr>
          <p:spPr>
            <a:xfrm>
              <a:off x="5916251" y="2625627"/>
              <a:ext cx="43190" cy="13150"/>
            </a:xfrm>
            <a:custGeom>
              <a:avLst/>
              <a:gdLst/>
              <a:ahLst/>
              <a:cxnLst/>
              <a:rect l="l" t="t" r="r" b="b"/>
              <a:pathLst>
                <a:path w="1524" h="464" extrusionOk="0">
                  <a:moveTo>
                    <a:pt x="1523" y="1"/>
                  </a:moveTo>
                  <a:lnTo>
                    <a:pt x="1523" y="1"/>
                  </a:lnTo>
                  <a:cubicBezTo>
                    <a:pt x="1255" y="31"/>
                    <a:pt x="986" y="76"/>
                    <a:pt x="747" y="180"/>
                  </a:cubicBezTo>
                  <a:cubicBezTo>
                    <a:pt x="478" y="240"/>
                    <a:pt x="239" y="330"/>
                    <a:pt x="0" y="464"/>
                  </a:cubicBezTo>
                  <a:cubicBezTo>
                    <a:pt x="269" y="434"/>
                    <a:pt x="523" y="374"/>
                    <a:pt x="777" y="285"/>
                  </a:cubicBezTo>
                  <a:cubicBezTo>
                    <a:pt x="1031" y="225"/>
                    <a:pt x="1284" y="135"/>
                    <a:pt x="152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0"/>
            <p:cNvSpPr/>
            <p:nvPr/>
          </p:nvSpPr>
          <p:spPr>
            <a:xfrm>
              <a:off x="5931045" y="2624805"/>
              <a:ext cx="25846" cy="27546"/>
            </a:xfrm>
            <a:custGeom>
              <a:avLst/>
              <a:gdLst/>
              <a:ahLst/>
              <a:cxnLst/>
              <a:rect l="l" t="t" r="r" b="b"/>
              <a:pathLst>
                <a:path w="912" h="972" extrusionOk="0">
                  <a:moveTo>
                    <a:pt x="897" y="0"/>
                  </a:moveTo>
                  <a:lnTo>
                    <a:pt x="897" y="0"/>
                  </a:lnTo>
                  <a:cubicBezTo>
                    <a:pt x="464" y="164"/>
                    <a:pt x="120" y="523"/>
                    <a:pt x="1" y="971"/>
                  </a:cubicBezTo>
                  <a:cubicBezTo>
                    <a:pt x="2" y="971"/>
                    <a:pt x="3" y="971"/>
                    <a:pt x="4" y="971"/>
                  </a:cubicBezTo>
                  <a:cubicBezTo>
                    <a:pt x="38" y="971"/>
                    <a:pt x="172" y="724"/>
                    <a:pt x="419" y="463"/>
                  </a:cubicBezTo>
                  <a:cubicBezTo>
                    <a:pt x="658" y="194"/>
                    <a:pt x="912" y="30"/>
                    <a:pt x="89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0"/>
            <p:cNvSpPr/>
            <p:nvPr/>
          </p:nvSpPr>
          <p:spPr>
            <a:xfrm>
              <a:off x="6230712" y="2388194"/>
              <a:ext cx="32619" cy="92303"/>
            </a:xfrm>
            <a:custGeom>
              <a:avLst/>
              <a:gdLst/>
              <a:ahLst/>
              <a:cxnLst/>
              <a:rect l="l" t="t" r="r" b="b"/>
              <a:pathLst>
                <a:path w="1151" h="3257" extrusionOk="0">
                  <a:moveTo>
                    <a:pt x="1" y="1"/>
                  </a:moveTo>
                  <a:cubicBezTo>
                    <a:pt x="16" y="165"/>
                    <a:pt x="31" y="344"/>
                    <a:pt x="90" y="493"/>
                  </a:cubicBezTo>
                  <a:cubicBezTo>
                    <a:pt x="180" y="897"/>
                    <a:pt x="299" y="1285"/>
                    <a:pt x="434" y="1673"/>
                  </a:cubicBezTo>
                  <a:cubicBezTo>
                    <a:pt x="568" y="2062"/>
                    <a:pt x="718" y="2450"/>
                    <a:pt x="897" y="2808"/>
                  </a:cubicBezTo>
                  <a:cubicBezTo>
                    <a:pt x="972" y="2973"/>
                    <a:pt x="1046" y="3122"/>
                    <a:pt x="1151" y="3256"/>
                  </a:cubicBezTo>
                  <a:cubicBezTo>
                    <a:pt x="1106" y="3092"/>
                    <a:pt x="1046" y="2928"/>
                    <a:pt x="972" y="2778"/>
                  </a:cubicBezTo>
                  <a:cubicBezTo>
                    <a:pt x="852" y="2495"/>
                    <a:pt x="703" y="2091"/>
                    <a:pt x="538" y="1643"/>
                  </a:cubicBezTo>
                  <a:cubicBezTo>
                    <a:pt x="374" y="1195"/>
                    <a:pt x="255" y="777"/>
                    <a:pt x="165" y="478"/>
                  </a:cubicBezTo>
                  <a:cubicBezTo>
                    <a:pt x="120" y="314"/>
                    <a:pt x="75" y="150"/>
                    <a:pt x="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0"/>
            <p:cNvSpPr/>
            <p:nvPr/>
          </p:nvSpPr>
          <p:spPr>
            <a:xfrm>
              <a:off x="6112619" y="2538850"/>
              <a:ext cx="86380" cy="39874"/>
            </a:xfrm>
            <a:custGeom>
              <a:avLst/>
              <a:gdLst/>
              <a:ahLst/>
              <a:cxnLst/>
              <a:rect l="l" t="t" r="r" b="b"/>
              <a:pathLst>
                <a:path w="3048" h="1407" extrusionOk="0">
                  <a:moveTo>
                    <a:pt x="3045" y="0"/>
                  </a:moveTo>
                  <a:cubicBezTo>
                    <a:pt x="3024" y="0"/>
                    <a:pt x="2919" y="160"/>
                    <a:pt x="2704" y="375"/>
                  </a:cubicBezTo>
                  <a:cubicBezTo>
                    <a:pt x="2122" y="972"/>
                    <a:pt x="1345" y="1316"/>
                    <a:pt x="509" y="1331"/>
                  </a:cubicBezTo>
                  <a:cubicBezTo>
                    <a:pt x="273" y="1331"/>
                    <a:pt x="105" y="1305"/>
                    <a:pt x="36" y="1305"/>
                  </a:cubicBezTo>
                  <a:cubicBezTo>
                    <a:pt x="13" y="1305"/>
                    <a:pt x="1" y="1308"/>
                    <a:pt x="1" y="1316"/>
                  </a:cubicBezTo>
                  <a:cubicBezTo>
                    <a:pt x="165" y="1375"/>
                    <a:pt x="329" y="1405"/>
                    <a:pt x="509" y="1405"/>
                  </a:cubicBezTo>
                  <a:cubicBezTo>
                    <a:pt x="542" y="1406"/>
                    <a:pt x="576" y="1407"/>
                    <a:pt x="609" y="1407"/>
                  </a:cubicBezTo>
                  <a:cubicBezTo>
                    <a:pt x="1438" y="1407"/>
                    <a:pt x="2218" y="1052"/>
                    <a:pt x="2764" y="434"/>
                  </a:cubicBezTo>
                  <a:cubicBezTo>
                    <a:pt x="2883" y="300"/>
                    <a:pt x="2973" y="166"/>
                    <a:pt x="3048" y="1"/>
                  </a:cubicBezTo>
                  <a:cubicBezTo>
                    <a:pt x="3047" y="1"/>
                    <a:pt x="3046" y="0"/>
                    <a:pt x="304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0"/>
            <p:cNvSpPr/>
            <p:nvPr/>
          </p:nvSpPr>
          <p:spPr>
            <a:xfrm>
              <a:off x="6103324" y="2824149"/>
              <a:ext cx="53364" cy="21255"/>
            </a:xfrm>
            <a:custGeom>
              <a:avLst/>
              <a:gdLst/>
              <a:ahLst/>
              <a:cxnLst/>
              <a:rect l="l" t="t" r="r" b="b"/>
              <a:pathLst>
                <a:path w="1883" h="750" extrusionOk="0">
                  <a:moveTo>
                    <a:pt x="209" y="0"/>
                  </a:moveTo>
                  <a:cubicBezTo>
                    <a:pt x="209" y="0"/>
                    <a:pt x="60" y="105"/>
                    <a:pt x="60" y="269"/>
                  </a:cubicBezTo>
                  <a:cubicBezTo>
                    <a:pt x="60" y="363"/>
                    <a:pt x="223" y="380"/>
                    <a:pt x="346" y="380"/>
                  </a:cubicBezTo>
                  <a:cubicBezTo>
                    <a:pt x="419" y="380"/>
                    <a:pt x="478" y="374"/>
                    <a:pt x="478" y="374"/>
                  </a:cubicBezTo>
                  <a:lnTo>
                    <a:pt x="478" y="374"/>
                  </a:lnTo>
                  <a:cubicBezTo>
                    <a:pt x="478" y="374"/>
                    <a:pt x="0" y="553"/>
                    <a:pt x="194" y="702"/>
                  </a:cubicBezTo>
                  <a:cubicBezTo>
                    <a:pt x="238" y="736"/>
                    <a:pt x="336" y="750"/>
                    <a:pt x="464" y="750"/>
                  </a:cubicBezTo>
                  <a:cubicBezTo>
                    <a:pt x="954" y="750"/>
                    <a:pt x="1882" y="553"/>
                    <a:pt x="1882" y="553"/>
                  </a:cubicBezTo>
                  <a:lnTo>
                    <a:pt x="209" y="0"/>
                  </a:ln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0"/>
            <p:cNvSpPr/>
            <p:nvPr/>
          </p:nvSpPr>
          <p:spPr>
            <a:xfrm>
              <a:off x="6073255" y="2758116"/>
              <a:ext cx="88931" cy="82838"/>
            </a:xfrm>
            <a:custGeom>
              <a:avLst/>
              <a:gdLst/>
              <a:ahLst/>
              <a:cxnLst/>
              <a:rect l="l" t="t" r="r" b="b"/>
              <a:pathLst>
                <a:path w="3138" h="2923" extrusionOk="0">
                  <a:moveTo>
                    <a:pt x="927" y="1"/>
                  </a:moveTo>
                  <a:lnTo>
                    <a:pt x="1" y="1688"/>
                  </a:lnTo>
                  <a:cubicBezTo>
                    <a:pt x="1" y="1688"/>
                    <a:pt x="2260" y="2922"/>
                    <a:pt x="2827" y="2922"/>
                  </a:cubicBezTo>
                  <a:cubicBezTo>
                    <a:pt x="2884" y="2922"/>
                    <a:pt x="2924" y="2910"/>
                    <a:pt x="2943" y="2883"/>
                  </a:cubicBezTo>
                  <a:cubicBezTo>
                    <a:pt x="3137" y="2569"/>
                    <a:pt x="3063" y="1091"/>
                    <a:pt x="3048" y="1016"/>
                  </a:cubicBezTo>
                  <a:cubicBezTo>
                    <a:pt x="3018" y="941"/>
                    <a:pt x="927" y="1"/>
                    <a:pt x="927" y="1"/>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0"/>
            <p:cNvSpPr/>
            <p:nvPr/>
          </p:nvSpPr>
          <p:spPr>
            <a:xfrm>
              <a:off x="6072858" y="2805104"/>
              <a:ext cx="70708" cy="24996"/>
            </a:xfrm>
            <a:custGeom>
              <a:avLst/>
              <a:gdLst/>
              <a:ahLst/>
              <a:cxnLst/>
              <a:rect l="l" t="t" r="r" b="b"/>
              <a:pathLst>
                <a:path w="2495" h="882" extrusionOk="0">
                  <a:moveTo>
                    <a:pt x="0" y="0"/>
                  </a:moveTo>
                  <a:cubicBezTo>
                    <a:pt x="0" y="0"/>
                    <a:pt x="30" y="30"/>
                    <a:pt x="75" y="60"/>
                  </a:cubicBezTo>
                  <a:lnTo>
                    <a:pt x="314" y="224"/>
                  </a:lnTo>
                  <a:cubicBezTo>
                    <a:pt x="582" y="419"/>
                    <a:pt x="866" y="553"/>
                    <a:pt x="1180" y="643"/>
                  </a:cubicBezTo>
                  <a:cubicBezTo>
                    <a:pt x="1479" y="732"/>
                    <a:pt x="1792" y="792"/>
                    <a:pt x="2106" y="837"/>
                  </a:cubicBezTo>
                  <a:lnTo>
                    <a:pt x="2390" y="881"/>
                  </a:lnTo>
                  <a:lnTo>
                    <a:pt x="2494" y="881"/>
                  </a:lnTo>
                  <a:cubicBezTo>
                    <a:pt x="2449" y="867"/>
                    <a:pt x="2419" y="867"/>
                    <a:pt x="2375" y="867"/>
                  </a:cubicBezTo>
                  <a:lnTo>
                    <a:pt x="2091" y="807"/>
                  </a:lnTo>
                  <a:cubicBezTo>
                    <a:pt x="1792" y="762"/>
                    <a:pt x="1479" y="687"/>
                    <a:pt x="1180" y="598"/>
                  </a:cubicBezTo>
                  <a:cubicBezTo>
                    <a:pt x="881" y="508"/>
                    <a:pt x="597" y="374"/>
                    <a:pt x="329" y="194"/>
                  </a:cubicBezTo>
                  <a:lnTo>
                    <a:pt x="90" y="60"/>
                  </a:lnTo>
                  <a:cubicBezTo>
                    <a:pt x="60" y="30"/>
                    <a:pt x="30" y="15"/>
                    <a:pt x="0"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0"/>
            <p:cNvSpPr/>
            <p:nvPr/>
          </p:nvSpPr>
          <p:spPr>
            <a:xfrm>
              <a:off x="6115595" y="2830837"/>
              <a:ext cx="27546" cy="4506"/>
            </a:xfrm>
            <a:custGeom>
              <a:avLst/>
              <a:gdLst/>
              <a:ahLst/>
              <a:cxnLst/>
              <a:rect l="l" t="t" r="r" b="b"/>
              <a:pathLst>
                <a:path w="972" h="159" extrusionOk="0">
                  <a:moveTo>
                    <a:pt x="960" y="0"/>
                  </a:moveTo>
                  <a:cubicBezTo>
                    <a:pt x="914" y="0"/>
                    <a:pt x="726" y="39"/>
                    <a:pt x="493" y="78"/>
                  </a:cubicBezTo>
                  <a:cubicBezTo>
                    <a:pt x="210" y="123"/>
                    <a:pt x="0" y="138"/>
                    <a:pt x="0" y="153"/>
                  </a:cubicBezTo>
                  <a:cubicBezTo>
                    <a:pt x="44" y="157"/>
                    <a:pt x="88" y="159"/>
                    <a:pt x="133" y="159"/>
                  </a:cubicBezTo>
                  <a:cubicBezTo>
                    <a:pt x="253" y="159"/>
                    <a:pt x="373" y="145"/>
                    <a:pt x="493" y="123"/>
                  </a:cubicBezTo>
                  <a:cubicBezTo>
                    <a:pt x="658" y="108"/>
                    <a:pt x="822" y="63"/>
                    <a:pt x="971" y="3"/>
                  </a:cubicBezTo>
                  <a:cubicBezTo>
                    <a:pt x="971" y="1"/>
                    <a:pt x="967" y="0"/>
                    <a:pt x="960"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70"/>
          <p:cNvGrpSpPr/>
          <p:nvPr/>
        </p:nvGrpSpPr>
        <p:grpSpPr>
          <a:xfrm>
            <a:off x="2943411" y="2059277"/>
            <a:ext cx="2400735" cy="1851769"/>
            <a:chOff x="2991110" y="1981034"/>
            <a:chExt cx="2389742" cy="1843290"/>
          </a:xfrm>
        </p:grpSpPr>
        <p:sp>
          <p:nvSpPr>
            <p:cNvPr id="3237" name="Google Shape;3237;p70"/>
            <p:cNvSpPr/>
            <p:nvPr/>
          </p:nvSpPr>
          <p:spPr>
            <a:xfrm>
              <a:off x="4586793" y="3148103"/>
              <a:ext cx="210821" cy="64474"/>
            </a:xfrm>
            <a:custGeom>
              <a:avLst/>
              <a:gdLst/>
              <a:ahLst/>
              <a:cxnLst/>
              <a:rect l="l" t="t" r="r" b="b"/>
              <a:pathLst>
                <a:path w="7439" h="2275" extrusionOk="0">
                  <a:moveTo>
                    <a:pt x="3884" y="0"/>
                  </a:moveTo>
                  <a:cubicBezTo>
                    <a:pt x="3744" y="0"/>
                    <a:pt x="3600" y="3"/>
                    <a:pt x="3450" y="9"/>
                  </a:cubicBezTo>
                  <a:cubicBezTo>
                    <a:pt x="598" y="129"/>
                    <a:pt x="0" y="1772"/>
                    <a:pt x="254" y="2056"/>
                  </a:cubicBezTo>
                  <a:cubicBezTo>
                    <a:pt x="254" y="2056"/>
                    <a:pt x="3447" y="2275"/>
                    <a:pt x="5576" y="2275"/>
                  </a:cubicBezTo>
                  <a:cubicBezTo>
                    <a:pt x="6640" y="2275"/>
                    <a:pt x="7438" y="2220"/>
                    <a:pt x="7438" y="2056"/>
                  </a:cubicBezTo>
                  <a:cubicBezTo>
                    <a:pt x="7424" y="994"/>
                    <a:pt x="6404" y="0"/>
                    <a:pt x="3884"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0"/>
            <p:cNvSpPr/>
            <p:nvPr/>
          </p:nvSpPr>
          <p:spPr>
            <a:xfrm>
              <a:off x="4464903" y="1981034"/>
              <a:ext cx="915949" cy="559148"/>
            </a:xfrm>
            <a:custGeom>
              <a:avLst/>
              <a:gdLst/>
              <a:ahLst/>
              <a:cxnLst/>
              <a:rect l="l" t="t" r="r" b="b"/>
              <a:pathLst>
                <a:path w="32320" h="19730" extrusionOk="0">
                  <a:moveTo>
                    <a:pt x="32319" y="0"/>
                  </a:moveTo>
                  <a:lnTo>
                    <a:pt x="3151" y="209"/>
                  </a:lnTo>
                  <a:lnTo>
                    <a:pt x="0" y="19729"/>
                  </a:lnTo>
                  <a:lnTo>
                    <a:pt x="28840" y="19729"/>
                  </a:lnTo>
                  <a:lnTo>
                    <a:pt x="32319" y="0"/>
                  </a:lnTo>
                  <a:close/>
                </a:path>
              </a:pathLst>
            </a:custGeom>
            <a:solidFill>
              <a:srgbClr val="F4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0"/>
            <p:cNvSpPr/>
            <p:nvPr/>
          </p:nvSpPr>
          <p:spPr>
            <a:xfrm>
              <a:off x="4546154" y="1981034"/>
              <a:ext cx="834698" cy="56312"/>
            </a:xfrm>
            <a:custGeom>
              <a:avLst/>
              <a:gdLst/>
              <a:ahLst/>
              <a:cxnLst/>
              <a:rect l="l" t="t" r="r" b="b"/>
              <a:pathLst>
                <a:path w="29453" h="1987" extrusionOk="0">
                  <a:moveTo>
                    <a:pt x="29452" y="0"/>
                  </a:moveTo>
                  <a:lnTo>
                    <a:pt x="284" y="209"/>
                  </a:lnTo>
                  <a:lnTo>
                    <a:pt x="1" y="1987"/>
                  </a:lnTo>
                  <a:cubicBezTo>
                    <a:pt x="16" y="1912"/>
                    <a:pt x="29124" y="1867"/>
                    <a:pt x="29124" y="1867"/>
                  </a:cubicBezTo>
                  <a:lnTo>
                    <a:pt x="29452"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0"/>
            <p:cNvSpPr/>
            <p:nvPr/>
          </p:nvSpPr>
          <p:spPr>
            <a:xfrm>
              <a:off x="4573672" y="2004301"/>
              <a:ext cx="15275" cy="15275"/>
            </a:xfrm>
            <a:custGeom>
              <a:avLst/>
              <a:gdLst/>
              <a:ahLst/>
              <a:cxnLst/>
              <a:rect l="l" t="t" r="r" b="b"/>
              <a:pathLst>
                <a:path w="539" h="539" extrusionOk="0">
                  <a:moveTo>
                    <a:pt x="269" y="1"/>
                  </a:moveTo>
                  <a:cubicBezTo>
                    <a:pt x="120" y="1"/>
                    <a:pt x="0" y="120"/>
                    <a:pt x="0" y="269"/>
                  </a:cubicBezTo>
                  <a:cubicBezTo>
                    <a:pt x="0" y="419"/>
                    <a:pt x="120" y="538"/>
                    <a:pt x="269" y="538"/>
                  </a:cubicBezTo>
                  <a:cubicBezTo>
                    <a:pt x="419" y="538"/>
                    <a:pt x="538" y="404"/>
                    <a:pt x="538" y="255"/>
                  </a:cubicBezTo>
                  <a:cubicBezTo>
                    <a:pt x="538" y="105"/>
                    <a:pt x="419" y="1"/>
                    <a:pt x="26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0"/>
            <p:cNvSpPr/>
            <p:nvPr/>
          </p:nvSpPr>
          <p:spPr>
            <a:xfrm>
              <a:off x="4610911" y="2004301"/>
              <a:ext cx="15275" cy="14850"/>
            </a:xfrm>
            <a:custGeom>
              <a:avLst/>
              <a:gdLst/>
              <a:ahLst/>
              <a:cxnLst/>
              <a:rect l="l" t="t" r="r" b="b"/>
              <a:pathLst>
                <a:path w="539" h="524" extrusionOk="0">
                  <a:moveTo>
                    <a:pt x="270" y="1"/>
                  </a:moveTo>
                  <a:cubicBezTo>
                    <a:pt x="120" y="1"/>
                    <a:pt x="1" y="120"/>
                    <a:pt x="1" y="255"/>
                  </a:cubicBezTo>
                  <a:cubicBezTo>
                    <a:pt x="1" y="404"/>
                    <a:pt x="120" y="523"/>
                    <a:pt x="270" y="523"/>
                  </a:cubicBezTo>
                  <a:cubicBezTo>
                    <a:pt x="419" y="523"/>
                    <a:pt x="538" y="404"/>
                    <a:pt x="538" y="255"/>
                  </a:cubicBezTo>
                  <a:cubicBezTo>
                    <a:pt x="538" y="120"/>
                    <a:pt x="419" y="1"/>
                    <a:pt x="27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0"/>
            <p:cNvSpPr/>
            <p:nvPr/>
          </p:nvSpPr>
          <p:spPr>
            <a:xfrm>
              <a:off x="4648178" y="2004301"/>
              <a:ext cx="15247" cy="15275"/>
            </a:xfrm>
            <a:custGeom>
              <a:avLst/>
              <a:gdLst/>
              <a:ahLst/>
              <a:cxnLst/>
              <a:rect l="l" t="t" r="r" b="b"/>
              <a:pathLst>
                <a:path w="538" h="539" extrusionOk="0">
                  <a:moveTo>
                    <a:pt x="269" y="1"/>
                  </a:moveTo>
                  <a:cubicBezTo>
                    <a:pt x="120" y="1"/>
                    <a:pt x="0" y="120"/>
                    <a:pt x="0" y="269"/>
                  </a:cubicBezTo>
                  <a:cubicBezTo>
                    <a:pt x="0" y="419"/>
                    <a:pt x="120" y="538"/>
                    <a:pt x="269" y="538"/>
                  </a:cubicBezTo>
                  <a:cubicBezTo>
                    <a:pt x="418" y="538"/>
                    <a:pt x="538" y="404"/>
                    <a:pt x="538" y="255"/>
                  </a:cubicBezTo>
                  <a:cubicBezTo>
                    <a:pt x="538" y="105"/>
                    <a:pt x="418" y="1"/>
                    <a:pt x="26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0"/>
            <p:cNvSpPr/>
            <p:nvPr/>
          </p:nvSpPr>
          <p:spPr>
            <a:xfrm>
              <a:off x="4589769" y="2135940"/>
              <a:ext cx="331833" cy="268380"/>
            </a:xfrm>
            <a:custGeom>
              <a:avLst/>
              <a:gdLst/>
              <a:ahLst/>
              <a:cxnLst/>
              <a:rect l="l" t="t" r="r" b="b"/>
              <a:pathLst>
                <a:path w="11709" h="9470" extrusionOk="0">
                  <a:moveTo>
                    <a:pt x="5855" y="0"/>
                  </a:moveTo>
                  <a:cubicBezTo>
                    <a:pt x="2644" y="0"/>
                    <a:pt x="0" y="2390"/>
                    <a:pt x="0" y="5302"/>
                  </a:cubicBezTo>
                  <a:cubicBezTo>
                    <a:pt x="30" y="6975"/>
                    <a:pt x="866" y="8528"/>
                    <a:pt x="2240" y="9469"/>
                  </a:cubicBezTo>
                  <a:lnTo>
                    <a:pt x="5855" y="5287"/>
                  </a:lnTo>
                  <a:lnTo>
                    <a:pt x="11709" y="5302"/>
                  </a:lnTo>
                  <a:cubicBezTo>
                    <a:pt x="11709" y="2390"/>
                    <a:pt x="9066" y="0"/>
                    <a:pt x="5855"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0"/>
            <p:cNvSpPr/>
            <p:nvPr/>
          </p:nvSpPr>
          <p:spPr>
            <a:xfrm>
              <a:off x="4665522" y="2304393"/>
              <a:ext cx="266254" cy="149040"/>
            </a:xfrm>
            <a:custGeom>
              <a:avLst/>
              <a:gdLst/>
              <a:ahLst/>
              <a:cxnLst/>
              <a:rect l="l" t="t" r="r" b="b"/>
              <a:pathLst>
                <a:path w="9395" h="5259" extrusionOk="0">
                  <a:moveTo>
                    <a:pt x="3691" y="19"/>
                  </a:moveTo>
                  <a:cubicBezTo>
                    <a:pt x="3674" y="19"/>
                    <a:pt x="3659" y="23"/>
                    <a:pt x="3645" y="30"/>
                  </a:cubicBezTo>
                  <a:lnTo>
                    <a:pt x="3749" y="30"/>
                  </a:lnTo>
                  <a:cubicBezTo>
                    <a:pt x="3727" y="23"/>
                    <a:pt x="3708" y="19"/>
                    <a:pt x="3691" y="19"/>
                  </a:cubicBezTo>
                  <a:close/>
                  <a:moveTo>
                    <a:pt x="3645" y="0"/>
                  </a:moveTo>
                  <a:lnTo>
                    <a:pt x="3645" y="0"/>
                  </a:lnTo>
                  <a:cubicBezTo>
                    <a:pt x="3624" y="21"/>
                    <a:pt x="3610" y="50"/>
                    <a:pt x="3598" y="75"/>
                  </a:cubicBezTo>
                  <a:lnTo>
                    <a:pt x="3598" y="75"/>
                  </a:lnTo>
                  <a:cubicBezTo>
                    <a:pt x="3620" y="50"/>
                    <a:pt x="3632" y="25"/>
                    <a:pt x="3645" y="0"/>
                  </a:cubicBezTo>
                  <a:close/>
                  <a:moveTo>
                    <a:pt x="3598" y="75"/>
                  </a:moveTo>
                  <a:cubicBezTo>
                    <a:pt x="3594" y="80"/>
                    <a:pt x="3590" y="85"/>
                    <a:pt x="3585" y="90"/>
                  </a:cubicBezTo>
                  <a:lnTo>
                    <a:pt x="3488" y="202"/>
                  </a:lnTo>
                  <a:lnTo>
                    <a:pt x="3585" y="105"/>
                  </a:lnTo>
                  <a:cubicBezTo>
                    <a:pt x="3589" y="96"/>
                    <a:pt x="3594" y="86"/>
                    <a:pt x="3598" y="75"/>
                  </a:cubicBezTo>
                  <a:close/>
                  <a:moveTo>
                    <a:pt x="4063" y="30"/>
                  </a:moveTo>
                  <a:lnTo>
                    <a:pt x="5213" y="60"/>
                  </a:lnTo>
                  <a:lnTo>
                    <a:pt x="9288" y="134"/>
                  </a:lnTo>
                  <a:lnTo>
                    <a:pt x="9288" y="134"/>
                  </a:lnTo>
                  <a:cubicBezTo>
                    <a:pt x="9267" y="562"/>
                    <a:pt x="9179" y="989"/>
                    <a:pt x="9051" y="1389"/>
                  </a:cubicBezTo>
                  <a:cubicBezTo>
                    <a:pt x="8887" y="1837"/>
                    <a:pt x="8663" y="2271"/>
                    <a:pt x="8394" y="2674"/>
                  </a:cubicBezTo>
                  <a:cubicBezTo>
                    <a:pt x="7781" y="3525"/>
                    <a:pt x="6960" y="4182"/>
                    <a:pt x="6004" y="4600"/>
                  </a:cubicBezTo>
                  <a:cubicBezTo>
                    <a:pt x="5202" y="4954"/>
                    <a:pt x="4345" y="5131"/>
                    <a:pt x="3483" y="5131"/>
                  </a:cubicBezTo>
                  <a:cubicBezTo>
                    <a:pt x="3253" y="5131"/>
                    <a:pt x="3023" y="5118"/>
                    <a:pt x="2793" y="5093"/>
                  </a:cubicBezTo>
                  <a:cubicBezTo>
                    <a:pt x="1850" y="4975"/>
                    <a:pt x="936" y="4654"/>
                    <a:pt x="138" y="4115"/>
                  </a:cubicBezTo>
                  <a:lnTo>
                    <a:pt x="138" y="4115"/>
                  </a:lnTo>
                  <a:cubicBezTo>
                    <a:pt x="1198" y="2892"/>
                    <a:pt x="2068" y="1875"/>
                    <a:pt x="2674" y="1165"/>
                  </a:cubicBezTo>
                  <a:lnTo>
                    <a:pt x="3391" y="314"/>
                  </a:lnTo>
                  <a:lnTo>
                    <a:pt x="3488" y="202"/>
                  </a:lnTo>
                  <a:lnTo>
                    <a:pt x="3376" y="314"/>
                  </a:lnTo>
                  <a:lnTo>
                    <a:pt x="2659" y="1135"/>
                  </a:lnTo>
                  <a:lnTo>
                    <a:pt x="45" y="4122"/>
                  </a:lnTo>
                  <a:lnTo>
                    <a:pt x="0" y="4152"/>
                  </a:lnTo>
                  <a:lnTo>
                    <a:pt x="45" y="4182"/>
                  </a:lnTo>
                  <a:cubicBezTo>
                    <a:pt x="867" y="4750"/>
                    <a:pt x="1793" y="5108"/>
                    <a:pt x="2778" y="5213"/>
                  </a:cubicBezTo>
                  <a:cubicBezTo>
                    <a:pt x="3028" y="5243"/>
                    <a:pt x="3279" y="5258"/>
                    <a:pt x="3530" y="5258"/>
                  </a:cubicBezTo>
                  <a:cubicBezTo>
                    <a:pt x="4386" y="5258"/>
                    <a:pt x="5237" y="5081"/>
                    <a:pt x="6034" y="4735"/>
                  </a:cubicBezTo>
                  <a:cubicBezTo>
                    <a:pt x="7020" y="4302"/>
                    <a:pt x="7856" y="3615"/>
                    <a:pt x="8483" y="2748"/>
                  </a:cubicBezTo>
                  <a:cubicBezTo>
                    <a:pt x="8767" y="2345"/>
                    <a:pt x="8991" y="1912"/>
                    <a:pt x="9141" y="1434"/>
                  </a:cubicBezTo>
                  <a:cubicBezTo>
                    <a:pt x="9290" y="1001"/>
                    <a:pt x="9365" y="553"/>
                    <a:pt x="9394" y="105"/>
                  </a:cubicBezTo>
                  <a:lnTo>
                    <a:pt x="9394" y="45"/>
                  </a:lnTo>
                  <a:lnTo>
                    <a:pt x="9350" y="45"/>
                  </a:lnTo>
                  <a:lnTo>
                    <a:pt x="5198" y="3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0"/>
            <p:cNvSpPr/>
            <p:nvPr/>
          </p:nvSpPr>
          <p:spPr>
            <a:xfrm>
              <a:off x="4817056" y="2187575"/>
              <a:ext cx="18648" cy="18648"/>
            </a:xfrm>
            <a:custGeom>
              <a:avLst/>
              <a:gdLst/>
              <a:ahLst/>
              <a:cxnLst/>
              <a:rect l="l" t="t" r="r" b="b"/>
              <a:pathLst>
                <a:path w="658" h="658" extrusionOk="0">
                  <a:moveTo>
                    <a:pt x="329" y="0"/>
                  </a:moveTo>
                  <a:cubicBezTo>
                    <a:pt x="149" y="0"/>
                    <a:pt x="0" y="135"/>
                    <a:pt x="0" y="329"/>
                  </a:cubicBezTo>
                  <a:cubicBezTo>
                    <a:pt x="0" y="508"/>
                    <a:pt x="149" y="658"/>
                    <a:pt x="329" y="658"/>
                  </a:cubicBezTo>
                  <a:cubicBezTo>
                    <a:pt x="508" y="658"/>
                    <a:pt x="657" y="508"/>
                    <a:pt x="657" y="329"/>
                  </a:cubicBezTo>
                  <a:cubicBezTo>
                    <a:pt x="657" y="135"/>
                    <a:pt x="508" y="0"/>
                    <a:pt x="32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0"/>
            <p:cNvSpPr/>
            <p:nvPr/>
          </p:nvSpPr>
          <p:spPr>
            <a:xfrm>
              <a:off x="4826352" y="2127041"/>
              <a:ext cx="193874" cy="69461"/>
            </a:xfrm>
            <a:custGeom>
              <a:avLst/>
              <a:gdLst/>
              <a:ahLst/>
              <a:cxnLst/>
              <a:rect l="l" t="t" r="r" b="b"/>
              <a:pathLst>
                <a:path w="6841" h="2451" extrusionOk="0">
                  <a:moveTo>
                    <a:pt x="2375" y="1"/>
                  </a:moveTo>
                  <a:lnTo>
                    <a:pt x="2360" y="16"/>
                  </a:lnTo>
                  <a:cubicBezTo>
                    <a:pt x="1688" y="703"/>
                    <a:pt x="1091" y="1300"/>
                    <a:pt x="658" y="1748"/>
                  </a:cubicBezTo>
                  <a:cubicBezTo>
                    <a:pt x="464" y="1942"/>
                    <a:pt x="299" y="2121"/>
                    <a:pt x="165" y="2256"/>
                  </a:cubicBezTo>
                  <a:cubicBezTo>
                    <a:pt x="105" y="2316"/>
                    <a:pt x="45" y="2390"/>
                    <a:pt x="1" y="2450"/>
                  </a:cubicBezTo>
                  <a:cubicBezTo>
                    <a:pt x="75" y="2405"/>
                    <a:pt x="135" y="2346"/>
                    <a:pt x="195" y="2286"/>
                  </a:cubicBezTo>
                  <a:lnTo>
                    <a:pt x="718" y="1793"/>
                  </a:lnTo>
                  <a:cubicBezTo>
                    <a:pt x="1147" y="1378"/>
                    <a:pt x="1754" y="786"/>
                    <a:pt x="2420" y="120"/>
                  </a:cubicBezTo>
                  <a:lnTo>
                    <a:pt x="2913" y="120"/>
                  </a:lnTo>
                  <a:cubicBezTo>
                    <a:pt x="3988" y="120"/>
                    <a:pt x="4974" y="90"/>
                    <a:pt x="5691" y="90"/>
                  </a:cubicBezTo>
                  <a:lnTo>
                    <a:pt x="6527" y="75"/>
                  </a:lnTo>
                  <a:cubicBezTo>
                    <a:pt x="6632" y="75"/>
                    <a:pt x="6736" y="75"/>
                    <a:pt x="6841" y="60"/>
                  </a:cubicBezTo>
                  <a:cubicBezTo>
                    <a:pt x="6751" y="46"/>
                    <a:pt x="6647" y="31"/>
                    <a:pt x="6542" y="31"/>
                  </a:cubicBezTo>
                  <a:lnTo>
                    <a:pt x="5706" y="16"/>
                  </a:lnTo>
                  <a:cubicBezTo>
                    <a:pt x="4989" y="1"/>
                    <a:pt x="4003" y="1"/>
                    <a:pt x="292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0"/>
            <p:cNvSpPr/>
            <p:nvPr/>
          </p:nvSpPr>
          <p:spPr>
            <a:xfrm>
              <a:off x="4997780" y="2077531"/>
              <a:ext cx="265404" cy="168481"/>
            </a:xfrm>
            <a:custGeom>
              <a:avLst/>
              <a:gdLst/>
              <a:ahLst/>
              <a:cxnLst/>
              <a:rect l="l" t="t" r="r" b="b"/>
              <a:pathLst>
                <a:path w="9365" h="5945" extrusionOk="0">
                  <a:moveTo>
                    <a:pt x="1135" y="0"/>
                  </a:moveTo>
                  <a:lnTo>
                    <a:pt x="1091" y="45"/>
                  </a:lnTo>
                  <a:lnTo>
                    <a:pt x="1091" y="60"/>
                  </a:lnTo>
                  <a:lnTo>
                    <a:pt x="1091" y="90"/>
                  </a:lnTo>
                  <a:lnTo>
                    <a:pt x="1076" y="135"/>
                  </a:lnTo>
                  <a:lnTo>
                    <a:pt x="1061" y="239"/>
                  </a:lnTo>
                  <a:lnTo>
                    <a:pt x="1016" y="433"/>
                  </a:lnTo>
                  <a:cubicBezTo>
                    <a:pt x="1001" y="568"/>
                    <a:pt x="971" y="687"/>
                    <a:pt x="956" y="822"/>
                  </a:cubicBezTo>
                  <a:cubicBezTo>
                    <a:pt x="896" y="1076"/>
                    <a:pt x="852" y="1330"/>
                    <a:pt x="807" y="1598"/>
                  </a:cubicBezTo>
                  <a:cubicBezTo>
                    <a:pt x="717" y="2106"/>
                    <a:pt x="613" y="2599"/>
                    <a:pt x="538" y="3092"/>
                  </a:cubicBezTo>
                  <a:cubicBezTo>
                    <a:pt x="344" y="4063"/>
                    <a:pt x="180" y="5004"/>
                    <a:pt x="15" y="5885"/>
                  </a:cubicBezTo>
                  <a:lnTo>
                    <a:pt x="0" y="5944"/>
                  </a:lnTo>
                  <a:lnTo>
                    <a:pt x="60" y="5944"/>
                  </a:lnTo>
                  <a:lnTo>
                    <a:pt x="5989" y="5929"/>
                  </a:lnTo>
                  <a:lnTo>
                    <a:pt x="7662" y="5915"/>
                  </a:lnTo>
                  <a:lnTo>
                    <a:pt x="7647" y="5915"/>
                  </a:lnTo>
                  <a:lnTo>
                    <a:pt x="5959" y="5900"/>
                  </a:lnTo>
                  <a:lnTo>
                    <a:pt x="115" y="5870"/>
                  </a:lnTo>
                  <a:lnTo>
                    <a:pt x="115" y="5870"/>
                  </a:lnTo>
                  <a:cubicBezTo>
                    <a:pt x="262" y="5007"/>
                    <a:pt x="438" y="4100"/>
                    <a:pt x="628" y="3137"/>
                  </a:cubicBezTo>
                  <a:cubicBezTo>
                    <a:pt x="717" y="2644"/>
                    <a:pt x="807" y="2151"/>
                    <a:pt x="896" y="1643"/>
                  </a:cubicBezTo>
                  <a:cubicBezTo>
                    <a:pt x="941" y="1389"/>
                    <a:pt x="1001" y="1135"/>
                    <a:pt x="1046" y="867"/>
                  </a:cubicBezTo>
                  <a:lnTo>
                    <a:pt x="1120" y="478"/>
                  </a:lnTo>
                  <a:lnTo>
                    <a:pt x="1150" y="284"/>
                  </a:lnTo>
                  <a:lnTo>
                    <a:pt x="1165" y="195"/>
                  </a:lnTo>
                  <a:lnTo>
                    <a:pt x="1165" y="135"/>
                  </a:lnTo>
                  <a:lnTo>
                    <a:pt x="1165" y="135"/>
                  </a:lnTo>
                  <a:lnTo>
                    <a:pt x="1165" y="135"/>
                  </a:lnTo>
                  <a:lnTo>
                    <a:pt x="9267" y="120"/>
                  </a:lnTo>
                  <a:lnTo>
                    <a:pt x="9267" y="120"/>
                  </a:lnTo>
                  <a:lnTo>
                    <a:pt x="8513" y="4317"/>
                  </a:lnTo>
                  <a:lnTo>
                    <a:pt x="8289" y="5496"/>
                  </a:lnTo>
                  <a:cubicBezTo>
                    <a:pt x="8274" y="5631"/>
                    <a:pt x="8259" y="5735"/>
                    <a:pt x="8244" y="5810"/>
                  </a:cubicBezTo>
                  <a:cubicBezTo>
                    <a:pt x="8229" y="5855"/>
                    <a:pt x="8229" y="5885"/>
                    <a:pt x="8229" y="5929"/>
                  </a:cubicBezTo>
                  <a:cubicBezTo>
                    <a:pt x="8229" y="5929"/>
                    <a:pt x="8229" y="5900"/>
                    <a:pt x="8259" y="5795"/>
                  </a:cubicBezTo>
                  <a:lnTo>
                    <a:pt x="8319" y="5496"/>
                  </a:lnTo>
                  <a:cubicBezTo>
                    <a:pt x="8364" y="5228"/>
                    <a:pt x="8439" y="4824"/>
                    <a:pt x="8543" y="4331"/>
                  </a:cubicBezTo>
                  <a:cubicBezTo>
                    <a:pt x="8737" y="3301"/>
                    <a:pt x="9021" y="1837"/>
                    <a:pt x="9364" y="60"/>
                  </a:cubicBezTo>
                  <a:lnTo>
                    <a:pt x="9364" y="15"/>
                  </a:lnTo>
                  <a:lnTo>
                    <a:pt x="9335" y="15"/>
                  </a:lnTo>
                  <a:lnTo>
                    <a:pt x="1135"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0"/>
            <p:cNvSpPr/>
            <p:nvPr/>
          </p:nvSpPr>
          <p:spPr>
            <a:xfrm>
              <a:off x="4831424" y="2374223"/>
              <a:ext cx="18648" cy="18648"/>
            </a:xfrm>
            <a:custGeom>
              <a:avLst/>
              <a:gdLst/>
              <a:ahLst/>
              <a:cxnLst/>
              <a:rect l="l" t="t" r="r" b="b"/>
              <a:pathLst>
                <a:path w="658" h="658" extrusionOk="0">
                  <a:moveTo>
                    <a:pt x="329" y="1"/>
                  </a:moveTo>
                  <a:cubicBezTo>
                    <a:pt x="150" y="1"/>
                    <a:pt x="1" y="150"/>
                    <a:pt x="1" y="329"/>
                  </a:cubicBezTo>
                  <a:cubicBezTo>
                    <a:pt x="1" y="523"/>
                    <a:pt x="150" y="658"/>
                    <a:pt x="329" y="658"/>
                  </a:cubicBezTo>
                  <a:cubicBezTo>
                    <a:pt x="509" y="658"/>
                    <a:pt x="658" y="523"/>
                    <a:pt x="658" y="329"/>
                  </a:cubicBezTo>
                  <a:cubicBezTo>
                    <a:pt x="658" y="150"/>
                    <a:pt x="509" y="1"/>
                    <a:pt x="32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0"/>
            <p:cNvSpPr/>
            <p:nvPr/>
          </p:nvSpPr>
          <p:spPr>
            <a:xfrm>
              <a:off x="4840748" y="2382271"/>
              <a:ext cx="168906" cy="2976"/>
            </a:xfrm>
            <a:custGeom>
              <a:avLst/>
              <a:gdLst/>
              <a:ahLst/>
              <a:cxnLst/>
              <a:rect l="l" t="t" r="r" b="b"/>
              <a:pathLst>
                <a:path w="5960" h="105" extrusionOk="0">
                  <a:moveTo>
                    <a:pt x="2987" y="0"/>
                  </a:moveTo>
                  <a:cubicBezTo>
                    <a:pt x="1330" y="0"/>
                    <a:pt x="0" y="15"/>
                    <a:pt x="0" y="45"/>
                  </a:cubicBezTo>
                  <a:cubicBezTo>
                    <a:pt x="0" y="90"/>
                    <a:pt x="1330" y="105"/>
                    <a:pt x="2987" y="105"/>
                  </a:cubicBezTo>
                  <a:cubicBezTo>
                    <a:pt x="4630" y="105"/>
                    <a:pt x="5959" y="90"/>
                    <a:pt x="5959" y="45"/>
                  </a:cubicBezTo>
                  <a:cubicBezTo>
                    <a:pt x="5959" y="15"/>
                    <a:pt x="4630" y="0"/>
                    <a:pt x="298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0"/>
            <p:cNvSpPr/>
            <p:nvPr/>
          </p:nvSpPr>
          <p:spPr>
            <a:xfrm>
              <a:off x="4989307" y="2332336"/>
              <a:ext cx="273878" cy="124866"/>
            </a:xfrm>
            <a:custGeom>
              <a:avLst/>
              <a:gdLst/>
              <a:ahLst/>
              <a:cxnLst/>
              <a:rect l="l" t="t" r="r" b="b"/>
              <a:pathLst>
                <a:path w="9664" h="4406" extrusionOk="0">
                  <a:moveTo>
                    <a:pt x="1136" y="0"/>
                  </a:moveTo>
                  <a:lnTo>
                    <a:pt x="1076" y="45"/>
                  </a:lnTo>
                  <a:lnTo>
                    <a:pt x="1076" y="60"/>
                  </a:lnTo>
                  <a:lnTo>
                    <a:pt x="1076" y="75"/>
                  </a:lnTo>
                  <a:lnTo>
                    <a:pt x="1076" y="105"/>
                  </a:lnTo>
                  <a:lnTo>
                    <a:pt x="1061" y="179"/>
                  </a:lnTo>
                  <a:lnTo>
                    <a:pt x="1031" y="329"/>
                  </a:lnTo>
                  <a:lnTo>
                    <a:pt x="956" y="612"/>
                  </a:lnTo>
                  <a:lnTo>
                    <a:pt x="822" y="1165"/>
                  </a:lnTo>
                  <a:cubicBezTo>
                    <a:pt x="717" y="1538"/>
                    <a:pt x="628" y="1897"/>
                    <a:pt x="538" y="2255"/>
                  </a:cubicBezTo>
                  <a:cubicBezTo>
                    <a:pt x="359" y="2972"/>
                    <a:pt x="195" y="3674"/>
                    <a:pt x="16" y="4331"/>
                  </a:cubicBezTo>
                  <a:lnTo>
                    <a:pt x="1" y="4406"/>
                  </a:lnTo>
                  <a:lnTo>
                    <a:pt x="75" y="4406"/>
                  </a:lnTo>
                  <a:lnTo>
                    <a:pt x="6169" y="4376"/>
                  </a:lnTo>
                  <a:lnTo>
                    <a:pt x="7916" y="4361"/>
                  </a:lnTo>
                  <a:lnTo>
                    <a:pt x="6139" y="4361"/>
                  </a:lnTo>
                  <a:lnTo>
                    <a:pt x="135" y="4332"/>
                  </a:lnTo>
                  <a:lnTo>
                    <a:pt x="135" y="4332"/>
                  </a:lnTo>
                  <a:cubicBezTo>
                    <a:pt x="295" y="3692"/>
                    <a:pt x="469" y="3010"/>
                    <a:pt x="643" y="2315"/>
                  </a:cubicBezTo>
                  <a:lnTo>
                    <a:pt x="942" y="1210"/>
                  </a:lnTo>
                  <a:cubicBezTo>
                    <a:pt x="1001" y="1031"/>
                    <a:pt x="1046" y="836"/>
                    <a:pt x="1091" y="657"/>
                  </a:cubicBezTo>
                  <a:lnTo>
                    <a:pt x="1166" y="374"/>
                  </a:lnTo>
                  <a:lnTo>
                    <a:pt x="1195" y="224"/>
                  </a:lnTo>
                  <a:lnTo>
                    <a:pt x="1210" y="149"/>
                  </a:lnTo>
                  <a:lnTo>
                    <a:pt x="1210" y="134"/>
                  </a:lnTo>
                  <a:lnTo>
                    <a:pt x="1210" y="134"/>
                  </a:lnTo>
                  <a:lnTo>
                    <a:pt x="9563" y="120"/>
                  </a:lnTo>
                  <a:lnTo>
                    <a:pt x="9563" y="120"/>
                  </a:lnTo>
                  <a:cubicBezTo>
                    <a:pt x="9240" y="1413"/>
                    <a:pt x="8989" y="2458"/>
                    <a:pt x="8812" y="3196"/>
                  </a:cubicBezTo>
                  <a:cubicBezTo>
                    <a:pt x="8708" y="3570"/>
                    <a:pt x="8648" y="3853"/>
                    <a:pt x="8588" y="4062"/>
                  </a:cubicBezTo>
                  <a:cubicBezTo>
                    <a:pt x="8573" y="4152"/>
                    <a:pt x="8558" y="4227"/>
                    <a:pt x="8543" y="4286"/>
                  </a:cubicBezTo>
                  <a:cubicBezTo>
                    <a:pt x="8528" y="4316"/>
                    <a:pt x="8528" y="4346"/>
                    <a:pt x="8528" y="4376"/>
                  </a:cubicBezTo>
                  <a:cubicBezTo>
                    <a:pt x="8528" y="4376"/>
                    <a:pt x="8543" y="4316"/>
                    <a:pt x="8558" y="4271"/>
                  </a:cubicBezTo>
                  <a:cubicBezTo>
                    <a:pt x="8573" y="4227"/>
                    <a:pt x="8588" y="4152"/>
                    <a:pt x="8618" y="4062"/>
                  </a:cubicBezTo>
                  <a:cubicBezTo>
                    <a:pt x="8663" y="3868"/>
                    <a:pt x="8738" y="3570"/>
                    <a:pt x="8842" y="3211"/>
                  </a:cubicBezTo>
                  <a:cubicBezTo>
                    <a:pt x="9036" y="2464"/>
                    <a:pt x="9305" y="1389"/>
                    <a:pt x="9649" y="75"/>
                  </a:cubicBezTo>
                  <a:lnTo>
                    <a:pt x="9663" y="15"/>
                  </a:lnTo>
                  <a:lnTo>
                    <a:pt x="9589" y="15"/>
                  </a:lnTo>
                  <a:lnTo>
                    <a:pt x="1136"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0"/>
            <p:cNvSpPr/>
            <p:nvPr/>
          </p:nvSpPr>
          <p:spPr>
            <a:xfrm>
              <a:off x="5053213" y="2129167"/>
              <a:ext cx="158761" cy="2976"/>
            </a:xfrm>
            <a:custGeom>
              <a:avLst/>
              <a:gdLst/>
              <a:ahLst/>
              <a:cxnLst/>
              <a:rect l="l" t="t" r="r" b="b"/>
              <a:pathLst>
                <a:path w="5602" h="105" extrusionOk="0">
                  <a:moveTo>
                    <a:pt x="2794" y="0"/>
                  </a:moveTo>
                  <a:cubicBezTo>
                    <a:pt x="1255" y="0"/>
                    <a:pt x="1" y="30"/>
                    <a:pt x="1" y="60"/>
                  </a:cubicBezTo>
                  <a:cubicBezTo>
                    <a:pt x="1" y="90"/>
                    <a:pt x="1255" y="105"/>
                    <a:pt x="2794" y="105"/>
                  </a:cubicBezTo>
                  <a:cubicBezTo>
                    <a:pt x="4347" y="105"/>
                    <a:pt x="5601" y="90"/>
                    <a:pt x="5601" y="60"/>
                  </a:cubicBezTo>
                  <a:cubicBezTo>
                    <a:pt x="5601" y="30"/>
                    <a:pt x="4347" y="0"/>
                    <a:pt x="279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0"/>
            <p:cNvSpPr/>
            <p:nvPr/>
          </p:nvSpPr>
          <p:spPr>
            <a:xfrm>
              <a:off x="5050266" y="2155410"/>
              <a:ext cx="160008" cy="2976"/>
            </a:xfrm>
            <a:custGeom>
              <a:avLst/>
              <a:gdLst/>
              <a:ahLst/>
              <a:cxnLst/>
              <a:rect l="l" t="t" r="r" b="b"/>
              <a:pathLst>
                <a:path w="5646" h="105" extrusionOk="0">
                  <a:moveTo>
                    <a:pt x="2823" y="0"/>
                  </a:moveTo>
                  <a:cubicBezTo>
                    <a:pt x="1270" y="0"/>
                    <a:pt x="0" y="15"/>
                    <a:pt x="0" y="45"/>
                  </a:cubicBezTo>
                  <a:cubicBezTo>
                    <a:pt x="0" y="75"/>
                    <a:pt x="1270" y="105"/>
                    <a:pt x="2823" y="105"/>
                  </a:cubicBezTo>
                  <a:cubicBezTo>
                    <a:pt x="4376" y="105"/>
                    <a:pt x="5646" y="75"/>
                    <a:pt x="5646" y="45"/>
                  </a:cubicBezTo>
                  <a:cubicBezTo>
                    <a:pt x="5646" y="15"/>
                    <a:pt x="4376" y="0"/>
                    <a:pt x="2823"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0"/>
            <p:cNvSpPr/>
            <p:nvPr/>
          </p:nvSpPr>
          <p:spPr>
            <a:xfrm>
              <a:off x="5051116" y="2180377"/>
              <a:ext cx="154510" cy="3429"/>
            </a:xfrm>
            <a:custGeom>
              <a:avLst/>
              <a:gdLst/>
              <a:ahLst/>
              <a:cxnLst/>
              <a:rect l="l" t="t" r="r" b="b"/>
              <a:pathLst>
                <a:path w="5452" h="121" extrusionOk="0">
                  <a:moveTo>
                    <a:pt x="2733" y="1"/>
                  </a:moveTo>
                  <a:cubicBezTo>
                    <a:pt x="1225" y="1"/>
                    <a:pt x="0" y="30"/>
                    <a:pt x="0" y="60"/>
                  </a:cubicBezTo>
                  <a:cubicBezTo>
                    <a:pt x="0" y="90"/>
                    <a:pt x="1225" y="120"/>
                    <a:pt x="2733" y="120"/>
                  </a:cubicBezTo>
                  <a:cubicBezTo>
                    <a:pt x="4227" y="120"/>
                    <a:pt x="5451" y="90"/>
                    <a:pt x="5451" y="60"/>
                  </a:cubicBezTo>
                  <a:cubicBezTo>
                    <a:pt x="5451" y="30"/>
                    <a:pt x="4227" y="1"/>
                    <a:pt x="273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0"/>
            <p:cNvSpPr/>
            <p:nvPr/>
          </p:nvSpPr>
          <p:spPr>
            <a:xfrm>
              <a:off x="5056614" y="2379296"/>
              <a:ext cx="151534" cy="3004"/>
            </a:xfrm>
            <a:custGeom>
              <a:avLst/>
              <a:gdLst/>
              <a:ahLst/>
              <a:cxnLst/>
              <a:rect l="l" t="t" r="r" b="b"/>
              <a:pathLst>
                <a:path w="5347" h="106" extrusionOk="0">
                  <a:moveTo>
                    <a:pt x="2674" y="1"/>
                  </a:moveTo>
                  <a:cubicBezTo>
                    <a:pt x="1210" y="1"/>
                    <a:pt x="0" y="31"/>
                    <a:pt x="0" y="61"/>
                  </a:cubicBezTo>
                  <a:cubicBezTo>
                    <a:pt x="0" y="91"/>
                    <a:pt x="1195" y="105"/>
                    <a:pt x="2674" y="105"/>
                  </a:cubicBezTo>
                  <a:cubicBezTo>
                    <a:pt x="4152" y="105"/>
                    <a:pt x="5347" y="91"/>
                    <a:pt x="5347" y="61"/>
                  </a:cubicBezTo>
                  <a:cubicBezTo>
                    <a:pt x="5347" y="31"/>
                    <a:pt x="4152" y="1"/>
                    <a:pt x="267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0"/>
            <p:cNvSpPr/>
            <p:nvPr/>
          </p:nvSpPr>
          <p:spPr>
            <a:xfrm>
              <a:off x="5069735" y="2408089"/>
              <a:ext cx="129117" cy="3004"/>
            </a:xfrm>
            <a:custGeom>
              <a:avLst/>
              <a:gdLst/>
              <a:ahLst/>
              <a:cxnLst/>
              <a:rect l="l" t="t" r="r" b="b"/>
              <a:pathLst>
                <a:path w="4556" h="106" extrusionOk="0">
                  <a:moveTo>
                    <a:pt x="2285" y="0"/>
                  </a:moveTo>
                  <a:cubicBezTo>
                    <a:pt x="1016" y="0"/>
                    <a:pt x="0" y="30"/>
                    <a:pt x="0" y="60"/>
                  </a:cubicBezTo>
                  <a:cubicBezTo>
                    <a:pt x="0" y="90"/>
                    <a:pt x="1016" y="105"/>
                    <a:pt x="2285" y="105"/>
                  </a:cubicBezTo>
                  <a:cubicBezTo>
                    <a:pt x="3540" y="105"/>
                    <a:pt x="4555" y="90"/>
                    <a:pt x="4555" y="60"/>
                  </a:cubicBezTo>
                  <a:cubicBezTo>
                    <a:pt x="4555" y="30"/>
                    <a:pt x="3540" y="0"/>
                    <a:pt x="228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0"/>
            <p:cNvSpPr/>
            <p:nvPr/>
          </p:nvSpPr>
          <p:spPr>
            <a:xfrm>
              <a:off x="4150414" y="3012496"/>
              <a:ext cx="365728" cy="193874"/>
            </a:xfrm>
            <a:custGeom>
              <a:avLst/>
              <a:gdLst/>
              <a:ahLst/>
              <a:cxnLst/>
              <a:rect l="l" t="t" r="r" b="b"/>
              <a:pathLst>
                <a:path w="12905" h="6841" extrusionOk="0">
                  <a:moveTo>
                    <a:pt x="2928" y="0"/>
                  </a:moveTo>
                  <a:cubicBezTo>
                    <a:pt x="2823" y="598"/>
                    <a:pt x="1" y="6841"/>
                    <a:pt x="1823" y="6841"/>
                  </a:cubicBezTo>
                  <a:lnTo>
                    <a:pt x="10993" y="6841"/>
                  </a:lnTo>
                  <a:cubicBezTo>
                    <a:pt x="10993" y="6841"/>
                    <a:pt x="10037" y="5944"/>
                    <a:pt x="12904"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0"/>
            <p:cNvSpPr/>
            <p:nvPr/>
          </p:nvSpPr>
          <p:spPr>
            <a:xfrm>
              <a:off x="3959516" y="2399615"/>
              <a:ext cx="1004851" cy="641674"/>
            </a:xfrm>
            <a:custGeom>
              <a:avLst/>
              <a:gdLst/>
              <a:ahLst/>
              <a:cxnLst/>
              <a:rect l="l" t="t" r="r" b="b"/>
              <a:pathLst>
                <a:path w="35457" h="22642" extrusionOk="0">
                  <a:moveTo>
                    <a:pt x="35456" y="1"/>
                  </a:moveTo>
                  <a:lnTo>
                    <a:pt x="3735" y="762"/>
                  </a:lnTo>
                  <a:lnTo>
                    <a:pt x="1" y="22642"/>
                  </a:lnTo>
                  <a:lnTo>
                    <a:pt x="31573" y="22642"/>
                  </a:lnTo>
                  <a:lnTo>
                    <a:pt x="35456"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0"/>
            <p:cNvSpPr/>
            <p:nvPr/>
          </p:nvSpPr>
          <p:spPr>
            <a:xfrm>
              <a:off x="4006504" y="2445753"/>
              <a:ext cx="915949" cy="559573"/>
            </a:xfrm>
            <a:custGeom>
              <a:avLst/>
              <a:gdLst/>
              <a:ahLst/>
              <a:cxnLst/>
              <a:rect l="l" t="t" r="r" b="b"/>
              <a:pathLst>
                <a:path w="32320" h="19745" extrusionOk="0">
                  <a:moveTo>
                    <a:pt x="32320" y="1"/>
                  </a:moveTo>
                  <a:lnTo>
                    <a:pt x="3152" y="210"/>
                  </a:lnTo>
                  <a:lnTo>
                    <a:pt x="1" y="19745"/>
                  </a:lnTo>
                  <a:lnTo>
                    <a:pt x="28840" y="19745"/>
                  </a:lnTo>
                  <a:lnTo>
                    <a:pt x="32320" y="1"/>
                  </a:ln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0"/>
            <p:cNvSpPr/>
            <p:nvPr/>
          </p:nvSpPr>
          <p:spPr>
            <a:xfrm>
              <a:off x="3959516" y="2399615"/>
              <a:ext cx="1021770" cy="658622"/>
            </a:xfrm>
            <a:custGeom>
              <a:avLst/>
              <a:gdLst/>
              <a:ahLst/>
              <a:cxnLst/>
              <a:rect l="l" t="t" r="r" b="b"/>
              <a:pathLst>
                <a:path w="36054" h="23240" extrusionOk="0">
                  <a:moveTo>
                    <a:pt x="35456" y="1"/>
                  </a:moveTo>
                  <a:lnTo>
                    <a:pt x="31573" y="22642"/>
                  </a:lnTo>
                  <a:lnTo>
                    <a:pt x="1" y="22642"/>
                  </a:lnTo>
                  <a:lnTo>
                    <a:pt x="822" y="23239"/>
                  </a:lnTo>
                  <a:lnTo>
                    <a:pt x="32021" y="23239"/>
                  </a:lnTo>
                  <a:lnTo>
                    <a:pt x="36054" y="404"/>
                  </a:lnTo>
                  <a:lnTo>
                    <a:pt x="35456"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0"/>
            <p:cNvSpPr/>
            <p:nvPr/>
          </p:nvSpPr>
          <p:spPr>
            <a:xfrm>
              <a:off x="4087783" y="2445753"/>
              <a:ext cx="834670" cy="56312"/>
            </a:xfrm>
            <a:custGeom>
              <a:avLst/>
              <a:gdLst/>
              <a:ahLst/>
              <a:cxnLst/>
              <a:rect l="l" t="t" r="r" b="b"/>
              <a:pathLst>
                <a:path w="29452" h="1987" extrusionOk="0">
                  <a:moveTo>
                    <a:pt x="29452" y="1"/>
                  </a:moveTo>
                  <a:lnTo>
                    <a:pt x="284" y="210"/>
                  </a:lnTo>
                  <a:lnTo>
                    <a:pt x="0" y="1987"/>
                  </a:lnTo>
                  <a:cubicBezTo>
                    <a:pt x="15" y="1912"/>
                    <a:pt x="29123" y="1868"/>
                    <a:pt x="29123" y="1868"/>
                  </a:cubicBezTo>
                  <a:lnTo>
                    <a:pt x="29452"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0"/>
            <p:cNvSpPr/>
            <p:nvPr/>
          </p:nvSpPr>
          <p:spPr>
            <a:xfrm>
              <a:off x="4695137" y="2631578"/>
              <a:ext cx="123619" cy="325485"/>
            </a:xfrm>
            <a:custGeom>
              <a:avLst/>
              <a:gdLst/>
              <a:ahLst/>
              <a:cxnLst/>
              <a:rect l="l" t="t" r="r" b="b"/>
              <a:pathLst>
                <a:path w="4362" h="11485" extrusionOk="0">
                  <a:moveTo>
                    <a:pt x="1972" y="0"/>
                  </a:moveTo>
                  <a:lnTo>
                    <a:pt x="1972" y="45"/>
                  </a:lnTo>
                  <a:cubicBezTo>
                    <a:pt x="1405" y="3286"/>
                    <a:pt x="897" y="6138"/>
                    <a:pt x="538" y="8199"/>
                  </a:cubicBezTo>
                  <a:cubicBezTo>
                    <a:pt x="374" y="9215"/>
                    <a:pt x="225" y="10021"/>
                    <a:pt x="135" y="10589"/>
                  </a:cubicBezTo>
                  <a:cubicBezTo>
                    <a:pt x="90" y="10858"/>
                    <a:pt x="46" y="11067"/>
                    <a:pt x="16" y="11231"/>
                  </a:cubicBezTo>
                  <a:lnTo>
                    <a:pt x="1" y="11395"/>
                  </a:lnTo>
                  <a:lnTo>
                    <a:pt x="1" y="11410"/>
                  </a:lnTo>
                  <a:cubicBezTo>
                    <a:pt x="16" y="11380"/>
                    <a:pt x="16" y="11321"/>
                    <a:pt x="31" y="11246"/>
                  </a:cubicBezTo>
                  <a:cubicBezTo>
                    <a:pt x="61" y="11097"/>
                    <a:pt x="105" y="10873"/>
                    <a:pt x="165" y="10604"/>
                  </a:cubicBezTo>
                  <a:cubicBezTo>
                    <a:pt x="270" y="10021"/>
                    <a:pt x="419" y="9200"/>
                    <a:pt x="598" y="8184"/>
                  </a:cubicBezTo>
                  <a:cubicBezTo>
                    <a:pt x="985" y="6163"/>
                    <a:pt x="1490" y="3342"/>
                    <a:pt x="2083" y="134"/>
                  </a:cubicBezTo>
                  <a:lnTo>
                    <a:pt x="4229" y="134"/>
                  </a:lnTo>
                  <a:lnTo>
                    <a:pt x="2199" y="11455"/>
                  </a:lnTo>
                  <a:lnTo>
                    <a:pt x="2199" y="11455"/>
                  </a:lnTo>
                  <a:lnTo>
                    <a:pt x="583" y="11470"/>
                  </a:lnTo>
                  <a:lnTo>
                    <a:pt x="568" y="11470"/>
                  </a:lnTo>
                  <a:lnTo>
                    <a:pt x="2226" y="11485"/>
                  </a:lnTo>
                  <a:lnTo>
                    <a:pt x="2241" y="11485"/>
                  </a:lnTo>
                  <a:lnTo>
                    <a:pt x="2241" y="11455"/>
                  </a:lnTo>
                  <a:cubicBezTo>
                    <a:pt x="2689" y="9036"/>
                    <a:pt x="3466" y="4839"/>
                    <a:pt x="4347" y="60"/>
                  </a:cubicBezTo>
                  <a:lnTo>
                    <a:pt x="4362"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0"/>
            <p:cNvSpPr/>
            <p:nvPr/>
          </p:nvSpPr>
          <p:spPr>
            <a:xfrm>
              <a:off x="4591441" y="2724250"/>
              <a:ext cx="110923" cy="232813"/>
            </a:xfrm>
            <a:custGeom>
              <a:avLst/>
              <a:gdLst/>
              <a:ahLst/>
              <a:cxnLst/>
              <a:rect l="l" t="t" r="r" b="b"/>
              <a:pathLst>
                <a:path w="3914" h="8215" extrusionOk="0">
                  <a:moveTo>
                    <a:pt x="1524" y="1"/>
                  </a:moveTo>
                  <a:lnTo>
                    <a:pt x="1524" y="46"/>
                  </a:lnTo>
                  <a:cubicBezTo>
                    <a:pt x="1076" y="2375"/>
                    <a:pt x="688" y="4407"/>
                    <a:pt x="419" y="5885"/>
                  </a:cubicBezTo>
                  <a:cubicBezTo>
                    <a:pt x="285" y="6587"/>
                    <a:pt x="180" y="7170"/>
                    <a:pt x="105" y="7573"/>
                  </a:cubicBezTo>
                  <a:cubicBezTo>
                    <a:pt x="61" y="7767"/>
                    <a:pt x="46" y="7916"/>
                    <a:pt x="16" y="8021"/>
                  </a:cubicBezTo>
                  <a:cubicBezTo>
                    <a:pt x="16" y="8081"/>
                    <a:pt x="1" y="8125"/>
                    <a:pt x="1" y="8170"/>
                  </a:cubicBezTo>
                  <a:cubicBezTo>
                    <a:pt x="16" y="8140"/>
                    <a:pt x="31" y="8110"/>
                    <a:pt x="31" y="8051"/>
                  </a:cubicBezTo>
                  <a:lnTo>
                    <a:pt x="120" y="7588"/>
                  </a:lnTo>
                  <a:cubicBezTo>
                    <a:pt x="210" y="7184"/>
                    <a:pt x="329" y="6602"/>
                    <a:pt x="479" y="5885"/>
                  </a:cubicBezTo>
                  <a:cubicBezTo>
                    <a:pt x="761" y="4431"/>
                    <a:pt x="1160" y="2431"/>
                    <a:pt x="1620" y="135"/>
                  </a:cubicBezTo>
                  <a:lnTo>
                    <a:pt x="3780" y="135"/>
                  </a:lnTo>
                  <a:cubicBezTo>
                    <a:pt x="3147" y="3418"/>
                    <a:pt x="2573" y="6316"/>
                    <a:pt x="2202" y="8185"/>
                  </a:cubicBezTo>
                  <a:lnTo>
                    <a:pt x="2202" y="8185"/>
                  </a:lnTo>
                  <a:lnTo>
                    <a:pt x="598" y="8200"/>
                  </a:lnTo>
                  <a:lnTo>
                    <a:pt x="568" y="8200"/>
                  </a:lnTo>
                  <a:lnTo>
                    <a:pt x="2196" y="8215"/>
                  </a:lnTo>
                  <a:lnTo>
                    <a:pt x="2196" y="8215"/>
                  </a:lnTo>
                  <a:cubicBezTo>
                    <a:pt x="2196" y="8215"/>
                    <a:pt x="2196" y="8215"/>
                    <a:pt x="2196" y="8215"/>
                  </a:cubicBezTo>
                  <a:lnTo>
                    <a:pt x="2196" y="8215"/>
                  </a:lnTo>
                  <a:lnTo>
                    <a:pt x="2196" y="8215"/>
                  </a:lnTo>
                  <a:lnTo>
                    <a:pt x="2226" y="8215"/>
                  </a:lnTo>
                  <a:lnTo>
                    <a:pt x="2256" y="8215"/>
                  </a:lnTo>
                  <a:lnTo>
                    <a:pt x="2256" y="8200"/>
                  </a:lnTo>
                  <a:cubicBezTo>
                    <a:pt x="2629" y="6318"/>
                    <a:pt x="3227" y="3376"/>
                    <a:pt x="3899" y="61"/>
                  </a:cubicBezTo>
                  <a:lnTo>
                    <a:pt x="3914"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0"/>
            <p:cNvSpPr/>
            <p:nvPr/>
          </p:nvSpPr>
          <p:spPr>
            <a:xfrm>
              <a:off x="4487320" y="2555797"/>
              <a:ext cx="137591" cy="400841"/>
            </a:xfrm>
            <a:custGeom>
              <a:avLst/>
              <a:gdLst/>
              <a:ahLst/>
              <a:cxnLst/>
              <a:rect l="l" t="t" r="r" b="b"/>
              <a:pathLst>
                <a:path w="4855" h="14144" extrusionOk="0">
                  <a:moveTo>
                    <a:pt x="2465" y="1"/>
                  </a:moveTo>
                  <a:lnTo>
                    <a:pt x="2465" y="46"/>
                  </a:lnTo>
                  <a:cubicBezTo>
                    <a:pt x="1763" y="4033"/>
                    <a:pt x="1136" y="7543"/>
                    <a:pt x="688" y="10082"/>
                  </a:cubicBezTo>
                  <a:cubicBezTo>
                    <a:pt x="464" y="11336"/>
                    <a:pt x="285" y="12352"/>
                    <a:pt x="165" y="13039"/>
                  </a:cubicBezTo>
                  <a:cubicBezTo>
                    <a:pt x="105" y="13382"/>
                    <a:pt x="61" y="13651"/>
                    <a:pt x="31" y="13845"/>
                  </a:cubicBezTo>
                  <a:lnTo>
                    <a:pt x="1" y="14054"/>
                  </a:lnTo>
                  <a:cubicBezTo>
                    <a:pt x="1" y="14069"/>
                    <a:pt x="1" y="14099"/>
                    <a:pt x="1" y="14114"/>
                  </a:cubicBezTo>
                  <a:lnTo>
                    <a:pt x="16" y="14069"/>
                  </a:lnTo>
                  <a:cubicBezTo>
                    <a:pt x="31" y="14010"/>
                    <a:pt x="46" y="13950"/>
                    <a:pt x="61" y="13860"/>
                  </a:cubicBezTo>
                  <a:lnTo>
                    <a:pt x="210" y="13054"/>
                  </a:lnTo>
                  <a:cubicBezTo>
                    <a:pt x="329" y="12352"/>
                    <a:pt x="523" y="11336"/>
                    <a:pt x="762" y="10067"/>
                  </a:cubicBezTo>
                  <a:cubicBezTo>
                    <a:pt x="1223" y="7570"/>
                    <a:pt x="1846" y="4083"/>
                    <a:pt x="2574" y="135"/>
                  </a:cubicBezTo>
                  <a:lnTo>
                    <a:pt x="4722" y="135"/>
                  </a:lnTo>
                  <a:cubicBezTo>
                    <a:pt x="3624" y="6142"/>
                    <a:pt x="2676" y="11374"/>
                    <a:pt x="2199" y="14114"/>
                  </a:cubicBezTo>
                  <a:lnTo>
                    <a:pt x="2199" y="14114"/>
                  </a:lnTo>
                  <a:lnTo>
                    <a:pt x="568" y="14129"/>
                  </a:lnTo>
                  <a:lnTo>
                    <a:pt x="553" y="14129"/>
                  </a:lnTo>
                  <a:lnTo>
                    <a:pt x="2226" y="14144"/>
                  </a:lnTo>
                  <a:lnTo>
                    <a:pt x="2241" y="14144"/>
                  </a:lnTo>
                  <a:lnTo>
                    <a:pt x="2241" y="14114"/>
                  </a:lnTo>
                  <a:cubicBezTo>
                    <a:pt x="2764" y="11381"/>
                    <a:pt x="3735" y="6109"/>
                    <a:pt x="4840" y="60"/>
                  </a:cubicBezTo>
                  <a:lnTo>
                    <a:pt x="4855"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0"/>
            <p:cNvSpPr/>
            <p:nvPr/>
          </p:nvSpPr>
          <p:spPr>
            <a:xfrm>
              <a:off x="4383199" y="2789857"/>
              <a:ext cx="96526" cy="167206"/>
            </a:xfrm>
            <a:custGeom>
              <a:avLst/>
              <a:gdLst/>
              <a:ahLst/>
              <a:cxnLst/>
              <a:rect l="l" t="t" r="r" b="b"/>
              <a:pathLst>
                <a:path w="3406" h="5900" extrusionOk="0">
                  <a:moveTo>
                    <a:pt x="1" y="5855"/>
                  </a:moveTo>
                  <a:cubicBezTo>
                    <a:pt x="23" y="5863"/>
                    <a:pt x="49" y="5866"/>
                    <a:pt x="75" y="5866"/>
                  </a:cubicBezTo>
                  <a:cubicBezTo>
                    <a:pt x="102" y="5866"/>
                    <a:pt x="128" y="5863"/>
                    <a:pt x="150" y="5855"/>
                  </a:cubicBezTo>
                  <a:close/>
                  <a:moveTo>
                    <a:pt x="1016" y="1"/>
                  </a:moveTo>
                  <a:lnTo>
                    <a:pt x="1016" y="45"/>
                  </a:lnTo>
                  <a:cubicBezTo>
                    <a:pt x="718" y="1733"/>
                    <a:pt x="464" y="3182"/>
                    <a:pt x="285" y="4227"/>
                  </a:cubicBezTo>
                  <a:cubicBezTo>
                    <a:pt x="195" y="4735"/>
                    <a:pt x="120" y="5153"/>
                    <a:pt x="75" y="5437"/>
                  </a:cubicBezTo>
                  <a:cubicBezTo>
                    <a:pt x="46" y="5571"/>
                    <a:pt x="31" y="5676"/>
                    <a:pt x="16" y="5751"/>
                  </a:cubicBezTo>
                  <a:cubicBezTo>
                    <a:pt x="16" y="5795"/>
                    <a:pt x="16" y="5825"/>
                    <a:pt x="1" y="5855"/>
                  </a:cubicBezTo>
                  <a:cubicBezTo>
                    <a:pt x="16" y="5825"/>
                    <a:pt x="31" y="5795"/>
                    <a:pt x="31" y="5766"/>
                  </a:cubicBezTo>
                  <a:cubicBezTo>
                    <a:pt x="46" y="5676"/>
                    <a:pt x="75" y="5571"/>
                    <a:pt x="105" y="5437"/>
                  </a:cubicBezTo>
                  <a:cubicBezTo>
                    <a:pt x="150" y="5138"/>
                    <a:pt x="240" y="4735"/>
                    <a:pt x="329" y="4227"/>
                  </a:cubicBezTo>
                  <a:cubicBezTo>
                    <a:pt x="537" y="3191"/>
                    <a:pt x="802" y="1774"/>
                    <a:pt x="1112" y="135"/>
                  </a:cubicBezTo>
                  <a:lnTo>
                    <a:pt x="3258" y="135"/>
                  </a:lnTo>
                  <a:cubicBezTo>
                    <a:pt x="2848" y="2389"/>
                    <a:pt x="2467" y="4409"/>
                    <a:pt x="2202" y="5841"/>
                  </a:cubicBezTo>
                  <a:lnTo>
                    <a:pt x="2202" y="5841"/>
                  </a:lnTo>
                  <a:lnTo>
                    <a:pt x="613" y="5855"/>
                  </a:lnTo>
                  <a:lnTo>
                    <a:pt x="150" y="5855"/>
                  </a:lnTo>
                  <a:lnTo>
                    <a:pt x="598" y="5885"/>
                  </a:lnTo>
                  <a:lnTo>
                    <a:pt x="2241" y="5900"/>
                  </a:lnTo>
                  <a:lnTo>
                    <a:pt x="2271" y="5900"/>
                  </a:lnTo>
                  <a:lnTo>
                    <a:pt x="2271" y="5870"/>
                  </a:lnTo>
                  <a:cubicBezTo>
                    <a:pt x="2555" y="4421"/>
                    <a:pt x="2943" y="2360"/>
                    <a:pt x="3391" y="75"/>
                  </a:cubicBezTo>
                  <a:lnTo>
                    <a:pt x="3406"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0"/>
            <p:cNvSpPr/>
            <p:nvPr/>
          </p:nvSpPr>
          <p:spPr>
            <a:xfrm>
              <a:off x="4279078" y="2683639"/>
              <a:ext cx="112623" cy="273424"/>
            </a:xfrm>
            <a:custGeom>
              <a:avLst/>
              <a:gdLst/>
              <a:ahLst/>
              <a:cxnLst/>
              <a:rect l="l" t="t" r="r" b="b"/>
              <a:pathLst>
                <a:path w="3974" h="9648" extrusionOk="0">
                  <a:moveTo>
                    <a:pt x="1" y="9618"/>
                  </a:moveTo>
                  <a:cubicBezTo>
                    <a:pt x="23" y="9626"/>
                    <a:pt x="49" y="9629"/>
                    <a:pt x="75" y="9629"/>
                  </a:cubicBezTo>
                  <a:cubicBezTo>
                    <a:pt x="102" y="9629"/>
                    <a:pt x="128" y="9626"/>
                    <a:pt x="150" y="9618"/>
                  </a:cubicBezTo>
                  <a:close/>
                  <a:moveTo>
                    <a:pt x="1584" y="0"/>
                  </a:moveTo>
                  <a:lnTo>
                    <a:pt x="1584" y="45"/>
                  </a:lnTo>
                  <a:cubicBezTo>
                    <a:pt x="1121" y="2763"/>
                    <a:pt x="733" y="5167"/>
                    <a:pt x="449" y="6885"/>
                  </a:cubicBezTo>
                  <a:cubicBezTo>
                    <a:pt x="299" y="7736"/>
                    <a:pt x="195" y="8423"/>
                    <a:pt x="120" y="8886"/>
                  </a:cubicBezTo>
                  <a:cubicBezTo>
                    <a:pt x="75" y="9125"/>
                    <a:pt x="46" y="9304"/>
                    <a:pt x="31" y="9424"/>
                  </a:cubicBezTo>
                  <a:cubicBezTo>
                    <a:pt x="16" y="9484"/>
                    <a:pt x="16" y="9543"/>
                    <a:pt x="16" y="9558"/>
                  </a:cubicBezTo>
                  <a:lnTo>
                    <a:pt x="16" y="9603"/>
                  </a:lnTo>
                  <a:lnTo>
                    <a:pt x="31" y="9588"/>
                  </a:lnTo>
                  <a:lnTo>
                    <a:pt x="61" y="9454"/>
                  </a:lnTo>
                  <a:cubicBezTo>
                    <a:pt x="75" y="9319"/>
                    <a:pt x="105" y="9140"/>
                    <a:pt x="150" y="8901"/>
                  </a:cubicBezTo>
                  <a:cubicBezTo>
                    <a:pt x="240" y="8423"/>
                    <a:pt x="359" y="7736"/>
                    <a:pt x="509" y="6885"/>
                  </a:cubicBezTo>
                  <a:cubicBezTo>
                    <a:pt x="806" y="5177"/>
                    <a:pt x="1221" y="2834"/>
                    <a:pt x="1695" y="134"/>
                  </a:cubicBezTo>
                  <a:lnTo>
                    <a:pt x="3844" y="134"/>
                  </a:lnTo>
                  <a:lnTo>
                    <a:pt x="2216" y="9603"/>
                  </a:lnTo>
                  <a:lnTo>
                    <a:pt x="2216" y="9603"/>
                  </a:lnTo>
                  <a:lnTo>
                    <a:pt x="598" y="9618"/>
                  </a:lnTo>
                  <a:lnTo>
                    <a:pt x="583" y="9618"/>
                  </a:lnTo>
                  <a:lnTo>
                    <a:pt x="2241" y="9648"/>
                  </a:lnTo>
                  <a:lnTo>
                    <a:pt x="2256" y="9648"/>
                  </a:lnTo>
                  <a:lnTo>
                    <a:pt x="2256" y="9618"/>
                  </a:lnTo>
                  <a:cubicBezTo>
                    <a:pt x="2644" y="7497"/>
                    <a:pt x="3257" y="4003"/>
                    <a:pt x="3959" y="60"/>
                  </a:cubicBezTo>
                  <a:lnTo>
                    <a:pt x="3973"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0"/>
            <p:cNvSpPr/>
            <p:nvPr/>
          </p:nvSpPr>
          <p:spPr>
            <a:xfrm>
              <a:off x="4175382" y="2589663"/>
              <a:ext cx="130392" cy="366975"/>
            </a:xfrm>
            <a:custGeom>
              <a:avLst/>
              <a:gdLst/>
              <a:ahLst/>
              <a:cxnLst/>
              <a:rect l="l" t="t" r="r" b="b"/>
              <a:pathLst>
                <a:path w="4601" h="12949" extrusionOk="0">
                  <a:moveTo>
                    <a:pt x="2226" y="1"/>
                  </a:moveTo>
                  <a:lnTo>
                    <a:pt x="2226" y="45"/>
                  </a:lnTo>
                  <a:cubicBezTo>
                    <a:pt x="1584" y="3689"/>
                    <a:pt x="1031" y="6915"/>
                    <a:pt x="628" y="9245"/>
                  </a:cubicBezTo>
                  <a:cubicBezTo>
                    <a:pt x="434" y="10380"/>
                    <a:pt x="270" y="11321"/>
                    <a:pt x="165" y="11948"/>
                  </a:cubicBezTo>
                  <a:cubicBezTo>
                    <a:pt x="105" y="12262"/>
                    <a:pt x="75" y="12501"/>
                    <a:pt x="46" y="12680"/>
                  </a:cubicBezTo>
                  <a:cubicBezTo>
                    <a:pt x="31" y="12755"/>
                    <a:pt x="16" y="12815"/>
                    <a:pt x="16" y="12859"/>
                  </a:cubicBezTo>
                  <a:cubicBezTo>
                    <a:pt x="1" y="12889"/>
                    <a:pt x="1" y="12904"/>
                    <a:pt x="16" y="12919"/>
                  </a:cubicBezTo>
                  <a:cubicBezTo>
                    <a:pt x="16" y="12919"/>
                    <a:pt x="16" y="12922"/>
                    <a:pt x="17" y="12922"/>
                  </a:cubicBezTo>
                  <a:cubicBezTo>
                    <a:pt x="18" y="12922"/>
                    <a:pt x="22" y="12916"/>
                    <a:pt x="31" y="12889"/>
                  </a:cubicBezTo>
                  <a:cubicBezTo>
                    <a:pt x="31" y="12830"/>
                    <a:pt x="46" y="12770"/>
                    <a:pt x="60" y="12695"/>
                  </a:cubicBezTo>
                  <a:cubicBezTo>
                    <a:pt x="90" y="12516"/>
                    <a:pt x="135" y="12277"/>
                    <a:pt x="195" y="11948"/>
                  </a:cubicBezTo>
                  <a:cubicBezTo>
                    <a:pt x="314" y="11306"/>
                    <a:pt x="479" y="10380"/>
                    <a:pt x="703" y="9230"/>
                  </a:cubicBezTo>
                  <a:cubicBezTo>
                    <a:pt x="1104" y="6940"/>
                    <a:pt x="1684" y="3746"/>
                    <a:pt x="2323" y="135"/>
                  </a:cubicBezTo>
                  <a:lnTo>
                    <a:pt x="4485" y="135"/>
                  </a:lnTo>
                  <a:cubicBezTo>
                    <a:pt x="3508" y="5570"/>
                    <a:pt x="2664" y="10323"/>
                    <a:pt x="2216" y="12919"/>
                  </a:cubicBezTo>
                  <a:lnTo>
                    <a:pt x="2216" y="12919"/>
                  </a:lnTo>
                  <a:lnTo>
                    <a:pt x="598" y="12934"/>
                  </a:lnTo>
                  <a:lnTo>
                    <a:pt x="568" y="12934"/>
                  </a:lnTo>
                  <a:lnTo>
                    <a:pt x="2211" y="12949"/>
                  </a:lnTo>
                  <a:lnTo>
                    <a:pt x="2211" y="12949"/>
                  </a:lnTo>
                  <a:cubicBezTo>
                    <a:pt x="2211" y="12949"/>
                    <a:pt x="2211" y="12949"/>
                    <a:pt x="2211" y="12949"/>
                  </a:cubicBezTo>
                  <a:lnTo>
                    <a:pt x="2211" y="12949"/>
                  </a:lnTo>
                  <a:lnTo>
                    <a:pt x="2211" y="12949"/>
                  </a:lnTo>
                  <a:lnTo>
                    <a:pt x="2226" y="12949"/>
                  </a:lnTo>
                  <a:lnTo>
                    <a:pt x="2256" y="12949"/>
                  </a:lnTo>
                  <a:lnTo>
                    <a:pt x="2256" y="12934"/>
                  </a:lnTo>
                  <a:cubicBezTo>
                    <a:pt x="2734" y="10350"/>
                    <a:pt x="3615" y="5556"/>
                    <a:pt x="4601" y="60"/>
                  </a:cubicBezTo>
                  <a:lnTo>
                    <a:pt x="460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0"/>
            <p:cNvSpPr/>
            <p:nvPr/>
          </p:nvSpPr>
          <p:spPr>
            <a:xfrm>
              <a:off x="4115273" y="2469048"/>
              <a:ext cx="15275" cy="15247"/>
            </a:xfrm>
            <a:custGeom>
              <a:avLst/>
              <a:gdLst/>
              <a:ahLst/>
              <a:cxnLst/>
              <a:rect l="l" t="t" r="r" b="b"/>
              <a:pathLst>
                <a:path w="539" h="538" extrusionOk="0">
                  <a:moveTo>
                    <a:pt x="270" y="0"/>
                  </a:moveTo>
                  <a:cubicBezTo>
                    <a:pt x="120" y="0"/>
                    <a:pt x="1" y="120"/>
                    <a:pt x="1" y="269"/>
                  </a:cubicBezTo>
                  <a:cubicBezTo>
                    <a:pt x="1" y="418"/>
                    <a:pt x="120" y="538"/>
                    <a:pt x="270" y="538"/>
                  </a:cubicBezTo>
                  <a:cubicBezTo>
                    <a:pt x="419" y="538"/>
                    <a:pt x="539" y="418"/>
                    <a:pt x="539" y="269"/>
                  </a:cubicBezTo>
                  <a:cubicBezTo>
                    <a:pt x="539" y="120"/>
                    <a:pt x="419" y="0"/>
                    <a:pt x="27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0"/>
            <p:cNvSpPr/>
            <p:nvPr/>
          </p:nvSpPr>
          <p:spPr>
            <a:xfrm>
              <a:off x="4152540" y="2469048"/>
              <a:ext cx="15247" cy="14822"/>
            </a:xfrm>
            <a:custGeom>
              <a:avLst/>
              <a:gdLst/>
              <a:ahLst/>
              <a:cxnLst/>
              <a:rect l="l" t="t" r="r" b="b"/>
              <a:pathLst>
                <a:path w="538" h="523" extrusionOk="0">
                  <a:moveTo>
                    <a:pt x="269" y="0"/>
                  </a:moveTo>
                  <a:cubicBezTo>
                    <a:pt x="120" y="0"/>
                    <a:pt x="0" y="120"/>
                    <a:pt x="0" y="269"/>
                  </a:cubicBezTo>
                  <a:cubicBezTo>
                    <a:pt x="0" y="403"/>
                    <a:pt x="120" y="523"/>
                    <a:pt x="269" y="523"/>
                  </a:cubicBezTo>
                  <a:cubicBezTo>
                    <a:pt x="418" y="523"/>
                    <a:pt x="538" y="403"/>
                    <a:pt x="538" y="269"/>
                  </a:cubicBezTo>
                  <a:cubicBezTo>
                    <a:pt x="538" y="120"/>
                    <a:pt x="418" y="0"/>
                    <a:pt x="26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0"/>
            <p:cNvSpPr/>
            <p:nvPr/>
          </p:nvSpPr>
          <p:spPr>
            <a:xfrm>
              <a:off x="4189778" y="2469048"/>
              <a:ext cx="15275" cy="15247"/>
            </a:xfrm>
            <a:custGeom>
              <a:avLst/>
              <a:gdLst/>
              <a:ahLst/>
              <a:cxnLst/>
              <a:rect l="l" t="t" r="r" b="b"/>
              <a:pathLst>
                <a:path w="539" h="538" extrusionOk="0">
                  <a:moveTo>
                    <a:pt x="269" y="0"/>
                  </a:moveTo>
                  <a:cubicBezTo>
                    <a:pt x="120" y="0"/>
                    <a:pt x="1" y="120"/>
                    <a:pt x="1" y="269"/>
                  </a:cubicBezTo>
                  <a:cubicBezTo>
                    <a:pt x="1" y="418"/>
                    <a:pt x="120" y="538"/>
                    <a:pt x="269" y="538"/>
                  </a:cubicBezTo>
                  <a:cubicBezTo>
                    <a:pt x="419" y="538"/>
                    <a:pt x="538" y="418"/>
                    <a:pt x="538" y="269"/>
                  </a:cubicBezTo>
                  <a:cubicBezTo>
                    <a:pt x="538" y="120"/>
                    <a:pt x="419" y="0"/>
                    <a:pt x="26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0"/>
            <p:cNvSpPr/>
            <p:nvPr/>
          </p:nvSpPr>
          <p:spPr>
            <a:xfrm>
              <a:off x="4071686" y="2710278"/>
              <a:ext cx="109647" cy="246785"/>
            </a:xfrm>
            <a:custGeom>
              <a:avLst/>
              <a:gdLst/>
              <a:ahLst/>
              <a:cxnLst/>
              <a:rect l="l" t="t" r="r" b="b"/>
              <a:pathLst>
                <a:path w="3869" h="8708" extrusionOk="0">
                  <a:moveTo>
                    <a:pt x="1479" y="1"/>
                  </a:moveTo>
                  <a:lnTo>
                    <a:pt x="1479" y="46"/>
                  </a:lnTo>
                  <a:cubicBezTo>
                    <a:pt x="1061" y="2510"/>
                    <a:pt x="688" y="4676"/>
                    <a:pt x="404" y="6229"/>
                  </a:cubicBezTo>
                  <a:cubicBezTo>
                    <a:pt x="284" y="6990"/>
                    <a:pt x="180" y="7603"/>
                    <a:pt x="105" y="8021"/>
                  </a:cubicBezTo>
                  <a:cubicBezTo>
                    <a:pt x="75" y="8230"/>
                    <a:pt x="45" y="8394"/>
                    <a:pt x="31" y="8514"/>
                  </a:cubicBezTo>
                  <a:cubicBezTo>
                    <a:pt x="1" y="8618"/>
                    <a:pt x="1" y="8663"/>
                    <a:pt x="1" y="8663"/>
                  </a:cubicBezTo>
                  <a:cubicBezTo>
                    <a:pt x="1" y="8663"/>
                    <a:pt x="16" y="8663"/>
                    <a:pt x="16" y="8648"/>
                  </a:cubicBezTo>
                  <a:lnTo>
                    <a:pt x="45" y="8529"/>
                  </a:lnTo>
                  <a:cubicBezTo>
                    <a:pt x="60" y="8409"/>
                    <a:pt x="90" y="8245"/>
                    <a:pt x="135" y="8036"/>
                  </a:cubicBezTo>
                  <a:cubicBezTo>
                    <a:pt x="210" y="7603"/>
                    <a:pt x="329" y="6990"/>
                    <a:pt x="479" y="6229"/>
                  </a:cubicBezTo>
                  <a:cubicBezTo>
                    <a:pt x="746" y="4700"/>
                    <a:pt x="1146" y="2566"/>
                    <a:pt x="1591" y="135"/>
                  </a:cubicBezTo>
                  <a:lnTo>
                    <a:pt x="3754" y="135"/>
                  </a:lnTo>
                  <a:lnTo>
                    <a:pt x="2216" y="8664"/>
                  </a:lnTo>
                  <a:lnTo>
                    <a:pt x="2216" y="8664"/>
                  </a:lnTo>
                  <a:lnTo>
                    <a:pt x="613" y="8693"/>
                  </a:lnTo>
                  <a:lnTo>
                    <a:pt x="583" y="8693"/>
                  </a:lnTo>
                  <a:lnTo>
                    <a:pt x="2241" y="8708"/>
                  </a:lnTo>
                  <a:lnTo>
                    <a:pt x="2256" y="8708"/>
                  </a:lnTo>
                  <a:lnTo>
                    <a:pt x="2256" y="8678"/>
                  </a:lnTo>
                  <a:cubicBezTo>
                    <a:pt x="2614" y="6722"/>
                    <a:pt x="3197" y="3600"/>
                    <a:pt x="3854" y="61"/>
                  </a:cubicBezTo>
                  <a:lnTo>
                    <a:pt x="3869"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0"/>
            <p:cNvSpPr/>
            <p:nvPr/>
          </p:nvSpPr>
          <p:spPr>
            <a:xfrm>
              <a:off x="4430612" y="2596862"/>
              <a:ext cx="364452" cy="115145"/>
            </a:xfrm>
            <a:custGeom>
              <a:avLst/>
              <a:gdLst/>
              <a:ahLst/>
              <a:cxnLst/>
              <a:rect l="l" t="t" r="r" b="b"/>
              <a:pathLst>
                <a:path w="12860" h="4063" extrusionOk="0">
                  <a:moveTo>
                    <a:pt x="687" y="0"/>
                  </a:moveTo>
                  <a:lnTo>
                    <a:pt x="0" y="4063"/>
                  </a:lnTo>
                  <a:lnTo>
                    <a:pt x="12083" y="4063"/>
                  </a:lnTo>
                  <a:lnTo>
                    <a:pt x="1285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0"/>
            <p:cNvSpPr/>
            <p:nvPr/>
          </p:nvSpPr>
          <p:spPr>
            <a:xfrm>
              <a:off x="4423838" y="2710278"/>
              <a:ext cx="44891" cy="41943"/>
            </a:xfrm>
            <a:custGeom>
              <a:avLst/>
              <a:gdLst/>
              <a:ahLst/>
              <a:cxnLst/>
              <a:rect l="l" t="t" r="r" b="b"/>
              <a:pathLst>
                <a:path w="1584" h="1480" extrusionOk="0">
                  <a:moveTo>
                    <a:pt x="254" y="1"/>
                  </a:moveTo>
                  <a:lnTo>
                    <a:pt x="239" y="61"/>
                  </a:lnTo>
                  <a:lnTo>
                    <a:pt x="1" y="1479"/>
                  </a:lnTo>
                  <a:cubicBezTo>
                    <a:pt x="1" y="1479"/>
                    <a:pt x="1584" y="1"/>
                    <a:pt x="156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0"/>
            <p:cNvSpPr/>
            <p:nvPr/>
          </p:nvSpPr>
          <p:spPr>
            <a:xfrm>
              <a:off x="4488595" y="2635376"/>
              <a:ext cx="254833" cy="3004"/>
            </a:xfrm>
            <a:custGeom>
              <a:avLst/>
              <a:gdLst/>
              <a:ahLst/>
              <a:cxnLst/>
              <a:rect l="l" t="t" r="r" b="b"/>
              <a:pathLst>
                <a:path w="8992" h="106" extrusionOk="0">
                  <a:moveTo>
                    <a:pt x="4496" y="0"/>
                  </a:moveTo>
                  <a:cubicBezTo>
                    <a:pt x="2017" y="0"/>
                    <a:pt x="1" y="30"/>
                    <a:pt x="1" y="60"/>
                  </a:cubicBezTo>
                  <a:cubicBezTo>
                    <a:pt x="1" y="90"/>
                    <a:pt x="2017" y="105"/>
                    <a:pt x="4496" y="105"/>
                  </a:cubicBezTo>
                  <a:cubicBezTo>
                    <a:pt x="6975" y="105"/>
                    <a:pt x="8991" y="90"/>
                    <a:pt x="8991" y="60"/>
                  </a:cubicBezTo>
                  <a:cubicBezTo>
                    <a:pt x="8991" y="30"/>
                    <a:pt x="6975" y="0"/>
                    <a:pt x="4496"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0"/>
            <p:cNvSpPr/>
            <p:nvPr/>
          </p:nvSpPr>
          <p:spPr>
            <a:xfrm>
              <a:off x="4485223" y="2663319"/>
              <a:ext cx="254805" cy="2976"/>
            </a:xfrm>
            <a:custGeom>
              <a:avLst/>
              <a:gdLst/>
              <a:ahLst/>
              <a:cxnLst/>
              <a:rect l="l" t="t" r="r" b="b"/>
              <a:pathLst>
                <a:path w="8991" h="105" extrusionOk="0">
                  <a:moveTo>
                    <a:pt x="4496" y="0"/>
                  </a:moveTo>
                  <a:cubicBezTo>
                    <a:pt x="2016" y="0"/>
                    <a:pt x="0" y="15"/>
                    <a:pt x="0" y="45"/>
                  </a:cubicBezTo>
                  <a:cubicBezTo>
                    <a:pt x="0" y="75"/>
                    <a:pt x="2016" y="105"/>
                    <a:pt x="4496" y="105"/>
                  </a:cubicBezTo>
                  <a:cubicBezTo>
                    <a:pt x="6975" y="105"/>
                    <a:pt x="8991" y="75"/>
                    <a:pt x="8991" y="45"/>
                  </a:cubicBezTo>
                  <a:cubicBezTo>
                    <a:pt x="8991" y="15"/>
                    <a:pt x="6975" y="0"/>
                    <a:pt x="4496"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0"/>
            <p:cNvSpPr/>
            <p:nvPr/>
          </p:nvSpPr>
          <p:spPr>
            <a:xfrm>
              <a:off x="4324365" y="3246131"/>
              <a:ext cx="975633" cy="569294"/>
            </a:xfrm>
            <a:custGeom>
              <a:avLst/>
              <a:gdLst/>
              <a:ahLst/>
              <a:cxnLst/>
              <a:rect l="l" t="t" r="r" b="b"/>
              <a:pathLst>
                <a:path w="34426" h="20088" extrusionOk="0">
                  <a:moveTo>
                    <a:pt x="1" y="0"/>
                  </a:moveTo>
                  <a:lnTo>
                    <a:pt x="1" y="20088"/>
                  </a:lnTo>
                  <a:lnTo>
                    <a:pt x="34426" y="20088"/>
                  </a:lnTo>
                  <a:lnTo>
                    <a:pt x="34426"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0"/>
            <p:cNvSpPr/>
            <p:nvPr/>
          </p:nvSpPr>
          <p:spPr>
            <a:xfrm>
              <a:off x="4324365" y="3246131"/>
              <a:ext cx="444456" cy="569294"/>
            </a:xfrm>
            <a:custGeom>
              <a:avLst/>
              <a:gdLst/>
              <a:ahLst/>
              <a:cxnLst/>
              <a:rect l="l" t="t" r="r" b="b"/>
              <a:pathLst>
                <a:path w="15683" h="20088" extrusionOk="0">
                  <a:moveTo>
                    <a:pt x="1" y="0"/>
                  </a:moveTo>
                  <a:lnTo>
                    <a:pt x="1" y="20088"/>
                  </a:lnTo>
                  <a:lnTo>
                    <a:pt x="15683" y="20088"/>
                  </a:lnTo>
                  <a:lnTo>
                    <a:pt x="15683"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0"/>
            <p:cNvSpPr/>
            <p:nvPr/>
          </p:nvSpPr>
          <p:spPr>
            <a:xfrm>
              <a:off x="4364580" y="3279572"/>
              <a:ext cx="359805" cy="160433"/>
            </a:xfrm>
            <a:custGeom>
              <a:avLst/>
              <a:gdLst/>
              <a:ahLst/>
              <a:cxnLst/>
              <a:rect l="l" t="t" r="r" b="b"/>
              <a:pathLst>
                <a:path w="12696" h="5661" extrusionOk="0">
                  <a:moveTo>
                    <a:pt x="106" y="59"/>
                  </a:moveTo>
                  <a:lnTo>
                    <a:pt x="106" y="59"/>
                  </a:lnTo>
                  <a:cubicBezTo>
                    <a:pt x="106" y="59"/>
                    <a:pt x="106" y="59"/>
                    <a:pt x="105" y="60"/>
                  </a:cubicBezTo>
                  <a:lnTo>
                    <a:pt x="105" y="60"/>
                  </a:lnTo>
                  <a:lnTo>
                    <a:pt x="105" y="60"/>
                  </a:lnTo>
                  <a:cubicBezTo>
                    <a:pt x="106" y="59"/>
                    <a:pt x="106" y="59"/>
                    <a:pt x="106" y="59"/>
                  </a:cubicBezTo>
                  <a:close/>
                  <a:moveTo>
                    <a:pt x="60" y="0"/>
                  </a:moveTo>
                  <a:lnTo>
                    <a:pt x="60" y="0"/>
                  </a:lnTo>
                  <a:cubicBezTo>
                    <a:pt x="40" y="20"/>
                    <a:pt x="1" y="60"/>
                    <a:pt x="1" y="60"/>
                  </a:cubicBezTo>
                  <a:lnTo>
                    <a:pt x="1" y="2913"/>
                  </a:lnTo>
                  <a:lnTo>
                    <a:pt x="1" y="5616"/>
                  </a:lnTo>
                  <a:lnTo>
                    <a:pt x="1" y="5661"/>
                  </a:lnTo>
                  <a:lnTo>
                    <a:pt x="60" y="5661"/>
                  </a:lnTo>
                  <a:lnTo>
                    <a:pt x="9141" y="5646"/>
                  </a:lnTo>
                  <a:lnTo>
                    <a:pt x="11739" y="5631"/>
                  </a:lnTo>
                  <a:lnTo>
                    <a:pt x="11725" y="5631"/>
                  </a:lnTo>
                  <a:lnTo>
                    <a:pt x="9096" y="5616"/>
                  </a:lnTo>
                  <a:lnTo>
                    <a:pt x="105" y="5586"/>
                  </a:lnTo>
                  <a:lnTo>
                    <a:pt x="105" y="5586"/>
                  </a:lnTo>
                  <a:lnTo>
                    <a:pt x="105" y="2928"/>
                  </a:lnTo>
                  <a:lnTo>
                    <a:pt x="105" y="1509"/>
                  </a:lnTo>
                  <a:lnTo>
                    <a:pt x="105" y="120"/>
                  </a:lnTo>
                  <a:lnTo>
                    <a:pt x="105" y="120"/>
                  </a:lnTo>
                  <a:lnTo>
                    <a:pt x="12636" y="105"/>
                  </a:lnTo>
                  <a:lnTo>
                    <a:pt x="12636" y="105"/>
                  </a:lnTo>
                  <a:cubicBezTo>
                    <a:pt x="12636" y="1802"/>
                    <a:pt x="12651" y="3175"/>
                    <a:pt x="12651" y="4122"/>
                  </a:cubicBezTo>
                  <a:cubicBezTo>
                    <a:pt x="12665" y="4615"/>
                    <a:pt x="12665" y="4989"/>
                    <a:pt x="12665" y="5242"/>
                  </a:cubicBezTo>
                  <a:lnTo>
                    <a:pt x="12665" y="5257"/>
                  </a:lnTo>
                  <a:cubicBezTo>
                    <a:pt x="12680" y="4989"/>
                    <a:pt x="12680" y="4630"/>
                    <a:pt x="12680" y="4152"/>
                  </a:cubicBezTo>
                  <a:cubicBezTo>
                    <a:pt x="12680" y="3166"/>
                    <a:pt x="12695" y="1778"/>
                    <a:pt x="12695" y="45"/>
                  </a:cubicBezTo>
                  <a:lnTo>
                    <a:pt x="12695" y="15"/>
                  </a:lnTo>
                  <a:lnTo>
                    <a:pt x="12665" y="15"/>
                  </a:lnTo>
                  <a:lnTo>
                    <a:pt x="60"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0"/>
            <p:cNvSpPr/>
            <p:nvPr/>
          </p:nvSpPr>
          <p:spPr>
            <a:xfrm>
              <a:off x="4525834" y="3343904"/>
              <a:ext cx="34745" cy="33016"/>
            </a:xfrm>
            <a:custGeom>
              <a:avLst/>
              <a:gdLst/>
              <a:ahLst/>
              <a:cxnLst/>
              <a:rect l="l" t="t" r="r" b="b"/>
              <a:pathLst>
                <a:path w="1226" h="1165" extrusionOk="0">
                  <a:moveTo>
                    <a:pt x="657" y="0"/>
                  </a:moveTo>
                  <a:cubicBezTo>
                    <a:pt x="593" y="0"/>
                    <a:pt x="529" y="10"/>
                    <a:pt x="464" y="30"/>
                  </a:cubicBezTo>
                  <a:cubicBezTo>
                    <a:pt x="300" y="90"/>
                    <a:pt x="165" y="224"/>
                    <a:pt x="105" y="389"/>
                  </a:cubicBezTo>
                  <a:cubicBezTo>
                    <a:pt x="1" y="687"/>
                    <a:pt x="165" y="1031"/>
                    <a:pt x="464" y="1135"/>
                  </a:cubicBezTo>
                  <a:cubicBezTo>
                    <a:pt x="527" y="1155"/>
                    <a:pt x="591" y="1165"/>
                    <a:pt x="655" y="1165"/>
                  </a:cubicBezTo>
                  <a:cubicBezTo>
                    <a:pt x="787" y="1165"/>
                    <a:pt x="916" y="1122"/>
                    <a:pt x="1016" y="1031"/>
                  </a:cubicBezTo>
                  <a:cubicBezTo>
                    <a:pt x="1106" y="956"/>
                    <a:pt x="1181" y="837"/>
                    <a:pt x="1211" y="717"/>
                  </a:cubicBezTo>
                  <a:cubicBezTo>
                    <a:pt x="1226" y="628"/>
                    <a:pt x="1211" y="583"/>
                    <a:pt x="1211" y="583"/>
                  </a:cubicBezTo>
                  <a:cubicBezTo>
                    <a:pt x="1196" y="583"/>
                    <a:pt x="1196" y="628"/>
                    <a:pt x="1166" y="702"/>
                  </a:cubicBezTo>
                  <a:cubicBezTo>
                    <a:pt x="1136" y="807"/>
                    <a:pt x="1061" y="911"/>
                    <a:pt x="972" y="971"/>
                  </a:cubicBezTo>
                  <a:cubicBezTo>
                    <a:pt x="889" y="1035"/>
                    <a:pt x="789" y="1066"/>
                    <a:pt x="690" y="1066"/>
                  </a:cubicBezTo>
                  <a:cubicBezTo>
                    <a:pt x="628" y="1066"/>
                    <a:pt x="566" y="1054"/>
                    <a:pt x="509" y="1031"/>
                  </a:cubicBezTo>
                  <a:cubicBezTo>
                    <a:pt x="374" y="986"/>
                    <a:pt x="270" y="882"/>
                    <a:pt x="210" y="747"/>
                  </a:cubicBezTo>
                  <a:cubicBezTo>
                    <a:pt x="120" y="493"/>
                    <a:pt x="255" y="224"/>
                    <a:pt x="509" y="120"/>
                  </a:cubicBezTo>
                  <a:cubicBezTo>
                    <a:pt x="562" y="99"/>
                    <a:pt x="618" y="89"/>
                    <a:pt x="675" y="89"/>
                  </a:cubicBezTo>
                  <a:cubicBezTo>
                    <a:pt x="779" y="89"/>
                    <a:pt x="885" y="122"/>
                    <a:pt x="972" y="180"/>
                  </a:cubicBezTo>
                  <a:cubicBezTo>
                    <a:pt x="1061" y="254"/>
                    <a:pt x="1136" y="344"/>
                    <a:pt x="1166" y="448"/>
                  </a:cubicBezTo>
                  <a:cubicBezTo>
                    <a:pt x="1196" y="538"/>
                    <a:pt x="1211" y="583"/>
                    <a:pt x="1211" y="583"/>
                  </a:cubicBezTo>
                  <a:cubicBezTo>
                    <a:pt x="1211" y="583"/>
                    <a:pt x="1226" y="538"/>
                    <a:pt x="1211" y="448"/>
                  </a:cubicBezTo>
                  <a:cubicBezTo>
                    <a:pt x="1181" y="314"/>
                    <a:pt x="1121" y="209"/>
                    <a:pt x="1016" y="120"/>
                  </a:cubicBezTo>
                  <a:cubicBezTo>
                    <a:pt x="907" y="40"/>
                    <a:pt x="784" y="0"/>
                    <a:pt x="65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0"/>
            <p:cNvSpPr/>
            <p:nvPr/>
          </p:nvSpPr>
          <p:spPr>
            <a:xfrm>
              <a:off x="4364580" y="3453948"/>
              <a:ext cx="360230" cy="160008"/>
            </a:xfrm>
            <a:custGeom>
              <a:avLst/>
              <a:gdLst/>
              <a:ahLst/>
              <a:cxnLst/>
              <a:rect l="l" t="t" r="r" b="b"/>
              <a:pathLst>
                <a:path w="12711" h="5646" extrusionOk="0">
                  <a:moveTo>
                    <a:pt x="60" y="0"/>
                  </a:moveTo>
                  <a:lnTo>
                    <a:pt x="1" y="60"/>
                  </a:lnTo>
                  <a:lnTo>
                    <a:pt x="1" y="2898"/>
                  </a:lnTo>
                  <a:lnTo>
                    <a:pt x="1" y="5601"/>
                  </a:lnTo>
                  <a:lnTo>
                    <a:pt x="1" y="5646"/>
                  </a:lnTo>
                  <a:lnTo>
                    <a:pt x="60" y="5646"/>
                  </a:lnTo>
                  <a:lnTo>
                    <a:pt x="9141" y="5631"/>
                  </a:lnTo>
                  <a:lnTo>
                    <a:pt x="11739" y="5616"/>
                  </a:lnTo>
                  <a:lnTo>
                    <a:pt x="11725" y="5616"/>
                  </a:lnTo>
                  <a:lnTo>
                    <a:pt x="9096" y="5601"/>
                  </a:lnTo>
                  <a:lnTo>
                    <a:pt x="105" y="5571"/>
                  </a:lnTo>
                  <a:lnTo>
                    <a:pt x="105" y="5571"/>
                  </a:lnTo>
                  <a:lnTo>
                    <a:pt x="105" y="2913"/>
                  </a:lnTo>
                  <a:lnTo>
                    <a:pt x="105" y="1494"/>
                  </a:lnTo>
                  <a:lnTo>
                    <a:pt x="105" y="105"/>
                  </a:lnTo>
                  <a:lnTo>
                    <a:pt x="105" y="105"/>
                  </a:lnTo>
                  <a:lnTo>
                    <a:pt x="12636" y="90"/>
                  </a:lnTo>
                  <a:lnTo>
                    <a:pt x="12636" y="90"/>
                  </a:lnTo>
                  <a:cubicBezTo>
                    <a:pt x="12636" y="1787"/>
                    <a:pt x="12651" y="3160"/>
                    <a:pt x="12651" y="4122"/>
                  </a:cubicBezTo>
                  <a:cubicBezTo>
                    <a:pt x="12665" y="4600"/>
                    <a:pt x="12665" y="4974"/>
                    <a:pt x="12665" y="5228"/>
                  </a:cubicBezTo>
                  <a:lnTo>
                    <a:pt x="12665" y="5526"/>
                  </a:lnTo>
                  <a:lnTo>
                    <a:pt x="12665" y="5631"/>
                  </a:lnTo>
                  <a:cubicBezTo>
                    <a:pt x="12665" y="5601"/>
                    <a:pt x="12680" y="5571"/>
                    <a:pt x="12680" y="5541"/>
                  </a:cubicBezTo>
                  <a:lnTo>
                    <a:pt x="12680" y="5257"/>
                  </a:lnTo>
                  <a:cubicBezTo>
                    <a:pt x="12695" y="4989"/>
                    <a:pt x="12695" y="4630"/>
                    <a:pt x="12695" y="4152"/>
                  </a:cubicBezTo>
                  <a:cubicBezTo>
                    <a:pt x="12695" y="3182"/>
                    <a:pt x="12710" y="1778"/>
                    <a:pt x="12710" y="60"/>
                  </a:cubicBezTo>
                  <a:lnTo>
                    <a:pt x="12710" y="15"/>
                  </a:lnTo>
                  <a:lnTo>
                    <a:pt x="12680" y="15"/>
                  </a:lnTo>
                  <a:lnTo>
                    <a:pt x="60"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0"/>
            <p:cNvSpPr/>
            <p:nvPr/>
          </p:nvSpPr>
          <p:spPr>
            <a:xfrm>
              <a:off x="4525834" y="3517855"/>
              <a:ext cx="34745" cy="33044"/>
            </a:xfrm>
            <a:custGeom>
              <a:avLst/>
              <a:gdLst/>
              <a:ahLst/>
              <a:cxnLst/>
              <a:rect l="l" t="t" r="r" b="b"/>
              <a:pathLst>
                <a:path w="1226" h="1166" extrusionOk="0">
                  <a:moveTo>
                    <a:pt x="657" y="1"/>
                  </a:moveTo>
                  <a:cubicBezTo>
                    <a:pt x="593" y="1"/>
                    <a:pt x="529" y="11"/>
                    <a:pt x="464" y="30"/>
                  </a:cubicBezTo>
                  <a:cubicBezTo>
                    <a:pt x="300" y="90"/>
                    <a:pt x="165" y="225"/>
                    <a:pt x="105" y="389"/>
                  </a:cubicBezTo>
                  <a:cubicBezTo>
                    <a:pt x="1" y="688"/>
                    <a:pt x="165" y="1031"/>
                    <a:pt x="464" y="1136"/>
                  </a:cubicBezTo>
                  <a:cubicBezTo>
                    <a:pt x="529" y="1156"/>
                    <a:pt x="593" y="1166"/>
                    <a:pt x="657" y="1166"/>
                  </a:cubicBezTo>
                  <a:cubicBezTo>
                    <a:pt x="784" y="1166"/>
                    <a:pt x="907" y="1126"/>
                    <a:pt x="1016" y="1046"/>
                  </a:cubicBezTo>
                  <a:cubicBezTo>
                    <a:pt x="1121" y="956"/>
                    <a:pt x="1181" y="852"/>
                    <a:pt x="1211" y="717"/>
                  </a:cubicBezTo>
                  <a:cubicBezTo>
                    <a:pt x="1226" y="628"/>
                    <a:pt x="1211" y="583"/>
                    <a:pt x="1211" y="583"/>
                  </a:cubicBezTo>
                  <a:cubicBezTo>
                    <a:pt x="1196" y="583"/>
                    <a:pt x="1196" y="628"/>
                    <a:pt x="1166" y="703"/>
                  </a:cubicBezTo>
                  <a:cubicBezTo>
                    <a:pt x="1136" y="822"/>
                    <a:pt x="1061" y="912"/>
                    <a:pt x="972" y="986"/>
                  </a:cubicBezTo>
                  <a:cubicBezTo>
                    <a:pt x="885" y="1044"/>
                    <a:pt x="781" y="1070"/>
                    <a:pt x="678" y="1070"/>
                  </a:cubicBezTo>
                  <a:cubicBezTo>
                    <a:pt x="620" y="1070"/>
                    <a:pt x="562" y="1062"/>
                    <a:pt x="509" y="1046"/>
                  </a:cubicBezTo>
                  <a:cubicBezTo>
                    <a:pt x="374" y="986"/>
                    <a:pt x="270" y="882"/>
                    <a:pt x="210" y="747"/>
                  </a:cubicBezTo>
                  <a:cubicBezTo>
                    <a:pt x="120" y="508"/>
                    <a:pt x="255" y="225"/>
                    <a:pt x="509" y="120"/>
                  </a:cubicBezTo>
                  <a:cubicBezTo>
                    <a:pt x="560" y="105"/>
                    <a:pt x="615" y="96"/>
                    <a:pt x="671" y="96"/>
                  </a:cubicBezTo>
                  <a:cubicBezTo>
                    <a:pt x="776" y="96"/>
                    <a:pt x="884" y="126"/>
                    <a:pt x="972" y="195"/>
                  </a:cubicBezTo>
                  <a:cubicBezTo>
                    <a:pt x="1061" y="254"/>
                    <a:pt x="1136" y="344"/>
                    <a:pt x="1166" y="464"/>
                  </a:cubicBezTo>
                  <a:cubicBezTo>
                    <a:pt x="1196" y="538"/>
                    <a:pt x="1211" y="583"/>
                    <a:pt x="1211" y="583"/>
                  </a:cubicBezTo>
                  <a:cubicBezTo>
                    <a:pt x="1211" y="583"/>
                    <a:pt x="1226" y="538"/>
                    <a:pt x="1211" y="449"/>
                  </a:cubicBezTo>
                  <a:cubicBezTo>
                    <a:pt x="1181" y="329"/>
                    <a:pt x="1121" y="210"/>
                    <a:pt x="1016" y="120"/>
                  </a:cubicBezTo>
                  <a:cubicBezTo>
                    <a:pt x="907" y="40"/>
                    <a:pt x="784" y="1"/>
                    <a:pt x="65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4364580" y="3627417"/>
              <a:ext cx="360230" cy="160915"/>
            </a:xfrm>
            <a:custGeom>
              <a:avLst/>
              <a:gdLst/>
              <a:ahLst/>
              <a:cxnLst/>
              <a:rect l="l" t="t" r="r" b="b"/>
              <a:pathLst>
                <a:path w="12711" h="5678" extrusionOk="0">
                  <a:moveTo>
                    <a:pt x="71" y="1"/>
                  </a:moveTo>
                  <a:cubicBezTo>
                    <a:pt x="68" y="1"/>
                    <a:pt x="1" y="77"/>
                    <a:pt x="1" y="77"/>
                  </a:cubicBezTo>
                  <a:lnTo>
                    <a:pt x="1" y="2915"/>
                  </a:lnTo>
                  <a:lnTo>
                    <a:pt x="1" y="5618"/>
                  </a:lnTo>
                  <a:lnTo>
                    <a:pt x="1" y="5678"/>
                  </a:lnTo>
                  <a:lnTo>
                    <a:pt x="60" y="5678"/>
                  </a:lnTo>
                  <a:lnTo>
                    <a:pt x="9141" y="5648"/>
                  </a:lnTo>
                  <a:lnTo>
                    <a:pt x="11739" y="5633"/>
                  </a:lnTo>
                  <a:lnTo>
                    <a:pt x="11725" y="5633"/>
                  </a:lnTo>
                  <a:lnTo>
                    <a:pt x="9096" y="5618"/>
                  </a:lnTo>
                  <a:lnTo>
                    <a:pt x="105" y="5603"/>
                  </a:lnTo>
                  <a:lnTo>
                    <a:pt x="105" y="5603"/>
                  </a:lnTo>
                  <a:lnTo>
                    <a:pt x="105" y="2945"/>
                  </a:lnTo>
                  <a:lnTo>
                    <a:pt x="105" y="1526"/>
                  </a:lnTo>
                  <a:lnTo>
                    <a:pt x="105" y="122"/>
                  </a:lnTo>
                  <a:lnTo>
                    <a:pt x="105" y="122"/>
                  </a:lnTo>
                  <a:lnTo>
                    <a:pt x="12636" y="107"/>
                  </a:lnTo>
                  <a:lnTo>
                    <a:pt x="12636" y="107"/>
                  </a:lnTo>
                  <a:cubicBezTo>
                    <a:pt x="12636" y="1804"/>
                    <a:pt x="12651" y="3177"/>
                    <a:pt x="12651" y="4140"/>
                  </a:cubicBezTo>
                  <a:cubicBezTo>
                    <a:pt x="12665" y="4618"/>
                    <a:pt x="12665" y="4991"/>
                    <a:pt x="12665" y="5260"/>
                  </a:cubicBezTo>
                  <a:lnTo>
                    <a:pt x="12665" y="5544"/>
                  </a:lnTo>
                  <a:lnTo>
                    <a:pt x="12665" y="5648"/>
                  </a:lnTo>
                  <a:cubicBezTo>
                    <a:pt x="12665" y="5618"/>
                    <a:pt x="12680" y="5588"/>
                    <a:pt x="12680" y="5558"/>
                  </a:cubicBezTo>
                  <a:lnTo>
                    <a:pt x="12680" y="5275"/>
                  </a:lnTo>
                  <a:cubicBezTo>
                    <a:pt x="12695" y="5006"/>
                    <a:pt x="12695" y="4647"/>
                    <a:pt x="12695" y="4170"/>
                  </a:cubicBezTo>
                  <a:cubicBezTo>
                    <a:pt x="12695" y="3199"/>
                    <a:pt x="12710" y="1795"/>
                    <a:pt x="12710" y="62"/>
                  </a:cubicBezTo>
                  <a:lnTo>
                    <a:pt x="12710" y="33"/>
                  </a:lnTo>
                  <a:lnTo>
                    <a:pt x="12680" y="33"/>
                  </a:lnTo>
                  <a:lnTo>
                    <a:pt x="60" y="18"/>
                  </a:lnTo>
                  <a:cubicBezTo>
                    <a:pt x="69" y="6"/>
                    <a:pt x="72" y="1"/>
                    <a:pt x="71"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0"/>
            <p:cNvSpPr/>
            <p:nvPr/>
          </p:nvSpPr>
          <p:spPr>
            <a:xfrm>
              <a:off x="4525834" y="3691834"/>
              <a:ext cx="34745" cy="33214"/>
            </a:xfrm>
            <a:custGeom>
              <a:avLst/>
              <a:gdLst/>
              <a:ahLst/>
              <a:cxnLst/>
              <a:rect l="l" t="t" r="r" b="b"/>
              <a:pathLst>
                <a:path w="1226" h="1172" extrusionOk="0">
                  <a:moveTo>
                    <a:pt x="652" y="0"/>
                  </a:moveTo>
                  <a:cubicBezTo>
                    <a:pt x="590" y="0"/>
                    <a:pt x="527" y="10"/>
                    <a:pt x="464" y="30"/>
                  </a:cubicBezTo>
                  <a:cubicBezTo>
                    <a:pt x="300" y="89"/>
                    <a:pt x="165" y="224"/>
                    <a:pt x="105" y="388"/>
                  </a:cubicBezTo>
                  <a:cubicBezTo>
                    <a:pt x="1" y="702"/>
                    <a:pt x="165" y="1030"/>
                    <a:pt x="464" y="1135"/>
                  </a:cubicBezTo>
                  <a:cubicBezTo>
                    <a:pt x="529" y="1160"/>
                    <a:pt x="593" y="1171"/>
                    <a:pt x="657" y="1171"/>
                  </a:cubicBezTo>
                  <a:cubicBezTo>
                    <a:pt x="784" y="1171"/>
                    <a:pt x="907" y="1125"/>
                    <a:pt x="1016" y="1045"/>
                  </a:cubicBezTo>
                  <a:cubicBezTo>
                    <a:pt x="1106" y="956"/>
                    <a:pt x="1181" y="851"/>
                    <a:pt x="1211" y="717"/>
                  </a:cubicBezTo>
                  <a:cubicBezTo>
                    <a:pt x="1226" y="627"/>
                    <a:pt x="1211" y="582"/>
                    <a:pt x="1211" y="582"/>
                  </a:cubicBezTo>
                  <a:cubicBezTo>
                    <a:pt x="1196" y="582"/>
                    <a:pt x="1196" y="627"/>
                    <a:pt x="1166" y="717"/>
                  </a:cubicBezTo>
                  <a:cubicBezTo>
                    <a:pt x="1136" y="821"/>
                    <a:pt x="1061" y="911"/>
                    <a:pt x="972" y="986"/>
                  </a:cubicBezTo>
                  <a:cubicBezTo>
                    <a:pt x="885" y="1043"/>
                    <a:pt x="779" y="1076"/>
                    <a:pt x="675" y="1076"/>
                  </a:cubicBezTo>
                  <a:cubicBezTo>
                    <a:pt x="618" y="1076"/>
                    <a:pt x="562" y="1066"/>
                    <a:pt x="509" y="1045"/>
                  </a:cubicBezTo>
                  <a:cubicBezTo>
                    <a:pt x="374" y="1000"/>
                    <a:pt x="270" y="896"/>
                    <a:pt x="210" y="761"/>
                  </a:cubicBezTo>
                  <a:cubicBezTo>
                    <a:pt x="120" y="508"/>
                    <a:pt x="255" y="224"/>
                    <a:pt x="509" y="134"/>
                  </a:cubicBezTo>
                  <a:cubicBezTo>
                    <a:pt x="566" y="111"/>
                    <a:pt x="628" y="99"/>
                    <a:pt x="690" y="99"/>
                  </a:cubicBezTo>
                  <a:cubicBezTo>
                    <a:pt x="789" y="99"/>
                    <a:pt x="889" y="130"/>
                    <a:pt x="972" y="194"/>
                  </a:cubicBezTo>
                  <a:cubicBezTo>
                    <a:pt x="1061" y="254"/>
                    <a:pt x="1136" y="358"/>
                    <a:pt x="1166" y="463"/>
                  </a:cubicBezTo>
                  <a:cubicBezTo>
                    <a:pt x="1196" y="537"/>
                    <a:pt x="1211" y="582"/>
                    <a:pt x="1211" y="582"/>
                  </a:cubicBezTo>
                  <a:cubicBezTo>
                    <a:pt x="1211" y="582"/>
                    <a:pt x="1226" y="537"/>
                    <a:pt x="1211" y="448"/>
                  </a:cubicBezTo>
                  <a:cubicBezTo>
                    <a:pt x="1181" y="328"/>
                    <a:pt x="1121" y="209"/>
                    <a:pt x="1016" y="134"/>
                  </a:cubicBezTo>
                  <a:cubicBezTo>
                    <a:pt x="905" y="43"/>
                    <a:pt x="781" y="0"/>
                    <a:pt x="65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0"/>
            <p:cNvSpPr/>
            <p:nvPr/>
          </p:nvSpPr>
          <p:spPr>
            <a:xfrm>
              <a:off x="3022851" y="3246131"/>
              <a:ext cx="820301" cy="569294"/>
            </a:xfrm>
            <a:custGeom>
              <a:avLst/>
              <a:gdLst/>
              <a:ahLst/>
              <a:cxnLst/>
              <a:rect l="l" t="t" r="r" b="b"/>
              <a:pathLst>
                <a:path w="28945" h="20088" extrusionOk="0">
                  <a:moveTo>
                    <a:pt x="1" y="0"/>
                  </a:moveTo>
                  <a:lnTo>
                    <a:pt x="1" y="20088"/>
                  </a:lnTo>
                  <a:lnTo>
                    <a:pt x="28945" y="20088"/>
                  </a:lnTo>
                  <a:lnTo>
                    <a:pt x="28945"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0"/>
            <p:cNvSpPr/>
            <p:nvPr/>
          </p:nvSpPr>
          <p:spPr>
            <a:xfrm>
              <a:off x="2991110" y="3206342"/>
              <a:ext cx="2344030" cy="54214"/>
            </a:xfrm>
            <a:custGeom>
              <a:avLst/>
              <a:gdLst/>
              <a:ahLst/>
              <a:cxnLst/>
              <a:rect l="l" t="t" r="r" b="b"/>
              <a:pathLst>
                <a:path w="82711" h="1913" extrusionOk="0">
                  <a:moveTo>
                    <a:pt x="1" y="1"/>
                  </a:moveTo>
                  <a:lnTo>
                    <a:pt x="1" y="1912"/>
                  </a:lnTo>
                  <a:lnTo>
                    <a:pt x="82710" y="1912"/>
                  </a:lnTo>
                  <a:lnTo>
                    <a:pt x="82710"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0"/>
            <p:cNvSpPr/>
            <p:nvPr/>
          </p:nvSpPr>
          <p:spPr>
            <a:xfrm>
              <a:off x="3022851" y="3260528"/>
              <a:ext cx="72409" cy="554897"/>
            </a:xfrm>
            <a:custGeom>
              <a:avLst/>
              <a:gdLst/>
              <a:ahLst/>
              <a:cxnLst/>
              <a:rect l="l" t="t" r="r" b="b"/>
              <a:pathLst>
                <a:path w="2555" h="19580" extrusionOk="0">
                  <a:moveTo>
                    <a:pt x="1" y="0"/>
                  </a:moveTo>
                  <a:lnTo>
                    <a:pt x="1" y="19580"/>
                  </a:lnTo>
                  <a:lnTo>
                    <a:pt x="2555" y="19580"/>
                  </a:lnTo>
                  <a:lnTo>
                    <a:pt x="2555"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0"/>
            <p:cNvSpPr/>
            <p:nvPr/>
          </p:nvSpPr>
          <p:spPr>
            <a:xfrm>
              <a:off x="3887561" y="2313547"/>
              <a:ext cx="47016" cy="73146"/>
            </a:xfrm>
            <a:custGeom>
              <a:avLst/>
              <a:gdLst/>
              <a:ahLst/>
              <a:cxnLst/>
              <a:rect l="l" t="t" r="r" b="b"/>
              <a:pathLst>
                <a:path w="1659" h="2581" extrusionOk="0">
                  <a:moveTo>
                    <a:pt x="907" y="0"/>
                  </a:moveTo>
                  <a:cubicBezTo>
                    <a:pt x="883" y="0"/>
                    <a:pt x="860" y="2"/>
                    <a:pt x="837" y="6"/>
                  </a:cubicBezTo>
                  <a:cubicBezTo>
                    <a:pt x="748" y="21"/>
                    <a:pt x="643" y="66"/>
                    <a:pt x="569" y="140"/>
                  </a:cubicBezTo>
                  <a:cubicBezTo>
                    <a:pt x="1" y="798"/>
                    <a:pt x="1" y="1783"/>
                    <a:pt x="569" y="2440"/>
                  </a:cubicBezTo>
                  <a:cubicBezTo>
                    <a:pt x="643" y="2500"/>
                    <a:pt x="748" y="2545"/>
                    <a:pt x="837" y="2575"/>
                  </a:cubicBezTo>
                  <a:cubicBezTo>
                    <a:pt x="860" y="2579"/>
                    <a:pt x="883" y="2580"/>
                    <a:pt x="907" y="2580"/>
                  </a:cubicBezTo>
                  <a:cubicBezTo>
                    <a:pt x="978" y="2580"/>
                    <a:pt x="1054" y="2564"/>
                    <a:pt x="1121" y="2530"/>
                  </a:cubicBezTo>
                  <a:cubicBezTo>
                    <a:pt x="1256" y="2455"/>
                    <a:pt x="1375" y="2336"/>
                    <a:pt x="1465" y="2186"/>
                  </a:cubicBezTo>
                  <a:cubicBezTo>
                    <a:pt x="1569" y="1992"/>
                    <a:pt x="1629" y="1768"/>
                    <a:pt x="1644" y="1544"/>
                  </a:cubicBezTo>
                  <a:cubicBezTo>
                    <a:pt x="1659" y="1455"/>
                    <a:pt x="1659" y="1365"/>
                    <a:pt x="1644" y="1290"/>
                  </a:cubicBezTo>
                  <a:cubicBezTo>
                    <a:pt x="1629" y="1365"/>
                    <a:pt x="1614" y="1455"/>
                    <a:pt x="1599" y="1529"/>
                  </a:cubicBezTo>
                  <a:cubicBezTo>
                    <a:pt x="1569" y="1753"/>
                    <a:pt x="1509" y="1962"/>
                    <a:pt x="1390" y="2142"/>
                  </a:cubicBezTo>
                  <a:cubicBezTo>
                    <a:pt x="1330" y="2276"/>
                    <a:pt x="1211" y="2381"/>
                    <a:pt x="1091" y="2440"/>
                  </a:cubicBezTo>
                  <a:cubicBezTo>
                    <a:pt x="1031" y="2468"/>
                    <a:pt x="971" y="2481"/>
                    <a:pt x="913" y="2481"/>
                  </a:cubicBezTo>
                  <a:cubicBezTo>
                    <a:pt x="812" y="2481"/>
                    <a:pt x="719" y="2441"/>
                    <a:pt x="643" y="2366"/>
                  </a:cubicBezTo>
                  <a:cubicBezTo>
                    <a:pt x="135" y="1738"/>
                    <a:pt x="135" y="842"/>
                    <a:pt x="643" y="215"/>
                  </a:cubicBezTo>
                  <a:cubicBezTo>
                    <a:pt x="723" y="135"/>
                    <a:pt x="822" y="96"/>
                    <a:pt x="929" y="96"/>
                  </a:cubicBezTo>
                  <a:cubicBezTo>
                    <a:pt x="982" y="96"/>
                    <a:pt x="1036" y="106"/>
                    <a:pt x="1091" y="125"/>
                  </a:cubicBezTo>
                  <a:cubicBezTo>
                    <a:pt x="1211" y="200"/>
                    <a:pt x="1330" y="305"/>
                    <a:pt x="1390" y="424"/>
                  </a:cubicBezTo>
                  <a:cubicBezTo>
                    <a:pt x="1509" y="618"/>
                    <a:pt x="1569" y="827"/>
                    <a:pt x="1599" y="1051"/>
                  </a:cubicBezTo>
                  <a:cubicBezTo>
                    <a:pt x="1614" y="1126"/>
                    <a:pt x="1629" y="1216"/>
                    <a:pt x="1644" y="1290"/>
                  </a:cubicBezTo>
                  <a:cubicBezTo>
                    <a:pt x="1659" y="1201"/>
                    <a:pt x="1659" y="1126"/>
                    <a:pt x="1644" y="1037"/>
                  </a:cubicBezTo>
                  <a:cubicBezTo>
                    <a:pt x="1629" y="812"/>
                    <a:pt x="1569" y="588"/>
                    <a:pt x="1465" y="394"/>
                  </a:cubicBezTo>
                  <a:cubicBezTo>
                    <a:pt x="1375" y="245"/>
                    <a:pt x="1256" y="125"/>
                    <a:pt x="1121" y="51"/>
                  </a:cubicBezTo>
                  <a:cubicBezTo>
                    <a:pt x="1054" y="17"/>
                    <a:pt x="978" y="0"/>
                    <a:pt x="907"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0"/>
            <p:cNvSpPr/>
            <p:nvPr/>
          </p:nvSpPr>
          <p:spPr>
            <a:xfrm>
              <a:off x="3656901" y="2199422"/>
              <a:ext cx="253983" cy="407189"/>
            </a:xfrm>
            <a:custGeom>
              <a:avLst/>
              <a:gdLst/>
              <a:ahLst/>
              <a:cxnLst/>
              <a:rect l="l" t="t" r="r" b="b"/>
              <a:pathLst>
                <a:path w="8962" h="14368" extrusionOk="0">
                  <a:moveTo>
                    <a:pt x="8961" y="1"/>
                  </a:moveTo>
                  <a:lnTo>
                    <a:pt x="643" y="1180"/>
                  </a:lnTo>
                  <a:lnTo>
                    <a:pt x="0" y="13860"/>
                  </a:lnTo>
                  <a:lnTo>
                    <a:pt x="5452" y="14368"/>
                  </a:lnTo>
                  <a:lnTo>
                    <a:pt x="5750" y="11291"/>
                  </a:lnTo>
                  <a:cubicBezTo>
                    <a:pt x="5750" y="11291"/>
                    <a:pt x="5984" y="11350"/>
                    <a:pt x="6314" y="11350"/>
                  </a:cubicBezTo>
                  <a:cubicBezTo>
                    <a:pt x="6927" y="11350"/>
                    <a:pt x="7871" y="11148"/>
                    <a:pt x="8259" y="9992"/>
                  </a:cubicBezTo>
                  <a:cubicBezTo>
                    <a:pt x="8618" y="8872"/>
                    <a:pt x="8961" y="1"/>
                    <a:pt x="8961" y="1"/>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0"/>
            <p:cNvSpPr/>
            <p:nvPr/>
          </p:nvSpPr>
          <p:spPr>
            <a:xfrm>
              <a:off x="3609914" y="2144130"/>
              <a:ext cx="355752" cy="370772"/>
            </a:xfrm>
            <a:custGeom>
              <a:avLst/>
              <a:gdLst/>
              <a:ahLst/>
              <a:cxnLst/>
              <a:rect l="l" t="t" r="r" b="b"/>
              <a:pathLst>
                <a:path w="12553" h="13083" extrusionOk="0">
                  <a:moveTo>
                    <a:pt x="8978" y="0"/>
                  </a:moveTo>
                  <a:cubicBezTo>
                    <a:pt x="8252" y="0"/>
                    <a:pt x="7508" y="214"/>
                    <a:pt x="6886" y="697"/>
                  </a:cubicBezTo>
                  <a:cubicBezTo>
                    <a:pt x="6886" y="697"/>
                    <a:pt x="6484" y="633"/>
                    <a:pt x="5876" y="633"/>
                  </a:cubicBezTo>
                  <a:cubicBezTo>
                    <a:pt x="4161" y="633"/>
                    <a:pt x="810" y="1146"/>
                    <a:pt x="269" y="5073"/>
                  </a:cubicBezTo>
                  <a:cubicBezTo>
                    <a:pt x="1" y="6955"/>
                    <a:pt x="912" y="8463"/>
                    <a:pt x="1061" y="9613"/>
                  </a:cubicBezTo>
                  <a:cubicBezTo>
                    <a:pt x="1375" y="12003"/>
                    <a:pt x="1793" y="13018"/>
                    <a:pt x="1793" y="13018"/>
                  </a:cubicBezTo>
                  <a:lnTo>
                    <a:pt x="2988" y="13078"/>
                  </a:lnTo>
                  <a:cubicBezTo>
                    <a:pt x="3088" y="13081"/>
                    <a:pt x="3185" y="13083"/>
                    <a:pt x="3277" y="13083"/>
                  </a:cubicBezTo>
                  <a:cubicBezTo>
                    <a:pt x="4171" y="13083"/>
                    <a:pt x="4714" y="12919"/>
                    <a:pt x="5661" y="11958"/>
                  </a:cubicBezTo>
                  <a:cubicBezTo>
                    <a:pt x="6632" y="10987"/>
                    <a:pt x="6901" y="10435"/>
                    <a:pt x="7588" y="9389"/>
                  </a:cubicBezTo>
                  <a:cubicBezTo>
                    <a:pt x="7588" y="9389"/>
                    <a:pt x="6602" y="8822"/>
                    <a:pt x="6766" y="7955"/>
                  </a:cubicBezTo>
                  <a:cubicBezTo>
                    <a:pt x="6850" y="7497"/>
                    <a:pt x="7337" y="7203"/>
                    <a:pt x="7774" y="7203"/>
                  </a:cubicBezTo>
                  <a:cubicBezTo>
                    <a:pt x="8192" y="7203"/>
                    <a:pt x="8564" y="7471"/>
                    <a:pt x="8499" y="8120"/>
                  </a:cubicBezTo>
                  <a:cubicBezTo>
                    <a:pt x="8626" y="8105"/>
                    <a:pt x="8753" y="8097"/>
                    <a:pt x="8881" y="8097"/>
                  </a:cubicBezTo>
                  <a:cubicBezTo>
                    <a:pt x="9010" y="8097"/>
                    <a:pt x="9141" y="8105"/>
                    <a:pt x="9275" y="8120"/>
                  </a:cubicBezTo>
                  <a:lnTo>
                    <a:pt x="9559" y="5312"/>
                  </a:lnTo>
                  <a:cubicBezTo>
                    <a:pt x="9559" y="5312"/>
                    <a:pt x="11306" y="4356"/>
                    <a:pt x="11769" y="3251"/>
                  </a:cubicBezTo>
                  <a:cubicBezTo>
                    <a:pt x="12553" y="1394"/>
                    <a:pt x="10830" y="0"/>
                    <a:pt x="897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0"/>
            <p:cNvSpPr/>
            <p:nvPr/>
          </p:nvSpPr>
          <p:spPr>
            <a:xfrm>
              <a:off x="3864719" y="2349879"/>
              <a:ext cx="69433" cy="4704"/>
            </a:xfrm>
            <a:custGeom>
              <a:avLst/>
              <a:gdLst/>
              <a:ahLst/>
              <a:cxnLst/>
              <a:rect l="l" t="t" r="r" b="b"/>
              <a:pathLst>
                <a:path w="2450" h="166" extrusionOk="0">
                  <a:moveTo>
                    <a:pt x="1837" y="1"/>
                  </a:moveTo>
                  <a:cubicBezTo>
                    <a:pt x="1632" y="1"/>
                    <a:pt x="1427" y="8"/>
                    <a:pt x="1225" y="23"/>
                  </a:cubicBezTo>
                  <a:cubicBezTo>
                    <a:pt x="807" y="23"/>
                    <a:pt x="404" y="68"/>
                    <a:pt x="0" y="143"/>
                  </a:cubicBezTo>
                  <a:cubicBezTo>
                    <a:pt x="210" y="158"/>
                    <a:pt x="415" y="165"/>
                    <a:pt x="618" y="165"/>
                  </a:cubicBezTo>
                  <a:cubicBezTo>
                    <a:pt x="822" y="165"/>
                    <a:pt x="1024" y="158"/>
                    <a:pt x="1225" y="143"/>
                  </a:cubicBezTo>
                  <a:cubicBezTo>
                    <a:pt x="1643" y="143"/>
                    <a:pt x="2047" y="98"/>
                    <a:pt x="2450" y="23"/>
                  </a:cubicBezTo>
                  <a:cubicBezTo>
                    <a:pt x="2248" y="8"/>
                    <a:pt x="2043" y="1"/>
                    <a:pt x="183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0"/>
            <p:cNvSpPr/>
            <p:nvPr/>
          </p:nvSpPr>
          <p:spPr>
            <a:xfrm>
              <a:off x="3923552" y="2755339"/>
              <a:ext cx="509638" cy="402258"/>
            </a:xfrm>
            <a:custGeom>
              <a:avLst/>
              <a:gdLst/>
              <a:ahLst/>
              <a:cxnLst/>
              <a:rect l="l" t="t" r="r" b="b"/>
              <a:pathLst>
                <a:path w="17983" h="14194" extrusionOk="0">
                  <a:moveTo>
                    <a:pt x="15976" y="0"/>
                  </a:moveTo>
                  <a:cubicBezTo>
                    <a:pt x="15743" y="0"/>
                    <a:pt x="13980" y="2055"/>
                    <a:pt x="13980" y="2055"/>
                  </a:cubicBezTo>
                  <a:lnTo>
                    <a:pt x="13980" y="3324"/>
                  </a:lnTo>
                  <a:cubicBezTo>
                    <a:pt x="13512" y="2746"/>
                    <a:pt x="13179" y="2580"/>
                    <a:pt x="12950" y="2580"/>
                  </a:cubicBezTo>
                  <a:cubicBezTo>
                    <a:pt x="12746" y="2580"/>
                    <a:pt x="12624" y="2711"/>
                    <a:pt x="12561" y="2802"/>
                  </a:cubicBezTo>
                  <a:cubicBezTo>
                    <a:pt x="12426" y="2996"/>
                    <a:pt x="13980" y="4474"/>
                    <a:pt x="13980" y="4474"/>
                  </a:cubicBezTo>
                  <a:lnTo>
                    <a:pt x="13980" y="4923"/>
                  </a:lnTo>
                  <a:lnTo>
                    <a:pt x="6213" y="9104"/>
                  </a:lnTo>
                  <a:lnTo>
                    <a:pt x="4182" y="4011"/>
                  </a:lnTo>
                  <a:lnTo>
                    <a:pt x="0" y="6207"/>
                  </a:lnTo>
                  <a:lnTo>
                    <a:pt x="2495" y="12241"/>
                  </a:lnTo>
                  <a:cubicBezTo>
                    <a:pt x="2992" y="13461"/>
                    <a:pt x="4173" y="14194"/>
                    <a:pt x="5410" y="14194"/>
                  </a:cubicBezTo>
                  <a:cubicBezTo>
                    <a:pt x="5809" y="14194"/>
                    <a:pt x="6213" y="14118"/>
                    <a:pt x="6602" y="13958"/>
                  </a:cubicBezTo>
                  <a:cubicBezTo>
                    <a:pt x="6736" y="13898"/>
                    <a:pt x="6871" y="13824"/>
                    <a:pt x="7005" y="13749"/>
                  </a:cubicBezTo>
                  <a:lnTo>
                    <a:pt x="16145" y="8343"/>
                  </a:lnTo>
                  <a:lnTo>
                    <a:pt x="16743" y="7342"/>
                  </a:lnTo>
                  <a:cubicBezTo>
                    <a:pt x="16967" y="6984"/>
                    <a:pt x="17086" y="6595"/>
                    <a:pt x="17116" y="6177"/>
                  </a:cubicBezTo>
                  <a:lnTo>
                    <a:pt x="17430" y="1622"/>
                  </a:lnTo>
                  <a:cubicBezTo>
                    <a:pt x="17982" y="1278"/>
                    <a:pt x="17728" y="621"/>
                    <a:pt x="17728" y="621"/>
                  </a:cubicBezTo>
                  <a:lnTo>
                    <a:pt x="17728" y="621"/>
                  </a:lnTo>
                  <a:lnTo>
                    <a:pt x="15757" y="1846"/>
                  </a:lnTo>
                  <a:lnTo>
                    <a:pt x="15025" y="3534"/>
                  </a:lnTo>
                  <a:lnTo>
                    <a:pt x="15025" y="2055"/>
                  </a:lnTo>
                  <a:cubicBezTo>
                    <a:pt x="15025" y="2055"/>
                    <a:pt x="15563" y="1413"/>
                    <a:pt x="15996" y="950"/>
                  </a:cubicBezTo>
                  <a:cubicBezTo>
                    <a:pt x="16444" y="487"/>
                    <a:pt x="16130" y="173"/>
                    <a:pt x="15996" y="9"/>
                  </a:cubicBezTo>
                  <a:cubicBezTo>
                    <a:pt x="15991" y="3"/>
                    <a:pt x="15985" y="0"/>
                    <a:pt x="15976" y="0"/>
                  </a:cubicBezTo>
                  <a:close/>
                </a:path>
              </a:pathLst>
            </a:custGeom>
            <a:solidFill>
              <a:srgbClr val="FA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0"/>
            <p:cNvSpPr/>
            <p:nvPr/>
          </p:nvSpPr>
          <p:spPr>
            <a:xfrm>
              <a:off x="4079309" y="3013346"/>
              <a:ext cx="21623" cy="58862"/>
            </a:xfrm>
            <a:custGeom>
              <a:avLst/>
              <a:gdLst/>
              <a:ahLst/>
              <a:cxnLst/>
              <a:rect l="l" t="t" r="r" b="b"/>
              <a:pathLst>
                <a:path w="763" h="2077" extrusionOk="0">
                  <a:moveTo>
                    <a:pt x="762" y="0"/>
                  </a:moveTo>
                  <a:lnTo>
                    <a:pt x="762" y="0"/>
                  </a:lnTo>
                  <a:cubicBezTo>
                    <a:pt x="434" y="672"/>
                    <a:pt x="180" y="1359"/>
                    <a:pt x="1" y="2076"/>
                  </a:cubicBezTo>
                  <a:cubicBezTo>
                    <a:pt x="314" y="1404"/>
                    <a:pt x="583" y="717"/>
                    <a:pt x="762" y="0"/>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0"/>
            <p:cNvSpPr/>
            <p:nvPr/>
          </p:nvSpPr>
          <p:spPr>
            <a:xfrm>
              <a:off x="4373903" y="2801278"/>
              <a:ext cx="43615" cy="58862"/>
            </a:xfrm>
            <a:custGeom>
              <a:avLst/>
              <a:gdLst/>
              <a:ahLst/>
              <a:cxnLst/>
              <a:rect l="l" t="t" r="r" b="b"/>
              <a:pathLst>
                <a:path w="1539" h="2077" extrusionOk="0">
                  <a:moveTo>
                    <a:pt x="1539" y="1"/>
                  </a:moveTo>
                  <a:cubicBezTo>
                    <a:pt x="1404" y="1"/>
                    <a:pt x="1270" y="31"/>
                    <a:pt x="1135" y="105"/>
                  </a:cubicBezTo>
                  <a:cubicBezTo>
                    <a:pt x="1001" y="150"/>
                    <a:pt x="881" y="240"/>
                    <a:pt x="762" y="344"/>
                  </a:cubicBezTo>
                  <a:cubicBezTo>
                    <a:pt x="642" y="479"/>
                    <a:pt x="538" y="628"/>
                    <a:pt x="478" y="807"/>
                  </a:cubicBezTo>
                  <a:cubicBezTo>
                    <a:pt x="284" y="1211"/>
                    <a:pt x="135" y="1644"/>
                    <a:pt x="0" y="2077"/>
                  </a:cubicBezTo>
                  <a:cubicBezTo>
                    <a:pt x="224" y="1674"/>
                    <a:pt x="418" y="1270"/>
                    <a:pt x="583" y="837"/>
                  </a:cubicBezTo>
                  <a:cubicBezTo>
                    <a:pt x="672" y="539"/>
                    <a:pt x="896" y="300"/>
                    <a:pt x="1180" y="165"/>
                  </a:cubicBezTo>
                  <a:cubicBezTo>
                    <a:pt x="1300" y="120"/>
                    <a:pt x="1419" y="61"/>
                    <a:pt x="1539"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0"/>
            <p:cNvSpPr/>
            <p:nvPr/>
          </p:nvSpPr>
          <p:spPr>
            <a:xfrm>
              <a:off x="4398021" y="2821173"/>
              <a:ext cx="18648" cy="38967"/>
            </a:xfrm>
            <a:custGeom>
              <a:avLst/>
              <a:gdLst/>
              <a:ahLst/>
              <a:cxnLst/>
              <a:rect l="l" t="t" r="r" b="b"/>
              <a:pathLst>
                <a:path w="658" h="1375" extrusionOk="0">
                  <a:moveTo>
                    <a:pt x="598" y="1"/>
                  </a:moveTo>
                  <a:cubicBezTo>
                    <a:pt x="538" y="1"/>
                    <a:pt x="478" y="31"/>
                    <a:pt x="434" y="90"/>
                  </a:cubicBezTo>
                  <a:cubicBezTo>
                    <a:pt x="329" y="240"/>
                    <a:pt x="239" y="419"/>
                    <a:pt x="165" y="598"/>
                  </a:cubicBezTo>
                  <a:cubicBezTo>
                    <a:pt x="60" y="837"/>
                    <a:pt x="1" y="1106"/>
                    <a:pt x="1" y="1375"/>
                  </a:cubicBezTo>
                  <a:cubicBezTo>
                    <a:pt x="105" y="1136"/>
                    <a:pt x="195" y="882"/>
                    <a:pt x="269" y="628"/>
                  </a:cubicBezTo>
                  <a:cubicBezTo>
                    <a:pt x="344" y="434"/>
                    <a:pt x="434" y="255"/>
                    <a:pt x="493" y="135"/>
                  </a:cubicBezTo>
                  <a:cubicBezTo>
                    <a:pt x="523" y="76"/>
                    <a:pt x="583" y="31"/>
                    <a:pt x="658" y="16"/>
                  </a:cubicBezTo>
                  <a:cubicBezTo>
                    <a:pt x="658" y="16"/>
                    <a:pt x="643" y="1"/>
                    <a:pt x="598" y="1"/>
                  </a:cubicBezTo>
                  <a:close/>
                </a:path>
              </a:pathLst>
            </a:custGeom>
            <a:solidFill>
              <a:srgbClr val="EB9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0"/>
            <p:cNvSpPr/>
            <p:nvPr/>
          </p:nvSpPr>
          <p:spPr>
            <a:xfrm>
              <a:off x="3474902" y="2551121"/>
              <a:ext cx="598087" cy="793237"/>
            </a:xfrm>
            <a:custGeom>
              <a:avLst/>
              <a:gdLst/>
              <a:ahLst/>
              <a:cxnLst/>
              <a:rect l="l" t="t" r="r" b="b"/>
              <a:pathLst>
                <a:path w="21104" h="27990" extrusionOk="0">
                  <a:moveTo>
                    <a:pt x="7100" y="1"/>
                  </a:moveTo>
                  <a:cubicBezTo>
                    <a:pt x="7053" y="1"/>
                    <a:pt x="7006" y="1"/>
                    <a:pt x="6960" y="1"/>
                  </a:cubicBezTo>
                  <a:cubicBezTo>
                    <a:pt x="3809" y="31"/>
                    <a:pt x="1106" y="2257"/>
                    <a:pt x="463" y="5363"/>
                  </a:cubicBezTo>
                  <a:cubicBezTo>
                    <a:pt x="0" y="7723"/>
                    <a:pt x="822" y="9276"/>
                    <a:pt x="284" y="14443"/>
                  </a:cubicBezTo>
                  <a:lnTo>
                    <a:pt x="120" y="27437"/>
                  </a:lnTo>
                  <a:lnTo>
                    <a:pt x="15144" y="27989"/>
                  </a:lnTo>
                  <a:lnTo>
                    <a:pt x="15144" y="27989"/>
                  </a:lnTo>
                  <a:lnTo>
                    <a:pt x="14592" y="12636"/>
                  </a:lnTo>
                  <a:lnTo>
                    <a:pt x="15473" y="15653"/>
                  </a:lnTo>
                  <a:lnTo>
                    <a:pt x="21103" y="13114"/>
                  </a:lnTo>
                  <a:cubicBezTo>
                    <a:pt x="20894" y="12472"/>
                    <a:pt x="19968" y="9679"/>
                    <a:pt x="18191" y="5229"/>
                  </a:cubicBezTo>
                  <a:cubicBezTo>
                    <a:pt x="17205" y="2749"/>
                    <a:pt x="14980" y="972"/>
                    <a:pt x="12352" y="524"/>
                  </a:cubicBezTo>
                  <a:cubicBezTo>
                    <a:pt x="10569" y="234"/>
                    <a:pt x="8632" y="1"/>
                    <a:pt x="710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0"/>
            <p:cNvSpPr/>
            <p:nvPr/>
          </p:nvSpPr>
          <p:spPr>
            <a:xfrm>
              <a:off x="3420291" y="2651445"/>
              <a:ext cx="86380" cy="305278"/>
            </a:xfrm>
            <a:custGeom>
              <a:avLst/>
              <a:gdLst/>
              <a:ahLst/>
              <a:cxnLst/>
              <a:rect l="l" t="t" r="r" b="b"/>
              <a:pathLst>
                <a:path w="3048" h="10772" extrusionOk="0">
                  <a:moveTo>
                    <a:pt x="3048" y="1"/>
                  </a:moveTo>
                  <a:lnTo>
                    <a:pt x="3048" y="1"/>
                  </a:lnTo>
                  <a:cubicBezTo>
                    <a:pt x="2256" y="987"/>
                    <a:pt x="1" y="9305"/>
                    <a:pt x="1" y="9305"/>
                  </a:cubicBezTo>
                  <a:cubicBezTo>
                    <a:pt x="715" y="10681"/>
                    <a:pt x="2387" y="10771"/>
                    <a:pt x="2813" y="10771"/>
                  </a:cubicBezTo>
                  <a:cubicBezTo>
                    <a:pt x="2877" y="10771"/>
                    <a:pt x="2913" y="10769"/>
                    <a:pt x="2913" y="10769"/>
                  </a:cubicBezTo>
                  <a:lnTo>
                    <a:pt x="3048"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0"/>
            <p:cNvSpPr/>
            <p:nvPr/>
          </p:nvSpPr>
          <p:spPr>
            <a:xfrm>
              <a:off x="3490574" y="2682080"/>
              <a:ext cx="507909" cy="111518"/>
            </a:xfrm>
            <a:custGeom>
              <a:avLst/>
              <a:gdLst/>
              <a:ahLst/>
              <a:cxnLst/>
              <a:rect l="l" t="t" r="r" b="b"/>
              <a:pathLst>
                <a:path w="17922" h="3935" extrusionOk="0">
                  <a:moveTo>
                    <a:pt x="535" y="0"/>
                  </a:moveTo>
                  <a:cubicBezTo>
                    <a:pt x="422" y="0"/>
                    <a:pt x="308" y="8"/>
                    <a:pt x="194" y="25"/>
                  </a:cubicBezTo>
                  <a:cubicBezTo>
                    <a:pt x="134" y="40"/>
                    <a:pt x="60" y="55"/>
                    <a:pt x="0" y="85"/>
                  </a:cubicBezTo>
                  <a:cubicBezTo>
                    <a:pt x="127" y="77"/>
                    <a:pt x="258" y="74"/>
                    <a:pt x="388" y="74"/>
                  </a:cubicBezTo>
                  <a:cubicBezTo>
                    <a:pt x="519" y="74"/>
                    <a:pt x="650" y="77"/>
                    <a:pt x="777" y="85"/>
                  </a:cubicBezTo>
                  <a:cubicBezTo>
                    <a:pt x="1464" y="189"/>
                    <a:pt x="2121" y="473"/>
                    <a:pt x="2673" y="891"/>
                  </a:cubicBezTo>
                  <a:cubicBezTo>
                    <a:pt x="3077" y="1175"/>
                    <a:pt x="3450" y="1474"/>
                    <a:pt x="3793" y="1802"/>
                  </a:cubicBezTo>
                  <a:cubicBezTo>
                    <a:pt x="4182" y="2161"/>
                    <a:pt x="4600" y="2549"/>
                    <a:pt x="5063" y="2908"/>
                  </a:cubicBezTo>
                  <a:cubicBezTo>
                    <a:pt x="5556" y="3311"/>
                    <a:pt x="6123" y="3610"/>
                    <a:pt x="6721" y="3804"/>
                  </a:cubicBezTo>
                  <a:cubicBezTo>
                    <a:pt x="7037" y="3890"/>
                    <a:pt x="7363" y="3935"/>
                    <a:pt x="7690" y="3935"/>
                  </a:cubicBezTo>
                  <a:cubicBezTo>
                    <a:pt x="8042" y="3935"/>
                    <a:pt x="8396" y="3882"/>
                    <a:pt x="8737" y="3774"/>
                  </a:cubicBezTo>
                  <a:cubicBezTo>
                    <a:pt x="9379" y="3565"/>
                    <a:pt x="9991" y="3281"/>
                    <a:pt x="10559" y="2923"/>
                  </a:cubicBezTo>
                  <a:cubicBezTo>
                    <a:pt x="11127" y="2594"/>
                    <a:pt x="11649" y="2265"/>
                    <a:pt x="12157" y="1997"/>
                  </a:cubicBezTo>
                  <a:cubicBezTo>
                    <a:pt x="12635" y="1713"/>
                    <a:pt x="13143" y="1504"/>
                    <a:pt x="13680" y="1354"/>
                  </a:cubicBezTo>
                  <a:cubicBezTo>
                    <a:pt x="13919" y="1295"/>
                    <a:pt x="14158" y="1250"/>
                    <a:pt x="14412" y="1235"/>
                  </a:cubicBezTo>
                  <a:cubicBezTo>
                    <a:pt x="14636" y="1235"/>
                    <a:pt x="14860" y="1250"/>
                    <a:pt x="15084" y="1265"/>
                  </a:cubicBezTo>
                  <a:cubicBezTo>
                    <a:pt x="15517" y="1339"/>
                    <a:pt x="15906" y="1459"/>
                    <a:pt x="16264" y="1534"/>
                  </a:cubicBezTo>
                  <a:cubicBezTo>
                    <a:pt x="16563" y="1608"/>
                    <a:pt x="16862" y="1653"/>
                    <a:pt x="17175" y="1653"/>
                  </a:cubicBezTo>
                  <a:cubicBezTo>
                    <a:pt x="17369" y="1653"/>
                    <a:pt x="17563" y="1608"/>
                    <a:pt x="17743" y="1549"/>
                  </a:cubicBezTo>
                  <a:cubicBezTo>
                    <a:pt x="17802" y="1519"/>
                    <a:pt x="17862" y="1489"/>
                    <a:pt x="17922" y="1444"/>
                  </a:cubicBezTo>
                  <a:lnTo>
                    <a:pt x="17922" y="1444"/>
                  </a:lnTo>
                  <a:cubicBezTo>
                    <a:pt x="17683" y="1534"/>
                    <a:pt x="17429" y="1563"/>
                    <a:pt x="17160" y="1563"/>
                  </a:cubicBezTo>
                  <a:cubicBezTo>
                    <a:pt x="16862" y="1549"/>
                    <a:pt x="16563" y="1504"/>
                    <a:pt x="16279" y="1429"/>
                  </a:cubicBezTo>
                  <a:cubicBezTo>
                    <a:pt x="15936" y="1339"/>
                    <a:pt x="15562" y="1205"/>
                    <a:pt x="15114" y="1115"/>
                  </a:cubicBezTo>
                  <a:cubicBezTo>
                    <a:pt x="14875" y="1086"/>
                    <a:pt x="14636" y="1071"/>
                    <a:pt x="14397" y="1071"/>
                  </a:cubicBezTo>
                  <a:cubicBezTo>
                    <a:pt x="14143" y="1086"/>
                    <a:pt x="13889" y="1115"/>
                    <a:pt x="13636" y="1175"/>
                  </a:cubicBezTo>
                  <a:cubicBezTo>
                    <a:pt x="13083" y="1325"/>
                    <a:pt x="12545" y="1534"/>
                    <a:pt x="12052" y="1817"/>
                  </a:cubicBezTo>
                  <a:cubicBezTo>
                    <a:pt x="11530" y="2101"/>
                    <a:pt x="11007" y="2430"/>
                    <a:pt x="10454" y="2743"/>
                  </a:cubicBezTo>
                  <a:cubicBezTo>
                    <a:pt x="9902" y="3087"/>
                    <a:pt x="9304" y="3356"/>
                    <a:pt x="8677" y="3565"/>
                  </a:cubicBezTo>
                  <a:cubicBezTo>
                    <a:pt x="8353" y="3668"/>
                    <a:pt x="8011" y="3720"/>
                    <a:pt x="7669" y="3720"/>
                  </a:cubicBezTo>
                  <a:cubicBezTo>
                    <a:pt x="7365" y="3720"/>
                    <a:pt x="7060" y="3679"/>
                    <a:pt x="6766" y="3595"/>
                  </a:cubicBezTo>
                  <a:cubicBezTo>
                    <a:pt x="6198" y="3415"/>
                    <a:pt x="5660" y="3132"/>
                    <a:pt x="5182" y="2758"/>
                  </a:cubicBezTo>
                  <a:cubicBezTo>
                    <a:pt x="4719" y="2400"/>
                    <a:pt x="4301" y="2026"/>
                    <a:pt x="3913" y="1683"/>
                  </a:cubicBezTo>
                  <a:cubicBezTo>
                    <a:pt x="3555" y="1354"/>
                    <a:pt x="3166" y="1041"/>
                    <a:pt x="2763" y="772"/>
                  </a:cubicBezTo>
                  <a:cubicBezTo>
                    <a:pt x="2181" y="354"/>
                    <a:pt x="1494" y="85"/>
                    <a:pt x="777" y="10"/>
                  </a:cubicBezTo>
                  <a:cubicBezTo>
                    <a:pt x="696" y="4"/>
                    <a:pt x="616" y="0"/>
                    <a:pt x="535"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0"/>
            <p:cNvSpPr/>
            <p:nvPr/>
          </p:nvSpPr>
          <p:spPr>
            <a:xfrm>
              <a:off x="3698788" y="3001359"/>
              <a:ext cx="192627" cy="22247"/>
            </a:xfrm>
            <a:custGeom>
              <a:avLst/>
              <a:gdLst/>
              <a:ahLst/>
              <a:cxnLst/>
              <a:rect l="l" t="t" r="r" b="b"/>
              <a:pathLst>
                <a:path w="6797" h="785" extrusionOk="0">
                  <a:moveTo>
                    <a:pt x="5367" y="1"/>
                  </a:moveTo>
                  <a:cubicBezTo>
                    <a:pt x="5158" y="1"/>
                    <a:pt x="4949" y="24"/>
                    <a:pt x="4735" y="65"/>
                  </a:cubicBezTo>
                  <a:cubicBezTo>
                    <a:pt x="4317" y="140"/>
                    <a:pt x="3884" y="274"/>
                    <a:pt x="3421" y="393"/>
                  </a:cubicBezTo>
                  <a:cubicBezTo>
                    <a:pt x="2953" y="508"/>
                    <a:pt x="2475" y="565"/>
                    <a:pt x="1996" y="565"/>
                  </a:cubicBezTo>
                  <a:cubicBezTo>
                    <a:pt x="1664" y="565"/>
                    <a:pt x="1332" y="538"/>
                    <a:pt x="1002" y="483"/>
                  </a:cubicBezTo>
                  <a:cubicBezTo>
                    <a:pt x="421" y="398"/>
                    <a:pt x="55" y="273"/>
                    <a:pt x="6" y="273"/>
                  </a:cubicBezTo>
                  <a:cubicBezTo>
                    <a:pt x="4" y="273"/>
                    <a:pt x="2" y="273"/>
                    <a:pt x="1" y="274"/>
                  </a:cubicBezTo>
                  <a:cubicBezTo>
                    <a:pt x="1" y="304"/>
                    <a:pt x="345" y="498"/>
                    <a:pt x="972" y="647"/>
                  </a:cubicBezTo>
                  <a:cubicBezTo>
                    <a:pt x="1360" y="739"/>
                    <a:pt x="1754" y="784"/>
                    <a:pt x="2149" y="784"/>
                  </a:cubicBezTo>
                  <a:cubicBezTo>
                    <a:pt x="2591" y="784"/>
                    <a:pt x="3032" y="728"/>
                    <a:pt x="3466" y="617"/>
                  </a:cubicBezTo>
                  <a:cubicBezTo>
                    <a:pt x="3944" y="498"/>
                    <a:pt x="4377" y="349"/>
                    <a:pt x="4780" y="274"/>
                  </a:cubicBezTo>
                  <a:cubicBezTo>
                    <a:pt x="5010" y="216"/>
                    <a:pt x="5240" y="190"/>
                    <a:pt x="5470" y="190"/>
                  </a:cubicBezTo>
                  <a:cubicBezTo>
                    <a:pt x="5598" y="190"/>
                    <a:pt x="5727" y="198"/>
                    <a:pt x="5855" y="214"/>
                  </a:cubicBezTo>
                  <a:cubicBezTo>
                    <a:pt x="6184" y="259"/>
                    <a:pt x="6498" y="378"/>
                    <a:pt x="6796" y="543"/>
                  </a:cubicBezTo>
                  <a:cubicBezTo>
                    <a:pt x="6796" y="543"/>
                    <a:pt x="6737" y="453"/>
                    <a:pt x="6587" y="334"/>
                  </a:cubicBezTo>
                  <a:cubicBezTo>
                    <a:pt x="6378" y="199"/>
                    <a:pt x="6139" y="95"/>
                    <a:pt x="5885" y="50"/>
                  </a:cubicBezTo>
                  <a:cubicBezTo>
                    <a:pt x="5710" y="16"/>
                    <a:pt x="5539" y="1"/>
                    <a:pt x="536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0"/>
            <p:cNvSpPr/>
            <p:nvPr/>
          </p:nvSpPr>
          <p:spPr>
            <a:xfrm>
              <a:off x="3693715" y="3232018"/>
              <a:ext cx="201922" cy="33186"/>
            </a:xfrm>
            <a:custGeom>
              <a:avLst/>
              <a:gdLst/>
              <a:ahLst/>
              <a:cxnLst/>
              <a:rect l="l" t="t" r="r" b="b"/>
              <a:pathLst>
                <a:path w="7125" h="1171" extrusionOk="0">
                  <a:moveTo>
                    <a:pt x="1382" y="0"/>
                  </a:moveTo>
                  <a:cubicBezTo>
                    <a:pt x="1260" y="0"/>
                    <a:pt x="1137" y="7"/>
                    <a:pt x="1016" y="21"/>
                  </a:cubicBezTo>
                  <a:cubicBezTo>
                    <a:pt x="733" y="50"/>
                    <a:pt x="464" y="155"/>
                    <a:pt x="240" y="319"/>
                  </a:cubicBezTo>
                  <a:cubicBezTo>
                    <a:pt x="75" y="439"/>
                    <a:pt x="1" y="528"/>
                    <a:pt x="16" y="543"/>
                  </a:cubicBezTo>
                  <a:cubicBezTo>
                    <a:pt x="17" y="545"/>
                    <a:pt x="19" y="545"/>
                    <a:pt x="21" y="545"/>
                  </a:cubicBezTo>
                  <a:cubicBezTo>
                    <a:pt x="44" y="545"/>
                    <a:pt x="120" y="476"/>
                    <a:pt x="270" y="394"/>
                  </a:cubicBezTo>
                  <a:cubicBezTo>
                    <a:pt x="509" y="259"/>
                    <a:pt x="762" y="185"/>
                    <a:pt x="1031" y="170"/>
                  </a:cubicBezTo>
                  <a:cubicBezTo>
                    <a:pt x="1080" y="168"/>
                    <a:pt x="1128" y="167"/>
                    <a:pt x="1177" y="167"/>
                  </a:cubicBezTo>
                  <a:cubicBezTo>
                    <a:pt x="1516" y="167"/>
                    <a:pt x="1855" y="213"/>
                    <a:pt x="2181" y="304"/>
                  </a:cubicBezTo>
                  <a:cubicBezTo>
                    <a:pt x="2614" y="424"/>
                    <a:pt x="3062" y="648"/>
                    <a:pt x="3555" y="842"/>
                  </a:cubicBezTo>
                  <a:cubicBezTo>
                    <a:pt x="4033" y="1051"/>
                    <a:pt x="4526" y="1156"/>
                    <a:pt x="5034" y="1170"/>
                  </a:cubicBezTo>
                  <a:cubicBezTo>
                    <a:pt x="5452" y="1156"/>
                    <a:pt x="5870" y="1051"/>
                    <a:pt x="6244" y="872"/>
                  </a:cubicBezTo>
                  <a:cubicBezTo>
                    <a:pt x="6483" y="737"/>
                    <a:pt x="6721" y="573"/>
                    <a:pt x="6916" y="394"/>
                  </a:cubicBezTo>
                  <a:cubicBezTo>
                    <a:pt x="7065" y="259"/>
                    <a:pt x="7125" y="170"/>
                    <a:pt x="7125" y="170"/>
                  </a:cubicBezTo>
                  <a:cubicBezTo>
                    <a:pt x="7123" y="168"/>
                    <a:pt x="7121" y="168"/>
                    <a:pt x="7119" y="168"/>
                  </a:cubicBezTo>
                  <a:cubicBezTo>
                    <a:pt x="7066" y="168"/>
                    <a:pt x="6767" y="452"/>
                    <a:pt x="6169" y="722"/>
                  </a:cubicBezTo>
                  <a:cubicBezTo>
                    <a:pt x="5836" y="875"/>
                    <a:pt x="5478" y="963"/>
                    <a:pt x="5118" y="963"/>
                  </a:cubicBezTo>
                  <a:cubicBezTo>
                    <a:pt x="5090" y="963"/>
                    <a:pt x="5062" y="962"/>
                    <a:pt x="5034" y="961"/>
                  </a:cubicBezTo>
                  <a:cubicBezTo>
                    <a:pt x="4556" y="946"/>
                    <a:pt x="4078" y="827"/>
                    <a:pt x="3645" y="633"/>
                  </a:cubicBezTo>
                  <a:cubicBezTo>
                    <a:pt x="3182" y="439"/>
                    <a:pt x="2719" y="259"/>
                    <a:pt x="2241" y="110"/>
                  </a:cubicBezTo>
                  <a:cubicBezTo>
                    <a:pt x="1959" y="37"/>
                    <a:pt x="1669" y="0"/>
                    <a:pt x="1382"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0"/>
            <p:cNvSpPr/>
            <p:nvPr/>
          </p:nvSpPr>
          <p:spPr>
            <a:xfrm>
              <a:off x="3433412" y="2955363"/>
              <a:ext cx="339910" cy="385594"/>
            </a:xfrm>
            <a:custGeom>
              <a:avLst/>
              <a:gdLst/>
              <a:ahLst/>
              <a:cxnLst/>
              <a:rect l="l" t="t" r="r" b="b"/>
              <a:pathLst>
                <a:path w="11994" h="13606" extrusionOk="0">
                  <a:moveTo>
                    <a:pt x="7302" y="1"/>
                  </a:moveTo>
                  <a:cubicBezTo>
                    <a:pt x="6867" y="1"/>
                    <a:pt x="6427" y="34"/>
                    <a:pt x="6005" y="60"/>
                  </a:cubicBezTo>
                  <a:cubicBezTo>
                    <a:pt x="4641" y="141"/>
                    <a:pt x="3263" y="355"/>
                    <a:pt x="1900" y="355"/>
                  </a:cubicBezTo>
                  <a:cubicBezTo>
                    <a:pt x="1263" y="355"/>
                    <a:pt x="629" y="308"/>
                    <a:pt x="1" y="179"/>
                  </a:cubicBezTo>
                  <a:lnTo>
                    <a:pt x="1" y="179"/>
                  </a:lnTo>
                  <a:lnTo>
                    <a:pt x="2256" y="13397"/>
                  </a:lnTo>
                  <a:lnTo>
                    <a:pt x="11994" y="13606"/>
                  </a:lnTo>
                  <a:cubicBezTo>
                    <a:pt x="11814" y="9917"/>
                    <a:pt x="11665" y="6721"/>
                    <a:pt x="10814" y="3137"/>
                  </a:cubicBezTo>
                  <a:cubicBezTo>
                    <a:pt x="10590" y="2196"/>
                    <a:pt x="10291" y="1195"/>
                    <a:pt x="9529" y="613"/>
                  </a:cubicBezTo>
                  <a:cubicBezTo>
                    <a:pt x="8907" y="117"/>
                    <a:pt x="8114" y="1"/>
                    <a:pt x="7302"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0"/>
            <p:cNvSpPr/>
            <p:nvPr/>
          </p:nvSpPr>
          <p:spPr>
            <a:xfrm>
              <a:off x="3482100" y="2769112"/>
              <a:ext cx="36417" cy="172307"/>
            </a:xfrm>
            <a:custGeom>
              <a:avLst/>
              <a:gdLst/>
              <a:ahLst/>
              <a:cxnLst/>
              <a:rect l="l" t="t" r="r" b="b"/>
              <a:pathLst>
                <a:path w="1285" h="6080" extrusionOk="0">
                  <a:moveTo>
                    <a:pt x="867" y="1"/>
                  </a:moveTo>
                  <a:lnTo>
                    <a:pt x="0" y="6079"/>
                  </a:lnTo>
                  <a:lnTo>
                    <a:pt x="1285" y="6079"/>
                  </a:lnTo>
                  <a:lnTo>
                    <a:pt x="867" y="1"/>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0"/>
            <p:cNvSpPr/>
            <p:nvPr/>
          </p:nvSpPr>
          <p:spPr>
            <a:xfrm>
              <a:off x="3584096" y="3328232"/>
              <a:ext cx="706460" cy="496092"/>
            </a:xfrm>
            <a:custGeom>
              <a:avLst/>
              <a:gdLst/>
              <a:ahLst/>
              <a:cxnLst/>
              <a:rect l="l" t="t" r="r" b="b"/>
              <a:pathLst>
                <a:path w="24928" h="17505" extrusionOk="0">
                  <a:moveTo>
                    <a:pt x="1" y="1"/>
                  </a:moveTo>
                  <a:lnTo>
                    <a:pt x="1" y="7588"/>
                  </a:lnTo>
                  <a:lnTo>
                    <a:pt x="17161" y="8051"/>
                  </a:lnTo>
                  <a:lnTo>
                    <a:pt x="17624" y="17504"/>
                  </a:lnTo>
                  <a:lnTo>
                    <a:pt x="24718" y="17504"/>
                  </a:lnTo>
                  <a:lnTo>
                    <a:pt x="24882" y="6542"/>
                  </a:lnTo>
                  <a:cubicBezTo>
                    <a:pt x="24927" y="3391"/>
                    <a:pt x="22463" y="792"/>
                    <a:pt x="19326" y="688"/>
                  </a:cubicBezTo>
                  <a:lnTo>
                    <a:pt x="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0"/>
            <p:cNvSpPr/>
            <p:nvPr/>
          </p:nvSpPr>
          <p:spPr>
            <a:xfrm>
              <a:off x="3713610" y="3612256"/>
              <a:ext cx="54214" cy="197246"/>
            </a:xfrm>
            <a:custGeom>
              <a:avLst/>
              <a:gdLst/>
              <a:ahLst/>
              <a:cxnLst/>
              <a:rect l="l" t="t" r="r" b="b"/>
              <a:pathLst>
                <a:path w="1913" h="6960" extrusionOk="0">
                  <a:moveTo>
                    <a:pt x="1" y="0"/>
                  </a:moveTo>
                  <a:lnTo>
                    <a:pt x="1" y="6960"/>
                  </a:lnTo>
                  <a:lnTo>
                    <a:pt x="1912" y="6960"/>
                  </a:lnTo>
                  <a:lnTo>
                    <a:pt x="1912"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0"/>
            <p:cNvSpPr/>
            <p:nvPr/>
          </p:nvSpPr>
          <p:spPr>
            <a:xfrm>
              <a:off x="3261587" y="2935893"/>
              <a:ext cx="429634" cy="637848"/>
            </a:xfrm>
            <a:custGeom>
              <a:avLst/>
              <a:gdLst/>
              <a:ahLst/>
              <a:cxnLst/>
              <a:rect l="l" t="t" r="r" b="b"/>
              <a:pathLst>
                <a:path w="15160" h="22507" extrusionOk="0">
                  <a:moveTo>
                    <a:pt x="1777" y="0"/>
                  </a:moveTo>
                  <a:cubicBezTo>
                    <a:pt x="807" y="0"/>
                    <a:pt x="0" y="792"/>
                    <a:pt x="0" y="1763"/>
                  </a:cubicBezTo>
                  <a:lnTo>
                    <a:pt x="0" y="18534"/>
                  </a:lnTo>
                  <a:cubicBezTo>
                    <a:pt x="15" y="20730"/>
                    <a:pt x="1792" y="22507"/>
                    <a:pt x="3988" y="22507"/>
                  </a:cubicBezTo>
                  <a:lnTo>
                    <a:pt x="15159" y="22507"/>
                  </a:lnTo>
                  <a:lnTo>
                    <a:pt x="15159" y="1763"/>
                  </a:lnTo>
                  <a:cubicBezTo>
                    <a:pt x="15144" y="792"/>
                    <a:pt x="14353" y="0"/>
                    <a:pt x="1338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0"/>
            <p:cNvSpPr/>
            <p:nvPr/>
          </p:nvSpPr>
          <p:spPr>
            <a:xfrm>
              <a:off x="3346238" y="3528851"/>
              <a:ext cx="770763" cy="83433"/>
            </a:xfrm>
            <a:custGeom>
              <a:avLst/>
              <a:gdLst/>
              <a:ahLst/>
              <a:cxnLst/>
              <a:rect l="l" t="t" r="r" b="b"/>
              <a:pathLst>
                <a:path w="27197" h="2944" extrusionOk="0">
                  <a:moveTo>
                    <a:pt x="2972" y="1"/>
                  </a:moveTo>
                  <a:cubicBezTo>
                    <a:pt x="1329" y="1"/>
                    <a:pt x="15" y="1315"/>
                    <a:pt x="0" y="2943"/>
                  </a:cubicBezTo>
                  <a:lnTo>
                    <a:pt x="27197" y="2943"/>
                  </a:lnTo>
                  <a:cubicBezTo>
                    <a:pt x="27197" y="1315"/>
                    <a:pt x="25882" y="1"/>
                    <a:pt x="24255"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0"/>
            <p:cNvSpPr/>
            <p:nvPr/>
          </p:nvSpPr>
          <p:spPr>
            <a:xfrm>
              <a:off x="3366983" y="3517855"/>
              <a:ext cx="324238" cy="57587"/>
            </a:xfrm>
            <a:custGeom>
              <a:avLst/>
              <a:gdLst/>
              <a:ahLst/>
              <a:cxnLst/>
              <a:rect l="l" t="t" r="r" b="b"/>
              <a:pathLst>
                <a:path w="11441" h="2032" extrusionOk="0">
                  <a:moveTo>
                    <a:pt x="11440" y="1"/>
                  </a:moveTo>
                  <a:cubicBezTo>
                    <a:pt x="11425" y="1"/>
                    <a:pt x="11425" y="180"/>
                    <a:pt x="11336" y="479"/>
                  </a:cubicBezTo>
                  <a:cubicBezTo>
                    <a:pt x="11216" y="912"/>
                    <a:pt x="10962" y="1285"/>
                    <a:pt x="10604" y="1554"/>
                  </a:cubicBezTo>
                  <a:cubicBezTo>
                    <a:pt x="10365" y="1733"/>
                    <a:pt x="10081" y="1853"/>
                    <a:pt x="9782" y="1912"/>
                  </a:cubicBezTo>
                  <a:cubicBezTo>
                    <a:pt x="9618" y="1927"/>
                    <a:pt x="9454" y="1942"/>
                    <a:pt x="9275" y="1942"/>
                  </a:cubicBezTo>
                  <a:lnTo>
                    <a:pt x="6288" y="1942"/>
                  </a:lnTo>
                  <a:lnTo>
                    <a:pt x="1837" y="1957"/>
                  </a:lnTo>
                  <a:lnTo>
                    <a:pt x="493" y="1972"/>
                  </a:lnTo>
                  <a:lnTo>
                    <a:pt x="134" y="1987"/>
                  </a:lnTo>
                  <a:cubicBezTo>
                    <a:pt x="90" y="1987"/>
                    <a:pt x="45" y="1987"/>
                    <a:pt x="0" y="2002"/>
                  </a:cubicBezTo>
                  <a:cubicBezTo>
                    <a:pt x="45" y="2002"/>
                    <a:pt x="90" y="2017"/>
                    <a:pt x="134" y="2017"/>
                  </a:cubicBezTo>
                  <a:lnTo>
                    <a:pt x="493" y="2017"/>
                  </a:lnTo>
                  <a:lnTo>
                    <a:pt x="1837" y="2032"/>
                  </a:lnTo>
                  <a:lnTo>
                    <a:pt x="9275" y="2032"/>
                  </a:lnTo>
                  <a:cubicBezTo>
                    <a:pt x="9454" y="2032"/>
                    <a:pt x="9633" y="2017"/>
                    <a:pt x="9797" y="1987"/>
                  </a:cubicBezTo>
                  <a:cubicBezTo>
                    <a:pt x="10589" y="1853"/>
                    <a:pt x="11201" y="1255"/>
                    <a:pt x="11395" y="493"/>
                  </a:cubicBezTo>
                  <a:cubicBezTo>
                    <a:pt x="11425" y="329"/>
                    <a:pt x="11440" y="165"/>
                    <a:pt x="1144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0"/>
            <p:cNvSpPr/>
            <p:nvPr/>
          </p:nvSpPr>
          <p:spPr>
            <a:xfrm>
              <a:off x="3693290" y="3612312"/>
              <a:ext cx="94854" cy="3486"/>
            </a:xfrm>
            <a:custGeom>
              <a:avLst/>
              <a:gdLst/>
              <a:ahLst/>
              <a:cxnLst/>
              <a:rect l="l" t="t" r="r" b="b"/>
              <a:pathLst>
                <a:path w="3347" h="123" extrusionOk="0">
                  <a:moveTo>
                    <a:pt x="1208" y="1"/>
                  </a:moveTo>
                  <a:cubicBezTo>
                    <a:pt x="805" y="1"/>
                    <a:pt x="399" y="26"/>
                    <a:pt x="1" y="58"/>
                  </a:cubicBezTo>
                  <a:cubicBezTo>
                    <a:pt x="423" y="103"/>
                    <a:pt x="854" y="123"/>
                    <a:pt x="1280" y="123"/>
                  </a:cubicBezTo>
                  <a:cubicBezTo>
                    <a:pt x="1412" y="123"/>
                    <a:pt x="1543" y="121"/>
                    <a:pt x="1674" y="118"/>
                  </a:cubicBezTo>
                  <a:cubicBezTo>
                    <a:pt x="1804" y="121"/>
                    <a:pt x="1935" y="123"/>
                    <a:pt x="2067" y="123"/>
                  </a:cubicBezTo>
                  <a:cubicBezTo>
                    <a:pt x="2493" y="123"/>
                    <a:pt x="2924" y="103"/>
                    <a:pt x="3346" y="58"/>
                  </a:cubicBezTo>
                  <a:cubicBezTo>
                    <a:pt x="2948" y="26"/>
                    <a:pt x="2542" y="1"/>
                    <a:pt x="2139" y="1"/>
                  </a:cubicBezTo>
                  <a:cubicBezTo>
                    <a:pt x="1983" y="1"/>
                    <a:pt x="1828" y="5"/>
                    <a:pt x="1674" y="13"/>
                  </a:cubicBezTo>
                  <a:cubicBezTo>
                    <a:pt x="1519" y="5"/>
                    <a:pt x="1364" y="1"/>
                    <a:pt x="120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0"/>
            <p:cNvSpPr/>
            <p:nvPr/>
          </p:nvSpPr>
          <p:spPr>
            <a:xfrm>
              <a:off x="3630233" y="3278127"/>
              <a:ext cx="392396" cy="299866"/>
            </a:xfrm>
            <a:custGeom>
              <a:avLst/>
              <a:gdLst/>
              <a:ahLst/>
              <a:cxnLst/>
              <a:rect l="l" t="t" r="r" b="b"/>
              <a:pathLst>
                <a:path w="13846" h="10581" extrusionOk="0">
                  <a:moveTo>
                    <a:pt x="5269" y="0"/>
                  </a:moveTo>
                  <a:cubicBezTo>
                    <a:pt x="4445" y="0"/>
                    <a:pt x="3698" y="11"/>
                    <a:pt x="3032" y="21"/>
                  </a:cubicBezTo>
                  <a:cubicBezTo>
                    <a:pt x="2091" y="21"/>
                    <a:pt x="1330" y="36"/>
                    <a:pt x="807" y="51"/>
                  </a:cubicBezTo>
                  <a:lnTo>
                    <a:pt x="210" y="66"/>
                  </a:lnTo>
                  <a:cubicBezTo>
                    <a:pt x="135" y="66"/>
                    <a:pt x="60" y="81"/>
                    <a:pt x="1" y="96"/>
                  </a:cubicBezTo>
                  <a:cubicBezTo>
                    <a:pt x="60" y="111"/>
                    <a:pt x="135" y="111"/>
                    <a:pt x="210" y="111"/>
                  </a:cubicBezTo>
                  <a:cubicBezTo>
                    <a:pt x="344" y="126"/>
                    <a:pt x="553" y="141"/>
                    <a:pt x="807" y="141"/>
                  </a:cubicBezTo>
                  <a:cubicBezTo>
                    <a:pt x="1345" y="141"/>
                    <a:pt x="2091" y="156"/>
                    <a:pt x="3032" y="171"/>
                  </a:cubicBezTo>
                  <a:cubicBezTo>
                    <a:pt x="3973" y="186"/>
                    <a:pt x="5093" y="171"/>
                    <a:pt x="6318" y="201"/>
                  </a:cubicBezTo>
                  <a:cubicBezTo>
                    <a:pt x="6960" y="230"/>
                    <a:pt x="7587" y="335"/>
                    <a:pt x="8200" y="529"/>
                  </a:cubicBezTo>
                  <a:cubicBezTo>
                    <a:pt x="8857" y="723"/>
                    <a:pt x="9484" y="1022"/>
                    <a:pt x="10052" y="1410"/>
                  </a:cubicBezTo>
                  <a:cubicBezTo>
                    <a:pt x="10619" y="1799"/>
                    <a:pt x="11127" y="2262"/>
                    <a:pt x="11575" y="2784"/>
                  </a:cubicBezTo>
                  <a:cubicBezTo>
                    <a:pt x="11978" y="3277"/>
                    <a:pt x="12307" y="3830"/>
                    <a:pt x="12576" y="4412"/>
                  </a:cubicBezTo>
                  <a:cubicBezTo>
                    <a:pt x="12650" y="4547"/>
                    <a:pt x="12695" y="4696"/>
                    <a:pt x="12755" y="4830"/>
                  </a:cubicBezTo>
                  <a:cubicBezTo>
                    <a:pt x="12785" y="4905"/>
                    <a:pt x="12815" y="4965"/>
                    <a:pt x="12830" y="5040"/>
                  </a:cubicBezTo>
                  <a:cubicBezTo>
                    <a:pt x="12860" y="5114"/>
                    <a:pt x="12874" y="5189"/>
                    <a:pt x="12889" y="5249"/>
                  </a:cubicBezTo>
                  <a:cubicBezTo>
                    <a:pt x="12934" y="5398"/>
                    <a:pt x="12994" y="5517"/>
                    <a:pt x="13009" y="5667"/>
                  </a:cubicBezTo>
                  <a:cubicBezTo>
                    <a:pt x="13039" y="5801"/>
                    <a:pt x="13069" y="5936"/>
                    <a:pt x="13098" y="6070"/>
                  </a:cubicBezTo>
                  <a:cubicBezTo>
                    <a:pt x="13203" y="6608"/>
                    <a:pt x="13263" y="7115"/>
                    <a:pt x="13337" y="7578"/>
                  </a:cubicBezTo>
                  <a:cubicBezTo>
                    <a:pt x="13472" y="8504"/>
                    <a:pt x="13591" y="9266"/>
                    <a:pt x="13681" y="9774"/>
                  </a:cubicBezTo>
                  <a:cubicBezTo>
                    <a:pt x="13726" y="10043"/>
                    <a:pt x="13756" y="10237"/>
                    <a:pt x="13785" y="10371"/>
                  </a:cubicBezTo>
                  <a:cubicBezTo>
                    <a:pt x="13800" y="10446"/>
                    <a:pt x="13815" y="10521"/>
                    <a:pt x="13830" y="10580"/>
                  </a:cubicBezTo>
                  <a:cubicBezTo>
                    <a:pt x="13845" y="10506"/>
                    <a:pt x="13845" y="10431"/>
                    <a:pt x="13830" y="10356"/>
                  </a:cubicBezTo>
                  <a:cubicBezTo>
                    <a:pt x="13815" y="10222"/>
                    <a:pt x="13800" y="10013"/>
                    <a:pt x="13771" y="9759"/>
                  </a:cubicBezTo>
                  <a:cubicBezTo>
                    <a:pt x="13696" y="9236"/>
                    <a:pt x="13606" y="8475"/>
                    <a:pt x="13487" y="7549"/>
                  </a:cubicBezTo>
                  <a:cubicBezTo>
                    <a:pt x="13427" y="7086"/>
                    <a:pt x="13367" y="6578"/>
                    <a:pt x="13278" y="6025"/>
                  </a:cubicBezTo>
                  <a:cubicBezTo>
                    <a:pt x="13248" y="5891"/>
                    <a:pt x="13233" y="5741"/>
                    <a:pt x="13203" y="5607"/>
                  </a:cubicBezTo>
                  <a:cubicBezTo>
                    <a:pt x="13158" y="5473"/>
                    <a:pt x="13128" y="5323"/>
                    <a:pt x="13084" y="5189"/>
                  </a:cubicBezTo>
                  <a:cubicBezTo>
                    <a:pt x="13054" y="5114"/>
                    <a:pt x="13054" y="5040"/>
                    <a:pt x="13024" y="4965"/>
                  </a:cubicBezTo>
                  <a:cubicBezTo>
                    <a:pt x="12994" y="4905"/>
                    <a:pt x="12964" y="4830"/>
                    <a:pt x="12934" y="4756"/>
                  </a:cubicBezTo>
                  <a:cubicBezTo>
                    <a:pt x="12889" y="4621"/>
                    <a:pt x="12830" y="4472"/>
                    <a:pt x="12770" y="4323"/>
                  </a:cubicBezTo>
                  <a:cubicBezTo>
                    <a:pt x="12501" y="3725"/>
                    <a:pt x="12158" y="3158"/>
                    <a:pt x="11739" y="2650"/>
                  </a:cubicBezTo>
                  <a:cubicBezTo>
                    <a:pt x="11291" y="2097"/>
                    <a:pt x="10769" y="1634"/>
                    <a:pt x="10171" y="1231"/>
                  </a:cubicBezTo>
                  <a:cubicBezTo>
                    <a:pt x="9589" y="828"/>
                    <a:pt x="8947" y="529"/>
                    <a:pt x="8274" y="320"/>
                  </a:cubicBezTo>
                  <a:cubicBezTo>
                    <a:pt x="7647" y="126"/>
                    <a:pt x="6990" y="21"/>
                    <a:pt x="6333" y="6"/>
                  </a:cubicBezTo>
                  <a:cubicBezTo>
                    <a:pt x="5966" y="2"/>
                    <a:pt x="5611" y="0"/>
                    <a:pt x="5269"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70"/>
          <p:cNvGrpSpPr/>
          <p:nvPr/>
        </p:nvGrpSpPr>
        <p:grpSpPr>
          <a:xfrm>
            <a:off x="707932" y="1679195"/>
            <a:ext cx="1923605" cy="2231852"/>
            <a:chOff x="816440" y="1813828"/>
            <a:chExt cx="1732821" cy="2010496"/>
          </a:xfrm>
        </p:grpSpPr>
        <p:sp>
          <p:nvSpPr>
            <p:cNvPr id="3309" name="Google Shape;3309;p70"/>
            <p:cNvSpPr/>
            <p:nvPr/>
          </p:nvSpPr>
          <p:spPr>
            <a:xfrm>
              <a:off x="816440" y="3820895"/>
              <a:ext cx="1727748" cy="3429"/>
            </a:xfrm>
            <a:custGeom>
              <a:avLst/>
              <a:gdLst/>
              <a:ahLst/>
              <a:cxnLst/>
              <a:rect l="l" t="t" r="r" b="b"/>
              <a:pathLst>
                <a:path w="60965" h="121" extrusionOk="0">
                  <a:moveTo>
                    <a:pt x="30482" y="1"/>
                  </a:moveTo>
                  <a:cubicBezTo>
                    <a:pt x="13651" y="1"/>
                    <a:pt x="0" y="31"/>
                    <a:pt x="0" y="61"/>
                  </a:cubicBezTo>
                  <a:cubicBezTo>
                    <a:pt x="0" y="91"/>
                    <a:pt x="13651" y="120"/>
                    <a:pt x="30482" y="120"/>
                  </a:cubicBezTo>
                  <a:cubicBezTo>
                    <a:pt x="47314" y="120"/>
                    <a:pt x="60965" y="91"/>
                    <a:pt x="60965" y="61"/>
                  </a:cubicBezTo>
                  <a:cubicBezTo>
                    <a:pt x="60965" y="31"/>
                    <a:pt x="47329" y="1"/>
                    <a:pt x="3048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0"/>
            <p:cNvSpPr/>
            <p:nvPr/>
          </p:nvSpPr>
          <p:spPr>
            <a:xfrm>
              <a:off x="1431418" y="2982853"/>
              <a:ext cx="1111495" cy="25449"/>
            </a:xfrm>
            <a:custGeom>
              <a:avLst/>
              <a:gdLst/>
              <a:ahLst/>
              <a:cxnLst/>
              <a:rect l="l" t="t" r="r" b="b"/>
              <a:pathLst>
                <a:path w="39220" h="898" extrusionOk="0">
                  <a:moveTo>
                    <a:pt x="39220" y="1"/>
                  </a:moveTo>
                  <a:lnTo>
                    <a:pt x="1" y="285"/>
                  </a:lnTo>
                  <a:lnTo>
                    <a:pt x="1" y="897"/>
                  </a:lnTo>
                  <a:lnTo>
                    <a:pt x="39220" y="554"/>
                  </a:lnTo>
                  <a:lnTo>
                    <a:pt x="39220"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0"/>
            <p:cNvSpPr/>
            <p:nvPr/>
          </p:nvSpPr>
          <p:spPr>
            <a:xfrm>
              <a:off x="1406875" y="1841771"/>
              <a:ext cx="1136037" cy="1158483"/>
            </a:xfrm>
            <a:custGeom>
              <a:avLst/>
              <a:gdLst/>
              <a:ahLst/>
              <a:cxnLst/>
              <a:rect l="l" t="t" r="r" b="b"/>
              <a:pathLst>
                <a:path w="40086" h="40878" extrusionOk="0">
                  <a:moveTo>
                    <a:pt x="40086" y="1"/>
                  </a:moveTo>
                  <a:lnTo>
                    <a:pt x="0" y="673"/>
                  </a:lnTo>
                  <a:lnTo>
                    <a:pt x="896" y="40877"/>
                  </a:lnTo>
                  <a:lnTo>
                    <a:pt x="40086" y="40579"/>
                  </a:lnTo>
                  <a:lnTo>
                    <a:pt x="400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0"/>
            <p:cNvSpPr/>
            <p:nvPr/>
          </p:nvSpPr>
          <p:spPr>
            <a:xfrm>
              <a:off x="1406875" y="1840495"/>
              <a:ext cx="1137313" cy="1161033"/>
            </a:xfrm>
            <a:custGeom>
              <a:avLst/>
              <a:gdLst/>
              <a:ahLst/>
              <a:cxnLst/>
              <a:rect l="l" t="t" r="r" b="b"/>
              <a:pathLst>
                <a:path w="40131" h="40968" extrusionOk="0">
                  <a:moveTo>
                    <a:pt x="0" y="718"/>
                  </a:moveTo>
                  <a:cubicBezTo>
                    <a:pt x="0" y="824"/>
                    <a:pt x="26" y="2003"/>
                    <a:pt x="75" y="4125"/>
                  </a:cubicBezTo>
                  <a:lnTo>
                    <a:pt x="75" y="4125"/>
                  </a:lnTo>
                  <a:cubicBezTo>
                    <a:pt x="30" y="2006"/>
                    <a:pt x="4" y="828"/>
                    <a:pt x="0" y="718"/>
                  </a:cubicBezTo>
                  <a:close/>
                  <a:moveTo>
                    <a:pt x="40086" y="1"/>
                  </a:moveTo>
                  <a:lnTo>
                    <a:pt x="0" y="718"/>
                  </a:lnTo>
                  <a:lnTo>
                    <a:pt x="0" y="718"/>
                  </a:lnTo>
                  <a:lnTo>
                    <a:pt x="40026" y="91"/>
                  </a:lnTo>
                  <a:lnTo>
                    <a:pt x="40026" y="91"/>
                  </a:lnTo>
                  <a:lnTo>
                    <a:pt x="40026" y="39981"/>
                  </a:lnTo>
                  <a:lnTo>
                    <a:pt x="40026" y="40564"/>
                  </a:lnTo>
                  <a:lnTo>
                    <a:pt x="40026" y="40564"/>
                  </a:lnTo>
                  <a:lnTo>
                    <a:pt x="940" y="40877"/>
                  </a:lnTo>
                  <a:lnTo>
                    <a:pt x="940" y="40877"/>
                  </a:lnTo>
                  <a:cubicBezTo>
                    <a:pt x="523" y="23185"/>
                    <a:pt x="211" y="10018"/>
                    <a:pt x="75" y="4125"/>
                  </a:cubicBezTo>
                  <a:lnTo>
                    <a:pt x="75" y="4125"/>
                  </a:lnTo>
                  <a:cubicBezTo>
                    <a:pt x="202" y="10021"/>
                    <a:pt x="478" y="23201"/>
                    <a:pt x="852" y="40922"/>
                  </a:cubicBezTo>
                  <a:lnTo>
                    <a:pt x="852" y="40967"/>
                  </a:lnTo>
                  <a:lnTo>
                    <a:pt x="896" y="40967"/>
                  </a:lnTo>
                  <a:lnTo>
                    <a:pt x="40071" y="40668"/>
                  </a:lnTo>
                  <a:lnTo>
                    <a:pt x="40131" y="40668"/>
                  </a:lnTo>
                  <a:lnTo>
                    <a:pt x="40131" y="39981"/>
                  </a:lnTo>
                  <a:lnTo>
                    <a:pt x="40131" y="46"/>
                  </a:lnTo>
                  <a:lnTo>
                    <a:pt x="4013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0"/>
            <p:cNvSpPr/>
            <p:nvPr/>
          </p:nvSpPr>
          <p:spPr>
            <a:xfrm>
              <a:off x="1402653" y="1813828"/>
              <a:ext cx="1146608" cy="54640"/>
            </a:xfrm>
            <a:custGeom>
              <a:avLst/>
              <a:gdLst/>
              <a:ahLst/>
              <a:cxnLst/>
              <a:rect l="l" t="t" r="r" b="b"/>
              <a:pathLst>
                <a:path w="40459" h="1928" extrusionOk="0">
                  <a:moveTo>
                    <a:pt x="40459" y="1"/>
                  </a:moveTo>
                  <a:lnTo>
                    <a:pt x="0" y="255"/>
                  </a:lnTo>
                  <a:lnTo>
                    <a:pt x="0" y="1928"/>
                  </a:lnTo>
                  <a:lnTo>
                    <a:pt x="40399" y="1689"/>
                  </a:lnTo>
                  <a:lnTo>
                    <a:pt x="40459"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0"/>
            <p:cNvSpPr/>
            <p:nvPr/>
          </p:nvSpPr>
          <p:spPr>
            <a:xfrm>
              <a:off x="1945676" y="2990901"/>
              <a:ext cx="8077" cy="40243"/>
            </a:xfrm>
            <a:custGeom>
              <a:avLst/>
              <a:gdLst/>
              <a:ahLst/>
              <a:cxnLst/>
              <a:rect l="l" t="t" r="r" b="b"/>
              <a:pathLst>
                <a:path w="285" h="1420" extrusionOk="0">
                  <a:moveTo>
                    <a:pt x="110" y="0"/>
                  </a:moveTo>
                  <a:cubicBezTo>
                    <a:pt x="108" y="0"/>
                    <a:pt x="107" y="0"/>
                    <a:pt x="105" y="1"/>
                  </a:cubicBezTo>
                  <a:cubicBezTo>
                    <a:pt x="45" y="1"/>
                    <a:pt x="1" y="329"/>
                    <a:pt x="15" y="718"/>
                  </a:cubicBezTo>
                  <a:cubicBezTo>
                    <a:pt x="45" y="1106"/>
                    <a:pt x="105" y="1420"/>
                    <a:pt x="180" y="1420"/>
                  </a:cubicBezTo>
                  <a:cubicBezTo>
                    <a:pt x="254" y="1420"/>
                    <a:pt x="284" y="1091"/>
                    <a:pt x="269" y="703"/>
                  </a:cubicBezTo>
                  <a:cubicBezTo>
                    <a:pt x="255" y="323"/>
                    <a:pt x="183" y="0"/>
                    <a:pt x="110"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0"/>
            <p:cNvSpPr/>
            <p:nvPr/>
          </p:nvSpPr>
          <p:spPr>
            <a:xfrm>
              <a:off x="1928757" y="3021933"/>
              <a:ext cx="40214" cy="40413"/>
            </a:xfrm>
            <a:custGeom>
              <a:avLst/>
              <a:gdLst/>
              <a:ahLst/>
              <a:cxnLst/>
              <a:rect l="l" t="t" r="r" b="b"/>
              <a:pathLst>
                <a:path w="1419" h="1426" extrusionOk="0">
                  <a:moveTo>
                    <a:pt x="843" y="145"/>
                  </a:moveTo>
                  <a:cubicBezTo>
                    <a:pt x="862" y="145"/>
                    <a:pt x="880" y="145"/>
                    <a:pt x="899" y="147"/>
                  </a:cubicBezTo>
                  <a:lnTo>
                    <a:pt x="899" y="147"/>
                  </a:lnTo>
                  <a:cubicBezTo>
                    <a:pt x="1002" y="222"/>
                    <a:pt x="1091" y="326"/>
                    <a:pt x="1150" y="459"/>
                  </a:cubicBezTo>
                  <a:cubicBezTo>
                    <a:pt x="1165" y="489"/>
                    <a:pt x="1165" y="534"/>
                    <a:pt x="1180" y="578"/>
                  </a:cubicBezTo>
                  <a:cubicBezTo>
                    <a:pt x="1180" y="623"/>
                    <a:pt x="1180" y="668"/>
                    <a:pt x="1180" y="713"/>
                  </a:cubicBezTo>
                  <a:cubicBezTo>
                    <a:pt x="1165" y="802"/>
                    <a:pt x="1135" y="907"/>
                    <a:pt x="1090" y="982"/>
                  </a:cubicBezTo>
                  <a:cubicBezTo>
                    <a:pt x="1031" y="1071"/>
                    <a:pt x="941" y="1131"/>
                    <a:pt x="836" y="1161"/>
                  </a:cubicBezTo>
                  <a:cubicBezTo>
                    <a:pt x="799" y="1171"/>
                    <a:pt x="762" y="1176"/>
                    <a:pt x="725" y="1176"/>
                  </a:cubicBezTo>
                  <a:cubicBezTo>
                    <a:pt x="658" y="1176"/>
                    <a:pt x="590" y="1160"/>
                    <a:pt x="523" y="1131"/>
                  </a:cubicBezTo>
                  <a:cubicBezTo>
                    <a:pt x="418" y="1086"/>
                    <a:pt x="329" y="1012"/>
                    <a:pt x="284" y="907"/>
                  </a:cubicBezTo>
                  <a:cubicBezTo>
                    <a:pt x="209" y="713"/>
                    <a:pt x="239" y="489"/>
                    <a:pt x="373" y="339"/>
                  </a:cubicBezTo>
                  <a:cubicBezTo>
                    <a:pt x="433" y="280"/>
                    <a:pt x="508" y="220"/>
                    <a:pt x="583" y="190"/>
                  </a:cubicBezTo>
                  <a:cubicBezTo>
                    <a:pt x="669" y="161"/>
                    <a:pt x="756" y="145"/>
                    <a:pt x="843" y="145"/>
                  </a:cubicBezTo>
                  <a:close/>
                  <a:moveTo>
                    <a:pt x="715" y="1"/>
                  </a:moveTo>
                  <a:cubicBezTo>
                    <a:pt x="654" y="1"/>
                    <a:pt x="594" y="9"/>
                    <a:pt x="538" y="26"/>
                  </a:cubicBezTo>
                  <a:cubicBezTo>
                    <a:pt x="284" y="86"/>
                    <a:pt x="90" y="295"/>
                    <a:pt x="30" y="549"/>
                  </a:cubicBezTo>
                  <a:cubicBezTo>
                    <a:pt x="0" y="698"/>
                    <a:pt x="0" y="862"/>
                    <a:pt x="60" y="1012"/>
                  </a:cubicBezTo>
                  <a:cubicBezTo>
                    <a:pt x="105" y="1086"/>
                    <a:pt x="149" y="1161"/>
                    <a:pt x="209" y="1221"/>
                  </a:cubicBezTo>
                  <a:cubicBezTo>
                    <a:pt x="269" y="1280"/>
                    <a:pt x="344" y="1325"/>
                    <a:pt x="418" y="1370"/>
                  </a:cubicBezTo>
                  <a:cubicBezTo>
                    <a:pt x="509" y="1406"/>
                    <a:pt x="610" y="1426"/>
                    <a:pt x="713" y="1426"/>
                  </a:cubicBezTo>
                  <a:cubicBezTo>
                    <a:pt x="779" y="1426"/>
                    <a:pt x="846" y="1418"/>
                    <a:pt x="911" y="1400"/>
                  </a:cubicBezTo>
                  <a:cubicBezTo>
                    <a:pt x="986" y="1370"/>
                    <a:pt x="1061" y="1340"/>
                    <a:pt x="1120" y="1280"/>
                  </a:cubicBezTo>
                  <a:cubicBezTo>
                    <a:pt x="1180" y="1236"/>
                    <a:pt x="1240" y="1176"/>
                    <a:pt x="1270" y="1116"/>
                  </a:cubicBezTo>
                  <a:cubicBezTo>
                    <a:pt x="1419" y="892"/>
                    <a:pt x="1419" y="608"/>
                    <a:pt x="1299" y="384"/>
                  </a:cubicBezTo>
                  <a:cubicBezTo>
                    <a:pt x="1257" y="299"/>
                    <a:pt x="1187" y="227"/>
                    <a:pt x="1128" y="181"/>
                  </a:cubicBezTo>
                  <a:lnTo>
                    <a:pt x="1128" y="181"/>
                  </a:lnTo>
                  <a:cubicBezTo>
                    <a:pt x="1139" y="181"/>
                    <a:pt x="1146" y="179"/>
                    <a:pt x="1150" y="175"/>
                  </a:cubicBezTo>
                  <a:cubicBezTo>
                    <a:pt x="1150" y="175"/>
                    <a:pt x="1120" y="115"/>
                    <a:pt x="1016" y="71"/>
                  </a:cubicBezTo>
                  <a:cubicBezTo>
                    <a:pt x="922" y="24"/>
                    <a:pt x="817" y="1"/>
                    <a:pt x="71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0"/>
            <p:cNvSpPr/>
            <p:nvPr/>
          </p:nvSpPr>
          <p:spPr>
            <a:xfrm>
              <a:off x="1505499" y="2032669"/>
              <a:ext cx="607383" cy="472371"/>
            </a:xfrm>
            <a:custGeom>
              <a:avLst/>
              <a:gdLst/>
              <a:ahLst/>
              <a:cxnLst/>
              <a:rect l="l" t="t" r="r" b="b"/>
              <a:pathLst>
                <a:path w="21432" h="16668" extrusionOk="0">
                  <a:moveTo>
                    <a:pt x="0" y="0"/>
                  </a:moveTo>
                  <a:cubicBezTo>
                    <a:pt x="0" y="60"/>
                    <a:pt x="15" y="150"/>
                    <a:pt x="15" y="254"/>
                  </a:cubicBezTo>
                  <a:cubicBezTo>
                    <a:pt x="15" y="150"/>
                    <a:pt x="0" y="30"/>
                    <a:pt x="0" y="0"/>
                  </a:cubicBezTo>
                  <a:close/>
                  <a:moveTo>
                    <a:pt x="15" y="254"/>
                  </a:moveTo>
                  <a:lnTo>
                    <a:pt x="15" y="254"/>
                  </a:lnTo>
                  <a:cubicBezTo>
                    <a:pt x="30" y="478"/>
                    <a:pt x="45" y="792"/>
                    <a:pt x="75" y="1210"/>
                  </a:cubicBezTo>
                  <a:cubicBezTo>
                    <a:pt x="135" y="2046"/>
                    <a:pt x="224" y="3256"/>
                    <a:pt x="329" y="4750"/>
                  </a:cubicBezTo>
                  <a:cubicBezTo>
                    <a:pt x="553" y="7766"/>
                    <a:pt x="881" y="11948"/>
                    <a:pt x="1240" y="16623"/>
                  </a:cubicBezTo>
                  <a:lnTo>
                    <a:pt x="1240" y="16668"/>
                  </a:lnTo>
                  <a:lnTo>
                    <a:pt x="1270" y="16668"/>
                  </a:lnTo>
                  <a:lnTo>
                    <a:pt x="3032" y="16608"/>
                  </a:lnTo>
                  <a:cubicBezTo>
                    <a:pt x="8140" y="16429"/>
                    <a:pt x="12770" y="16264"/>
                    <a:pt x="16115" y="16145"/>
                  </a:cubicBezTo>
                  <a:lnTo>
                    <a:pt x="20073" y="15995"/>
                  </a:lnTo>
                  <a:lnTo>
                    <a:pt x="21148" y="15951"/>
                  </a:lnTo>
                  <a:lnTo>
                    <a:pt x="21432" y="15936"/>
                  </a:lnTo>
                  <a:lnTo>
                    <a:pt x="21148" y="15936"/>
                  </a:lnTo>
                  <a:lnTo>
                    <a:pt x="20058" y="15966"/>
                  </a:lnTo>
                  <a:lnTo>
                    <a:pt x="16100" y="16085"/>
                  </a:lnTo>
                  <a:cubicBezTo>
                    <a:pt x="12755" y="16190"/>
                    <a:pt x="8125" y="16339"/>
                    <a:pt x="3017" y="16518"/>
                  </a:cubicBezTo>
                  <a:lnTo>
                    <a:pt x="1311" y="16577"/>
                  </a:lnTo>
                  <a:lnTo>
                    <a:pt x="1311" y="16577"/>
                  </a:lnTo>
                  <a:cubicBezTo>
                    <a:pt x="939" y="11906"/>
                    <a:pt x="627" y="7742"/>
                    <a:pt x="388" y="4750"/>
                  </a:cubicBezTo>
                  <a:cubicBezTo>
                    <a:pt x="269" y="3256"/>
                    <a:pt x="164" y="2046"/>
                    <a:pt x="105" y="1210"/>
                  </a:cubicBezTo>
                  <a:cubicBezTo>
                    <a:pt x="60" y="792"/>
                    <a:pt x="30" y="463"/>
                    <a:pt x="15" y="254"/>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0"/>
            <p:cNvSpPr/>
            <p:nvPr/>
          </p:nvSpPr>
          <p:spPr>
            <a:xfrm>
              <a:off x="1713316" y="1988232"/>
              <a:ext cx="158307" cy="20745"/>
            </a:xfrm>
            <a:custGeom>
              <a:avLst/>
              <a:gdLst/>
              <a:ahLst/>
              <a:cxnLst/>
              <a:rect l="l" t="t" r="r" b="b"/>
              <a:pathLst>
                <a:path w="5586" h="732" extrusionOk="0">
                  <a:moveTo>
                    <a:pt x="5586" y="0"/>
                  </a:moveTo>
                  <a:lnTo>
                    <a:pt x="0" y="194"/>
                  </a:lnTo>
                  <a:lnTo>
                    <a:pt x="0" y="732"/>
                  </a:lnTo>
                  <a:lnTo>
                    <a:pt x="5586" y="463"/>
                  </a:lnTo>
                  <a:lnTo>
                    <a:pt x="5586"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0"/>
            <p:cNvSpPr/>
            <p:nvPr/>
          </p:nvSpPr>
          <p:spPr>
            <a:xfrm>
              <a:off x="1585899" y="2321737"/>
              <a:ext cx="62688" cy="149437"/>
            </a:xfrm>
            <a:custGeom>
              <a:avLst/>
              <a:gdLst/>
              <a:ahLst/>
              <a:cxnLst/>
              <a:rect l="l" t="t" r="r" b="b"/>
              <a:pathLst>
                <a:path w="2212" h="5273" extrusionOk="0">
                  <a:moveTo>
                    <a:pt x="1" y="1"/>
                  </a:moveTo>
                  <a:lnTo>
                    <a:pt x="270" y="5273"/>
                  </a:lnTo>
                  <a:lnTo>
                    <a:pt x="2211" y="5273"/>
                  </a:lnTo>
                  <a:lnTo>
                    <a:pt x="191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0"/>
            <p:cNvSpPr/>
            <p:nvPr/>
          </p:nvSpPr>
          <p:spPr>
            <a:xfrm>
              <a:off x="1685798" y="2262478"/>
              <a:ext cx="62660" cy="208696"/>
            </a:xfrm>
            <a:custGeom>
              <a:avLst/>
              <a:gdLst/>
              <a:ahLst/>
              <a:cxnLst/>
              <a:rect l="l" t="t" r="r" b="b"/>
              <a:pathLst>
                <a:path w="2211" h="7364" extrusionOk="0">
                  <a:moveTo>
                    <a:pt x="0" y="1"/>
                  </a:moveTo>
                  <a:lnTo>
                    <a:pt x="269" y="7364"/>
                  </a:lnTo>
                  <a:lnTo>
                    <a:pt x="2211" y="7364"/>
                  </a:lnTo>
                  <a:lnTo>
                    <a:pt x="1897"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0"/>
            <p:cNvSpPr/>
            <p:nvPr/>
          </p:nvSpPr>
          <p:spPr>
            <a:xfrm>
              <a:off x="1779348" y="2191373"/>
              <a:ext cx="62235" cy="273453"/>
            </a:xfrm>
            <a:custGeom>
              <a:avLst/>
              <a:gdLst/>
              <a:ahLst/>
              <a:cxnLst/>
              <a:rect l="l" t="t" r="r" b="b"/>
              <a:pathLst>
                <a:path w="2196" h="9649" extrusionOk="0">
                  <a:moveTo>
                    <a:pt x="0" y="1"/>
                  </a:moveTo>
                  <a:lnTo>
                    <a:pt x="254" y="9649"/>
                  </a:lnTo>
                  <a:lnTo>
                    <a:pt x="2196" y="9649"/>
                  </a:lnTo>
                  <a:lnTo>
                    <a:pt x="1897"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0"/>
            <p:cNvSpPr/>
            <p:nvPr/>
          </p:nvSpPr>
          <p:spPr>
            <a:xfrm>
              <a:off x="1993088" y="2081754"/>
              <a:ext cx="62660" cy="372076"/>
            </a:xfrm>
            <a:custGeom>
              <a:avLst/>
              <a:gdLst/>
              <a:ahLst/>
              <a:cxnLst/>
              <a:rect l="l" t="t" r="r" b="b"/>
              <a:pathLst>
                <a:path w="2211" h="13129" extrusionOk="0">
                  <a:moveTo>
                    <a:pt x="0" y="1"/>
                  </a:moveTo>
                  <a:lnTo>
                    <a:pt x="269" y="13128"/>
                  </a:lnTo>
                  <a:lnTo>
                    <a:pt x="2211" y="13128"/>
                  </a:lnTo>
                  <a:lnTo>
                    <a:pt x="191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0"/>
            <p:cNvSpPr/>
            <p:nvPr/>
          </p:nvSpPr>
          <p:spPr>
            <a:xfrm>
              <a:off x="1888967" y="2134665"/>
              <a:ext cx="62660" cy="320440"/>
            </a:xfrm>
            <a:custGeom>
              <a:avLst/>
              <a:gdLst/>
              <a:ahLst/>
              <a:cxnLst/>
              <a:rect l="l" t="t" r="r" b="b"/>
              <a:pathLst>
                <a:path w="2211" h="11307" extrusionOk="0">
                  <a:moveTo>
                    <a:pt x="0" y="1"/>
                  </a:moveTo>
                  <a:lnTo>
                    <a:pt x="269" y="11306"/>
                  </a:lnTo>
                  <a:lnTo>
                    <a:pt x="2211" y="11306"/>
                  </a:lnTo>
                  <a:lnTo>
                    <a:pt x="191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0"/>
            <p:cNvSpPr/>
            <p:nvPr/>
          </p:nvSpPr>
          <p:spPr>
            <a:xfrm>
              <a:off x="1557559" y="1998718"/>
              <a:ext cx="446978" cy="284590"/>
            </a:xfrm>
            <a:custGeom>
              <a:avLst/>
              <a:gdLst/>
              <a:ahLst/>
              <a:cxnLst/>
              <a:rect l="l" t="t" r="r" b="b"/>
              <a:pathLst>
                <a:path w="15772" h="10042" extrusionOk="0">
                  <a:moveTo>
                    <a:pt x="15719" y="1"/>
                  </a:moveTo>
                  <a:cubicBezTo>
                    <a:pt x="15527" y="1"/>
                    <a:pt x="12042" y="2164"/>
                    <a:pt x="7796" y="4872"/>
                  </a:cubicBezTo>
                  <a:cubicBezTo>
                    <a:pt x="3465" y="7650"/>
                    <a:pt x="0" y="9965"/>
                    <a:pt x="60" y="10040"/>
                  </a:cubicBezTo>
                  <a:cubicBezTo>
                    <a:pt x="61" y="10041"/>
                    <a:pt x="62" y="10042"/>
                    <a:pt x="65" y="10042"/>
                  </a:cubicBezTo>
                  <a:cubicBezTo>
                    <a:pt x="224" y="10042"/>
                    <a:pt x="3732" y="7902"/>
                    <a:pt x="7975" y="5171"/>
                  </a:cubicBezTo>
                  <a:cubicBezTo>
                    <a:pt x="12307" y="2393"/>
                    <a:pt x="15771" y="93"/>
                    <a:pt x="15727" y="3"/>
                  </a:cubicBezTo>
                  <a:cubicBezTo>
                    <a:pt x="15725" y="2"/>
                    <a:pt x="15723" y="1"/>
                    <a:pt x="1571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0"/>
            <p:cNvSpPr/>
            <p:nvPr/>
          </p:nvSpPr>
          <p:spPr>
            <a:xfrm>
              <a:off x="1948226" y="1976783"/>
              <a:ext cx="91453" cy="75838"/>
            </a:xfrm>
            <a:custGeom>
              <a:avLst/>
              <a:gdLst/>
              <a:ahLst/>
              <a:cxnLst/>
              <a:rect l="l" t="t" r="r" b="b"/>
              <a:pathLst>
                <a:path w="3227" h="2676" extrusionOk="0">
                  <a:moveTo>
                    <a:pt x="3226" y="1"/>
                  </a:moveTo>
                  <a:lnTo>
                    <a:pt x="2823" y="76"/>
                  </a:lnTo>
                  <a:cubicBezTo>
                    <a:pt x="1255" y="359"/>
                    <a:pt x="0" y="673"/>
                    <a:pt x="15" y="777"/>
                  </a:cubicBezTo>
                  <a:cubicBezTo>
                    <a:pt x="18" y="794"/>
                    <a:pt x="64" y="802"/>
                    <a:pt x="148" y="802"/>
                  </a:cubicBezTo>
                  <a:cubicBezTo>
                    <a:pt x="478" y="802"/>
                    <a:pt x="1386" y="680"/>
                    <a:pt x="2489" y="489"/>
                  </a:cubicBezTo>
                  <a:lnTo>
                    <a:pt x="2489" y="489"/>
                  </a:lnTo>
                  <a:cubicBezTo>
                    <a:pt x="1705" y="1685"/>
                    <a:pt x="1156" y="2633"/>
                    <a:pt x="1225" y="2674"/>
                  </a:cubicBezTo>
                  <a:cubicBezTo>
                    <a:pt x="1226" y="2675"/>
                    <a:pt x="1228" y="2676"/>
                    <a:pt x="1230" y="2676"/>
                  </a:cubicBezTo>
                  <a:cubicBezTo>
                    <a:pt x="1333" y="2676"/>
                    <a:pt x="2110" y="1661"/>
                    <a:pt x="2987" y="359"/>
                  </a:cubicBezTo>
                  <a:lnTo>
                    <a:pt x="3002" y="329"/>
                  </a:lnTo>
                  <a:lnTo>
                    <a:pt x="3226"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0"/>
            <p:cNvSpPr/>
            <p:nvPr/>
          </p:nvSpPr>
          <p:spPr>
            <a:xfrm>
              <a:off x="1585899" y="2521534"/>
              <a:ext cx="59287" cy="10174"/>
            </a:xfrm>
            <a:custGeom>
              <a:avLst/>
              <a:gdLst/>
              <a:ahLst/>
              <a:cxnLst/>
              <a:rect l="l" t="t" r="r" b="b"/>
              <a:pathLst>
                <a:path w="2092" h="359" extrusionOk="0">
                  <a:moveTo>
                    <a:pt x="1" y="0"/>
                  </a:moveTo>
                  <a:lnTo>
                    <a:pt x="1" y="358"/>
                  </a:lnTo>
                  <a:lnTo>
                    <a:pt x="2092" y="358"/>
                  </a:lnTo>
                  <a:lnTo>
                    <a:pt x="2032"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0"/>
            <p:cNvSpPr/>
            <p:nvPr/>
          </p:nvSpPr>
          <p:spPr>
            <a:xfrm>
              <a:off x="1687923" y="2517283"/>
              <a:ext cx="59287" cy="10628"/>
            </a:xfrm>
            <a:custGeom>
              <a:avLst/>
              <a:gdLst/>
              <a:ahLst/>
              <a:cxnLst/>
              <a:rect l="l" t="t" r="r" b="b"/>
              <a:pathLst>
                <a:path w="2092" h="375" extrusionOk="0">
                  <a:moveTo>
                    <a:pt x="0" y="1"/>
                  </a:moveTo>
                  <a:lnTo>
                    <a:pt x="0" y="374"/>
                  </a:lnTo>
                  <a:lnTo>
                    <a:pt x="2091" y="374"/>
                  </a:lnTo>
                  <a:lnTo>
                    <a:pt x="2031"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0"/>
            <p:cNvSpPr/>
            <p:nvPr/>
          </p:nvSpPr>
          <p:spPr>
            <a:xfrm>
              <a:off x="1792469" y="2514336"/>
              <a:ext cx="59259" cy="10174"/>
            </a:xfrm>
            <a:custGeom>
              <a:avLst/>
              <a:gdLst/>
              <a:ahLst/>
              <a:cxnLst/>
              <a:rect l="l" t="t" r="r" b="b"/>
              <a:pathLst>
                <a:path w="2091" h="359" extrusionOk="0">
                  <a:moveTo>
                    <a:pt x="0" y="0"/>
                  </a:moveTo>
                  <a:lnTo>
                    <a:pt x="0" y="359"/>
                  </a:lnTo>
                  <a:lnTo>
                    <a:pt x="2091" y="359"/>
                  </a:lnTo>
                  <a:lnTo>
                    <a:pt x="2031"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0"/>
            <p:cNvSpPr/>
            <p:nvPr/>
          </p:nvSpPr>
          <p:spPr>
            <a:xfrm>
              <a:off x="1890639" y="2512210"/>
              <a:ext cx="59287" cy="10174"/>
            </a:xfrm>
            <a:custGeom>
              <a:avLst/>
              <a:gdLst/>
              <a:ahLst/>
              <a:cxnLst/>
              <a:rect l="l" t="t" r="r" b="b"/>
              <a:pathLst>
                <a:path w="2092" h="359" extrusionOk="0">
                  <a:moveTo>
                    <a:pt x="1" y="0"/>
                  </a:moveTo>
                  <a:lnTo>
                    <a:pt x="1" y="359"/>
                  </a:lnTo>
                  <a:lnTo>
                    <a:pt x="2092" y="359"/>
                  </a:lnTo>
                  <a:lnTo>
                    <a:pt x="2032"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0"/>
            <p:cNvSpPr/>
            <p:nvPr/>
          </p:nvSpPr>
          <p:spPr>
            <a:xfrm>
              <a:off x="2012133" y="2508413"/>
              <a:ext cx="59287" cy="10174"/>
            </a:xfrm>
            <a:custGeom>
              <a:avLst/>
              <a:gdLst/>
              <a:ahLst/>
              <a:cxnLst/>
              <a:rect l="l" t="t" r="r" b="b"/>
              <a:pathLst>
                <a:path w="2092" h="359" extrusionOk="0">
                  <a:moveTo>
                    <a:pt x="0" y="0"/>
                  </a:moveTo>
                  <a:lnTo>
                    <a:pt x="0" y="358"/>
                  </a:lnTo>
                  <a:lnTo>
                    <a:pt x="2091" y="358"/>
                  </a:lnTo>
                  <a:lnTo>
                    <a:pt x="2031"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0"/>
            <p:cNvSpPr/>
            <p:nvPr/>
          </p:nvSpPr>
          <p:spPr>
            <a:xfrm>
              <a:off x="2086610" y="2548174"/>
              <a:ext cx="367003" cy="367003"/>
            </a:xfrm>
            <a:custGeom>
              <a:avLst/>
              <a:gdLst/>
              <a:ahLst/>
              <a:cxnLst/>
              <a:rect l="l" t="t" r="r" b="b"/>
              <a:pathLst>
                <a:path w="12950" h="12950" extrusionOk="0">
                  <a:moveTo>
                    <a:pt x="6468" y="1"/>
                  </a:moveTo>
                  <a:cubicBezTo>
                    <a:pt x="2898" y="1"/>
                    <a:pt x="1" y="2898"/>
                    <a:pt x="1" y="6468"/>
                  </a:cubicBezTo>
                  <a:cubicBezTo>
                    <a:pt x="1" y="10052"/>
                    <a:pt x="2898" y="12949"/>
                    <a:pt x="6468" y="12949"/>
                  </a:cubicBezTo>
                  <a:cubicBezTo>
                    <a:pt x="10052" y="12949"/>
                    <a:pt x="12949" y="10052"/>
                    <a:pt x="12949" y="6468"/>
                  </a:cubicBezTo>
                  <a:cubicBezTo>
                    <a:pt x="12949" y="2898"/>
                    <a:pt x="10052" y="1"/>
                    <a:pt x="6468"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0"/>
            <p:cNvSpPr/>
            <p:nvPr/>
          </p:nvSpPr>
          <p:spPr>
            <a:xfrm>
              <a:off x="2062493" y="2547749"/>
              <a:ext cx="207420" cy="223943"/>
            </a:xfrm>
            <a:custGeom>
              <a:avLst/>
              <a:gdLst/>
              <a:ahLst/>
              <a:cxnLst/>
              <a:rect l="l" t="t" r="r" b="b"/>
              <a:pathLst>
                <a:path w="7319" h="7902" extrusionOk="0">
                  <a:moveTo>
                    <a:pt x="7319" y="1"/>
                  </a:moveTo>
                  <a:cubicBezTo>
                    <a:pt x="3749" y="1"/>
                    <a:pt x="1" y="3242"/>
                    <a:pt x="1016" y="7901"/>
                  </a:cubicBezTo>
                  <a:lnTo>
                    <a:pt x="7319" y="6483"/>
                  </a:lnTo>
                  <a:lnTo>
                    <a:pt x="7319"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0"/>
            <p:cNvSpPr/>
            <p:nvPr/>
          </p:nvSpPr>
          <p:spPr>
            <a:xfrm>
              <a:off x="2182711" y="2287134"/>
              <a:ext cx="275550" cy="99388"/>
            </a:xfrm>
            <a:custGeom>
              <a:avLst/>
              <a:gdLst/>
              <a:ahLst/>
              <a:cxnLst/>
              <a:rect l="l" t="t" r="r" b="b"/>
              <a:pathLst>
                <a:path w="9723" h="3507" extrusionOk="0">
                  <a:moveTo>
                    <a:pt x="8715" y="1"/>
                  </a:moveTo>
                  <a:cubicBezTo>
                    <a:pt x="8506" y="1"/>
                    <a:pt x="8296" y="34"/>
                    <a:pt x="8095" y="102"/>
                  </a:cubicBezTo>
                  <a:cubicBezTo>
                    <a:pt x="7572" y="251"/>
                    <a:pt x="7079" y="669"/>
                    <a:pt x="6586" y="1147"/>
                  </a:cubicBezTo>
                  <a:cubicBezTo>
                    <a:pt x="6094" y="1625"/>
                    <a:pt x="5601" y="2222"/>
                    <a:pt x="4884" y="2566"/>
                  </a:cubicBezTo>
                  <a:cubicBezTo>
                    <a:pt x="4614" y="2695"/>
                    <a:pt x="4316" y="2760"/>
                    <a:pt x="4020" y="2760"/>
                  </a:cubicBezTo>
                  <a:cubicBezTo>
                    <a:pt x="3939" y="2760"/>
                    <a:pt x="3859" y="2755"/>
                    <a:pt x="3779" y="2745"/>
                  </a:cubicBezTo>
                  <a:cubicBezTo>
                    <a:pt x="3435" y="2670"/>
                    <a:pt x="3092" y="2551"/>
                    <a:pt x="2778" y="2387"/>
                  </a:cubicBezTo>
                  <a:cubicBezTo>
                    <a:pt x="2479" y="2237"/>
                    <a:pt x="2166" y="2133"/>
                    <a:pt x="1837" y="2073"/>
                  </a:cubicBezTo>
                  <a:cubicBezTo>
                    <a:pt x="1765" y="2062"/>
                    <a:pt x="1691" y="2056"/>
                    <a:pt x="1617" y="2056"/>
                  </a:cubicBezTo>
                  <a:cubicBezTo>
                    <a:pt x="1403" y="2056"/>
                    <a:pt x="1186" y="2104"/>
                    <a:pt x="986" y="2193"/>
                  </a:cubicBezTo>
                  <a:cubicBezTo>
                    <a:pt x="597" y="2372"/>
                    <a:pt x="284" y="2670"/>
                    <a:pt x="120" y="3059"/>
                  </a:cubicBezTo>
                  <a:cubicBezTo>
                    <a:pt x="45" y="3193"/>
                    <a:pt x="15" y="3343"/>
                    <a:pt x="0" y="3507"/>
                  </a:cubicBezTo>
                  <a:cubicBezTo>
                    <a:pt x="45" y="3357"/>
                    <a:pt x="90" y="3208"/>
                    <a:pt x="149" y="3074"/>
                  </a:cubicBezTo>
                  <a:cubicBezTo>
                    <a:pt x="344" y="2715"/>
                    <a:pt x="642" y="2431"/>
                    <a:pt x="1016" y="2267"/>
                  </a:cubicBezTo>
                  <a:cubicBezTo>
                    <a:pt x="1206" y="2183"/>
                    <a:pt x="1397" y="2143"/>
                    <a:pt x="1592" y="2143"/>
                  </a:cubicBezTo>
                  <a:cubicBezTo>
                    <a:pt x="1673" y="2143"/>
                    <a:pt x="1754" y="2150"/>
                    <a:pt x="1837" y="2163"/>
                  </a:cubicBezTo>
                  <a:cubicBezTo>
                    <a:pt x="2151" y="2222"/>
                    <a:pt x="2449" y="2327"/>
                    <a:pt x="2748" y="2476"/>
                  </a:cubicBezTo>
                  <a:cubicBezTo>
                    <a:pt x="3062" y="2656"/>
                    <a:pt x="3420" y="2775"/>
                    <a:pt x="3779" y="2850"/>
                  </a:cubicBezTo>
                  <a:cubicBezTo>
                    <a:pt x="3867" y="2863"/>
                    <a:pt x="3956" y="2870"/>
                    <a:pt x="4046" y="2870"/>
                  </a:cubicBezTo>
                  <a:cubicBezTo>
                    <a:pt x="4348" y="2870"/>
                    <a:pt x="4652" y="2794"/>
                    <a:pt x="4929" y="2656"/>
                  </a:cubicBezTo>
                  <a:cubicBezTo>
                    <a:pt x="5675" y="2312"/>
                    <a:pt x="6198" y="1715"/>
                    <a:pt x="6661" y="1222"/>
                  </a:cubicBezTo>
                  <a:cubicBezTo>
                    <a:pt x="7139" y="729"/>
                    <a:pt x="7632" y="326"/>
                    <a:pt x="8125" y="176"/>
                  </a:cubicBezTo>
                  <a:cubicBezTo>
                    <a:pt x="8336" y="103"/>
                    <a:pt x="8556" y="65"/>
                    <a:pt x="8775" y="65"/>
                  </a:cubicBezTo>
                  <a:cubicBezTo>
                    <a:pt x="8959" y="65"/>
                    <a:pt x="9142" y="92"/>
                    <a:pt x="9319" y="146"/>
                  </a:cubicBezTo>
                  <a:cubicBezTo>
                    <a:pt x="9469" y="206"/>
                    <a:pt x="9603" y="266"/>
                    <a:pt x="9723" y="356"/>
                  </a:cubicBezTo>
                  <a:cubicBezTo>
                    <a:pt x="9693" y="326"/>
                    <a:pt x="9663" y="296"/>
                    <a:pt x="9633" y="266"/>
                  </a:cubicBezTo>
                  <a:cubicBezTo>
                    <a:pt x="9529" y="206"/>
                    <a:pt x="9439" y="146"/>
                    <a:pt x="9334" y="102"/>
                  </a:cubicBezTo>
                  <a:cubicBezTo>
                    <a:pt x="9133" y="34"/>
                    <a:pt x="8924" y="1"/>
                    <a:pt x="871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0"/>
            <p:cNvSpPr/>
            <p:nvPr/>
          </p:nvSpPr>
          <p:spPr>
            <a:xfrm>
              <a:off x="2182711" y="2414012"/>
              <a:ext cx="291222" cy="3429"/>
            </a:xfrm>
            <a:custGeom>
              <a:avLst/>
              <a:gdLst/>
              <a:ahLst/>
              <a:cxnLst/>
              <a:rect l="l" t="t" r="r" b="b"/>
              <a:pathLst>
                <a:path w="10276" h="121" extrusionOk="0">
                  <a:moveTo>
                    <a:pt x="5138" y="1"/>
                  </a:moveTo>
                  <a:cubicBezTo>
                    <a:pt x="2300" y="1"/>
                    <a:pt x="0" y="30"/>
                    <a:pt x="0" y="60"/>
                  </a:cubicBezTo>
                  <a:cubicBezTo>
                    <a:pt x="0" y="90"/>
                    <a:pt x="2300" y="120"/>
                    <a:pt x="5138" y="120"/>
                  </a:cubicBezTo>
                  <a:cubicBezTo>
                    <a:pt x="7975" y="120"/>
                    <a:pt x="10275" y="90"/>
                    <a:pt x="10275" y="60"/>
                  </a:cubicBezTo>
                  <a:cubicBezTo>
                    <a:pt x="10275" y="30"/>
                    <a:pt x="7975" y="1"/>
                    <a:pt x="513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0"/>
            <p:cNvSpPr/>
            <p:nvPr/>
          </p:nvSpPr>
          <p:spPr>
            <a:xfrm>
              <a:off x="2456136" y="2250207"/>
              <a:ext cx="2976" cy="165534"/>
            </a:xfrm>
            <a:custGeom>
              <a:avLst/>
              <a:gdLst/>
              <a:ahLst/>
              <a:cxnLst/>
              <a:rect l="l" t="t" r="r" b="b"/>
              <a:pathLst>
                <a:path w="105" h="5841" extrusionOk="0">
                  <a:moveTo>
                    <a:pt x="60" y="1"/>
                  </a:moveTo>
                  <a:cubicBezTo>
                    <a:pt x="30" y="1"/>
                    <a:pt x="0" y="1300"/>
                    <a:pt x="0" y="2913"/>
                  </a:cubicBezTo>
                  <a:cubicBezTo>
                    <a:pt x="0" y="4526"/>
                    <a:pt x="30" y="5840"/>
                    <a:pt x="60" y="5840"/>
                  </a:cubicBezTo>
                  <a:cubicBezTo>
                    <a:pt x="90" y="5840"/>
                    <a:pt x="105" y="4526"/>
                    <a:pt x="105" y="2913"/>
                  </a:cubicBezTo>
                  <a:cubicBezTo>
                    <a:pt x="105" y="1300"/>
                    <a:pt x="75" y="1"/>
                    <a:pt x="6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0"/>
            <p:cNvSpPr/>
            <p:nvPr/>
          </p:nvSpPr>
          <p:spPr>
            <a:xfrm>
              <a:off x="2211051" y="2340356"/>
              <a:ext cx="14000" cy="13150"/>
            </a:xfrm>
            <a:custGeom>
              <a:avLst/>
              <a:gdLst/>
              <a:ahLst/>
              <a:cxnLst/>
              <a:rect l="l" t="t" r="r" b="b"/>
              <a:pathLst>
                <a:path w="494" h="464" extrusionOk="0">
                  <a:moveTo>
                    <a:pt x="228" y="100"/>
                  </a:moveTo>
                  <a:cubicBezTo>
                    <a:pt x="271" y="100"/>
                    <a:pt x="311" y="113"/>
                    <a:pt x="344" y="135"/>
                  </a:cubicBezTo>
                  <a:cubicBezTo>
                    <a:pt x="359" y="165"/>
                    <a:pt x="374" y="210"/>
                    <a:pt x="359" y="255"/>
                  </a:cubicBezTo>
                  <a:cubicBezTo>
                    <a:pt x="333" y="333"/>
                    <a:pt x="273" y="377"/>
                    <a:pt x="198" y="377"/>
                  </a:cubicBezTo>
                  <a:cubicBezTo>
                    <a:pt x="188" y="377"/>
                    <a:pt x="176" y="376"/>
                    <a:pt x="165" y="374"/>
                  </a:cubicBezTo>
                  <a:cubicBezTo>
                    <a:pt x="120" y="344"/>
                    <a:pt x="90" y="285"/>
                    <a:pt x="90" y="225"/>
                  </a:cubicBezTo>
                  <a:cubicBezTo>
                    <a:pt x="86" y="193"/>
                    <a:pt x="88" y="165"/>
                    <a:pt x="93" y="142"/>
                  </a:cubicBezTo>
                  <a:lnTo>
                    <a:pt x="93" y="142"/>
                  </a:lnTo>
                  <a:cubicBezTo>
                    <a:pt x="112" y="126"/>
                    <a:pt x="139" y="111"/>
                    <a:pt x="180" y="105"/>
                  </a:cubicBezTo>
                  <a:cubicBezTo>
                    <a:pt x="196" y="101"/>
                    <a:pt x="212" y="100"/>
                    <a:pt x="228" y="100"/>
                  </a:cubicBezTo>
                  <a:close/>
                  <a:moveTo>
                    <a:pt x="239" y="1"/>
                  </a:moveTo>
                  <a:cubicBezTo>
                    <a:pt x="210" y="1"/>
                    <a:pt x="180" y="6"/>
                    <a:pt x="150" y="16"/>
                  </a:cubicBezTo>
                  <a:cubicBezTo>
                    <a:pt x="117" y="38"/>
                    <a:pt x="85" y="67"/>
                    <a:pt x="63" y="99"/>
                  </a:cubicBezTo>
                  <a:lnTo>
                    <a:pt x="63" y="99"/>
                  </a:lnTo>
                  <a:cubicBezTo>
                    <a:pt x="25" y="131"/>
                    <a:pt x="2" y="186"/>
                    <a:pt x="16" y="240"/>
                  </a:cubicBezTo>
                  <a:cubicBezTo>
                    <a:pt x="1" y="329"/>
                    <a:pt x="46" y="404"/>
                    <a:pt x="120" y="449"/>
                  </a:cubicBezTo>
                  <a:cubicBezTo>
                    <a:pt x="150" y="459"/>
                    <a:pt x="182" y="464"/>
                    <a:pt x="213" y="464"/>
                  </a:cubicBezTo>
                  <a:cubicBezTo>
                    <a:pt x="276" y="464"/>
                    <a:pt x="339" y="444"/>
                    <a:pt x="389" y="404"/>
                  </a:cubicBezTo>
                  <a:cubicBezTo>
                    <a:pt x="494" y="315"/>
                    <a:pt x="494" y="150"/>
                    <a:pt x="404" y="61"/>
                  </a:cubicBezTo>
                  <a:cubicBezTo>
                    <a:pt x="354" y="21"/>
                    <a:pt x="298" y="1"/>
                    <a:pt x="23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0"/>
            <p:cNvSpPr/>
            <p:nvPr/>
          </p:nvSpPr>
          <p:spPr>
            <a:xfrm>
              <a:off x="2404897" y="2283790"/>
              <a:ext cx="14000" cy="12640"/>
            </a:xfrm>
            <a:custGeom>
              <a:avLst/>
              <a:gdLst/>
              <a:ahLst/>
              <a:cxnLst/>
              <a:rect l="l" t="t" r="r" b="b"/>
              <a:pathLst>
                <a:path w="494" h="446" extrusionOk="0">
                  <a:moveTo>
                    <a:pt x="203" y="65"/>
                  </a:moveTo>
                  <a:cubicBezTo>
                    <a:pt x="227" y="65"/>
                    <a:pt x="254" y="70"/>
                    <a:pt x="285" y="85"/>
                  </a:cubicBezTo>
                  <a:cubicBezTo>
                    <a:pt x="344" y="100"/>
                    <a:pt x="374" y="145"/>
                    <a:pt x="389" y="205"/>
                  </a:cubicBezTo>
                  <a:cubicBezTo>
                    <a:pt x="389" y="250"/>
                    <a:pt x="359" y="279"/>
                    <a:pt x="329" y="309"/>
                  </a:cubicBezTo>
                  <a:cubicBezTo>
                    <a:pt x="303" y="329"/>
                    <a:pt x="272" y="340"/>
                    <a:pt x="239" y="340"/>
                  </a:cubicBezTo>
                  <a:cubicBezTo>
                    <a:pt x="197" y="340"/>
                    <a:pt x="154" y="321"/>
                    <a:pt x="120" y="279"/>
                  </a:cubicBezTo>
                  <a:cubicBezTo>
                    <a:pt x="105" y="235"/>
                    <a:pt x="120" y="175"/>
                    <a:pt x="150" y="130"/>
                  </a:cubicBezTo>
                  <a:cubicBezTo>
                    <a:pt x="166" y="99"/>
                    <a:pt x="185" y="79"/>
                    <a:pt x="203" y="65"/>
                  </a:cubicBezTo>
                  <a:close/>
                  <a:moveTo>
                    <a:pt x="253" y="1"/>
                  </a:moveTo>
                  <a:cubicBezTo>
                    <a:pt x="229" y="1"/>
                    <a:pt x="204" y="5"/>
                    <a:pt x="181" y="16"/>
                  </a:cubicBezTo>
                  <a:lnTo>
                    <a:pt x="181" y="16"/>
                  </a:lnTo>
                  <a:cubicBezTo>
                    <a:pt x="142" y="27"/>
                    <a:pt x="109" y="52"/>
                    <a:pt x="76" y="85"/>
                  </a:cubicBezTo>
                  <a:cubicBezTo>
                    <a:pt x="16" y="145"/>
                    <a:pt x="1" y="250"/>
                    <a:pt x="31" y="324"/>
                  </a:cubicBezTo>
                  <a:cubicBezTo>
                    <a:pt x="71" y="391"/>
                    <a:pt x="147" y="446"/>
                    <a:pt x="227" y="446"/>
                  </a:cubicBezTo>
                  <a:cubicBezTo>
                    <a:pt x="236" y="446"/>
                    <a:pt x="245" y="445"/>
                    <a:pt x="255" y="444"/>
                  </a:cubicBezTo>
                  <a:cubicBezTo>
                    <a:pt x="389" y="444"/>
                    <a:pt x="494" y="324"/>
                    <a:pt x="494" y="190"/>
                  </a:cubicBezTo>
                  <a:cubicBezTo>
                    <a:pt x="464" y="100"/>
                    <a:pt x="404" y="40"/>
                    <a:pt x="315" y="11"/>
                  </a:cubicBezTo>
                  <a:cubicBezTo>
                    <a:pt x="296" y="4"/>
                    <a:pt x="275" y="1"/>
                    <a:pt x="25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0"/>
            <p:cNvSpPr/>
            <p:nvPr/>
          </p:nvSpPr>
          <p:spPr>
            <a:xfrm>
              <a:off x="2170412" y="2087677"/>
              <a:ext cx="281926" cy="3429"/>
            </a:xfrm>
            <a:custGeom>
              <a:avLst/>
              <a:gdLst/>
              <a:ahLst/>
              <a:cxnLst/>
              <a:rect l="l" t="t" r="r" b="b"/>
              <a:pathLst>
                <a:path w="9948" h="121" extrusionOk="0">
                  <a:moveTo>
                    <a:pt x="4974" y="1"/>
                  </a:moveTo>
                  <a:cubicBezTo>
                    <a:pt x="2226" y="1"/>
                    <a:pt x="1" y="31"/>
                    <a:pt x="1" y="61"/>
                  </a:cubicBezTo>
                  <a:cubicBezTo>
                    <a:pt x="1" y="90"/>
                    <a:pt x="2241" y="120"/>
                    <a:pt x="4974" y="120"/>
                  </a:cubicBezTo>
                  <a:cubicBezTo>
                    <a:pt x="7722" y="120"/>
                    <a:pt x="9948" y="90"/>
                    <a:pt x="9948" y="61"/>
                  </a:cubicBezTo>
                  <a:cubicBezTo>
                    <a:pt x="9948" y="31"/>
                    <a:pt x="7722" y="1"/>
                    <a:pt x="497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0"/>
            <p:cNvSpPr/>
            <p:nvPr/>
          </p:nvSpPr>
          <p:spPr>
            <a:xfrm>
              <a:off x="2170412" y="2127041"/>
              <a:ext cx="281926" cy="3429"/>
            </a:xfrm>
            <a:custGeom>
              <a:avLst/>
              <a:gdLst/>
              <a:ahLst/>
              <a:cxnLst/>
              <a:rect l="l" t="t" r="r" b="b"/>
              <a:pathLst>
                <a:path w="9948" h="121" extrusionOk="0">
                  <a:moveTo>
                    <a:pt x="4974" y="1"/>
                  </a:moveTo>
                  <a:cubicBezTo>
                    <a:pt x="2226" y="1"/>
                    <a:pt x="1" y="31"/>
                    <a:pt x="1" y="60"/>
                  </a:cubicBezTo>
                  <a:cubicBezTo>
                    <a:pt x="1" y="90"/>
                    <a:pt x="2241" y="120"/>
                    <a:pt x="4974" y="120"/>
                  </a:cubicBezTo>
                  <a:cubicBezTo>
                    <a:pt x="7722" y="120"/>
                    <a:pt x="9948" y="90"/>
                    <a:pt x="9948" y="60"/>
                  </a:cubicBezTo>
                  <a:cubicBezTo>
                    <a:pt x="9948" y="31"/>
                    <a:pt x="7722" y="1"/>
                    <a:pt x="497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0"/>
            <p:cNvSpPr/>
            <p:nvPr/>
          </p:nvSpPr>
          <p:spPr>
            <a:xfrm>
              <a:off x="2170412" y="2166405"/>
              <a:ext cx="281926" cy="3004"/>
            </a:xfrm>
            <a:custGeom>
              <a:avLst/>
              <a:gdLst/>
              <a:ahLst/>
              <a:cxnLst/>
              <a:rect l="l" t="t" r="r" b="b"/>
              <a:pathLst>
                <a:path w="9948" h="106" extrusionOk="0">
                  <a:moveTo>
                    <a:pt x="4974" y="1"/>
                  </a:moveTo>
                  <a:cubicBezTo>
                    <a:pt x="2226" y="1"/>
                    <a:pt x="1" y="31"/>
                    <a:pt x="1" y="60"/>
                  </a:cubicBezTo>
                  <a:cubicBezTo>
                    <a:pt x="1" y="90"/>
                    <a:pt x="2241" y="105"/>
                    <a:pt x="4974" y="105"/>
                  </a:cubicBezTo>
                  <a:cubicBezTo>
                    <a:pt x="7722" y="105"/>
                    <a:pt x="9948" y="90"/>
                    <a:pt x="9948" y="60"/>
                  </a:cubicBezTo>
                  <a:cubicBezTo>
                    <a:pt x="9948" y="16"/>
                    <a:pt x="7722" y="1"/>
                    <a:pt x="497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0"/>
            <p:cNvSpPr/>
            <p:nvPr/>
          </p:nvSpPr>
          <p:spPr>
            <a:xfrm>
              <a:off x="2170412" y="2205345"/>
              <a:ext cx="281926" cy="3429"/>
            </a:xfrm>
            <a:custGeom>
              <a:avLst/>
              <a:gdLst/>
              <a:ahLst/>
              <a:cxnLst/>
              <a:rect l="l" t="t" r="r" b="b"/>
              <a:pathLst>
                <a:path w="9948" h="121" extrusionOk="0">
                  <a:moveTo>
                    <a:pt x="4974" y="1"/>
                  </a:moveTo>
                  <a:cubicBezTo>
                    <a:pt x="2226" y="1"/>
                    <a:pt x="1" y="31"/>
                    <a:pt x="1" y="60"/>
                  </a:cubicBezTo>
                  <a:cubicBezTo>
                    <a:pt x="1" y="90"/>
                    <a:pt x="2241" y="120"/>
                    <a:pt x="4974" y="120"/>
                  </a:cubicBezTo>
                  <a:cubicBezTo>
                    <a:pt x="7722" y="120"/>
                    <a:pt x="9948" y="90"/>
                    <a:pt x="9948" y="60"/>
                  </a:cubicBezTo>
                  <a:cubicBezTo>
                    <a:pt x="9948" y="31"/>
                    <a:pt x="7722" y="1"/>
                    <a:pt x="497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0"/>
            <p:cNvSpPr/>
            <p:nvPr/>
          </p:nvSpPr>
          <p:spPr>
            <a:xfrm>
              <a:off x="2170412" y="2017847"/>
              <a:ext cx="150287" cy="12725"/>
            </a:xfrm>
            <a:custGeom>
              <a:avLst/>
              <a:gdLst/>
              <a:ahLst/>
              <a:cxnLst/>
              <a:rect l="l" t="t" r="r" b="b"/>
              <a:pathLst>
                <a:path w="5303" h="449" extrusionOk="0">
                  <a:moveTo>
                    <a:pt x="1" y="1"/>
                  </a:moveTo>
                  <a:lnTo>
                    <a:pt x="1" y="449"/>
                  </a:lnTo>
                  <a:lnTo>
                    <a:pt x="5303" y="449"/>
                  </a:lnTo>
                  <a:lnTo>
                    <a:pt x="5303"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0"/>
            <p:cNvSpPr/>
            <p:nvPr/>
          </p:nvSpPr>
          <p:spPr>
            <a:xfrm>
              <a:off x="1551636" y="2646372"/>
              <a:ext cx="149862" cy="12725"/>
            </a:xfrm>
            <a:custGeom>
              <a:avLst/>
              <a:gdLst/>
              <a:ahLst/>
              <a:cxnLst/>
              <a:rect l="l" t="t" r="r" b="b"/>
              <a:pathLst>
                <a:path w="5288" h="449" extrusionOk="0">
                  <a:moveTo>
                    <a:pt x="0" y="1"/>
                  </a:moveTo>
                  <a:lnTo>
                    <a:pt x="0" y="449"/>
                  </a:lnTo>
                  <a:lnTo>
                    <a:pt x="5287" y="449"/>
                  </a:lnTo>
                  <a:lnTo>
                    <a:pt x="5287" y="1"/>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0"/>
            <p:cNvSpPr/>
            <p:nvPr/>
          </p:nvSpPr>
          <p:spPr>
            <a:xfrm>
              <a:off x="1555434" y="2718327"/>
              <a:ext cx="406367" cy="3004"/>
            </a:xfrm>
            <a:custGeom>
              <a:avLst/>
              <a:gdLst/>
              <a:ahLst/>
              <a:cxnLst/>
              <a:rect l="l" t="t" r="r" b="b"/>
              <a:pathLst>
                <a:path w="14339" h="106" extrusionOk="0">
                  <a:moveTo>
                    <a:pt x="7169" y="1"/>
                  </a:moveTo>
                  <a:cubicBezTo>
                    <a:pt x="3212" y="1"/>
                    <a:pt x="1" y="16"/>
                    <a:pt x="1" y="46"/>
                  </a:cubicBezTo>
                  <a:cubicBezTo>
                    <a:pt x="1" y="90"/>
                    <a:pt x="3212" y="105"/>
                    <a:pt x="7169" y="105"/>
                  </a:cubicBezTo>
                  <a:cubicBezTo>
                    <a:pt x="11127" y="105"/>
                    <a:pt x="14338" y="90"/>
                    <a:pt x="14338" y="46"/>
                  </a:cubicBezTo>
                  <a:cubicBezTo>
                    <a:pt x="14338" y="16"/>
                    <a:pt x="11142" y="1"/>
                    <a:pt x="716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0"/>
            <p:cNvSpPr/>
            <p:nvPr/>
          </p:nvSpPr>
          <p:spPr>
            <a:xfrm>
              <a:off x="1550786" y="2753894"/>
              <a:ext cx="413537" cy="2976"/>
            </a:xfrm>
            <a:custGeom>
              <a:avLst/>
              <a:gdLst/>
              <a:ahLst/>
              <a:cxnLst/>
              <a:rect l="l" t="t" r="r" b="b"/>
              <a:pathLst>
                <a:path w="14592" h="105" extrusionOk="0">
                  <a:moveTo>
                    <a:pt x="7288" y="0"/>
                  </a:moveTo>
                  <a:cubicBezTo>
                    <a:pt x="3256" y="0"/>
                    <a:pt x="0" y="15"/>
                    <a:pt x="0" y="45"/>
                  </a:cubicBezTo>
                  <a:cubicBezTo>
                    <a:pt x="0" y="75"/>
                    <a:pt x="3256" y="105"/>
                    <a:pt x="7288" y="105"/>
                  </a:cubicBezTo>
                  <a:cubicBezTo>
                    <a:pt x="11321" y="105"/>
                    <a:pt x="14592" y="75"/>
                    <a:pt x="14592" y="45"/>
                  </a:cubicBezTo>
                  <a:cubicBezTo>
                    <a:pt x="14592" y="30"/>
                    <a:pt x="11321" y="0"/>
                    <a:pt x="728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0"/>
            <p:cNvSpPr/>
            <p:nvPr/>
          </p:nvSpPr>
          <p:spPr>
            <a:xfrm>
              <a:off x="1552883" y="2787335"/>
              <a:ext cx="416088" cy="2976"/>
            </a:xfrm>
            <a:custGeom>
              <a:avLst/>
              <a:gdLst/>
              <a:ahLst/>
              <a:cxnLst/>
              <a:rect l="l" t="t" r="r" b="b"/>
              <a:pathLst>
                <a:path w="14682" h="105" extrusionOk="0">
                  <a:moveTo>
                    <a:pt x="7349" y="0"/>
                  </a:moveTo>
                  <a:cubicBezTo>
                    <a:pt x="3287" y="0"/>
                    <a:pt x="1" y="15"/>
                    <a:pt x="1" y="45"/>
                  </a:cubicBezTo>
                  <a:cubicBezTo>
                    <a:pt x="1" y="75"/>
                    <a:pt x="3287" y="105"/>
                    <a:pt x="7349" y="105"/>
                  </a:cubicBezTo>
                  <a:cubicBezTo>
                    <a:pt x="11396" y="105"/>
                    <a:pt x="14682" y="75"/>
                    <a:pt x="14682" y="45"/>
                  </a:cubicBezTo>
                  <a:cubicBezTo>
                    <a:pt x="14682" y="15"/>
                    <a:pt x="11396" y="0"/>
                    <a:pt x="7349"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0"/>
            <p:cNvSpPr/>
            <p:nvPr/>
          </p:nvSpPr>
          <p:spPr>
            <a:xfrm>
              <a:off x="1555434" y="2822873"/>
              <a:ext cx="213769" cy="3004"/>
            </a:xfrm>
            <a:custGeom>
              <a:avLst/>
              <a:gdLst/>
              <a:ahLst/>
              <a:cxnLst/>
              <a:rect l="l" t="t" r="r" b="b"/>
              <a:pathLst>
                <a:path w="7543" h="106" extrusionOk="0">
                  <a:moveTo>
                    <a:pt x="3779" y="1"/>
                  </a:moveTo>
                  <a:cubicBezTo>
                    <a:pt x="1688" y="1"/>
                    <a:pt x="1" y="30"/>
                    <a:pt x="1" y="60"/>
                  </a:cubicBezTo>
                  <a:cubicBezTo>
                    <a:pt x="1" y="90"/>
                    <a:pt x="1688" y="105"/>
                    <a:pt x="3779" y="105"/>
                  </a:cubicBezTo>
                  <a:cubicBezTo>
                    <a:pt x="5855" y="105"/>
                    <a:pt x="7543" y="90"/>
                    <a:pt x="7543" y="60"/>
                  </a:cubicBezTo>
                  <a:cubicBezTo>
                    <a:pt x="7543" y="30"/>
                    <a:pt x="5855" y="1"/>
                    <a:pt x="377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0"/>
            <p:cNvSpPr/>
            <p:nvPr/>
          </p:nvSpPr>
          <p:spPr>
            <a:xfrm>
              <a:off x="1013658" y="3740494"/>
              <a:ext cx="188376" cy="83773"/>
            </a:xfrm>
            <a:custGeom>
              <a:avLst/>
              <a:gdLst/>
              <a:ahLst/>
              <a:cxnLst/>
              <a:rect l="l" t="t" r="r" b="b"/>
              <a:pathLst>
                <a:path w="6647" h="2956" extrusionOk="0">
                  <a:moveTo>
                    <a:pt x="31" y="0"/>
                  </a:moveTo>
                  <a:lnTo>
                    <a:pt x="1" y="2808"/>
                  </a:lnTo>
                  <a:lnTo>
                    <a:pt x="210" y="2823"/>
                  </a:lnTo>
                  <a:cubicBezTo>
                    <a:pt x="867" y="2863"/>
                    <a:pt x="2885" y="2956"/>
                    <a:pt x="4352" y="2956"/>
                  </a:cubicBezTo>
                  <a:cubicBezTo>
                    <a:pt x="5085" y="2956"/>
                    <a:pt x="5681" y="2933"/>
                    <a:pt x="5900" y="2868"/>
                  </a:cubicBezTo>
                  <a:cubicBezTo>
                    <a:pt x="6647" y="2644"/>
                    <a:pt x="3615" y="1942"/>
                    <a:pt x="3615" y="1942"/>
                  </a:cubicBezTo>
                  <a:lnTo>
                    <a:pt x="3615" y="30"/>
                  </a:lnTo>
                  <a:lnTo>
                    <a:pt x="31"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0"/>
            <p:cNvSpPr/>
            <p:nvPr/>
          </p:nvSpPr>
          <p:spPr>
            <a:xfrm>
              <a:off x="1014083" y="3814972"/>
              <a:ext cx="169757" cy="3429"/>
            </a:xfrm>
            <a:custGeom>
              <a:avLst/>
              <a:gdLst/>
              <a:ahLst/>
              <a:cxnLst/>
              <a:rect l="l" t="t" r="r" b="b"/>
              <a:pathLst>
                <a:path w="5990" h="121" extrusionOk="0">
                  <a:moveTo>
                    <a:pt x="2988" y="1"/>
                  </a:moveTo>
                  <a:cubicBezTo>
                    <a:pt x="1345" y="1"/>
                    <a:pt x="1" y="31"/>
                    <a:pt x="1" y="61"/>
                  </a:cubicBezTo>
                  <a:cubicBezTo>
                    <a:pt x="1" y="90"/>
                    <a:pt x="1345" y="120"/>
                    <a:pt x="2988" y="120"/>
                  </a:cubicBezTo>
                  <a:cubicBezTo>
                    <a:pt x="4646" y="120"/>
                    <a:pt x="5990" y="90"/>
                    <a:pt x="5990" y="61"/>
                  </a:cubicBezTo>
                  <a:cubicBezTo>
                    <a:pt x="5990" y="31"/>
                    <a:pt x="4646" y="1"/>
                    <a:pt x="298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0"/>
            <p:cNvSpPr/>
            <p:nvPr/>
          </p:nvSpPr>
          <p:spPr>
            <a:xfrm>
              <a:off x="1116929" y="3796976"/>
              <a:ext cx="8927" cy="9664"/>
            </a:xfrm>
            <a:custGeom>
              <a:avLst/>
              <a:gdLst/>
              <a:ahLst/>
              <a:cxnLst/>
              <a:rect l="l" t="t" r="r" b="b"/>
              <a:pathLst>
                <a:path w="315" h="341" extrusionOk="0">
                  <a:moveTo>
                    <a:pt x="279" y="1"/>
                  </a:moveTo>
                  <a:cubicBezTo>
                    <a:pt x="238" y="1"/>
                    <a:pt x="167" y="54"/>
                    <a:pt x="105" y="128"/>
                  </a:cubicBezTo>
                  <a:cubicBezTo>
                    <a:pt x="31" y="218"/>
                    <a:pt x="1" y="322"/>
                    <a:pt x="31" y="337"/>
                  </a:cubicBezTo>
                  <a:cubicBezTo>
                    <a:pt x="36" y="340"/>
                    <a:pt x="41" y="341"/>
                    <a:pt x="48" y="341"/>
                  </a:cubicBezTo>
                  <a:cubicBezTo>
                    <a:pt x="84" y="341"/>
                    <a:pt x="147" y="306"/>
                    <a:pt x="210" y="218"/>
                  </a:cubicBezTo>
                  <a:cubicBezTo>
                    <a:pt x="270" y="113"/>
                    <a:pt x="315" y="24"/>
                    <a:pt x="300" y="9"/>
                  </a:cubicBezTo>
                  <a:cubicBezTo>
                    <a:pt x="294" y="3"/>
                    <a:pt x="287" y="1"/>
                    <a:pt x="27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0"/>
            <p:cNvSpPr/>
            <p:nvPr/>
          </p:nvSpPr>
          <p:spPr>
            <a:xfrm>
              <a:off x="1123277" y="3798279"/>
              <a:ext cx="8927" cy="12073"/>
            </a:xfrm>
            <a:custGeom>
              <a:avLst/>
              <a:gdLst/>
              <a:ahLst/>
              <a:cxnLst/>
              <a:rect l="l" t="t" r="r" b="b"/>
              <a:pathLst>
                <a:path w="315" h="426" extrusionOk="0">
                  <a:moveTo>
                    <a:pt x="268" y="1"/>
                  </a:moveTo>
                  <a:cubicBezTo>
                    <a:pt x="228" y="1"/>
                    <a:pt x="154" y="70"/>
                    <a:pt x="91" y="172"/>
                  </a:cubicBezTo>
                  <a:cubicBezTo>
                    <a:pt x="31" y="291"/>
                    <a:pt x="1" y="411"/>
                    <a:pt x="46" y="426"/>
                  </a:cubicBezTo>
                  <a:cubicBezTo>
                    <a:pt x="76" y="426"/>
                    <a:pt x="135" y="351"/>
                    <a:pt x="195" y="231"/>
                  </a:cubicBezTo>
                  <a:cubicBezTo>
                    <a:pt x="270" y="127"/>
                    <a:pt x="315" y="22"/>
                    <a:pt x="285" y="7"/>
                  </a:cubicBezTo>
                  <a:cubicBezTo>
                    <a:pt x="280" y="3"/>
                    <a:pt x="274" y="1"/>
                    <a:pt x="26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0"/>
            <p:cNvSpPr/>
            <p:nvPr/>
          </p:nvSpPr>
          <p:spPr>
            <a:xfrm>
              <a:off x="1014933" y="3797202"/>
              <a:ext cx="30069" cy="19158"/>
            </a:xfrm>
            <a:custGeom>
              <a:avLst/>
              <a:gdLst/>
              <a:ahLst/>
              <a:cxnLst/>
              <a:rect l="l" t="t" r="r" b="b"/>
              <a:pathLst>
                <a:path w="1061" h="676" extrusionOk="0">
                  <a:moveTo>
                    <a:pt x="195" y="1"/>
                  </a:moveTo>
                  <a:cubicBezTo>
                    <a:pt x="75" y="16"/>
                    <a:pt x="1" y="60"/>
                    <a:pt x="16" y="75"/>
                  </a:cubicBezTo>
                  <a:cubicBezTo>
                    <a:pt x="16" y="83"/>
                    <a:pt x="34" y="83"/>
                    <a:pt x="66" y="83"/>
                  </a:cubicBezTo>
                  <a:cubicBezTo>
                    <a:pt x="98" y="83"/>
                    <a:pt x="142" y="83"/>
                    <a:pt x="195" y="90"/>
                  </a:cubicBezTo>
                  <a:cubicBezTo>
                    <a:pt x="329" y="105"/>
                    <a:pt x="464" y="165"/>
                    <a:pt x="583" y="254"/>
                  </a:cubicBezTo>
                  <a:cubicBezTo>
                    <a:pt x="688" y="344"/>
                    <a:pt x="807" y="449"/>
                    <a:pt x="897" y="553"/>
                  </a:cubicBezTo>
                  <a:cubicBezTo>
                    <a:pt x="962" y="631"/>
                    <a:pt x="1016" y="675"/>
                    <a:pt x="1038" y="675"/>
                  </a:cubicBezTo>
                  <a:cubicBezTo>
                    <a:pt x="1042" y="675"/>
                    <a:pt x="1044" y="675"/>
                    <a:pt x="1046" y="673"/>
                  </a:cubicBezTo>
                  <a:cubicBezTo>
                    <a:pt x="1061" y="673"/>
                    <a:pt x="1031" y="598"/>
                    <a:pt x="971" y="493"/>
                  </a:cubicBezTo>
                  <a:cubicBezTo>
                    <a:pt x="882" y="359"/>
                    <a:pt x="777" y="240"/>
                    <a:pt x="658" y="150"/>
                  </a:cubicBezTo>
                  <a:cubicBezTo>
                    <a:pt x="523" y="45"/>
                    <a:pt x="359" y="1"/>
                    <a:pt x="19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0"/>
            <p:cNvSpPr/>
            <p:nvPr/>
          </p:nvSpPr>
          <p:spPr>
            <a:xfrm>
              <a:off x="1108484" y="3795899"/>
              <a:ext cx="10174" cy="4761"/>
            </a:xfrm>
            <a:custGeom>
              <a:avLst/>
              <a:gdLst/>
              <a:ahLst/>
              <a:cxnLst/>
              <a:rect l="l" t="t" r="r" b="b"/>
              <a:pathLst>
                <a:path w="359" h="168" extrusionOk="0">
                  <a:moveTo>
                    <a:pt x="298" y="0"/>
                  </a:moveTo>
                  <a:cubicBezTo>
                    <a:pt x="260" y="0"/>
                    <a:pt x="205" y="13"/>
                    <a:pt x="150" y="32"/>
                  </a:cubicBezTo>
                  <a:cubicBezTo>
                    <a:pt x="60" y="62"/>
                    <a:pt x="0" y="106"/>
                    <a:pt x="0" y="136"/>
                  </a:cubicBezTo>
                  <a:cubicBezTo>
                    <a:pt x="0" y="155"/>
                    <a:pt x="34" y="167"/>
                    <a:pt x="85" y="167"/>
                  </a:cubicBezTo>
                  <a:cubicBezTo>
                    <a:pt x="117" y="167"/>
                    <a:pt x="154" y="163"/>
                    <a:pt x="194" y="151"/>
                  </a:cubicBezTo>
                  <a:cubicBezTo>
                    <a:pt x="299" y="121"/>
                    <a:pt x="359" y="47"/>
                    <a:pt x="344" y="17"/>
                  </a:cubicBezTo>
                  <a:cubicBezTo>
                    <a:pt x="338" y="5"/>
                    <a:pt x="321" y="0"/>
                    <a:pt x="29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0"/>
            <p:cNvSpPr/>
            <p:nvPr/>
          </p:nvSpPr>
          <p:spPr>
            <a:xfrm>
              <a:off x="1104658" y="3789579"/>
              <a:ext cx="11874" cy="3429"/>
            </a:xfrm>
            <a:custGeom>
              <a:avLst/>
              <a:gdLst/>
              <a:ahLst/>
              <a:cxnLst/>
              <a:rect l="l" t="t" r="r" b="b"/>
              <a:pathLst>
                <a:path w="419" h="121" extrusionOk="0">
                  <a:moveTo>
                    <a:pt x="210" y="1"/>
                  </a:moveTo>
                  <a:cubicBezTo>
                    <a:pt x="90" y="1"/>
                    <a:pt x="1" y="31"/>
                    <a:pt x="1" y="60"/>
                  </a:cubicBezTo>
                  <a:cubicBezTo>
                    <a:pt x="1" y="90"/>
                    <a:pt x="90" y="120"/>
                    <a:pt x="210" y="120"/>
                  </a:cubicBezTo>
                  <a:cubicBezTo>
                    <a:pt x="329" y="120"/>
                    <a:pt x="419" y="90"/>
                    <a:pt x="419" y="60"/>
                  </a:cubicBezTo>
                  <a:cubicBezTo>
                    <a:pt x="419" y="16"/>
                    <a:pt x="314" y="1"/>
                    <a:pt x="21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0"/>
            <p:cNvSpPr/>
            <p:nvPr/>
          </p:nvSpPr>
          <p:spPr>
            <a:xfrm>
              <a:off x="1014083" y="3814972"/>
              <a:ext cx="169757" cy="3429"/>
            </a:xfrm>
            <a:custGeom>
              <a:avLst/>
              <a:gdLst/>
              <a:ahLst/>
              <a:cxnLst/>
              <a:rect l="l" t="t" r="r" b="b"/>
              <a:pathLst>
                <a:path w="5990" h="121" extrusionOk="0">
                  <a:moveTo>
                    <a:pt x="2988" y="1"/>
                  </a:moveTo>
                  <a:cubicBezTo>
                    <a:pt x="1345" y="1"/>
                    <a:pt x="1" y="31"/>
                    <a:pt x="1" y="61"/>
                  </a:cubicBezTo>
                  <a:cubicBezTo>
                    <a:pt x="1" y="90"/>
                    <a:pt x="1345" y="120"/>
                    <a:pt x="2988" y="120"/>
                  </a:cubicBezTo>
                  <a:cubicBezTo>
                    <a:pt x="4646" y="120"/>
                    <a:pt x="5990" y="90"/>
                    <a:pt x="5990" y="61"/>
                  </a:cubicBezTo>
                  <a:cubicBezTo>
                    <a:pt x="5990" y="31"/>
                    <a:pt x="4646" y="1"/>
                    <a:pt x="298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0"/>
            <p:cNvSpPr/>
            <p:nvPr/>
          </p:nvSpPr>
          <p:spPr>
            <a:xfrm>
              <a:off x="1116929" y="3796976"/>
              <a:ext cx="8927" cy="9664"/>
            </a:xfrm>
            <a:custGeom>
              <a:avLst/>
              <a:gdLst/>
              <a:ahLst/>
              <a:cxnLst/>
              <a:rect l="l" t="t" r="r" b="b"/>
              <a:pathLst>
                <a:path w="315" h="341" extrusionOk="0">
                  <a:moveTo>
                    <a:pt x="279" y="1"/>
                  </a:moveTo>
                  <a:cubicBezTo>
                    <a:pt x="238" y="1"/>
                    <a:pt x="167" y="54"/>
                    <a:pt x="105" y="128"/>
                  </a:cubicBezTo>
                  <a:cubicBezTo>
                    <a:pt x="31" y="218"/>
                    <a:pt x="1" y="322"/>
                    <a:pt x="31" y="337"/>
                  </a:cubicBezTo>
                  <a:cubicBezTo>
                    <a:pt x="36" y="340"/>
                    <a:pt x="41" y="341"/>
                    <a:pt x="48" y="341"/>
                  </a:cubicBezTo>
                  <a:cubicBezTo>
                    <a:pt x="84" y="341"/>
                    <a:pt x="147" y="306"/>
                    <a:pt x="210" y="218"/>
                  </a:cubicBezTo>
                  <a:cubicBezTo>
                    <a:pt x="270" y="113"/>
                    <a:pt x="315" y="24"/>
                    <a:pt x="300" y="9"/>
                  </a:cubicBezTo>
                  <a:cubicBezTo>
                    <a:pt x="294" y="3"/>
                    <a:pt x="287" y="1"/>
                    <a:pt x="279"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0"/>
            <p:cNvSpPr/>
            <p:nvPr/>
          </p:nvSpPr>
          <p:spPr>
            <a:xfrm>
              <a:off x="1123277" y="3798279"/>
              <a:ext cx="8927" cy="12073"/>
            </a:xfrm>
            <a:custGeom>
              <a:avLst/>
              <a:gdLst/>
              <a:ahLst/>
              <a:cxnLst/>
              <a:rect l="l" t="t" r="r" b="b"/>
              <a:pathLst>
                <a:path w="315" h="426" extrusionOk="0">
                  <a:moveTo>
                    <a:pt x="268" y="1"/>
                  </a:moveTo>
                  <a:cubicBezTo>
                    <a:pt x="228" y="1"/>
                    <a:pt x="154" y="70"/>
                    <a:pt x="91" y="172"/>
                  </a:cubicBezTo>
                  <a:cubicBezTo>
                    <a:pt x="31" y="291"/>
                    <a:pt x="1" y="411"/>
                    <a:pt x="46" y="426"/>
                  </a:cubicBezTo>
                  <a:cubicBezTo>
                    <a:pt x="76" y="426"/>
                    <a:pt x="135" y="351"/>
                    <a:pt x="195" y="231"/>
                  </a:cubicBezTo>
                  <a:cubicBezTo>
                    <a:pt x="270" y="127"/>
                    <a:pt x="315" y="22"/>
                    <a:pt x="285" y="7"/>
                  </a:cubicBezTo>
                  <a:cubicBezTo>
                    <a:pt x="280" y="3"/>
                    <a:pt x="274" y="1"/>
                    <a:pt x="268"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0"/>
            <p:cNvSpPr/>
            <p:nvPr/>
          </p:nvSpPr>
          <p:spPr>
            <a:xfrm>
              <a:off x="1014933" y="3797202"/>
              <a:ext cx="30069" cy="19158"/>
            </a:xfrm>
            <a:custGeom>
              <a:avLst/>
              <a:gdLst/>
              <a:ahLst/>
              <a:cxnLst/>
              <a:rect l="l" t="t" r="r" b="b"/>
              <a:pathLst>
                <a:path w="1061" h="676" extrusionOk="0">
                  <a:moveTo>
                    <a:pt x="195" y="1"/>
                  </a:moveTo>
                  <a:cubicBezTo>
                    <a:pt x="75" y="16"/>
                    <a:pt x="1" y="60"/>
                    <a:pt x="16" y="75"/>
                  </a:cubicBezTo>
                  <a:cubicBezTo>
                    <a:pt x="16" y="83"/>
                    <a:pt x="34" y="83"/>
                    <a:pt x="66" y="83"/>
                  </a:cubicBezTo>
                  <a:cubicBezTo>
                    <a:pt x="98" y="83"/>
                    <a:pt x="142" y="83"/>
                    <a:pt x="195" y="90"/>
                  </a:cubicBezTo>
                  <a:cubicBezTo>
                    <a:pt x="329" y="105"/>
                    <a:pt x="464" y="165"/>
                    <a:pt x="583" y="254"/>
                  </a:cubicBezTo>
                  <a:cubicBezTo>
                    <a:pt x="688" y="344"/>
                    <a:pt x="807" y="449"/>
                    <a:pt x="897" y="553"/>
                  </a:cubicBezTo>
                  <a:cubicBezTo>
                    <a:pt x="962" y="631"/>
                    <a:pt x="1016" y="675"/>
                    <a:pt x="1038" y="675"/>
                  </a:cubicBezTo>
                  <a:cubicBezTo>
                    <a:pt x="1042" y="675"/>
                    <a:pt x="1044" y="675"/>
                    <a:pt x="1046" y="673"/>
                  </a:cubicBezTo>
                  <a:cubicBezTo>
                    <a:pt x="1061" y="673"/>
                    <a:pt x="1031" y="598"/>
                    <a:pt x="971" y="493"/>
                  </a:cubicBezTo>
                  <a:cubicBezTo>
                    <a:pt x="882" y="359"/>
                    <a:pt x="777" y="240"/>
                    <a:pt x="658" y="150"/>
                  </a:cubicBezTo>
                  <a:cubicBezTo>
                    <a:pt x="523" y="45"/>
                    <a:pt x="359" y="1"/>
                    <a:pt x="19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0"/>
            <p:cNvSpPr/>
            <p:nvPr/>
          </p:nvSpPr>
          <p:spPr>
            <a:xfrm>
              <a:off x="1108484" y="3795899"/>
              <a:ext cx="10174" cy="4761"/>
            </a:xfrm>
            <a:custGeom>
              <a:avLst/>
              <a:gdLst/>
              <a:ahLst/>
              <a:cxnLst/>
              <a:rect l="l" t="t" r="r" b="b"/>
              <a:pathLst>
                <a:path w="359" h="168" extrusionOk="0">
                  <a:moveTo>
                    <a:pt x="298" y="0"/>
                  </a:moveTo>
                  <a:cubicBezTo>
                    <a:pt x="260" y="0"/>
                    <a:pt x="205" y="13"/>
                    <a:pt x="150" y="32"/>
                  </a:cubicBezTo>
                  <a:cubicBezTo>
                    <a:pt x="60" y="62"/>
                    <a:pt x="0" y="106"/>
                    <a:pt x="0" y="136"/>
                  </a:cubicBezTo>
                  <a:cubicBezTo>
                    <a:pt x="0" y="155"/>
                    <a:pt x="34" y="167"/>
                    <a:pt x="85" y="167"/>
                  </a:cubicBezTo>
                  <a:cubicBezTo>
                    <a:pt x="117" y="167"/>
                    <a:pt x="154" y="163"/>
                    <a:pt x="194" y="151"/>
                  </a:cubicBezTo>
                  <a:cubicBezTo>
                    <a:pt x="299" y="121"/>
                    <a:pt x="359" y="47"/>
                    <a:pt x="344" y="17"/>
                  </a:cubicBezTo>
                  <a:cubicBezTo>
                    <a:pt x="338" y="5"/>
                    <a:pt x="321" y="0"/>
                    <a:pt x="298"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0"/>
            <p:cNvSpPr/>
            <p:nvPr/>
          </p:nvSpPr>
          <p:spPr>
            <a:xfrm>
              <a:off x="1104658" y="3789579"/>
              <a:ext cx="11874" cy="3429"/>
            </a:xfrm>
            <a:custGeom>
              <a:avLst/>
              <a:gdLst/>
              <a:ahLst/>
              <a:cxnLst/>
              <a:rect l="l" t="t" r="r" b="b"/>
              <a:pathLst>
                <a:path w="419" h="121" extrusionOk="0">
                  <a:moveTo>
                    <a:pt x="210" y="1"/>
                  </a:moveTo>
                  <a:cubicBezTo>
                    <a:pt x="90" y="1"/>
                    <a:pt x="1" y="31"/>
                    <a:pt x="1" y="60"/>
                  </a:cubicBezTo>
                  <a:cubicBezTo>
                    <a:pt x="1" y="90"/>
                    <a:pt x="90" y="120"/>
                    <a:pt x="210" y="120"/>
                  </a:cubicBezTo>
                  <a:cubicBezTo>
                    <a:pt x="329" y="120"/>
                    <a:pt x="419" y="90"/>
                    <a:pt x="419" y="60"/>
                  </a:cubicBezTo>
                  <a:cubicBezTo>
                    <a:pt x="419" y="16"/>
                    <a:pt x="314" y="1"/>
                    <a:pt x="21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0"/>
            <p:cNvSpPr/>
            <p:nvPr/>
          </p:nvSpPr>
          <p:spPr>
            <a:xfrm>
              <a:off x="1118204" y="3693931"/>
              <a:ext cx="180894" cy="126595"/>
            </a:xfrm>
            <a:custGeom>
              <a:avLst/>
              <a:gdLst/>
              <a:ahLst/>
              <a:cxnLst/>
              <a:rect l="l" t="t" r="r" b="b"/>
              <a:pathLst>
                <a:path w="6383" h="4467" extrusionOk="0">
                  <a:moveTo>
                    <a:pt x="852" y="0"/>
                  </a:moveTo>
                  <a:lnTo>
                    <a:pt x="1" y="2659"/>
                  </a:lnTo>
                  <a:lnTo>
                    <a:pt x="225" y="2748"/>
                  </a:lnTo>
                  <a:cubicBezTo>
                    <a:pt x="1151" y="3092"/>
                    <a:pt x="4959" y="4466"/>
                    <a:pt x="5646" y="4466"/>
                  </a:cubicBezTo>
                  <a:cubicBezTo>
                    <a:pt x="5650" y="4466"/>
                    <a:pt x="5653" y="4466"/>
                    <a:pt x="5657" y="4466"/>
                  </a:cubicBezTo>
                  <a:cubicBezTo>
                    <a:pt x="6382" y="4466"/>
                    <a:pt x="3705" y="2913"/>
                    <a:pt x="3705" y="2913"/>
                  </a:cubicBezTo>
                  <a:lnTo>
                    <a:pt x="4272" y="1076"/>
                  </a:lnTo>
                  <a:lnTo>
                    <a:pt x="852"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0"/>
            <p:cNvSpPr/>
            <p:nvPr/>
          </p:nvSpPr>
          <p:spPr>
            <a:xfrm>
              <a:off x="1119054" y="3766255"/>
              <a:ext cx="162983" cy="50502"/>
            </a:xfrm>
            <a:custGeom>
              <a:avLst/>
              <a:gdLst/>
              <a:ahLst/>
              <a:cxnLst/>
              <a:rect l="l" t="t" r="r" b="b"/>
              <a:pathLst>
                <a:path w="5751" h="1782" extrusionOk="0">
                  <a:moveTo>
                    <a:pt x="23" y="1"/>
                  </a:moveTo>
                  <a:cubicBezTo>
                    <a:pt x="18" y="1"/>
                    <a:pt x="16" y="1"/>
                    <a:pt x="16" y="2"/>
                  </a:cubicBezTo>
                  <a:cubicBezTo>
                    <a:pt x="1" y="32"/>
                    <a:pt x="1270" y="450"/>
                    <a:pt x="2853" y="943"/>
                  </a:cubicBezTo>
                  <a:cubicBezTo>
                    <a:pt x="4377" y="1418"/>
                    <a:pt x="5638" y="1781"/>
                    <a:pt x="5730" y="1781"/>
                  </a:cubicBezTo>
                  <a:cubicBezTo>
                    <a:pt x="5734" y="1781"/>
                    <a:pt x="5736" y="1781"/>
                    <a:pt x="5736" y="1780"/>
                  </a:cubicBezTo>
                  <a:cubicBezTo>
                    <a:pt x="5751" y="1750"/>
                    <a:pt x="4481" y="1317"/>
                    <a:pt x="2898" y="839"/>
                  </a:cubicBezTo>
                  <a:cubicBezTo>
                    <a:pt x="1374" y="364"/>
                    <a:pt x="127" y="1"/>
                    <a:pt x="23"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0"/>
            <p:cNvSpPr/>
            <p:nvPr/>
          </p:nvSpPr>
          <p:spPr>
            <a:xfrm>
              <a:off x="1221050" y="3779858"/>
              <a:ext cx="11053" cy="7737"/>
            </a:xfrm>
            <a:custGeom>
              <a:avLst/>
              <a:gdLst/>
              <a:ahLst/>
              <a:cxnLst/>
              <a:rect l="l" t="t" r="r" b="b"/>
              <a:pathLst>
                <a:path w="390" h="273" extrusionOk="0">
                  <a:moveTo>
                    <a:pt x="336" y="1"/>
                  </a:moveTo>
                  <a:cubicBezTo>
                    <a:pt x="293" y="1"/>
                    <a:pt x="222" y="24"/>
                    <a:pt x="150" y="75"/>
                  </a:cubicBezTo>
                  <a:cubicBezTo>
                    <a:pt x="61" y="150"/>
                    <a:pt x="1" y="239"/>
                    <a:pt x="16" y="269"/>
                  </a:cubicBezTo>
                  <a:cubicBezTo>
                    <a:pt x="21" y="272"/>
                    <a:pt x="27" y="273"/>
                    <a:pt x="35" y="273"/>
                  </a:cubicBezTo>
                  <a:cubicBezTo>
                    <a:pt x="76" y="273"/>
                    <a:pt x="150" y="242"/>
                    <a:pt x="225" y="179"/>
                  </a:cubicBezTo>
                  <a:cubicBezTo>
                    <a:pt x="315" y="120"/>
                    <a:pt x="389" y="45"/>
                    <a:pt x="374" y="15"/>
                  </a:cubicBezTo>
                  <a:cubicBezTo>
                    <a:pt x="370" y="6"/>
                    <a:pt x="356" y="1"/>
                    <a:pt x="336"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0"/>
            <p:cNvSpPr/>
            <p:nvPr/>
          </p:nvSpPr>
          <p:spPr>
            <a:xfrm>
              <a:off x="1226151" y="3783429"/>
              <a:ext cx="11449" cy="9579"/>
            </a:xfrm>
            <a:custGeom>
              <a:avLst/>
              <a:gdLst/>
              <a:ahLst/>
              <a:cxnLst/>
              <a:rect l="l" t="t" r="r" b="b"/>
              <a:pathLst>
                <a:path w="404" h="338" extrusionOk="0">
                  <a:moveTo>
                    <a:pt x="357" y="1"/>
                  </a:moveTo>
                  <a:cubicBezTo>
                    <a:pt x="321" y="1"/>
                    <a:pt x="235" y="52"/>
                    <a:pt x="149" y="113"/>
                  </a:cubicBezTo>
                  <a:cubicBezTo>
                    <a:pt x="45" y="203"/>
                    <a:pt x="0" y="307"/>
                    <a:pt x="15" y="337"/>
                  </a:cubicBezTo>
                  <a:cubicBezTo>
                    <a:pt x="45" y="337"/>
                    <a:pt x="135" y="292"/>
                    <a:pt x="224" y="203"/>
                  </a:cubicBezTo>
                  <a:cubicBezTo>
                    <a:pt x="329" y="128"/>
                    <a:pt x="403" y="39"/>
                    <a:pt x="374" y="9"/>
                  </a:cubicBezTo>
                  <a:cubicBezTo>
                    <a:pt x="371" y="3"/>
                    <a:pt x="365" y="1"/>
                    <a:pt x="357"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0"/>
            <p:cNvSpPr/>
            <p:nvPr/>
          </p:nvSpPr>
          <p:spPr>
            <a:xfrm>
              <a:off x="1125828" y="3749450"/>
              <a:ext cx="23295" cy="25761"/>
            </a:xfrm>
            <a:custGeom>
              <a:avLst/>
              <a:gdLst/>
              <a:ahLst/>
              <a:cxnLst/>
              <a:rect l="l" t="t" r="r" b="b"/>
              <a:pathLst>
                <a:path w="822" h="909" extrusionOk="0">
                  <a:moveTo>
                    <a:pt x="102" y="0"/>
                  </a:moveTo>
                  <a:cubicBezTo>
                    <a:pt x="36" y="0"/>
                    <a:pt x="1" y="18"/>
                    <a:pt x="1" y="28"/>
                  </a:cubicBezTo>
                  <a:cubicBezTo>
                    <a:pt x="1" y="43"/>
                    <a:pt x="75" y="58"/>
                    <a:pt x="180" y="102"/>
                  </a:cubicBezTo>
                  <a:cubicBezTo>
                    <a:pt x="299" y="162"/>
                    <a:pt x="419" y="252"/>
                    <a:pt x="493" y="356"/>
                  </a:cubicBezTo>
                  <a:cubicBezTo>
                    <a:pt x="583" y="476"/>
                    <a:pt x="643" y="610"/>
                    <a:pt x="703" y="745"/>
                  </a:cubicBezTo>
                  <a:cubicBezTo>
                    <a:pt x="762" y="849"/>
                    <a:pt x="792" y="909"/>
                    <a:pt x="807" y="909"/>
                  </a:cubicBezTo>
                  <a:cubicBezTo>
                    <a:pt x="822" y="909"/>
                    <a:pt x="822" y="819"/>
                    <a:pt x="792" y="715"/>
                  </a:cubicBezTo>
                  <a:cubicBezTo>
                    <a:pt x="747" y="565"/>
                    <a:pt x="688" y="416"/>
                    <a:pt x="598" y="282"/>
                  </a:cubicBezTo>
                  <a:cubicBezTo>
                    <a:pt x="493" y="162"/>
                    <a:pt x="359" y="58"/>
                    <a:pt x="210" y="13"/>
                  </a:cubicBezTo>
                  <a:cubicBezTo>
                    <a:pt x="168" y="4"/>
                    <a:pt x="132" y="0"/>
                    <a:pt x="10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0"/>
            <p:cNvSpPr/>
            <p:nvPr/>
          </p:nvSpPr>
          <p:spPr>
            <a:xfrm>
              <a:off x="1214277" y="3776458"/>
              <a:ext cx="10627" cy="3854"/>
            </a:xfrm>
            <a:custGeom>
              <a:avLst/>
              <a:gdLst/>
              <a:ahLst/>
              <a:cxnLst/>
              <a:rect l="l" t="t" r="r" b="b"/>
              <a:pathLst>
                <a:path w="375" h="136" extrusionOk="0">
                  <a:moveTo>
                    <a:pt x="195" y="1"/>
                  </a:moveTo>
                  <a:cubicBezTo>
                    <a:pt x="91" y="16"/>
                    <a:pt x="16" y="31"/>
                    <a:pt x="16" y="61"/>
                  </a:cubicBezTo>
                  <a:cubicBezTo>
                    <a:pt x="1" y="90"/>
                    <a:pt x="91" y="135"/>
                    <a:pt x="195" y="135"/>
                  </a:cubicBezTo>
                  <a:cubicBezTo>
                    <a:pt x="300" y="120"/>
                    <a:pt x="374" y="75"/>
                    <a:pt x="374" y="46"/>
                  </a:cubicBezTo>
                  <a:cubicBezTo>
                    <a:pt x="359" y="16"/>
                    <a:pt x="285" y="1"/>
                    <a:pt x="195"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0"/>
            <p:cNvSpPr/>
            <p:nvPr/>
          </p:nvSpPr>
          <p:spPr>
            <a:xfrm>
              <a:off x="1213030" y="3768211"/>
              <a:ext cx="12300" cy="4676"/>
            </a:xfrm>
            <a:custGeom>
              <a:avLst/>
              <a:gdLst/>
              <a:ahLst/>
              <a:cxnLst/>
              <a:rect l="l" t="t" r="r" b="b"/>
              <a:pathLst>
                <a:path w="434" h="165" extrusionOk="0">
                  <a:moveTo>
                    <a:pt x="82" y="1"/>
                  </a:moveTo>
                  <a:cubicBezTo>
                    <a:pt x="41" y="1"/>
                    <a:pt x="15" y="8"/>
                    <a:pt x="15" y="23"/>
                  </a:cubicBezTo>
                  <a:cubicBezTo>
                    <a:pt x="0" y="53"/>
                    <a:pt x="90" y="113"/>
                    <a:pt x="194" y="142"/>
                  </a:cubicBezTo>
                  <a:cubicBezTo>
                    <a:pt x="254" y="157"/>
                    <a:pt x="310" y="165"/>
                    <a:pt x="351" y="165"/>
                  </a:cubicBezTo>
                  <a:cubicBezTo>
                    <a:pt x="392" y="165"/>
                    <a:pt x="418" y="157"/>
                    <a:pt x="418" y="142"/>
                  </a:cubicBezTo>
                  <a:cubicBezTo>
                    <a:pt x="433" y="113"/>
                    <a:pt x="344" y="53"/>
                    <a:pt x="239" y="23"/>
                  </a:cubicBezTo>
                  <a:cubicBezTo>
                    <a:pt x="179" y="8"/>
                    <a:pt x="123" y="1"/>
                    <a:pt x="8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0"/>
            <p:cNvSpPr/>
            <p:nvPr/>
          </p:nvSpPr>
          <p:spPr>
            <a:xfrm>
              <a:off x="956950" y="2696335"/>
              <a:ext cx="463076" cy="1084827"/>
            </a:xfrm>
            <a:custGeom>
              <a:avLst/>
              <a:gdLst/>
              <a:ahLst/>
              <a:cxnLst/>
              <a:rect l="l" t="t" r="r" b="b"/>
              <a:pathLst>
                <a:path w="16340" h="38279" extrusionOk="0">
                  <a:moveTo>
                    <a:pt x="6826" y="5377"/>
                  </a:moveTo>
                  <a:cubicBezTo>
                    <a:pt x="6826" y="5377"/>
                    <a:pt x="10276" y="18609"/>
                    <a:pt x="10306" y="19654"/>
                  </a:cubicBezTo>
                  <a:cubicBezTo>
                    <a:pt x="10321" y="20282"/>
                    <a:pt x="8409" y="26390"/>
                    <a:pt x="6900" y="31079"/>
                  </a:cubicBezTo>
                  <a:cubicBezTo>
                    <a:pt x="6811" y="22253"/>
                    <a:pt x="6706" y="7214"/>
                    <a:pt x="6826" y="5377"/>
                  </a:cubicBezTo>
                  <a:close/>
                  <a:moveTo>
                    <a:pt x="1" y="0"/>
                  </a:moveTo>
                  <a:lnTo>
                    <a:pt x="792" y="38278"/>
                  </a:lnTo>
                  <a:lnTo>
                    <a:pt x="6990" y="38203"/>
                  </a:lnTo>
                  <a:cubicBezTo>
                    <a:pt x="6990" y="38203"/>
                    <a:pt x="6990" y="37770"/>
                    <a:pt x="6975" y="37024"/>
                  </a:cubicBezTo>
                  <a:lnTo>
                    <a:pt x="6975" y="37024"/>
                  </a:lnTo>
                  <a:lnTo>
                    <a:pt x="10589" y="38024"/>
                  </a:lnTo>
                  <a:cubicBezTo>
                    <a:pt x="10589" y="38024"/>
                    <a:pt x="14129" y="26076"/>
                    <a:pt x="15339" y="21178"/>
                  </a:cubicBezTo>
                  <a:cubicBezTo>
                    <a:pt x="16339" y="17086"/>
                    <a:pt x="11829" y="941"/>
                    <a:pt x="11829" y="941"/>
                  </a:cubicBezTo>
                  <a:lnTo>
                    <a:pt x="7124" y="583"/>
                  </a:lnTo>
                  <a:lnTo>
                    <a:pt x="1" y="0"/>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0"/>
            <p:cNvSpPr/>
            <p:nvPr/>
          </p:nvSpPr>
          <p:spPr>
            <a:xfrm>
              <a:off x="980642" y="3735846"/>
              <a:ext cx="175255" cy="3826"/>
            </a:xfrm>
            <a:custGeom>
              <a:avLst/>
              <a:gdLst/>
              <a:ahLst/>
              <a:cxnLst/>
              <a:rect l="l" t="t" r="r" b="b"/>
              <a:pathLst>
                <a:path w="6184" h="135" extrusionOk="0">
                  <a:moveTo>
                    <a:pt x="3092" y="0"/>
                  </a:moveTo>
                  <a:cubicBezTo>
                    <a:pt x="1375" y="0"/>
                    <a:pt x="1" y="30"/>
                    <a:pt x="1" y="75"/>
                  </a:cubicBezTo>
                  <a:cubicBezTo>
                    <a:pt x="1" y="105"/>
                    <a:pt x="1390" y="134"/>
                    <a:pt x="3092" y="134"/>
                  </a:cubicBezTo>
                  <a:cubicBezTo>
                    <a:pt x="4795" y="134"/>
                    <a:pt x="6184" y="105"/>
                    <a:pt x="6184" y="75"/>
                  </a:cubicBezTo>
                  <a:cubicBezTo>
                    <a:pt x="6184" y="30"/>
                    <a:pt x="4795" y="0"/>
                    <a:pt x="309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0"/>
            <p:cNvSpPr/>
            <p:nvPr/>
          </p:nvSpPr>
          <p:spPr>
            <a:xfrm>
              <a:off x="1154196" y="3698579"/>
              <a:ext cx="113020" cy="39818"/>
            </a:xfrm>
            <a:custGeom>
              <a:avLst/>
              <a:gdLst/>
              <a:ahLst/>
              <a:cxnLst/>
              <a:rect l="l" t="t" r="r" b="b"/>
              <a:pathLst>
                <a:path w="3988" h="1405" extrusionOk="0">
                  <a:moveTo>
                    <a:pt x="0" y="1"/>
                  </a:moveTo>
                  <a:lnTo>
                    <a:pt x="0" y="1"/>
                  </a:lnTo>
                  <a:cubicBezTo>
                    <a:pt x="164" y="120"/>
                    <a:pt x="344" y="210"/>
                    <a:pt x="538" y="270"/>
                  </a:cubicBezTo>
                  <a:cubicBezTo>
                    <a:pt x="881" y="419"/>
                    <a:pt x="1389" y="613"/>
                    <a:pt x="1942" y="792"/>
                  </a:cubicBezTo>
                  <a:cubicBezTo>
                    <a:pt x="2494" y="986"/>
                    <a:pt x="3002" y="1151"/>
                    <a:pt x="3375" y="1255"/>
                  </a:cubicBezTo>
                  <a:cubicBezTo>
                    <a:pt x="3570" y="1330"/>
                    <a:pt x="3779" y="1375"/>
                    <a:pt x="3988" y="1405"/>
                  </a:cubicBezTo>
                  <a:cubicBezTo>
                    <a:pt x="3794" y="1315"/>
                    <a:pt x="3600" y="1240"/>
                    <a:pt x="3405" y="1181"/>
                  </a:cubicBezTo>
                  <a:lnTo>
                    <a:pt x="1987" y="688"/>
                  </a:lnTo>
                  <a:lnTo>
                    <a:pt x="568" y="195"/>
                  </a:lnTo>
                  <a:cubicBezTo>
                    <a:pt x="389" y="120"/>
                    <a:pt x="194" y="46"/>
                    <a:pt x="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0"/>
            <p:cNvSpPr/>
            <p:nvPr/>
          </p:nvSpPr>
          <p:spPr>
            <a:xfrm>
              <a:off x="1248568" y="3249390"/>
              <a:ext cx="66486" cy="6093"/>
            </a:xfrm>
            <a:custGeom>
              <a:avLst/>
              <a:gdLst/>
              <a:ahLst/>
              <a:cxnLst/>
              <a:rect l="l" t="t" r="r" b="b"/>
              <a:pathLst>
                <a:path w="2346" h="215" extrusionOk="0">
                  <a:moveTo>
                    <a:pt x="1851" y="0"/>
                  </a:moveTo>
                  <a:cubicBezTo>
                    <a:pt x="1621" y="0"/>
                    <a:pt x="1393" y="15"/>
                    <a:pt x="1166" y="50"/>
                  </a:cubicBezTo>
                  <a:cubicBezTo>
                    <a:pt x="777" y="50"/>
                    <a:pt x="374" y="109"/>
                    <a:pt x="1" y="199"/>
                  </a:cubicBezTo>
                  <a:cubicBezTo>
                    <a:pt x="138" y="210"/>
                    <a:pt x="276" y="215"/>
                    <a:pt x="414" y="215"/>
                  </a:cubicBezTo>
                  <a:cubicBezTo>
                    <a:pt x="666" y="215"/>
                    <a:pt x="920" y="198"/>
                    <a:pt x="1181" y="169"/>
                  </a:cubicBezTo>
                  <a:cubicBezTo>
                    <a:pt x="1569" y="154"/>
                    <a:pt x="1957" y="109"/>
                    <a:pt x="2345" y="20"/>
                  </a:cubicBezTo>
                  <a:cubicBezTo>
                    <a:pt x="2178" y="7"/>
                    <a:pt x="2014" y="0"/>
                    <a:pt x="185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0"/>
            <p:cNvSpPr/>
            <p:nvPr/>
          </p:nvSpPr>
          <p:spPr>
            <a:xfrm>
              <a:off x="1253641" y="3255427"/>
              <a:ext cx="49992" cy="14425"/>
            </a:xfrm>
            <a:custGeom>
              <a:avLst/>
              <a:gdLst/>
              <a:ahLst/>
              <a:cxnLst/>
              <a:rect l="l" t="t" r="r" b="b"/>
              <a:pathLst>
                <a:path w="1764" h="509" extrusionOk="0">
                  <a:moveTo>
                    <a:pt x="1" y="1"/>
                  </a:moveTo>
                  <a:cubicBezTo>
                    <a:pt x="285" y="135"/>
                    <a:pt x="568" y="240"/>
                    <a:pt x="867" y="315"/>
                  </a:cubicBezTo>
                  <a:cubicBezTo>
                    <a:pt x="1151" y="404"/>
                    <a:pt x="1450" y="479"/>
                    <a:pt x="1763" y="509"/>
                  </a:cubicBezTo>
                  <a:cubicBezTo>
                    <a:pt x="1763" y="464"/>
                    <a:pt x="1375" y="330"/>
                    <a:pt x="897" y="195"/>
                  </a:cubicBezTo>
                  <a:cubicBezTo>
                    <a:pt x="613" y="91"/>
                    <a:pt x="315" y="16"/>
                    <a:pt x="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0"/>
            <p:cNvSpPr/>
            <p:nvPr/>
          </p:nvSpPr>
          <p:spPr>
            <a:xfrm>
              <a:off x="1147848" y="2714104"/>
              <a:ext cx="19923" cy="135040"/>
            </a:xfrm>
            <a:custGeom>
              <a:avLst/>
              <a:gdLst/>
              <a:ahLst/>
              <a:cxnLst/>
              <a:rect l="l" t="t" r="r" b="b"/>
              <a:pathLst>
                <a:path w="703" h="4765" extrusionOk="0">
                  <a:moveTo>
                    <a:pt x="657" y="0"/>
                  </a:moveTo>
                  <a:cubicBezTo>
                    <a:pt x="627" y="239"/>
                    <a:pt x="613" y="493"/>
                    <a:pt x="613" y="732"/>
                  </a:cubicBezTo>
                  <a:cubicBezTo>
                    <a:pt x="598" y="1180"/>
                    <a:pt x="583" y="1807"/>
                    <a:pt x="583" y="2494"/>
                  </a:cubicBezTo>
                  <a:lnTo>
                    <a:pt x="583" y="3465"/>
                  </a:lnTo>
                  <a:cubicBezTo>
                    <a:pt x="598" y="3719"/>
                    <a:pt x="553" y="3973"/>
                    <a:pt x="463" y="4212"/>
                  </a:cubicBezTo>
                  <a:cubicBezTo>
                    <a:pt x="403" y="4376"/>
                    <a:pt x="299" y="4526"/>
                    <a:pt x="164" y="4645"/>
                  </a:cubicBezTo>
                  <a:cubicBezTo>
                    <a:pt x="60" y="4720"/>
                    <a:pt x="0" y="4765"/>
                    <a:pt x="0" y="4765"/>
                  </a:cubicBezTo>
                  <a:cubicBezTo>
                    <a:pt x="75" y="4750"/>
                    <a:pt x="135" y="4720"/>
                    <a:pt x="179" y="4675"/>
                  </a:cubicBezTo>
                  <a:cubicBezTo>
                    <a:pt x="344" y="4570"/>
                    <a:pt x="463" y="4421"/>
                    <a:pt x="538" y="4257"/>
                  </a:cubicBezTo>
                  <a:cubicBezTo>
                    <a:pt x="642" y="4003"/>
                    <a:pt x="687" y="3734"/>
                    <a:pt x="687" y="3465"/>
                  </a:cubicBezTo>
                  <a:cubicBezTo>
                    <a:pt x="687" y="3167"/>
                    <a:pt x="687" y="2838"/>
                    <a:pt x="687" y="2494"/>
                  </a:cubicBezTo>
                  <a:lnTo>
                    <a:pt x="687" y="732"/>
                  </a:lnTo>
                  <a:cubicBezTo>
                    <a:pt x="702" y="493"/>
                    <a:pt x="687" y="239"/>
                    <a:pt x="65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0"/>
            <p:cNvSpPr/>
            <p:nvPr/>
          </p:nvSpPr>
          <p:spPr>
            <a:xfrm>
              <a:off x="1051747" y="2710704"/>
              <a:ext cx="14425" cy="1020495"/>
            </a:xfrm>
            <a:custGeom>
              <a:avLst/>
              <a:gdLst/>
              <a:ahLst/>
              <a:cxnLst/>
              <a:rect l="l" t="t" r="r" b="b"/>
              <a:pathLst>
                <a:path w="509" h="36009" extrusionOk="0">
                  <a:moveTo>
                    <a:pt x="509" y="1"/>
                  </a:moveTo>
                  <a:cubicBezTo>
                    <a:pt x="509" y="61"/>
                    <a:pt x="494" y="165"/>
                    <a:pt x="494" y="270"/>
                  </a:cubicBezTo>
                  <a:cubicBezTo>
                    <a:pt x="479" y="524"/>
                    <a:pt x="464" y="882"/>
                    <a:pt x="449" y="1330"/>
                  </a:cubicBezTo>
                  <a:cubicBezTo>
                    <a:pt x="389" y="2241"/>
                    <a:pt x="344" y="3570"/>
                    <a:pt x="285" y="5213"/>
                  </a:cubicBezTo>
                  <a:cubicBezTo>
                    <a:pt x="165" y="8469"/>
                    <a:pt x="46" y="12994"/>
                    <a:pt x="31" y="17997"/>
                  </a:cubicBezTo>
                  <a:cubicBezTo>
                    <a:pt x="1" y="23001"/>
                    <a:pt x="61" y="27526"/>
                    <a:pt x="150" y="30796"/>
                  </a:cubicBezTo>
                  <a:cubicBezTo>
                    <a:pt x="195" y="32439"/>
                    <a:pt x="240" y="33754"/>
                    <a:pt x="270" y="34680"/>
                  </a:cubicBezTo>
                  <a:cubicBezTo>
                    <a:pt x="300" y="35128"/>
                    <a:pt x="315" y="35486"/>
                    <a:pt x="315" y="35740"/>
                  </a:cubicBezTo>
                  <a:cubicBezTo>
                    <a:pt x="330" y="35844"/>
                    <a:pt x="330" y="35934"/>
                    <a:pt x="330" y="36009"/>
                  </a:cubicBezTo>
                  <a:lnTo>
                    <a:pt x="330" y="35725"/>
                  </a:lnTo>
                  <a:cubicBezTo>
                    <a:pt x="330" y="35486"/>
                    <a:pt x="315" y="35128"/>
                    <a:pt x="315" y="34680"/>
                  </a:cubicBezTo>
                  <a:cubicBezTo>
                    <a:pt x="285" y="33754"/>
                    <a:pt x="255" y="32424"/>
                    <a:pt x="225" y="30796"/>
                  </a:cubicBezTo>
                  <a:cubicBezTo>
                    <a:pt x="150" y="27526"/>
                    <a:pt x="105" y="23001"/>
                    <a:pt x="120" y="17997"/>
                  </a:cubicBezTo>
                  <a:cubicBezTo>
                    <a:pt x="150" y="13009"/>
                    <a:pt x="255" y="8484"/>
                    <a:pt x="359" y="5213"/>
                  </a:cubicBezTo>
                  <a:cubicBezTo>
                    <a:pt x="404" y="3585"/>
                    <a:pt x="449" y="2256"/>
                    <a:pt x="479" y="1330"/>
                  </a:cubicBezTo>
                  <a:cubicBezTo>
                    <a:pt x="494" y="882"/>
                    <a:pt x="509" y="524"/>
                    <a:pt x="509" y="270"/>
                  </a:cubicBezTo>
                  <a:lnTo>
                    <a:pt x="509"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0"/>
            <p:cNvSpPr/>
            <p:nvPr/>
          </p:nvSpPr>
          <p:spPr>
            <a:xfrm>
              <a:off x="1227001" y="2735274"/>
              <a:ext cx="133765" cy="979856"/>
            </a:xfrm>
            <a:custGeom>
              <a:avLst/>
              <a:gdLst/>
              <a:ahLst/>
              <a:cxnLst/>
              <a:rect l="l" t="t" r="r" b="b"/>
              <a:pathLst>
                <a:path w="4720" h="34575" extrusionOk="0">
                  <a:moveTo>
                    <a:pt x="762" y="0"/>
                  </a:moveTo>
                  <a:cubicBezTo>
                    <a:pt x="762" y="30"/>
                    <a:pt x="762" y="60"/>
                    <a:pt x="777" y="90"/>
                  </a:cubicBezTo>
                  <a:lnTo>
                    <a:pt x="851" y="359"/>
                  </a:lnTo>
                  <a:cubicBezTo>
                    <a:pt x="911" y="583"/>
                    <a:pt x="1016" y="926"/>
                    <a:pt x="1120" y="1359"/>
                  </a:cubicBezTo>
                  <a:cubicBezTo>
                    <a:pt x="1359" y="2225"/>
                    <a:pt x="1673" y="3510"/>
                    <a:pt x="2031" y="5063"/>
                  </a:cubicBezTo>
                  <a:cubicBezTo>
                    <a:pt x="2390" y="6631"/>
                    <a:pt x="2763" y="8528"/>
                    <a:pt x="3196" y="10619"/>
                  </a:cubicBezTo>
                  <a:cubicBezTo>
                    <a:pt x="3614" y="12710"/>
                    <a:pt x="4062" y="15010"/>
                    <a:pt x="4466" y="17444"/>
                  </a:cubicBezTo>
                  <a:cubicBezTo>
                    <a:pt x="4510" y="17743"/>
                    <a:pt x="4555" y="18041"/>
                    <a:pt x="4600" y="18340"/>
                  </a:cubicBezTo>
                  <a:cubicBezTo>
                    <a:pt x="4600" y="18415"/>
                    <a:pt x="4615" y="18474"/>
                    <a:pt x="4615" y="18549"/>
                  </a:cubicBezTo>
                  <a:lnTo>
                    <a:pt x="4570" y="18773"/>
                  </a:lnTo>
                  <a:cubicBezTo>
                    <a:pt x="4540" y="18923"/>
                    <a:pt x="4525" y="19072"/>
                    <a:pt x="4495" y="19221"/>
                  </a:cubicBezTo>
                  <a:cubicBezTo>
                    <a:pt x="4376" y="19804"/>
                    <a:pt x="4242" y="20371"/>
                    <a:pt x="4092" y="20939"/>
                  </a:cubicBezTo>
                  <a:cubicBezTo>
                    <a:pt x="3808" y="22059"/>
                    <a:pt x="3510" y="23149"/>
                    <a:pt x="3211" y="24165"/>
                  </a:cubicBezTo>
                  <a:cubicBezTo>
                    <a:pt x="2614" y="26211"/>
                    <a:pt x="2046" y="28048"/>
                    <a:pt x="1568" y="29586"/>
                  </a:cubicBezTo>
                  <a:lnTo>
                    <a:pt x="418" y="33230"/>
                  </a:lnTo>
                  <a:lnTo>
                    <a:pt x="105" y="34231"/>
                  </a:lnTo>
                  <a:cubicBezTo>
                    <a:pt x="75" y="34335"/>
                    <a:pt x="45" y="34425"/>
                    <a:pt x="15" y="34485"/>
                  </a:cubicBezTo>
                  <a:cubicBezTo>
                    <a:pt x="15" y="34514"/>
                    <a:pt x="0" y="34544"/>
                    <a:pt x="0" y="34574"/>
                  </a:cubicBezTo>
                  <a:cubicBezTo>
                    <a:pt x="15" y="34544"/>
                    <a:pt x="30" y="34514"/>
                    <a:pt x="30" y="34485"/>
                  </a:cubicBezTo>
                  <a:lnTo>
                    <a:pt x="119" y="34231"/>
                  </a:lnTo>
                  <a:lnTo>
                    <a:pt x="463" y="33245"/>
                  </a:lnTo>
                  <a:cubicBezTo>
                    <a:pt x="747" y="32394"/>
                    <a:pt x="1150" y="31154"/>
                    <a:pt x="1643" y="29616"/>
                  </a:cubicBezTo>
                  <a:cubicBezTo>
                    <a:pt x="2136" y="28078"/>
                    <a:pt x="2703" y="26241"/>
                    <a:pt x="3301" y="24195"/>
                  </a:cubicBezTo>
                  <a:cubicBezTo>
                    <a:pt x="3599" y="23164"/>
                    <a:pt x="3913" y="22089"/>
                    <a:pt x="4197" y="20969"/>
                  </a:cubicBezTo>
                  <a:cubicBezTo>
                    <a:pt x="4346" y="20401"/>
                    <a:pt x="4480" y="19834"/>
                    <a:pt x="4600" y="19236"/>
                  </a:cubicBezTo>
                  <a:cubicBezTo>
                    <a:pt x="4630" y="19087"/>
                    <a:pt x="4660" y="18937"/>
                    <a:pt x="4690" y="18788"/>
                  </a:cubicBezTo>
                  <a:lnTo>
                    <a:pt x="4719" y="18564"/>
                  </a:lnTo>
                  <a:cubicBezTo>
                    <a:pt x="4719" y="18489"/>
                    <a:pt x="4705" y="18415"/>
                    <a:pt x="4705" y="18325"/>
                  </a:cubicBezTo>
                  <a:cubicBezTo>
                    <a:pt x="4660" y="18026"/>
                    <a:pt x="4615" y="17728"/>
                    <a:pt x="4570" y="17414"/>
                  </a:cubicBezTo>
                  <a:cubicBezTo>
                    <a:pt x="4167" y="14995"/>
                    <a:pt x="3719" y="12680"/>
                    <a:pt x="3301" y="10589"/>
                  </a:cubicBezTo>
                  <a:cubicBezTo>
                    <a:pt x="2868" y="8498"/>
                    <a:pt x="2464" y="6631"/>
                    <a:pt x="2106" y="5048"/>
                  </a:cubicBezTo>
                  <a:cubicBezTo>
                    <a:pt x="1732" y="3480"/>
                    <a:pt x="1404" y="2210"/>
                    <a:pt x="1165" y="1344"/>
                  </a:cubicBezTo>
                  <a:cubicBezTo>
                    <a:pt x="1045" y="911"/>
                    <a:pt x="941" y="583"/>
                    <a:pt x="866" y="344"/>
                  </a:cubicBezTo>
                  <a:cubicBezTo>
                    <a:pt x="836" y="239"/>
                    <a:pt x="806" y="149"/>
                    <a:pt x="792" y="90"/>
                  </a:cubicBezTo>
                  <a:cubicBezTo>
                    <a:pt x="777" y="60"/>
                    <a:pt x="777" y="30"/>
                    <a:pt x="76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0"/>
            <p:cNvSpPr/>
            <p:nvPr/>
          </p:nvSpPr>
          <p:spPr>
            <a:xfrm>
              <a:off x="1150370" y="3555094"/>
              <a:ext cx="6802" cy="215894"/>
            </a:xfrm>
            <a:custGeom>
              <a:avLst/>
              <a:gdLst/>
              <a:ahLst/>
              <a:cxnLst/>
              <a:rect l="l" t="t" r="r" b="b"/>
              <a:pathLst>
                <a:path w="240" h="7618" extrusionOk="0">
                  <a:moveTo>
                    <a:pt x="61" y="1"/>
                  </a:moveTo>
                  <a:cubicBezTo>
                    <a:pt x="46" y="105"/>
                    <a:pt x="46" y="195"/>
                    <a:pt x="46" y="300"/>
                  </a:cubicBezTo>
                  <a:cubicBezTo>
                    <a:pt x="31" y="479"/>
                    <a:pt x="16" y="777"/>
                    <a:pt x="16" y="1121"/>
                  </a:cubicBezTo>
                  <a:cubicBezTo>
                    <a:pt x="1" y="1808"/>
                    <a:pt x="1" y="2764"/>
                    <a:pt x="16" y="3809"/>
                  </a:cubicBezTo>
                  <a:cubicBezTo>
                    <a:pt x="46" y="4870"/>
                    <a:pt x="90" y="5811"/>
                    <a:pt x="135" y="6498"/>
                  </a:cubicBezTo>
                  <a:cubicBezTo>
                    <a:pt x="150" y="6841"/>
                    <a:pt x="165" y="7125"/>
                    <a:pt x="180" y="7319"/>
                  </a:cubicBezTo>
                  <a:cubicBezTo>
                    <a:pt x="180" y="7423"/>
                    <a:pt x="195" y="7513"/>
                    <a:pt x="225" y="7618"/>
                  </a:cubicBezTo>
                  <a:cubicBezTo>
                    <a:pt x="240" y="7513"/>
                    <a:pt x="240" y="7409"/>
                    <a:pt x="225" y="7319"/>
                  </a:cubicBezTo>
                  <a:cubicBezTo>
                    <a:pt x="210" y="7095"/>
                    <a:pt x="195" y="6826"/>
                    <a:pt x="195" y="6498"/>
                  </a:cubicBezTo>
                  <a:cubicBezTo>
                    <a:pt x="180" y="5796"/>
                    <a:pt x="135" y="4855"/>
                    <a:pt x="120" y="3809"/>
                  </a:cubicBezTo>
                  <a:cubicBezTo>
                    <a:pt x="105" y="2764"/>
                    <a:pt x="90" y="1823"/>
                    <a:pt x="90" y="1121"/>
                  </a:cubicBezTo>
                  <a:cubicBezTo>
                    <a:pt x="75" y="792"/>
                    <a:pt x="75" y="509"/>
                    <a:pt x="75" y="300"/>
                  </a:cubicBezTo>
                  <a:cubicBezTo>
                    <a:pt x="75" y="195"/>
                    <a:pt x="75" y="105"/>
                    <a:pt x="6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0"/>
            <p:cNvSpPr/>
            <p:nvPr/>
          </p:nvSpPr>
          <p:spPr>
            <a:xfrm>
              <a:off x="956950" y="2696335"/>
              <a:ext cx="463076" cy="1084827"/>
            </a:xfrm>
            <a:custGeom>
              <a:avLst/>
              <a:gdLst/>
              <a:ahLst/>
              <a:cxnLst/>
              <a:rect l="l" t="t" r="r" b="b"/>
              <a:pathLst>
                <a:path w="16340" h="38279" extrusionOk="0">
                  <a:moveTo>
                    <a:pt x="6826" y="5377"/>
                  </a:moveTo>
                  <a:cubicBezTo>
                    <a:pt x="6826" y="5377"/>
                    <a:pt x="10276" y="18609"/>
                    <a:pt x="10306" y="19654"/>
                  </a:cubicBezTo>
                  <a:cubicBezTo>
                    <a:pt x="10321" y="20282"/>
                    <a:pt x="8409" y="26390"/>
                    <a:pt x="6900" y="31079"/>
                  </a:cubicBezTo>
                  <a:cubicBezTo>
                    <a:pt x="6811" y="22253"/>
                    <a:pt x="6706" y="7214"/>
                    <a:pt x="6826" y="5377"/>
                  </a:cubicBezTo>
                  <a:close/>
                  <a:moveTo>
                    <a:pt x="1" y="0"/>
                  </a:moveTo>
                  <a:lnTo>
                    <a:pt x="792" y="38278"/>
                  </a:lnTo>
                  <a:lnTo>
                    <a:pt x="6990" y="38203"/>
                  </a:lnTo>
                  <a:cubicBezTo>
                    <a:pt x="6990" y="38203"/>
                    <a:pt x="6990" y="37770"/>
                    <a:pt x="6975" y="37024"/>
                  </a:cubicBezTo>
                  <a:lnTo>
                    <a:pt x="6975" y="37024"/>
                  </a:lnTo>
                  <a:lnTo>
                    <a:pt x="10589" y="38024"/>
                  </a:lnTo>
                  <a:cubicBezTo>
                    <a:pt x="10589" y="38024"/>
                    <a:pt x="14129" y="26076"/>
                    <a:pt x="15339" y="21178"/>
                  </a:cubicBezTo>
                  <a:cubicBezTo>
                    <a:pt x="16339" y="17086"/>
                    <a:pt x="11829" y="941"/>
                    <a:pt x="11829" y="941"/>
                  </a:cubicBezTo>
                  <a:lnTo>
                    <a:pt x="7124" y="583"/>
                  </a:lnTo>
                  <a:lnTo>
                    <a:pt x="1" y="0"/>
                  </a:ln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0"/>
            <p:cNvSpPr/>
            <p:nvPr/>
          </p:nvSpPr>
          <p:spPr>
            <a:xfrm>
              <a:off x="980642" y="3735846"/>
              <a:ext cx="175255" cy="3826"/>
            </a:xfrm>
            <a:custGeom>
              <a:avLst/>
              <a:gdLst/>
              <a:ahLst/>
              <a:cxnLst/>
              <a:rect l="l" t="t" r="r" b="b"/>
              <a:pathLst>
                <a:path w="6184" h="135" extrusionOk="0">
                  <a:moveTo>
                    <a:pt x="3092" y="0"/>
                  </a:moveTo>
                  <a:cubicBezTo>
                    <a:pt x="1375" y="0"/>
                    <a:pt x="1" y="30"/>
                    <a:pt x="1" y="75"/>
                  </a:cubicBezTo>
                  <a:cubicBezTo>
                    <a:pt x="1" y="105"/>
                    <a:pt x="1390" y="134"/>
                    <a:pt x="3092" y="134"/>
                  </a:cubicBezTo>
                  <a:cubicBezTo>
                    <a:pt x="4795" y="134"/>
                    <a:pt x="6184" y="105"/>
                    <a:pt x="6184" y="75"/>
                  </a:cubicBezTo>
                  <a:cubicBezTo>
                    <a:pt x="6184" y="30"/>
                    <a:pt x="4795" y="0"/>
                    <a:pt x="309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0"/>
            <p:cNvSpPr/>
            <p:nvPr/>
          </p:nvSpPr>
          <p:spPr>
            <a:xfrm>
              <a:off x="1154196" y="3698579"/>
              <a:ext cx="113020" cy="39818"/>
            </a:xfrm>
            <a:custGeom>
              <a:avLst/>
              <a:gdLst/>
              <a:ahLst/>
              <a:cxnLst/>
              <a:rect l="l" t="t" r="r" b="b"/>
              <a:pathLst>
                <a:path w="3988" h="1405" extrusionOk="0">
                  <a:moveTo>
                    <a:pt x="0" y="1"/>
                  </a:moveTo>
                  <a:lnTo>
                    <a:pt x="0" y="1"/>
                  </a:lnTo>
                  <a:cubicBezTo>
                    <a:pt x="164" y="120"/>
                    <a:pt x="344" y="210"/>
                    <a:pt x="538" y="270"/>
                  </a:cubicBezTo>
                  <a:cubicBezTo>
                    <a:pt x="881" y="419"/>
                    <a:pt x="1389" y="613"/>
                    <a:pt x="1942" y="792"/>
                  </a:cubicBezTo>
                  <a:cubicBezTo>
                    <a:pt x="2494" y="986"/>
                    <a:pt x="3002" y="1151"/>
                    <a:pt x="3375" y="1255"/>
                  </a:cubicBezTo>
                  <a:cubicBezTo>
                    <a:pt x="3570" y="1330"/>
                    <a:pt x="3779" y="1375"/>
                    <a:pt x="3988" y="1405"/>
                  </a:cubicBezTo>
                  <a:cubicBezTo>
                    <a:pt x="3794" y="1315"/>
                    <a:pt x="3600" y="1240"/>
                    <a:pt x="3405" y="1181"/>
                  </a:cubicBezTo>
                  <a:lnTo>
                    <a:pt x="1987" y="688"/>
                  </a:lnTo>
                  <a:lnTo>
                    <a:pt x="568" y="195"/>
                  </a:lnTo>
                  <a:cubicBezTo>
                    <a:pt x="389" y="120"/>
                    <a:pt x="194" y="46"/>
                    <a:pt x="0"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0"/>
            <p:cNvSpPr/>
            <p:nvPr/>
          </p:nvSpPr>
          <p:spPr>
            <a:xfrm>
              <a:off x="1248568" y="3249390"/>
              <a:ext cx="66486" cy="6093"/>
            </a:xfrm>
            <a:custGeom>
              <a:avLst/>
              <a:gdLst/>
              <a:ahLst/>
              <a:cxnLst/>
              <a:rect l="l" t="t" r="r" b="b"/>
              <a:pathLst>
                <a:path w="2346" h="215" extrusionOk="0">
                  <a:moveTo>
                    <a:pt x="1851" y="0"/>
                  </a:moveTo>
                  <a:cubicBezTo>
                    <a:pt x="1621" y="0"/>
                    <a:pt x="1393" y="15"/>
                    <a:pt x="1166" y="50"/>
                  </a:cubicBezTo>
                  <a:cubicBezTo>
                    <a:pt x="777" y="50"/>
                    <a:pt x="374" y="109"/>
                    <a:pt x="1" y="199"/>
                  </a:cubicBezTo>
                  <a:cubicBezTo>
                    <a:pt x="138" y="210"/>
                    <a:pt x="276" y="215"/>
                    <a:pt x="414" y="215"/>
                  </a:cubicBezTo>
                  <a:cubicBezTo>
                    <a:pt x="666" y="215"/>
                    <a:pt x="920" y="198"/>
                    <a:pt x="1181" y="169"/>
                  </a:cubicBezTo>
                  <a:cubicBezTo>
                    <a:pt x="1569" y="154"/>
                    <a:pt x="1957" y="109"/>
                    <a:pt x="2345" y="20"/>
                  </a:cubicBezTo>
                  <a:cubicBezTo>
                    <a:pt x="2178" y="7"/>
                    <a:pt x="2014" y="0"/>
                    <a:pt x="1851"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0"/>
            <p:cNvSpPr/>
            <p:nvPr/>
          </p:nvSpPr>
          <p:spPr>
            <a:xfrm>
              <a:off x="1253641" y="3255427"/>
              <a:ext cx="49992" cy="14425"/>
            </a:xfrm>
            <a:custGeom>
              <a:avLst/>
              <a:gdLst/>
              <a:ahLst/>
              <a:cxnLst/>
              <a:rect l="l" t="t" r="r" b="b"/>
              <a:pathLst>
                <a:path w="1764" h="509" extrusionOk="0">
                  <a:moveTo>
                    <a:pt x="1" y="1"/>
                  </a:moveTo>
                  <a:cubicBezTo>
                    <a:pt x="285" y="135"/>
                    <a:pt x="568" y="240"/>
                    <a:pt x="867" y="315"/>
                  </a:cubicBezTo>
                  <a:cubicBezTo>
                    <a:pt x="1151" y="404"/>
                    <a:pt x="1450" y="479"/>
                    <a:pt x="1763" y="509"/>
                  </a:cubicBezTo>
                  <a:cubicBezTo>
                    <a:pt x="1763" y="464"/>
                    <a:pt x="1375" y="330"/>
                    <a:pt x="897" y="195"/>
                  </a:cubicBezTo>
                  <a:cubicBezTo>
                    <a:pt x="613" y="91"/>
                    <a:pt x="315" y="16"/>
                    <a:pt x="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0"/>
            <p:cNvSpPr/>
            <p:nvPr/>
          </p:nvSpPr>
          <p:spPr>
            <a:xfrm>
              <a:off x="1147848" y="2714104"/>
              <a:ext cx="19923" cy="135040"/>
            </a:xfrm>
            <a:custGeom>
              <a:avLst/>
              <a:gdLst/>
              <a:ahLst/>
              <a:cxnLst/>
              <a:rect l="l" t="t" r="r" b="b"/>
              <a:pathLst>
                <a:path w="703" h="4765" extrusionOk="0">
                  <a:moveTo>
                    <a:pt x="657" y="0"/>
                  </a:moveTo>
                  <a:cubicBezTo>
                    <a:pt x="627" y="239"/>
                    <a:pt x="613" y="493"/>
                    <a:pt x="613" y="732"/>
                  </a:cubicBezTo>
                  <a:cubicBezTo>
                    <a:pt x="598" y="1180"/>
                    <a:pt x="583" y="1807"/>
                    <a:pt x="583" y="2494"/>
                  </a:cubicBezTo>
                  <a:lnTo>
                    <a:pt x="583" y="3465"/>
                  </a:lnTo>
                  <a:cubicBezTo>
                    <a:pt x="598" y="3719"/>
                    <a:pt x="553" y="3973"/>
                    <a:pt x="463" y="4212"/>
                  </a:cubicBezTo>
                  <a:cubicBezTo>
                    <a:pt x="403" y="4376"/>
                    <a:pt x="299" y="4526"/>
                    <a:pt x="164" y="4645"/>
                  </a:cubicBezTo>
                  <a:cubicBezTo>
                    <a:pt x="60" y="4720"/>
                    <a:pt x="0" y="4765"/>
                    <a:pt x="0" y="4765"/>
                  </a:cubicBezTo>
                  <a:cubicBezTo>
                    <a:pt x="75" y="4750"/>
                    <a:pt x="135" y="4720"/>
                    <a:pt x="179" y="4675"/>
                  </a:cubicBezTo>
                  <a:cubicBezTo>
                    <a:pt x="344" y="4570"/>
                    <a:pt x="463" y="4421"/>
                    <a:pt x="538" y="4257"/>
                  </a:cubicBezTo>
                  <a:cubicBezTo>
                    <a:pt x="642" y="4003"/>
                    <a:pt x="687" y="3734"/>
                    <a:pt x="687" y="3465"/>
                  </a:cubicBezTo>
                  <a:cubicBezTo>
                    <a:pt x="687" y="3167"/>
                    <a:pt x="687" y="2838"/>
                    <a:pt x="687" y="2494"/>
                  </a:cubicBezTo>
                  <a:lnTo>
                    <a:pt x="687" y="732"/>
                  </a:lnTo>
                  <a:cubicBezTo>
                    <a:pt x="702" y="493"/>
                    <a:pt x="687" y="239"/>
                    <a:pt x="657"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0"/>
            <p:cNvSpPr/>
            <p:nvPr/>
          </p:nvSpPr>
          <p:spPr>
            <a:xfrm>
              <a:off x="1051747" y="2710704"/>
              <a:ext cx="14425" cy="1020495"/>
            </a:xfrm>
            <a:custGeom>
              <a:avLst/>
              <a:gdLst/>
              <a:ahLst/>
              <a:cxnLst/>
              <a:rect l="l" t="t" r="r" b="b"/>
              <a:pathLst>
                <a:path w="509" h="36009" extrusionOk="0">
                  <a:moveTo>
                    <a:pt x="509" y="1"/>
                  </a:moveTo>
                  <a:cubicBezTo>
                    <a:pt x="509" y="61"/>
                    <a:pt x="494" y="165"/>
                    <a:pt x="494" y="270"/>
                  </a:cubicBezTo>
                  <a:cubicBezTo>
                    <a:pt x="479" y="524"/>
                    <a:pt x="464" y="882"/>
                    <a:pt x="449" y="1330"/>
                  </a:cubicBezTo>
                  <a:cubicBezTo>
                    <a:pt x="389" y="2241"/>
                    <a:pt x="344" y="3570"/>
                    <a:pt x="285" y="5213"/>
                  </a:cubicBezTo>
                  <a:cubicBezTo>
                    <a:pt x="165" y="8469"/>
                    <a:pt x="46" y="12994"/>
                    <a:pt x="31" y="17997"/>
                  </a:cubicBezTo>
                  <a:cubicBezTo>
                    <a:pt x="1" y="23001"/>
                    <a:pt x="61" y="27526"/>
                    <a:pt x="150" y="30796"/>
                  </a:cubicBezTo>
                  <a:cubicBezTo>
                    <a:pt x="195" y="32439"/>
                    <a:pt x="240" y="33754"/>
                    <a:pt x="270" y="34680"/>
                  </a:cubicBezTo>
                  <a:cubicBezTo>
                    <a:pt x="300" y="35128"/>
                    <a:pt x="315" y="35486"/>
                    <a:pt x="315" y="35740"/>
                  </a:cubicBezTo>
                  <a:cubicBezTo>
                    <a:pt x="330" y="35844"/>
                    <a:pt x="330" y="35934"/>
                    <a:pt x="330" y="36009"/>
                  </a:cubicBezTo>
                  <a:lnTo>
                    <a:pt x="330" y="35725"/>
                  </a:lnTo>
                  <a:cubicBezTo>
                    <a:pt x="330" y="35486"/>
                    <a:pt x="315" y="35128"/>
                    <a:pt x="315" y="34680"/>
                  </a:cubicBezTo>
                  <a:cubicBezTo>
                    <a:pt x="285" y="33754"/>
                    <a:pt x="255" y="32424"/>
                    <a:pt x="225" y="30796"/>
                  </a:cubicBezTo>
                  <a:cubicBezTo>
                    <a:pt x="150" y="27526"/>
                    <a:pt x="105" y="23001"/>
                    <a:pt x="120" y="17997"/>
                  </a:cubicBezTo>
                  <a:cubicBezTo>
                    <a:pt x="150" y="13009"/>
                    <a:pt x="255" y="8484"/>
                    <a:pt x="359" y="5213"/>
                  </a:cubicBezTo>
                  <a:cubicBezTo>
                    <a:pt x="404" y="3585"/>
                    <a:pt x="449" y="2256"/>
                    <a:pt x="479" y="1330"/>
                  </a:cubicBezTo>
                  <a:cubicBezTo>
                    <a:pt x="494" y="882"/>
                    <a:pt x="509" y="524"/>
                    <a:pt x="509" y="270"/>
                  </a:cubicBezTo>
                  <a:lnTo>
                    <a:pt x="509" y="1"/>
                  </a:ln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0"/>
            <p:cNvSpPr/>
            <p:nvPr/>
          </p:nvSpPr>
          <p:spPr>
            <a:xfrm>
              <a:off x="1227001" y="2735274"/>
              <a:ext cx="133765" cy="979856"/>
            </a:xfrm>
            <a:custGeom>
              <a:avLst/>
              <a:gdLst/>
              <a:ahLst/>
              <a:cxnLst/>
              <a:rect l="l" t="t" r="r" b="b"/>
              <a:pathLst>
                <a:path w="4720" h="34575" extrusionOk="0">
                  <a:moveTo>
                    <a:pt x="762" y="0"/>
                  </a:moveTo>
                  <a:cubicBezTo>
                    <a:pt x="762" y="30"/>
                    <a:pt x="762" y="60"/>
                    <a:pt x="777" y="90"/>
                  </a:cubicBezTo>
                  <a:lnTo>
                    <a:pt x="851" y="359"/>
                  </a:lnTo>
                  <a:cubicBezTo>
                    <a:pt x="911" y="583"/>
                    <a:pt x="1016" y="926"/>
                    <a:pt x="1120" y="1359"/>
                  </a:cubicBezTo>
                  <a:cubicBezTo>
                    <a:pt x="1359" y="2225"/>
                    <a:pt x="1673" y="3510"/>
                    <a:pt x="2031" y="5063"/>
                  </a:cubicBezTo>
                  <a:cubicBezTo>
                    <a:pt x="2390" y="6631"/>
                    <a:pt x="2763" y="8528"/>
                    <a:pt x="3196" y="10619"/>
                  </a:cubicBezTo>
                  <a:cubicBezTo>
                    <a:pt x="3614" y="12710"/>
                    <a:pt x="4062" y="15010"/>
                    <a:pt x="4466" y="17444"/>
                  </a:cubicBezTo>
                  <a:cubicBezTo>
                    <a:pt x="4510" y="17743"/>
                    <a:pt x="4555" y="18041"/>
                    <a:pt x="4600" y="18340"/>
                  </a:cubicBezTo>
                  <a:cubicBezTo>
                    <a:pt x="4600" y="18415"/>
                    <a:pt x="4615" y="18474"/>
                    <a:pt x="4615" y="18549"/>
                  </a:cubicBezTo>
                  <a:lnTo>
                    <a:pt x="4570" y="18773"/>
                  </a:lnTo>
                  <a:cubicBezTo>
                    <a:pt x="4540" y="18923"/>
                    <a:pt x="4525" y="19072"/>
                    <a:pt x="4495" y="19221"/>
                  </a:cubicBezTo>
                  <a:cubicBezTo>
                    <a:pt x="4376" y="19804"/>
                    <a:pt x="4242" y="20371"/>
                    <a:pt x="4092" y="20939"/>
                  </a:cubicBezTo>
                  <a:cubicBezTo>
                    <a:pt x="3808" y="22059"/>
                    <a:pt x="3510" y="23149"/>
                    <a:pt x="3211" y="24165"/>
                  </a:cubicBezTo>
                  <a:cubicBezTo>
                    <a:pt x="2614" y="26211"/>
                    <a:pt x="2046" y="28048"/>
                    <a:pt x="1568" y="29586"/>
                  </a:cubicBezTo>
                  <a:lnTo>
                    <a:pt x="418" y="33230"/>
                  </a:lnTo>
                  <a:lnTo>
                    <a:pt x="105" y="34231"/>
                  </a:lnTo>
                  <a:cubicBezTo>
                    <a:pt x="75" y="34335"/>
                    <a:pt x="45" y="34425"/>
                    <a:pt x="15" y="34485"/>
                  </a:cubicBezTo>
                  <a:cubicBezTo>
                    <a:pt x="15" y="34514"/>
                    <a:pt x="0" y="34544"/>
                    <a:pt x="0" y="34574"/>
                  </a:cubicBezTo>
                  <a:cubicBezTo>
                    <a:pt x="15" y="34544"/>
                    <a:pt x="30" y="34514"/>
                    <a:pt x="30" y="34485"/>
                  </a:cubicBezTo>
                  <a:lnTo>
                    <a:pt x="119" y="34231"/>
                  </a:lnTo>
                  <a:lnTo>
                    <a:pt x="463" y="33245"/>
                  </a:lnTo>
                  <a:cubicBezTo>
                    <a:pt x="747" y="32394"/>
                    <a:pt x="1150" y="31154"/>
                    <a:pt x="1643" y="29616"/>
                  </a:cubicBezTo>
                  <a:cubicBezTo>
                    <a:pt x="2136" y="28078"/>
                    <a:pt x="2703" y="26241"/>
                    <a:pt x="3301" y="24195"/>
                  </a:cubicBezTo>
                  <a:cubicBezTo>
                    <a:pt x="3599" y="23164"/>
                    <a:pt x="3913" y="22089"/>
                    <a:pt x="4197" y="20969"/>
                  </a:cubicBezTo>
                  <a:cubicBezTo>
                    <a:pt x="4346" y="20401"/>
                    <a:pt x="4480" y="19834"/>
                    <a:pt x="4600" y="19236"/>
                  </a:cubicBezTo>
                  <a:cubicBezTo>
                    <a:pt x="4630" y="19087"/>
                    <a:pt x="4660" y="18937"/>
                    <a:pt x="4690" y="18788"/>
                  </a:cubicBezTo>
                  <a:lnTo>
                    <a:pt x="4719" y="18564"/>
                  </a:lnTo>
                  <a:cubicBezTo>
                    <a:pt x="4719" y="18489"/>
                    <a:pt x="4705" y="18415"/>
                    <a:pt x="4705" y="18325"/>
                  </a:cubicBezTo>
                  <a:cubicBezTo>
                    <a:pt x="4660" y="18026"/>
                    <a:pt x="4615" y="17728"/>
                    <a:pt x="4570" y="17414"/>
                  </a:cubicBezTo>
                  <a:cubicBezTo>
                    <a:pt x="4167" y="14995"/>
                    <a:pt x="3719" y="12680"/>
                    <a:pt x="3301" y="10589"/>
                  </a:cubicBezTo>
                  <a:cubicBezTo>
                    <a:pt x="2868" y="8498"/>
                    <a:pt x="2464" y="6631"/>
                    <a:pt x="2106" y="5048"/>
                  </a:cubicBezTo>
                  <a:cubicBezTo>
                    <a:pt x="1732" y="3480"/>
                    <a:pt x="1404" y="2210"/>
                    <a:pt x="1165" y="1344"/>
                  </a:cubicBezTo>
                  <a:cubicBezTo>
                    <a:pt x="1045" y="911"/>
                    <a:pt x="941" y="583"/>
                    <a:pt x="866" y="344"/>
                  </a:cubicBezTo>
                  <a:cubicBezTo>
                    <a:pt x="836" y="239"/>
                    <a:pt x="806" y="149"/>
                    <a:pt x="792" y="90"/>
                  </a:cubicBezTo>
                  <a:cubicBezTo>
                    <a:pt x="777" y="60"/>
                    <a:pt x="777" y="30"/>
                    <a:pt x="762" y="0"/>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0"/>
            <p:cNvSpPr/>
            <p:nvPr/>
          </p:nvSpPr>
          <p:spPr>
            <a:xfrm>
              <a:off x="1150370" y="3555094"/>
              <a:ext cx="6802" cy="215894"/>
            </a:xfrm>
            <a:custGeom>
              <a:avLst/>
              <a:gdLst/>
              <a:ahLst/>
              <a:cxnLst/>
              <a:rect l="l" t="t" r="r" b="b"/>
              <a:pathLst>
                <a:path w="240" h="7618" extrusionOk="0">
                  <a:moveTo>
                    <a:pt x="61" y="1"/>
                  </a:moveTo>
                  <a:cubicBezTo>
                    <a:pt x="46" y="105"/>
                    <a:pt x="46" y="195"/>
                    <a:pt x="46" y="300"/>
                  </a:cubicBezTo>
                  <a:cubicBezTo>
                    <a:pt x="31" y="479"/>
                    <a:pt x="16" y="777"/>
                    <a:pt x="16" y="1121"/>
                  </a:cubicBezTo>
                  <a:cubicBezTo>
                    <a:pt x="1" y="1808"/>
                    <a:pt x="1" y="2764"/>
                    <a:pt x="16" y="3809"/>
                  </a:cubicBezTo>
                  <a:cubicBezTo>
                    <a:pt x="46" y="4870"/>
                    <a:pt x="90" y="5811"/>
                    <a:pt x="135" y="6498"/>
                  </a:cubicBezTo>
                  <a:cubicBezTo>
                    <a:pt x="150" y="6841"/>
                    <a:pt x="165" y="7125"/>
                    <a:pt x="180" y="7319"/>
                  </a:cubicBezTo>
                  <a:cubicBezTo>
                    <a:pt x="180" y="7423"/>
                    <a:pt x="195" y="7513"/>
                    <a:pt x="225" y="7618"/>
                  </a:cubicBezTo>
                  <a:cubicBezTo>
                    <a:pt x="240" y="7513"/>
                    <a:pt x="240" y="7409"/>
                    <a:pt x="225" y="7319"/>
                  </a:cubicBezTo>
                  <a:cubicBezTo>
                    <a:pt x="210" y="7095"/>
                    <a:pt x="195" y="6826"/>
                    <a:pt x="195" y="6498"/>
                  </a:cubicBezTo>
                  <a:cubicBezTo>
                    <a:pt x="180" y="5796"/>
                    <a:pt x="135" y="4855"/>
                    <a:pt x="120" y="3809"/>
                  </a:cubicBezTo>
                  <a:cubicBezTo>
                    <a:pt x="105" y="2764"/>
                    <a:pt x="90" y="1823"/>
                    <a:pt x="90" y="1121"/>
                  </a:cubicBezTo>
                  <a:cubicBezTo>
                    <a:pt x="75" y="792"/>
                    <a:pt x="75" y="509"/>
                    <a:pt x="75" y="300"/>
                  </a:cubicBezTo>
                  <a:cubicBezTo>
                    <a:pt x="75" y="195"/>
                    <a:pt x="75" y="105"/>
                    <a:pt x="61" y="1"/>
                  </a:cubicBezTo>
                  <a:close/>
                </a:path>
              </a:pathLst>
            </a:custGeom>
            <a:solidFill>
              <a:srgbClr val="234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0"/>
            <p:cNvSpPr/>
            <p:nvPr/>
          </p:nvSpPr>
          <p:spPr>
            <a:xfrm>
              <a:off x="1060646" y="1951248"/>
              <a:ext cx="155785" cy="258773"/>
            </a:xfrm>
            <a:custGeom>
              <a:avLst/>
              <a:gdLst/>
              <a:ahLst/>
              <a:cxnLst/>
              <a:rect l="l" t="t" r="r" b="b"/>
              <a:pathLst>
                <a:path w="5497" h="9131" extrusionOk="0">
                  <a:moveTo>
                    <a:pt x="3124" y="1"/>
                  </a:moveTo>
                  <a:cubicBezTo>
                    <a:pt x="2108" y="1"/>
                    <a:pt x="1096" y="301"/>
                    <a:pt x="225" y="887"/>
                  </a:cubicBezTo>
                  <a:lnTo>
                    <a:pt x="1" y="1051"/>
                  </a:lnTo>
                  <a:lnTo>
                    <a:pt x="60" y="8862"/>
                  </a:lnTo>
                  <a:lnTo>
                    <a:pt x="3660" y="9131"/>
                  </a:lnTo>
                  <a:cubicBezTo>
                    <a:pt x="3719" y="8713"/>
                    <a:pt x="3779" y="7100"/>
                    <a:pt x="3779" y="7100"/>
                  </a:cubicBezTo>
                  <a:cubicBezTo>
                    <a:pt x="3779" y="7100"/>
                    <a:pt x="5288" y="6965"/>
                    <a:pt x="5392" y="5472"/>
                  </a:cubicBezTo>
                  <a:cubicBezTo>
                    <a:pt x="5497" y="3993"/>
                    <a:pt x="5452" y="558"/>
                    <a:pt x="5452" y="558"/>
                  </a:cubicBezTo>
                  <a:cubicBezTo>
                    <a:pt x="4717" y="185"/>
                    <a:pt x="3919" y="1"/>
                    <a:pt x="3124" y="1"/>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0"/>
            <p:cNvSpPr/>
            <p:nvPr/>
          </p:nvSpPr>
          <p:spPr>
            <a:xfrm>
              <a:off x="1198633" y="2028645"/>
              <a:ext cx="13150" cy="12158"/>
            </a:xfrm>
            <a:custGeom>
              <a:avLst/>
              <a:gdLst/>
              <a:ahLst/>
              <a:cxnLst/>
              <a:rect l="l" t="t" r="r" b="b"/>
              <a:pathLst>
                <a:path w="464" h="429" extrusionOk="0">
                  <a:moveTo>
                    <a:pt x="234" y="0"/>
                  </a:moveTo>
                  <a:cubicBezTo>
                    <a:pt x="180" y="0"/>
                    <a:pt x="127" y="23"/>
                    <a:pt x="90" y="68"/>
                  </a:cubicBezTo>
                  <a:cubicBezTo>
                    <a:pt x="0" y="142"/>
                    <a:pt x="0" y="277"/>
                    <a:pt x="75" y="366"/>
                  </a:cubicBezTo>
                  <a:lnTo>
                    <a:pt x="90" y="366"/>
                  </a:lnTo>
                  <a:cubicBezTo>
                    <a:pt x="126" y="409"/>
                    <a:pt x="175" y="428"/>
                    <a:pt x="226" y="428"/>
                  </a:cubicBezTo>
                  <a:cubicBezTo>
                    <a:pt x="283" y="428"/>
                    <a:pt x="342" y="405"/>
                    <a:pt x="389" y="366"/>
                  </a:cubicBezTo>
                  <a:cubicBezTo>
                    <a:pt x="463" y="277"/>
                    <a:pt x="463" y="157"/>
                    <a:pt x="389" y="68"/>
                  </a:cubicBezTo>
                  <a:cubicBezTo>
                    <a:pt x="344" y="23"/>
                    <a:pt x="288" y="0"/>
                    <a:pt x="234" y="0"/>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0"/>
            <p:cNvSpPr/>
            <p:nvPr/>
          </p:nvSpPr>
          <p:spPr>
            <a:xfrm>
              <a:off x="1189734" y="2023232"/>
              <a:ext cx="22049" cy="6632"/>
            </a:xfrm>
            <a:custGeom>
              <a:avLst/>
              <a:gdLst/>
              <a:ahLst/>
              <a:cxnLst/>
              <a:rect l="l" t="t" r="r" b="b"/>
              <a:pathLst>
                <a:path w="778" h="234" extrusionOk="0">
                  <a:moveTo>
                    <a:pt x="350" y="1"/>
                  </a:moveTo>
                  <a:cubicBezTo>
                    <a:pt x="264" y="1"/>
                    <a:pt x="180" y="30"/>
                    <a:pt x="105" y="79"/>
                  </a:cubicBezTo>
                  <a:cubicBezTo>
                    <a:pt x="31" y="124"/>
                    <a:pt x="1" y="154"/>
                    <a:pt x="16" y="184"/>
                  </a:cubicBezTo>
                  <a:cubicBezTo>
                    <a:pt x="19" y="188"/>
                    <a:pt x="25" y="189"/>
                    <a:pt x="33" y="189"/>
                  </a:cubicBezTo>
                  <a:cubicBezTo>
                    <a:pt x="80" y="189"/>
                    <a:pt x="201" y="123"/>
                    <a:pt x="363" y="123"/>
                  </a:cubicBezTo>
                  <a:cubicBezTo>
                    <a:pt x="376" y="123"/>
                    <a:pt x="390" y="123"/>
                    <a:pt x="404" y="124"/>
                  </a:cubicBezTo>
                  <a:cubicBezTo>
                    <a:pt x="590" y="137"/>
                    <a:pt x="717" y="234"/>
                    <a:pt x="764" y="234"/>
                  </a:cubicBezTo>
                  <a:cubicBezTo>
                    <a:pt x="769" y="234"/>
                    <a:pt x="774" y="232"/>
                    <a:pt x="777" y="229"/>
                  </a:cubicBezTo>
                  <a:cubicBezTo>
                    <a:pt x="777" y="214"/>
                    <a:pt x="762" y="169"/>
                    <a:pt x="703" y="124"/>
                  </a:cubicBezTo>
                  <a:cubicBezTo>
                    <a:pt x="628" y="50"/>
                    <a:pt x="523" y="5"/>
                    <a:pt x="404" y="5"/>
                  </a:cubicBezTo>
                  <a:cubicBezTo>
                    <a:pt x="386" y="2"/>
                    <a:pt x="368" y="1"/>
                    <a:pt x="35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0"/>
            <p:cNvSpPr/>
            <p:nvPr/>
          </p:nvSpPr>
          <p:spPr>
            <a:xfrm>
              <a:off x="1133876" y="2029665"/>
              <a:ext cx="14000" cy="12044"/>
            </a:xfrm>
            <a:custGeom>
              <a:avLst/>
              <a:gdLst/>
              <a:ahLst/>
              <a:cxnLst/>
              <a:rect l="l" t="t" r="r" b="b"/>
              <a:pathLst>
                <a:path w="494" h="425" extrusionOk="0">
                  <a:moveTo>
                    <a:pt x="252" y="1"/>
                  </a:moveTo>
                  <a:cubicBezTo>
                    <a:pt x="183" y="1"/>
                    <a:pt x="114" y="33"/>
                    <a:pt x="75" y="91"/>
                  </a:cubicBezTo>
                  <a:cubicBezTo>
                    <a:pt x="0" y="196"/>
                    <a:pt x="30" y="315"/>
                    <a:pt x="120" y="390"/>
                  </a:cubicBezTo>
                  <a:cubicBezTo>
                    <a:pt x="154" y="413"/>
                    <a:pt x="195" y="425"/>
                    <a:pt x="237" y="425"/>
                  </a:cubicBezTo>
                  <a:cubicBezTo>
                    <a:pt x="304" y="425"/>
                    <a:pt x="373" y="395"/>
                    <a:pt x="419" y="330"/>
                  </a:cubicBezTo>
                  <a:cubicBezTo>
                    <a:pt x="493" y="241"/>
                    <a:pt x="463" y="106"/>
                    <a:pt x="374" y="47"/>
                  </a:cubicBezTo>
                  <a:cubicBezTo>
                    <a:pt x="374" y="47"/>
                    <a:pt x="374" y="32"/>
                    <a:pt x="359" y="32"/>
                  </a:cubicBezTo>
                  <a:cubicBezTo>
                    <a:pt x="327" y="10"/>
                    <a:pt x="290" y="1"/>
                    <a:pt x="252"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0"/>
            <p:cNvSpPr/>
            <p:nvPr/>
          </p:nvSpPr>
          <p:spPr>
            <a:xfrm>
              <a:off x="1126253" y="2024507"/>
              <a:ext cx="22474" cy="6632"/>
            </a:xfrm>
            <a:custGeom>
              <a:avLst/>
              <a:gdLst/>
              <a:ahLst/>
              <a:cxnLst/>
              <a:rect l="l" t="t" r="r" b="b"/>
              <a:pathLst>
                <a:path w="793" h="234" extrusionOk="0">
                  <a:moveTo>
                    <a:pt x="364" y="1"/>
                  </a:moveTo>
                  <a:cubicBezTo>
                    <a:pt x="274" y="1"/>
                    <a:pt x="179" y="30"/>
                    <a:pt x="105" y="79"/>
                  </a:cubicBezTo>
                  <a:cubicBezTo>
                    <a:pt x="45" y="124"/>
                    <a:pt x="0" y="154"/>
                    <a:pt x="30" y="184"/>
                  </a:cubicBezTo>
                  <a:cubicBezTo>
                    <a:pt x="32" y="188"/>
                    <a:pt x="37" y="189"/>
                    <a:pt x="43" y="189"/>
                  </a:cubicBezTo>
                  <a:cubicBezTo>
                    <a:pt x="84" y="189"/>
                    <a:pt x="212" y="123"/>
                    <a:pt x="365" y="123"/>
                  </a:cubicBezTo>
                  <a:cubicBezTo>
                    <a:pt x="378" y="123"/>
                    <a:pt x="391" y="123"/>
                    <a:pt x="404" y="124"/>
                  </a:cubicBezTo>
                  <a:cubicBezTo>
                    <a:pt x="590" y="137"/>
                    <a:pt x="717" y="233"/>
                    <a:pt x="763" y="233"/>
                  </a:cubicBezTo>
                  <a:cubicBezTo>
                    <a:pt x="769" y="233"/>
                    <a:pt x="774" y="232"/>
                    <a:pt x="777" y="229"/>
                  </a:cubicBezTo>
                  <a:cubicBezTo>
                    <a:pt x="792" y="229"/>
                    <a:pt x="762" y="169"/>
                    <a:pt x="702" y="124"/>
                  </a:cubicBezTo>
                  <a:cubicBezTo>
                    <a:pt x="628" y="49"/>
                    <a:pt x="523" y="5"/>
                    <a:pt x="419" y="5"/>
                  </a:cubicBezTo>
                  <a:cubicBezTo>
                    <a:pt x="401" y="2"/>
                    <a:pt x="382" y="1"/>
                    <a:pt x="36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0"/>
            <p:cNvSpPr/>
            <p:nvPr/>
          </p:nvSpPr>
          <p:spPr>
            <a:xfrm>
              <a:off x="1168168" y="2029693"/>
              <a:ext cx="15672" cy="51522"/>
            </a:xfrm>
            <a:custGeom>
              <a:avLst/>
              <a:gdLst/>
              <a:ahLst/>
              <a:cxnLst/>
              <a:rect l="l" t="t" r="r" b="b"/>
              <a:pathLst>
                <a:path w="553" h="1818" extrusionOk="0">
                  <a:moveTo>
                    <a:pt x="0" y="1"/>
                  </a:moveTo>
                  <a:lnTo>
                    <a:pt x="0" y="1"/>
                  </a:lnTo>
                  <a:cubicBezTo>
                    <a:pt x="60" y="389"/>
                    <a:pt x="164" y="762"/>
                    <a:pt x="284" y="1121"/>
                  </a:cubicBezTo>
                  <a:lnTo>
                    <a:pt x="418" y="1539"/>
                  </a:lnTo>
                  <a:cubicBezTo>
                    <a:pt x="448" y="1599"/>
                    <a:pt x="463" y="1644"/>
                    <a:pt x="448" y="1703"/>
                  </a:cubicBezTo>
                  <a:cubicBezTo>
                    <a:pt x="448" y="1733"/>
                    <a:pt x="403" y="1748"/>
                    <a:pt x="344" y="1748"/>
                  </a:cubicBezTo>
                  <a:cubicBezTo>
                    <a:pt x="239" y="1748"/>
                    <a:pt x="120" y="1763"/>
                    <a:pt x="15" y="1793"/>
                  </a:cubicBezTo>
                  <a:cubicBezTo>
                    <a:pt x="76" y="1810"/>
                    <a:pt x="143" y="1818"/>
                    <a:pt x="211" y="1818"/>
                  </a:cubicBezTo>
                  <a:cubicBezTo>
                    <a:pt x="260" y="1818"/>
                    <a:pt x="309" y="1814"/>
                    <a:pt x="358" y="1808"/>
                  </a:cubicBezTo>
                  <a:lnTo>
                    <a:pt x="448" y="1808"/>
                  </a:lnTo>
                  <a:cubicBezTo>
                    <a:pt x="478" y="1808"/>
                    <a:pt x="523" y="1778"/>
                    <a:pt x="538" y="1733"/>
                  </a:cubicBezTo>
                  <a:cubicBezTo>
                    <a:pt x="553" y="1659"/>
                    <a:pt x="553" y="1584"/>
                    <a:pt x="523" y="1509"/>
                  </a:cubicBezTo>
                  <a:lnTo>
                    <a:pt x="388" y="1091"/>
                  </a:lnTo>
                  <a:cubicBezTo>
                    <a:pt x="299" y="718"/>
                    <a:pt x="164" y="359"/>
                    <a:pt x="0"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0"/>
            <p:cNvSpPr/>
            <p:nvPr/>
          </p:nvSpPr>
          <p:spPr>
            <a:xfrm>
              <a:off x="1145722" y="2084900"/>
              <a:ext cx="31769" cy="17259"/>
            </a:xfrm>
            <a:custGeom>
              <a:avLst/>
              <a:gdLst/>
              <a:ahLst/>
              <a:cxnLst/>
              <a:rect l="l" t="t" r="r" b="b"/>
              <a:pathLst>
                <a:path w="1121" h="609" extrusionOk="0">
                  <a:moveTo>
                    <a:pt x="85" y="1"/>
                  </a:moveTo>
                  <a:cubicBezTo>
                    <a:pt x="84" y="1"/>
                    <a:pt x="95" y="8"/>
                    <a:pt x="120" y="24"/>
                  </a:cubicBezTo>
                  <a:cubicBezTo>
                    <a:pt x="120" y="24"/>
                    <a:pt x="1" y="368"/>
                    <a:pt x="434" y="562"/>
                  </a:cubicBezTo>
                  <a:cubicBezTo>
                    <a:pt x="506" y="593"/>
                    <a:pt x="583" y="609"/>
                    <a:pt x="659" y="609"/>
                  </a:cubicBezTo>
                  <a:cubicBezTo>
                    <a:pt x="834" y="609"/>
                    <a:pt x="1006" y="528"/>
                    <a:pt x="1121" y="383"/>
                  </a:cubicBezTo>
                  <a:cubicBezTo>
                    <a:pt x="739" y="383"/>
                    <a:pt x="92"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0"/>
            <p:cNvSpPr/>
            <p:nvPr/>
          </p:nvSpPr>
          <p:spPr>
            <a:xfrm>
              <a:off x="1113556" y="2132964"/>
              <a:ext cx="54214" cy="30097"/>
            </a:xfrm>
            <a:custGeom>
              <a:avLst/>
              <a:gdLst/>
              <a:ahLst/>
              <a:cxnLst/>
              <a:rect l="l" t="t" r="r" b="b"/>
              <a:pathLst>
                <a:path w="1913" h="1062" extrusionOk="0">
                  <a:moveTo>
                    <a:pt x="0" y="1"/>
                  </a:moveTo>
                  <a:cubicBezTo>
                    <a:pt x="0" y="1"/>
                    <a:pt x="378" y="1062"/>
                    <a:pt x="1822" y="1062"/>
                  </a:cubicBezTo>
                  <a:cubicBezTo>
                    <a:pt x="1842" y="1062"/>
                    <a:pt x="1862" y="1062"/>
                    <a:pt x="1882" y="1061"/>
                  </a:cubicBezTo>
                  <a:lnTo>
                    <a:pt x="1912" y="673"/>
                  </a:lnTo>
                  <a:cubicBezTo>
                    <a:pt x="1225" y="643"/>
                    <a:pt x="553" y="404"/>
                    <a:pt x="0" y="1"/>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0"/>
            <p:cNvSpPr/>
            <p:nvPr/>
          </p:nvSpPr>
          <p:spPr>
            <a:xfrm>
              <a:off x="1037889" y="2017961"/>
              <a:ext cx="40328" cy="55745"/>
            </a:xfrm>
            <a:custGeom>
              <a:avLst/>
              <a:gdLst/>
              <a:ahLst/>
              <a:cxnLst/>
              <a:rect l="l" t="t" r="r" b="b"/>
              <a:pathLst>
                <a:path w="1423" h="1967" extrusionOk="0">
                  <a:moveTo>
                    <a:pt x="951" y="0"/>
                  </a:moveTo>
                  <a:cubicBezTo>
                    <a:pt x="657" y="0"/>
                    <a:pt x="1" y="122"/>
                    <a:pt x="72" y="1132"/>
                  </a:cubicBezTo>
                  <a:cubicBezTo>
                    <a:pt x="128" y="1806"/>
                    <a:pt x="516" y="1967"/>
                    <a:pt x="861" y="1967"/>
                  </a:cubicBezTo>
                  <a:cubicBezTo>
                    <a:pt x="1158" y="1967"/>
                    <a:pt x="1423" y="1847"/>
                    <a:pt x="1416" y="1834"/>
                  </a:cubicBezTo>
                  <a:cubicBezTo>
                    <a:pt x="1416" y="1804"/>
                    <a:pt x="1087" y="11"/>
                    <a:pt x="1087" y="11"/>
                  </a:cubicBezTo>
                  <a:cubicBezTo>
                    <a:pt x="1078" y="8"/>
                    <a:pt x="1026" y="0"/>
                    <a:pt x="951" y="0"/>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0"/>
            <p:cNvSpPr/>
            <p:nvPr/>
          </p:nvSpPr>
          <p:spPr>
            <a:xfrm>
              <a:off x="1048374" y="2030373"/>
              <a:ext cx="17798" cy="31259"/>
            </a:xfrm>
            <a:custGeom>
              <a:avLst/>
              <a:gdLst/>
              <a:ahLst/>
              <a:cxnLst/>
              <a:rect l="l" t="t" r="r" b="b"/>
              <a:pathLst>
                <a:path w="628" h="1103" extrusionOk="0">
                  <a:moveTo>
                    <a:pt x="308" y="0"/>
                  </a:moveTo>
                  <a:cubicBezTo>
                    <a:pt x="296" y="0"/>
                    <a:pt x="282" y="2"/>
                    <a:pt x="269" y="7"/>
                  </a:cubicBezTo>
                  <a:cubicBezTo>
                    <a:pt x="165" y="36"/>
                    <a:pt x="90" y="111"/>
                    <a:pt x="60" y="216"/>
                  </a:cubicBezTo>
                  <a:cubicBezTo>
                    <a:pt x="15" y="335"/>
                    <a:pt x="0" y="455"/>
                    <a:pt x="15" y="574"/>
                  </a:cubicBezTo>
                  <a:cubicBezTo>
                    <a:pt x="15" y="798"/>
                    <a:pt x="165" y="1007"/>
                    <a:pt x="374" y="1097"/>
                  </a:cubicBezTo>
                  <a:cubicBezTo>
                    <a:pt x="393" y="1101"/>
                    <a:pt x="411" y="1102"/>
                    <a:pt x="429" y="1102"/>
                  </a:cubicBezTo>
                  <a:cubicBezTo>
                    <a:pt x="484" y="1102"/>
                    <a:pt x="534" y="1086"/>
                    <a:pt x="568" y="1052"/>
                  </a:cubicBezTo>
                  <a:cubicBezTo>
                    <a:pt x="613" y="1007"/>
                    <a:pt x="628" y="977"/>
                    <a:pt x="613" y="977"/>
                  </a:cubicBezTo>
                  <a:cubicBezTo>
                    <a:pt x="613" y="977"/>
                    <a:pt x="598" y="992"/>
                    <a:pt x="568" y="1022"/>
                  </a:cubicBezTo>
                  <a:cubicBezTo>
                    <a:pt x="533" y="1040"/>
                    <a:pt x="498" y="1047"/>
                    <a:pt x="466" y="1047"/>
                  </a:cubicBezTo>
                  <a:cubicBezTo>
                    <a:pt x="443" y="1047"/>
                    <a:pt x="422" y="1043"/>
                    <a:pt x="404" y="1037"/>
                  </a:cubicBezTo>
                  <a:cubicBezTo>
                    <a:pt x="224" y="948"/>
                    <a:pt x="105" y="768"/>
                    <a:pt x="105" y="574"/>
                  </a:cubicBezTo>
                  <a:cubicBezTo>
                    <a:pt x="90" y="455"/>
                    <a:pt x="105" y="350"/>
                    <a:pt x="150" y="246"/>
                  </a:cubicBezTo>
                  <a:cubicBezTo>
                    <a:pt x="165" y="171"/>
                    <a:pt x="210" y="96"/>
                    <a:pt x="299" y="66"/>
                  </a:cubicBezTo>
                  <a:cubicBezTo>
                    <a:pt x="310" y="63"/>
                    <a:pt x="323" y="61"/>
                    <a:pt x="335" y="61"/>
                  </a:cubicBezTo>
                  <a:cubicBezTo>
                    <a:pt x="372" y="61"/>
                    <a:pt x="411" y="78"/>
                    <a:pt x="434" y="111"/>
                  </a:cubicBezTo>
                  <a:cubicBezTo>
                    <a:pt x="449" y="141"/>
                    <a:pt x="449" y="171"/>
                    <a:pt x="449" y="171"/>
                  </a:cubicBezTo>
                  <a:cubicBezTo>
                    <a:pt x="463" y="171"/>
                    <a:pt x="478" y="156"/>
                    <a:pt x="449" y="96"/>
                  </a:cubicBezTo>
                  <a:cubicBezTo>
                    <a:pt x="449" y="66"/>
                    <a:pt x="419" y="36"/>
                    <a:pt x="389" y="22"/>
                  </a:cubicBezTo>
                  <a:cubicBezTo>
                    <a:pt x="368" y="11"/>
                    <a:pt x="339" y="0"/>
                    <a:pt x="308"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0"/>
            <p:cNvSpPr/>
            <p:nvPr/>
          </p:nvSpPr>
          <p:spPr>
            <a:xfrm>
              <a:off x="1048374" y="1886350"/>
              <a:ext cx="185400" cy="167915"/>
            </a:xfrm>
            <a:custGeom>
              <a:avLst/>
              <a:gdLst/>
              <a:ahLst/>
              <a:cxnLst/>
              <a:rect l="l" t="t" r="r" b="b"/>
              <a:pathLst>
                <a:path w="6542" h="5925" extrusionOk="0">
                  <a:moveTo>
                    <a:pt x="5654" y="1"/>
                  </a:moveTo>
                  <a:cubicBezTo>
                    <a:pt x="5556" y="1"/>
                    <a:pt x="5456" y="23"/>
                    <a:pt x="5362" y="71"/>
                  </a:cubicBezTo>
                  <a:cubicBezTo>
                    <a:pt x="5048" y="205"/>
                    <a:pt x="4795" y="474"/>
                    <a:pt x="4466" y="578"/>
                  </a:cubicBezTo>
                  <a:cubicBezTo>
                    <a:pt x="4297" y="643"/>
                    <a:pt x="4110" y="655"/>
                    <a:pt x="3920" y="655"/>
                  </a:cubicBezTo>
                  <a:cubicBezTo>
                    <a:pt x="3803" y="655"/>
                    <a:pt x="3685" y="650"/>
                    <a:pt x="3568" y="650"/>
                  </a:cubicBezTo>
                  <a:cubicBezTo>
                    <a:pt x="3524" y="650"/>
                    <a:pt x="3479" y="651"/>
                    <a:pt x="3436" y="653"/>
                  </a:cubicBezTo>
                  <a:cubicBezTo>
                    <a:pt x="3047" y="668"/>
                    <a:pt x="2674" y="787"/>
                    <a:pt x="2360" y="1026"/>
                  </a:cubicBezTo>
                  <a:cubicBezTo>
                    <a:pt x="2091" y="1235"/>
                    <a:pt x="1927" y="1534"/>
                    <a:pt x="1882" y="1878"/>
                  </a:cubicBezTo>
                  <a:cubicBezTo>
                    <a:pt x="1837" y="1818"/>
                    <a:pt x="1793" y="1758"/>
                    <a:pt x="1748" y="1713"/>
                  </a:cubicBezTo>
                  <a:cubicBezTo>
                    <a:pt x="1584" y="1519"/>
                    <a:pt x="1360" y="1385"/>
                    <a:pt x="1106" y="1310"/>
                  </a:cubicBezTo>
                  <a:lnTo>
                    <a:pt x="1106" y="1310"/>
                  </a:lnTo>
                  <a:cubicBezTo>
                    <a:pt x="1091" y="1340"/>
                    <a:pt x="1389" y="1504"/>
                    <a:pt x="1658" y="1788"/>
                  </a:cubicBezTo>
                  <a:cubicBezTo>
                    <a:pt x="1748" y="1863"/>
                    <a:pt x="1808" y="1937"/>
                    <a:pt x="1882" y="2027"/>
                  </a:cubicBezTo>
                  <a:cubicBezTo>
                    <a:pt x="1718" y="2007"/>
                    <a:pt x="1550" y="1992"/>
                    <a:pt x="1386" y="1992"/>
                  </a:cubicBezTo>
                  <a:cubicBezTo>
                    <a:pt x="1056" y="1992"/>
                    <a:pt x="737" y="2052"/>
                    <a:pt x="478" y="2251"/>
                  </a:cubicBezTo>
                  <a:cubicBezTo>
                    <a:pt x="165" y="2535"/>
                    <a:pt x="0" y="2938"/>
                    <a:pt x="15" y="3356"/>
                  </a:cubicBezTo>
                  <a:cubicBezTo>
                    <a:pt x="15" y="3774"/>
                    <a:pt x="180" y="4163"/>
                    <a:pt x="299" y="4551"/>
                  </a:cubicBezTo>
                  <a:cubicBezTo>
                    <a:pt x="329" y="4670"/>
                    <a:pt x="389" y="4775"/>
                    <a:pt x="449" y="4865"/>
                  </a:cubicBezTo>
                  <a:lnTo>
                    <a:pt x="628" y="5925"/>
                  </a:lnTo>
                  <a:lnTo>
                    <a:pt x="1300" y="5910"/>
                  </a:lnTo>
                  <a:lnTo>
                    <a:pt x="1255" y="3685"/>
                  </a:lnTo>
                  <a:cubicBezTo>
                    <a:pt x="1255" y="3685"/>
                    <a:pt x="1187" y="2842"/>
                    <a:pt x="1881" y="2842"/>
                  </a:cubicBezTo>
                  <a:cubicBezTo>
                    <a:pt x="1914" y="2842"/>
                    <a:pt x="1950" y="2844"/>
                    <a:pt x="1987" y="2848"/>
                  </a:cubicBezTo>
                  <a:cubicBezTo>
                    <a:pt x="2699" y="2928"/>
                    <a:pt x="3644" y="3635"/>
                    <a:pt x="4925" y="3635"/>
                  </a:cubicBezTo>
                  <a:cubicBezTo>
                    <a:pt x="5095" y="3635"/>
                    <a:pt x="5270" y="3623"/>
                    <a:pt x="5452" y="3595"/>
                  </a:cubicBezTo>
                  <a:cubicBezTo>
                    <a:pt x="5721" y="3595"/>
                    <a:pt x="5960" y="3520"/>
                    <a:pt x="6184" y="3386"/>
                  </a:cubicBezTo>
                  <a:cubicBezTo>
                    <a:pt x="6408" y="3252"/>
                    <a:pt x="6542" y="2998"/>
                    <a:pt x="6527" y="2744"/>
                  </a:cubicBezTo>
                  <a:cubicBezTo>
                    <a:pt x="6499" y="2493"/>
                    <a:pt x="6290" y="2308"/>
                    <a:pt x="6044" y="2308"/>
                  </a:cubicBezTo>
                  <a:lnTo>
                    <a:pt x="6044" y="2308"/>
                  </a:lnTo>
                  <a:cubicBezTo>
                    <a:pt x="6318" y="2277"/>
                    <a:pt x="6541" y="2023"/>
                    <a:pt x="6527" y="1743"/>
                  </a:cubicBezTo>
                  <a:cubicBezTo>
                    <a:pt x="6527" y="1430"/>
                    <a:pt x="6258" y="1191"/>
                    <a:pt x="5960" y="1191"/>
                  </a:cubicBezTo>
                  <a:cubicBezTo>
                    <a:pt x="5855" y="1206"/>
                    <a:pt x="5765" y="1220"/>
                    <a:pt x="5676" y="1280"/>
                  </a:cubicBezTo>
                  <a:cubicBezTo>
                    <a:pt x="5855" y="1131"/>
                    <a:pt x="6004" y="952"/>
                    <a:pt x="6109" y="743"/>
                  </a:cubicBezTo>
                  <a:cubicBezTo>
                    <a:pt x="6198" y="533"/>
                    <a:pt x="6154" y="280"/>
                    <a:pt x="5989" y="100"/>
                  </a:cubicBezTo>
                  <a:cubicBezTo>
                    <a:pt x="5891" y="35"/>
                    <a:pt x="5774" y="1"/>
                    <a:pt x="5654" y="1"/>
                  </a:cubicBezTo>
                  <a:close/>
                </a:path>
              </a:pathLst>
            </a:custGeom>
            <a:solidFill>
              <a:srgbClr val="1C1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0"/>
            <p:cNvSpPr/>
            <p:nvPr/>
          </p:nvSpPr>
          <p:spPr>
            <a:xfrm>
              <a:off x="1596073" y="2144754"/>
              <a:ext cx="108797" cy="156267"/>
            </a:xfrm>
            <a:custGeom>
              <a:avLst/>
              <a:gdLst/>
              <a:ahLst/>
              <a:cxnLst/>
              <a:rect l="l" t="t" r="r" b="b"/>
              <a:pathLst>
                <a:path w="3839" h="5514" extrusionOk="0">
                  <a:moveTo>
                    <a:pt x="105" y="4110"/>
                  </a:moveTo>
                  <a:lnTo>
                    <a:pt x="120" y="4155"/>
                  </a:lnTo>
                  <a:lnTo>
                    <a:pt x="124" y="4129"/>
                  </a:lnTo>
                  <a:lnTo>
                    <a:pt x="124" y="4129"/>
                  </a:lnTo>
                  <a:lnTo>
                    <a:pt x="105" y="4110"/>
                  </a:lnTo>
                  <a:close/>
                  <a:moveTo>
                    <a:pt x="2919" y="0"/>
                  </a:moveTo>
                  <a:cubicBezTo>
                    <a:pt x="2908" y="0"/>
                    <a:pt x="2895" y="1"/>
                    <a:pt x="2883" y="3"/>
                  </a:cubicBezTo>
                  <a:cubicBezTo>
                    <a:pt x="2718" y="33"/>
                    <a:pt x="2046" y="1063"/>
                    <a:pt x="1837" y="1407"/>
                  </a:cubicBezTo>
                  <a:cubicBezTo>
                    <a:pt x="1681" y="1663"/>
                    <a:pt x="1343" y="2268"/>
                    <a:pt x="1131" y="2268"/>
                  </a:cubicBezTo>
                  <a:cubicBezTo>
                    <a:pt x="1059" y="2268"/>
                    <a:pt x="1001" y="2198"/>
                    <a:pt x="971" y="2019"/>
                  </a:cubicBezTo>
                  <a:cubicBezTo>
                    <a:pt x="852" y="1332"/>
                    <a:pt x="493" y="854"/>
                    <a:pt x="314" y="780"/>
                  </a:cubicBezTo>
                  <a:cubicBezTo>
                    <a:pt x="293" y="770"/>
                    <a:pt x="272" y="766"/>
                    <a:pt x="251" y="766"/>
                  </a:cubicBezTo>
                  <a:cubicBezTo>
                    <a:pt x="112" y="766"/>
                    <a:pt x="1" y="969"/>
                    <a:pt x="105" y="1138"/>
                  </a:cubicBezTo>
                  <a:cubicBezTo>
                    <a:pt x="224" y="1332"/>
                    <a:pt x="299" y="1556"/>
                    <a:pt x="359" y="1795"/>
                  </a:cubicBezTo>
                  <a:cubicBezTo>
                    <a:pt x="404" y="1974"/>
                    <a:pt x="418" y="2169"/>
                    <a:pt x="404" y="2348"/>
                  </a:cubicBezTo>
                  <a:cubicBezTo>
                    <a:pt x="389" y="2736"/>
                    <a:pt x="314" y="3109"/>
                    <a:pt x="224" y="3483"/>
                  </a:cubicBezTo>
                  <a:lnTo>
                    <a:pt x="124" y="4129"/>
                  </a:lnTo>
                  <a:lnTo>
                    <a:pt x="124" y="4129"/>
                  </a:lnTo>
                  <a:lnTo>
                    <a:pt x="1553" y="5514"/>
                  </a:lnTo>
                  <a:cubicBezTo>
                    <a:pt x="2270" y="4857"/>
                    <a:pt x="2942" y="4155"/>
                    <a:pt x="3555" y="3408"/>
                  </a:cubicBezTo>
                  <a:cubicBezTo>
                    <a:pt x="3555" y="3408"/>
                    <a:pt x="3839" y="3109"/>
                    <a:pt x="3615" y="2945"/>
                  </a:cubicBezTo>
                  <a:cubicBezTo>
                    <a:pt x="3585" y="2920"/>
                    <a:pt x="3540" y="2912"/>
                    <a:pt x="3493" y="2912"/>
                  </a:cubicBezTo>
                  <a:cubicBezTo>
                    <a:pt x="3400" y="2912"/>
                    <a:pt x="3301" y="2945"/>
                    <a:pt x="3301" y="2945"/>
                  </a:cubicBezTo>
                  <a:cubicBezTo>
                    <a:pt x="3316" y="2811"/>
                    <a:pt x="3301" y="2676"/>
                    <a:pt x="3256" y="2557"/>
                  </a:cubicBezTo>
                  <a:cubicBezTo>
                    <a:pt x="3226" y="2497"/>
                    <a:pt x="3144" y="2482"/>
                    <a:pt x="3069" y="2482"/>
                  </a:cubicBezTo>
                  <a:cubicBezTo>
                    <a:pt x="2995" y="2482"/>
                    <a:pt x="2928" y="2497"/>
                    <a:pt x="2928" y="2497"/>
                  </a:cubicBezTo>
                  <a:cubicBezTo>
                    <a:pt x="2898" y="2393"/>
                    <a:pt x="2883" y="2288"/>
                    <a:pt x="2883" y="2183"/>
                  </a:cubicBezTo>
                  <a:cubicBezTo>
                    <a:pt x="2883" y="2139"/>
                    <a:pt x="2853" y="2094"/>
                    <a:pt x="2808" y="2079"/>
                  </a:cubicBezTo>
                  <a:cubicBezTo>
                    <a:pt x="2725" y="2060"/>
                    <a:pt x="2636" y="2048"/>
                    <a:pt x="2549" y="2048"/>
                  </a:cubicBezTo>
                  <a:cubicBezTo>
                    <a:pt x="2495" y="2048"/>
                    <a:pt x="2441" y="2053"/>
                    <a:pt x="2390" y="2064"/>
                  </a:cubicBezTo>
                  <a:cubicBezTo>
                    <a:pt x="2196" y="1959"/>
                    <a:pt x="2763" y="899"/>
                    <a:pt x="2972" y="556"/>
                  </a:cubicBezTo>
                  <a:cubicBezTo>
                    <a:pt x="3170" y="232"/>
                    <a:pt x="3114" y="0"/>
                    <a:pt x="2919" y="0"/>
                  </a:cubicBez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0"/>
            <p:cNvSpPr/>
            <p:nvPr/>
          </p:nvSpPr>
          <p:spPr>
            <a:xfrm>
              <a:off x="1641786" y="2206620"/>
              <a:ext cx="34717" cy="37465"/>
            </a:xfrm>
            <a:custGeom>
              <a:avLst/>
              <a:gdLst/>
              <a:ahLst/>
              <a:cxnLst/>
              <a:rect l="l" t="t" r="r" b="b"/>
              <a:pathLst>
                <a:path w="1225" h="1322" extrusionOk="0">
                  <a:moveTo>
                    <a:pt x="732" y="0"/>
                  </a:moveTo>
                  <a:lnTo>
                    <a:pt x="732" y="0"/>
                  </a:lnTo>
                  <a:cubicBezTo>
                    <a:pt x="642" y="105"/>
                    <a:pt x="553" y="225"/>
                    <a:pt x="493" y="344"/>
                  </a:cubicBezTo>
                  <a:cubicBezTo>
                    <a:pt x="418" y="463"/>
                    <a:pt x="329" y="583"/>
                    <a:pt x="224" y="717"/>
                  </a:cubicBezTo>
                  <a:cubicBezTo>
                    <a:pt x="150" y="792"/>
                    <a:pt x="105" y="867"/>
                    <a:pt x="45" y="956"/>
                  </a:cubicBezTo>
                  <a:cubicBezTo>
                    <a:pt x="15" y="1001"/>
                    <a:pt x="0" y="1061"/>
                    <a:pt x="15" y="1121"/>
                  </a:cubicBezTo>
                  <a:cubicBezTo>
                    <a:pt x="15" y="1195"/>
                    <a:pt x="60" y="1255"/>
                    <a:pt x="120" y="1285"/>
                  </a:cubicBezTo>
                  <a:cubicBezTo>
                    <a:pt x="163" y="1310"/>
                    <a:pt x="212" y="1322"/>
                    <a:pt x="261" y="1322"/>
                  </a:cubicBezTo>
                  <a:cubicBezTo>
                    <a:pt x="329" y="1322"/>
                    <a:pt x="396" y="1299"/>
                    <a:pt x="448" y="1255"/>
                  </a:cubicBezTo>
                  <a:cubicBezTo>
                    <a:pt x="523" y="1195"/>
                    <a:pt x="598" y="1136"/>
                    <a:pt x="657" y="1061"/>
                  </a:cubicBezTo>
                  <a:cubicBezTo>
                    <a:pt x="792" y="926"/>
                    <a:pt x="896" y="822"/>
                    <a:pt x="971" y="717"/>
                  </a:cubicBezTo>
                  <a:cubicBezTo>
                    <a:pt x="1076" y="613"/>
                    <a:pt x="1165" y="493"/>
                    <a:pt x="1225" y="359"/>
                  </a:cubicBezTo>
                  <a:lnTo>
                    <a:pt x="1225" y="359"/>
                  </a:lnTo>
                  <a:cubicBezTo>
                    <a:pt x="1105" y="449"/>
                    <a:pt x="1001" y="553"/>
                    <a:pt x="911" y="658"/>
                  </a:cubicBezTo>
                  <a:cubicBezTo>
                    <a:pt x="822" y="747"/>
                    <a:pt x="702" y="867"/>
                    <a:pt x="583" y="986"/>
                  </a:cubicBezTo>
                  <a:cubicBezTo>
                    <a:pt x="523" y="1046"/>
                    <a:pt x="448" y="1106"/>
                    <a:pt x="374" y="1150"/>
                  </a:cubicBezTo>
                  <a:cubicBezTo>
                    <a:pt x="339" y="1185"/>
                    <a:pt x="298" y="1200"/>
                    <a:pt x="256" y="1200"/>
                  </a:cubicBezTo>
                  <a:cubicBezTo>
                    <a:pt x="226" y="1200"/>
                    <a:pt x="195" y="1193"/>
                    <a:pt x="165" y="1180"/>
                  </a:cubicBezTo>
                  <a:cubicBezTo>
                    <a:pt x="105" y="1150"/>
                    <a:pt x="105" y="1061"/>
                    <a:pt x="150" y="1001"/>
                  </a:cubicBezTo>
                  <a:cubicBezTo>
                    <a:pt x="194" y="926"/>
                    <a:pt x="239" y="852"/>
                    <a:pt x="299" y="792"/>
                  </a:cubicBezTo>
                  <a:cubicBezTo>
                    <a:pt x="389" y="658"/>
                    <a:pt x="478" y="523"/>
                    <a:pt x="553" y="389"/>
                  </a:cubicBezTo>
                  <a:cubicBezTo>
                    <a:pt x="642" y="269"/>
                    <a:pt x="702" y="135"/>
                    <a:pt x="732" y="0"/>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0"/>
            <p:cNvSpPr/>
            <p:nvPr/>
          </p:nvSpPr>
          <p:spPr>
            <a:xfrm>
              <a:off x="1654057" y="2218041"/>
              <a:ext cx="33044" cy="32789"/>
            </a:xfrm>
            <a:custGeom>
              <a:avLst/>
              <a:gdLst/>
              <a:ahLst/>
              <a:cxnLst/>
              <a:rect l="l" t="t" r="r" b="b"/>
              <a:pathLst>
                <a:path w="1166" h="1157" extrusionOk="0">
                  <a:moveTo>
                    <a:pt x="747" y="1"/>
                  </a:moveTo>
                  <a:cubicBezTo>
                    <a:pt x="732" y="1"/>
                    <a:pt x="628" y="105"/>
                    <a:pt x="478" y="270"/>
                  </a:cubicBezTo>
                  <a:cubicBezTo>
                    <a:pt x="389" y="374"/>
                    <a:pt x="299" y="479"/>
                    <a:pt x="209" y="598"/>
                  </a:cubicBezTo>
                  <a:cubicBezTo>
                    <a:pt x="150" y="658"/>
                    <a:pt x="105" y="733"/>
                    <a:pt x="60" y="807"/>
                  </a:cubicBezTo>
                  <a:cubicBezTo>
                    <a:pt x="0" y="897"/>
                    <a:pt x="15" y="1031"/>
                    <a:pt x="90" y="1106"/>
                  </a:cubicBezTo>
                  <a:cubicBezTo>
                    <a:pt x="124" y="1140"/>
                    <a:pt x="166" y="1156"/>
                    <a:pt x="210" y="1156"/>
                  </a:cubicBezTo>
                  <a:cubicBezTo>
                    <a:pt x="224" y="1156"/>
                    <a:pt x="239" y="1154"/>
                    <a:pt x="254" y="1151"/>
                  </a:cubicBezTo>
                  <a:cubicBezTo>
                    <a:pt x="314" y="1151"/>
                    <a:pt x="359" y="1136"/>
                    <a:pt x="404" y="1106"/>
                  </a:cubicBezTo>
                  <a:cubicBezTo>
                    <a:pt x="478" y="1076"/>
                    <a:pt x="538" y="1031"/>
                    <a:pt x="613" y="971"/>
                  </a:cubicBezTo>
                  <a:cubicBezTo>
                    <a:pt x="717" y="897"/>
                    <a:pt x="822" y="792"/>
                    <a:pt x="926" y="703"/>
                  </a:cubicBezTo>
                  <a:cubicBezTo>
                    <a:pt x="1016" y="613"/>
                    <a:pt x="1106" y="509"/>
                    <a:pt x="1165" y="389"/>
                  </a:cubicBezTo>
                  <a:lnTo>
                    <a:pt x="1165" y="389"/>
                  </a:lnTo>
                  <a:cubicBezTo>
                    <a:pt x="1061" y="464"/>
                    <a:pt x="956" y="553"/>
                    <a:pt x="882" y="643"/>
                  </a:cubicBezTo>
                  <a:cubicBezTo>
                    <a:pt x="777" y="733"/>
                    <a:pt x="672" y="822"/>
                    <a:pt x="568" y="897"/>
                  </a:cubicBezTo>
                  <a:cubicBezTo>
                    <a:pt x="493" y="942"/>
                    <a:pt x="433" y="986"/>
                    <a:pt x="359" y="1016"/>
                  </a:cubicBezTo>
                  <a:cubicBezTo>
                    <a:pt x="313" y="1035"/>
                    <a:pt x="266" y="1048"/>
                    <a:pt x="227" y="1048"/>
                  </a:cubicBezTo>
                  <a:cubicBezTo>
                    <a:pt x="203" y="1048"/>
                    <a:pt x="182" y="1043"/>
                    <a:pt x="165" y="1031"/>
                  </a:cubicBezTo>
                  <a:cubicBezTo>
                    <a:pt x="135" y="971"/>
                    <a:pt x="120" y="912"/>
                    <a:pt x="165" y="852"/>
                  </a:cubicBezTo>
                  <a:cubicBezTo>
                    <a:pt x="195" y="792"/>
                    <a:pt x="239" y="718"/>
                    <a:pt x="299" y="658"/>
                  </a:cubicBezTo>
                  <a:lnTo>
                    <a:pt x="538" y="329"/>
                  </a:lnTo>
                  <a:cubicBezTo>
                    <a:pt x="613" y="225"/>
                    <a:pt x="687" y="120"/>
                    <a:pt x="747" y="1"/>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0"/>
            <p:cNvSpPr/>
            <p:nvPr/>
          </p:nvSpPr>
          <p:spPr>
            <a:xfrm>
              <a:off x="1672676" y="2230681"/>
              <a:ext cx="16947" cy="25053"/>
            </a:xfrm>
            <a:custGeom>
              <a:avLst/>
              <a:gdLst/>
              <a:ahLst/>
              <a:cxnLst/>
              <a:rect l="l" t="t" r="r" b="b"/>
              <a:pathLst>
                <a:path w="598" h="884" extrusionOk="0">
                  <a:moveTo>
                    <a:pt x="431" y="1"/>
                  </a:moveTo>
                  <a:cubicBezTo>
                    <a:pt x="418" y="1"/>
                    <a:pt x="350" y="58"/>
                    <a:pt x="269" y="152"/>
                  </a:cubicBezTo>
                  <a:cubicBezTo>
                    <a:pt x="225" y="212"/>
                    <a:pt x="165" y="287"/>
                    <a:pt x="120" y="361"/>
                  </a:cubicBezTo>
                  <a:cubicBezTo>
                    <a:pt x="60" y="436"/>
                    <a:pt x="15" y="540"/>
                    <a:pt x="0" y="645"/>
                  </a:cubicBezTo>
                  <a:cubicBezTo>
                    <a:pt x="0" y="720"/>
                    <a:pt x="30" y="779"/>
                    <a:pt x="75" y="824"/>
                  </a:cubicBezTo>
                  <a:cubicBezTo>
                    <a:pt x="135" y="869"/>
                    <a:pt x="180" y="884"/>
                    <a:pt x="254" y="884"/>
                  </a:cubicBezTo>
                  <a:cubicBezTo>
                    <a:pt x="344" y="884"/>
                    <a:pt x="434" y="839"/>
                    <a:pt x="493" y="764"/>
                  </a:cubicBezTo>
                  <a:cubicBezTo>
                    <a:pt x="583" y="645"/>
                    <a:pt x="598" y="555"/>
                    <a:pt x="583" y="555"/>
                  </a:cubicBezTo>
                  <a:cubicBezTo>
                    <a:pt x="582" y="554"/>
                    <a:pt x="580" y="553"/>
                    <a:pt x="579" y="553"/>
                  </a:cubicBezTo>
                  <a:cubicBezTo>
                    <a:pt x="562" y="553"/>
                    <a:pt x="529" y="624"/>
                    <a:pt x="434" y="720"/>
                  </a:cubicBezTo>
                  <a:cubicBezTo>
                    <a:pt x="389" y="764"/>
                    <a:pt x="314" y="794"/>
                    <a:pt x="254" y="794"/>
                  </a:cubicBezTo>
                  <a:cubicBezTo>
                    <a:pt x="180" y="794"/>
                    <a:pt x="105" y="750"/>
                    <a:pt x="105" y="675"/>
                  </a:cubicBezTo>
                  <a:cubicBezTo>
                    <a:pt x="120" y="585"/>
                    <a:pt x="165" y="496"/>
                    <a:pt x="210" y="421"/>
                  </a:cubicBezTo>
                  <a:cubicBezTo>
                    <a:pt x="254" y="346"/>
                    <a:pt x="284" y="287"/>
                    <a:pt x="329" y="212"/>
                  </a:cubicBezTo>
                  <a:cubicBezTo>
                    <a:pt x="404" y="77"/>
                    <a:pt x="449" y="3"/>
                    <a:pt x="434" y="3"/>
                  </a:cubicBezTo>
                  <a:cubicBezTo>
                    <a:pt x="434" y="1"/>
                    <a:pt x="433" y="1"/>
                    <a:pt x="431" y="1"/>
                  </a:cubicBezTo>
                  <a:close/>
                </a:path>
              </a:pathLst>
            </a:custGeom>
            <a:solidFill>
              <a:srgbClr val="D68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0"/>
            <p:cNvSpPr/>
            <p:nvPr/>
          </p:nvSpPr>
          <p:spPr>
            <a:xfrm>
              <a:off x="898116" y="2174879"/>
              <a:ext cx="765265" cy="561670"/>
            </a:xfrm>
            <a:custGeom>
              <a:avLst/>
              <a:gdLst/>
              <a:ahLst/>
              <a:cxnLst/>
              <a:rect l="l" t="t" r="r" b="b"/>
              <a:pathLst>
                <a:path w="27003" h="19819" extrusionOk="0">
                  <a:moveTo>
                    <a:pt x="5601" y="0"/>
                  </a:moveTo>
                  <a:lnTo>
                    <a:pt x="5601" y="672"/>
                  </a:lnTo>
                  <a:lnTo>
                    <a:pt x="3764" y="672"/>
                  </a:lnTo>
                  <a:cubicBezTo>
                    <a:pt x="3764" y="672"/>
                    <a:pt x="3751" y="672"/>
                    <a:pt x="3726" y="672"/>
                  </a:cubicBezTo>
                  <a:cubicBezTo>
                    <a:pt x="3360" y="672"/>
                    <a:pt x="462" y="803"/>
                    <a:pt x="1" y="4929"/>
                  </a:cubicBezTo>
                  <a:lnTo>
                    <a:pt x="2360" y="6796"/>
                  </a:lnTo>
                  <a:lnTo>
                    <a:pt x="3316" y="10395"/>
                  </a:lnTo>
                  <a:cubicBezTo>
                    <a:pt x="3660" y="11650"/>
                    <a:pt x="2450" y="13636"/>
                    <a:pt x="1882" y="16877"/>
                  </a:cubicBezTo>
                  <a:cubicBezTo>
                    <a:pt x="1793" y="17414"/>
                    <a:pt x="1882" y="17967"/>
                    <a:pt x="2136" y="18445"/>
                  </a:cubicBezTo>
                  <a:lnTo>
                    <a:pt x="14084" y="19819"/>
                  </a:lnTo>
                  <a:lnTo>
                    <a:pt x="14084" y="19819"/>
                  </a:lnTo>
                  <a:lnTo>
                    <a:pt x="13457" y="10694"/>
                  </a:lnTo>
                  <a:lnTo>
                    <a:pt x="13263" y="8573"/>
                  </a:lnTo>
                  <a:lnTo>
                    <a:pt x="13263" y="8573"/>
                  </a:lnTo>
                  <a:cubicBezTo>
                    <a:pt x="14237" y="9901"/>
                    <a:pt x="15970" y="11770"/>
                    <a:pt x="18101" y="11770"/>
                  </a:cubicBezTo>
                  <a:cubicBezTo>
                    <a:pt x="18126" y="11770"/>
                    <a:pt x="18151" y="11770"/>
                    <a:pt x="18176" y="11769"/>
                  </a:cubicBezTo>
                  <a:cubicBezTo>
                    <a:pt x="21865" y="11709"/>
                    <a:pt x="27003" y="3943"/>
                    <a:pt x="27003" y="3943"/>
                  </a:cubicBezTo>
                  <a:lnTo>
                    <a:pt x="24598" y="2211"/>
                  </a:lnTo>
                  <a:cubicBezTo>
                    <a:pt x="24598" y="2211"/>
                    <a:pt x="19043" y="7677"/>
                    <a:pt x="18266" y="7722"/>
                  </a:cubicBezTo>
                  <a:cubicBezTo>
                    <a:pt x="18261" y="7722"/>
                    <a:pt x="18256" y="7722"/>
                    <a:pt x="18250" y="7722"/>
                  </a:cubicBezTo>
                  <a:cubicBezTo>
                    <a:pt x="17339" y="7722"/>
                    <a:pt x="14637" y="3883"/>
                    <a:pt x="14637" y="3883"/>
                  </a:cubicBezTo>
                  <a:cubicBezTo>
                    <a:pt x="12889" y="1180"/>
                    <a:pt x="10574" y="747"/>
                    <a:pt x="9738" y="672"/>
                  </a:cubicBezTo>
                  <a:lnTo>
                    <a:pt x="9738" y="344"/>
                  </a:lnTo>
                  <a:lnTo>
                    <a:pt x="5601"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0"/>
            <p:cNvSpPr/>
            <p:nvPr/>
          </p:nvSpPr>
          <p:spPr>
            <a:xfrm>
              <a:off x="1055148" y="2182928"/>
              <a:ext cx="80032" cy="57587"/>
            </a:xfrm>
            <a:custGeom>
              <a:avLst/>
              <a:gdLst/>
              <a:ahLst/>
              <a:cxnLst/>
              <a:rect l="l" t="t" r="r" b="b"/>
              <a:pathLst>
                <a:path w="2824" h="2032" extrusionOk="0">
                  <a:moveTo>
                    <a:pt x="2793" y="0"/>
                  </a:moveTo>
                  <a:cubicBezTo>
                    <a:pt x="2763" y="179"/>
                    <a:pt x="2734" y="374"/>
                    <a:pt x="2719" y="568"/>
                  </a:cubicBezTo>
                  <a:cubicBezTo>
                    <a:pt x="2675" y="898"/>
                    <a:pt x="2619" y="1367"/>
                    <a:pt x="2508" y="1880"/>
                  </a:cubicBezTo>
                  <a:lnTo>
                    <a:pt x="2508" y="1880"/>
                  </a:lnTo>
                  <a:cubicBezTo>
                    <a:pt x="2379" y="1813"/>
                    <a:pt x="2250" y="1735"/>
                    <a:pt x="2121" y="1658"/>
                  </a:cubicBezTo>
                  <a:cubicBezTo>
                    <a:pt x="1539" y="1314"/>
                    <a:pt x="1031" y="971"/>
                    <a:pt x="643" y="732"/>
                  </a:cubicBezTo>
                  <a:cubicBezTo>
                    <a:pt x="448" y="612"/>
                    <a:pt x="299" y="523"/>
                    <a:pt x="180" y="463"/>
                  </a:cubicBezTo>
                  <a:cubicBezTo>
                    <a:pt x="135" y="433"/>
                    <a:pt x="75" y="403"/>
                    <a:pt x="0" y="388"/>
                  </a:cubicBezTo>
                  <a:lnTo>
                    <a:pt x="0" y="388"/>
                  </a:lnTo>
                  <a:cubicBezTo>
                    <a:pt x="195" y="538"/>
                    <a:pt x="389" y="672"/>
                    <a:pt x="598" y="792"/>
                  </a:cubicBezTo>
                  <a:cubicBezTo>
                    <a:pt x="986" y="1046"/>
                    <a:pt x="1494" y="1404"/>
                    <a:pt x="2091" y="1762"/>
                  </a:cubicBezTo>
                  <a:cubicBezTo>
                    <a:pt x="2241" y="1852"/>
                    <a:pt x="2390" y="1927"/>
                    <a:pt x="2524" y="2001"/>
                  </a:cubicBezTo>
                  <a:lnTo>
                    <a:pt x="2599" y="2031"/>
                  </a:lnTo>
                  <a:lnTo>
                    <a:pt x="2614" y="1972"/>
                  </a:lnTo>
                  <a:cubicBezTo>
                    <a:pt x="2704" y="1509"/>
                    <a:pt x="2763" y="1031"/>
                    <a:pt x="2793" y="568"/>
                  </a:cubicBezTo>
                  <a:cubicBezTo>
                    <a:pt x="2823" y="374"/>
                    <a:pt x="2823" y="194"/>
                    <a:pt x="2793"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0"/>
            <p:cNvSpPr/>
            <p:nvPr/>
          </p:nvSpPr>
          <p:spPr>
            <a:xfrm>
              <a:off x="1134301" y="2182928"/>
              <a:ext cx="40243" cy="56340"/>
            </a:xfrm>
            <a:custGeom>
              <a:avLst/>
              <a:gdLst/>
              <a:ahLst/>
              <a:cxnLst/>
              <a:rect l="l" t="t" r="r" b="b"/>
              <a:pathLst>
                <a:path w="1420" h="1988" extrusionOk="0">
                  <a:moveTo>
                    <a:pt x="0" y="0"/>
                  </a:moveTo>
                  <a:cubicBezTo>
                    <a:pt x="45" y="179"/>
                    <a:pt x="105" y="359"/>
                    <a:pt x="179" y="523"/>
                  </a:cubicBezTo>
                  <a:cubicBezTo>
                    <a:pt x="299" y="851"/>
                    <a:pt x="463" y="1285"/>
                    <a:pt x="687" y="1762"/>
                  </a:cubicBezTo>
                  <a:cubicBezTo>
                    <a:pt x="702" y="1822"/>
                    <a:pt x="732" y="1897"/>
                    <a:pt x="777" y="1942"/>
                  </a:cubicBezTo>
                  <a:cubicBezTo>
                    <a:pt x="806" y="1971"/>
                    <a:pt x="841" y="1987"/>
                    <a:pt x="874" y="1987"/>
                  </a:cubicBezTo>
                  <a:cubicBezTo>
                    <a:pt x="893" y="1987"/>
                    <a:pt x="910" y="1982"/>
                    <a:pt x="926" y="1972"/>
                  </a:cubicBezTo>
                  <a:cubicBezTo>
                    <a:pt x="971" y="1942"/>
                    <a:pt x="986" y="1912"/>
                    <a:pt x="1001" y="1867"/>
                  </a:cubicBezTo>
                  <a:cubicBezTo>
                    <a:pt x="1061" y="1762"/>
                    <a:pt x="1105" y="1658"/>
                    <a:pt x="1135" y="1538"/>
                  </a:cubicBezTo>
                  <a:cubicBezTo>
                    <a:pt x="1210" y="1329"/>
                    <a:pt x="1255" y="1120"/>
                    <a:pt x="1300" y="956"/>
                  </a:cubicBezTo>
                  <a:cubicBezTo>
                    <a:pt x="1344" y="777"/>
                    <a:pt x="1389" y="598"/>
                    <a:pt x="1419" y="418"/>
                  </a:cubicBezTo>
                  <a:lnTo>
                    <a:pt x="1419" y="418"/>
                  </a:lnTo>
                  <a:cubicBezTo>
                    <a:pt x="1329" y="583"/>
                    <a:pt x="1255" y="762"/>
                    <a:pt x="1225" y="941"/>
                  </a:cubicBezTo>
                  <a:cubicBezTo>
                    <a:pt x="1165" y="1105"/>
                    <a:pt x="1120" y="1299"/>
                    <a:pt x="1046" y="1509"/>
                  </a:cubicBezTo>
                  <a:cubicBezTo>
                    <a:pt x="1001" y="1613"/>
                    <a:pt x="956" y="1718"/>
                    <a:pt x="911" y="1822"/>
                  </a:cubicBezTo>
                  <a:cubicBezTo>
                    <a:pt x="896" y="1837"/>
                    <a:pt x="881" y="1867"/>
                    <a:pt x="866" y="1867"/>
                  </a:cubicBezTo>
                  <a:lnTo>
                    <a:pt x="852" y="1867"/>
                  </a:lnTo>
                  <a:cubicBezTo>
                    <a:pt x="822" y="1822"/>
                    <a:pt x="807" y="1777"/>
                    <a:pt x="777" y="1718"/>
                  </a:cubicBezTo>
                  <a:cubicBezTo>
                    <a:pt x="583" y="1240"/>
                    <a:pt x="389" y="807"/>
                    <a:pt x="254" y="493"/>
                  </a:cubicBezTo>
                  <a:cubicBezTo>
                    <a:pt x="179" y="329"/>
                    <a:pt x="105" y="164"/>
                    <a:pt x="0"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0"/>
            <p:cNvSpPr/>
            <p:nvPr/>
          </p:nvSpPr>
          <p:spPr>
            <a:xfrm>
              <a:off x="1137674" y="2193073"/>
              <a:ext cx="14850" cy="420736"/>
            </a:xfrm>
            <a:custGeom>
              <a:avLst/>
              <a:gdLst/>
              <a:ahLst/>
              <a:cxnLst/>
              <a:rect l="l" t="t" r="r" b="b"/>
              <a:pathLst>
                <a:path w="524" h="14846" extrusionOk="0">
                  <a:moveTo>
                    <a:pt x="1" y="1"/>
                  </a:moveTo>
                  <a:cubicBezTo>
                    <a:pt x="1" y="60"/>
                    <a:pt x="1" y="105"/>
                    <a:pt x="1" y="165"/>
                  </a:cubicBezTo>
                  <a:lnTo>
                    <a:pt x="1" y="583"/>
                  </a:lnTo>
                  <a:cubicBezTo>
                    <a:pt x="16" y="971"/>
                    <a:pt x="31" y="1509"/>
                    <a:pt x="46" y="2181"/>
                  </a:cubicBezTo>
                  <a:cubicBezTo>
                    <a:pt x="90" y="3525"/>
                    <a:pt x="135" y="5377"/>
                    <a:pt x="210" y="7423"/>
                  </a:cubicBezTo>
                  <a:cubicBezTo>
                    <a:pt x="285" y="9469"/>
                    <a:pt x="359" y="11321"/>
                    <a:pt x="404" y="12680"/>
                  </a:cubicBezTo>
                  <a:cubicBezTo>
                    <a:pt x="434" y="13337"/>
                    <a:pt x="464" y="13875"/>
                    <a:pt x="479" y="14263"/>
                  </a:cubicBezTo>
                  <a:cubicBezTo>
                    <a:pt x="494" y="14443"/>
                    <a:pt x="509" y="14577"/>
                    <a:pt x="509" y="14696"/>
                  </a:cubicBezTo>
                  <a:cubicBezTo>
                    <a:pt x="509" y="14741"/>
                    <a:pt x="509" y="14801"/>
                    <a:pt x="523" y="14846"/>
                  </a:cubicBezTo>
                  <a:cubicBezTo>
                    <a:pt x="523" y="14801"/>
                    <a:pt x="523" y="14741"/>
                    <a:pt x="523" y="14696"/>
                  </a:cubicBezTo>
                  <a:lnTo>
                    <a:pt x="523" y="14263"/>
                  </a:lnTo>
                  <a:cubicBezTo>
                    <a:pt x="509" y="13875"/>
                    <a:pt x="494" y="13337"/>
                    <a:pt x="479" y="12680"/>
                  </a:cubicBezTo>
                  <a:cubicBezTo>
                    <a:pt x="434" y="11321"/>
                    <a:pt x="389" y="9469"/>
                    <a:pt x="314" y="7423"/>
                  </a:cubicBezTo>
                  <a:cubicBezTo>
                    <a:pt x="240" y="5377"/>
                    <a:pt x="165" y="3525"/>
                    <a:pt x="120" y="2166"/>
                  </a:cubicBezTo>
                  <a:cubicBezTo>
                    <a:pt x="90" y="1509"/>
                    <a:pt x="60" y="971"/>
                    <a:pt x="46" y="583"/>
                  </a:cubicBezTo>
                  <a:cubicBezTo>
                    <a:pt x="31" y="404"/>
                    <a:pt x="16" y="269"/>
                    <a:pt x="16" y="150"/>
                  </a:cubicBezTo>
                  <a:cubicBezTo>
                    <a:pt x="16" y="105"/>
                    <a:pt x="16" y="60"/>
                    <a:pt x="1" y="1"/>
                  </a:cubicBezTo>
                  <a:close/>
                </a:path>
              </a:pathLst>
            </a:custGeom>
            <a:solidFill>
              <a:srgbClr val="F4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0"/>
            <p:cNvSpPr/>
            <p:nvPr/>
          </p:nvSpPr>
          <p:spPr>
            <a:xfrm>
              <a:off x="1131326" y="2189701"/>
              <a:ext cx="18223" cy="58437"/>
            </a:xfrm>
            <a:custGeom>
              <a:avLst/>
              <a:gdLst/>
              <a:ahLst/>
              <a:cxnLst/>
              <a:rect l="l" t="t" r="r" b="b"/>
              <a:pathLst>
                <a:path w="643" h="2062" extrusionOk="0">
                  <a:moveTo>
                    <a:pt x="180" y="0"/>
                  </a:moveTo>
                  <a:lnTo>
                    <a:pt x="1" y="1105"/>
                  </a:lnTo>
                  <a:lnTo>
                    <a:pt x="344" y="2061"/>
                  </a:lnTo>
                  <a:lnTo>
                    <a:pt x="643" y="1031"/>
                  </a:lnTo>
                  <a:lnTo>
                    <a:pt x="180"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0"/>
            <p:cNvSpPr/>
            <p:nvPr/>
          </p:nvSpPr>
          <p:spPr>
            <a:xfrm>
              <a:off x="1136398" y="2240061"/>
              <a:ext cx="64388" cy="401266"/>
            </a:xfrm>
            <a:custGeom>
              <a:avLst/>
              <a:gdLst/>
              <a:ahLst/>
              <a:cxnLst/>
              <a:rect l="l" t="t" r="r" b="b"/>
              <a:pathLst>
                <a:path w="2272" h="14159" extrusionOk="0">
                  <a:moveTo>
                    <a:pt x="225" y="0"/>
                  </a:moveTo>
                  <a:lnTo>
                    <a:pt x="1" y="10768"/>
                  </a:lnTo>
                  <a:lnTo>
                    <a:pt x="1629" y="14159"/>
                  </a:lnTo>
                  <a:lnTo>
                    <a:pt x="2271" y="10335"/>
                  </a:lnTo>
                  <a:lnTo>
                    <a:pt x="225"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0"/>
            <p:cNvSpPr/>
            <p:nvPr/>
          </p:nvSpPr>
          <p:spPr>
            <a:xfrm>
              <a:off x="1411098" y="2393267"/>
              <a:ext cx="6376" cy="42793"/>
            </a:xfrm>
            <a:custGeom>
              <a:avLst/>
              <a:gdLst/>
              <a:ahLst/>
              <a:cxnLst/>
              <a:rect l="l" t="t" r="r" b="b"/>
              <a:pathLst>
                <a:path w="225" h="1510" extrusionOk="0">
                  <a:moveTo>
                    <a:pt x="120" y="1"/>
                  </a:moveTo>
                  <a:cubicBezTo>
                    <a:pt x="31" y="240"/>
                    <a:pt x="1" y="509"/>
                    <a:pt x="31" y="762"/>
                  </a:cubicBezTo>
                  <a:cubicBezTo>
                    <a:pt x="46" y="986"/>
                    <a:pt x="90" y="1210"/>
                    <a:pt x="165" y="1434"/>
                  </a:cubicBezTo>
                  <a:lnTo>
                    <a:pt x="210" y="1509"/>
                  </a:lnTo>
                  <a:lnTo>
                    <a:pt x="225" y="1434"/>
                  </a:lnTo>
                  <a:lnTo>
                    <a:pt x="225" y="1345"/>
                  </a:lnTo>
                  <a:cubicBezTo>
                    <a:pt x="221" y="1345"/>
                    <a:pt x="218" y="1346"/>
                    <a:pt x="214" y="1348"/>
                  </a:cubicBezTo>
                  <a:lnTo>
                    <a:pt x="214" y="1348"/>
                  </a:lnTo>
                  <a:cubicBezTo>
                    <a:pt x="191" y="1213"/>
                    <a:pt x="148" y="996"/>
                    <a:pt x="135" y="747"/>
                  </a:cubicBezTo>
                  <a:cubicBezTo>
                    <a:pt x="120" y="344"/>
                    <a:pt x="150" y="1"/>
                    <a:pt x="120"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0"/>
            <p:cNvSpPr/>
            <p:nvPr/>
          </p:nvSpPr>
          <p:spPr>
            <a:xfrm>
              <a:off x="1416596" y="2395393"/>
              <a:ext cx="14000" cy="35170"/>
            </a:xfrm>
            <a:custGeom>
              <a:avLst/>
              <a:gdLst/>
              <a:ahLst/>
              <a:cxnLst/>
              <a:rect l="l" t="t" r="r" b="b"/>
              <a:pathLst>
                <a:path w="494" h="1241" extrusionOk="0">
                  <a:moveTo>
                    <a:pt x="1" y="0"/>
                  </a:moveTo>
                  <a:cubicBezTo>
                    <a:pt x="1" y="224"/>
                    <a:pt x="61" y="448"/>
                    <a:pt x="165" y="643"/>
                  </a:cubicBezTo>
                  <a:cubicBezTo>
                    <a:pt x="225" y="867"/>
                    <a:pt x="344" y="1076"/>
                    <a:pt x="494" y="1240"/>
                  </a:cubicBezTo>
                  <a:cubicBezTo>
                    <a:pt x="434" y="1016"/>
                    <a:pt x="359" y="822"/>
                    <a:pt x="255" y="613"/>
                  </a:cubicBezTo>
                  <a:cubicBezTo>
                    <a:pt x="195" y="404"/>
                    <a:pt x="105" y="195"/>
                    <a:pt x="1"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0"/>
            <p:cNvSpPr/>
            <p:nvPr/>
          </p:nvSpPr>
          <p:spPr>
            <a:xfrm>
              <a:off x="1580826" y="2251907"/>
              <a:ext cx="72834" cy="49113"/>
            </a:xfrm>
            <a:custGeom>
              <a:avLst/>
              <a:gdLst/>
              <a:ahLst/>
              <a:cxnLst/>
              <a:rect l="l" t="t" r="r" b="b"/>
              <a:pathLst>
                <a:path w="2570" h="1733" extrusionOk="0">
                  <a:moveTo>
                    <a:pt x="1" y="1"/>
                  </a:moveTo>
                  <a:lnTo>
                    <a:pt x="1" y="1"/>
                  </a:lnTo>
                  <a:cubicBezTo>
                    <a:pt x="389" y="344"/>
                    <a:pt x="807" y="643"/>
                    <a:pt x="1255" y="912"/>
                  </a:cubicBezTo>
                  <a:cubicBezTo>
                    <a:pt x="1673" y="1225"/>
                    <a:pt x="2106" y="1494"/>
                    <a:pt x="2569" y="1733"/>
                  </a:cubicBezTo>
                  <a:cubicBezTo>
                    <a:pt x="2166" y="1404"/>
                    <a:pt x="1748" y="1106"/>
                    <a:pt x="1315" y="837"/>
                  </a:cubicBezTo>
                  <a:cubicBezTo>
                    <a:pt x="897" y="523"/>
                    <a:pt x="449" y="254"/>
                    <a:pt x="1"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0"/>
            <p:cNvSpPr/>
            <p:nvPr/>
          </p:nvSpPr>
          <p:spPr>
            <a:xfrm>
              <a:off x="851128" y="2322587"/>
              <a:ext cx="462225" cy="411553"/>
            </a:xfrm>
            <a:custGeom>
              <a:avLst/>
              <a:gdLst/>
              <a:ahLst/>
              <a:cxnLst/>
              <a:rect l="l" t="t" r="r" b="b"/>
              <a:pathLst>
                <a:path w="16310" h="14522" extrusionOk="0">
                  <a:moveTo>
                    <a:pt x="1838" y="1"/>
                  </a:moveTo>
                  <a:cubicBezTo>
                    <a:pt x="1659" y="703"/>
                    <a:pt x="1181" y="3466"/>
                    <a:pt x="733" y="6542"/>
                  </a:cubicBezTo>
                  <a:cubicBezTo>
                    <a:pt x="1" y="11545"/>
                    <a:pt x="10933" y="13263"/>
                    <a:pt x="10933" y="13263"/>
                  </a:cubicBezTo>
                  <a:lnTo>
                    <a:pt x="14234" y="14144"/>
                  </a:lnTo>
                  <a:cubicBezTo>
                    <a:pt x="14234" y="14144"/>
                    <a:pt x="15520" y="14522"/>
                    <a:pt x="15963" y="14522"/>
                  </a:cubicBezTo>
                  <a:cubicBezTo>
                    <a:pt x="16019" y="14522"/>
                    <a:pt x="16061" y="14516"/>
                    <a:pt x="16086" y="14502"/>
                  </a:cubicBezTo>
                  <a:cubicBezTo>
                    <a:pt x="16310" y="14383"/>
                    <a:pt x="14966" y="13785"/>
                    <a:pt x="14503" y="13576"/>
                  </a:cubicBezTo>
                  <a:cubicBezTo>
                    <a:pt x="14040" y="13367"/>
                    <a:pt x="12576" y="10993"/>
                    <a:pt x="12576" y="10993"/>
                  </a:cubicBezTo>
                  <a:cubicBezTo>
                    <a:pt x="13203" y="10604"/>
                    <a:pt x="13547" y="10052"/>
                    <a:pt x="13532" y="9843"/>
                  </a:cubicBezTo>
                  <a:cubicBezTo>
                    <a:pt x="13517" y="9783"/>
                    <a:pt x="13487" y="9708"/>
                    <a:pt x="13412" y="9678"/>
                  </a:cubicBezTo>
                  <a:cubicBezTo>
                    <a:pt x="13378" y="9658"/>
                    <a:pt x="13338" y="9649"/>
                    <a:pt x="13298" y="9649"/>
                  </a:cubicBezTo>
                  <a:cubicBezTo>
                    <a:pt x="13218" y="9649"/>
                    <a:pt x="13139" y="9688"/>
                    <a:pt x="13099" y="9768"/>
                  </a:cubicBezTo>
                  <a:cubicBezTo>
                    <a:pt x="12934" y="9962"/>
                    <a:pt x="12755" y="10141"/>
                    <a:pt x="12546" y="10276"/>
                  </a:cubicBezTo>
                  <a:cubicBezTo>
                    <a:pt x="12382" y="10410"/>
                    <a:pt x="12203" y="10500"/>
                    <a:pt x="12008" y="10560"/>
                  </a:cubicBezTo>
                  <a:cubicBezTo>
                    <a:pt x="11784" y="10634"/>
                    <a:pt x="11590" y="10694"/>
                    <a:pt x="11411" y="10724"/>
                  </a:cubicBezTo>
                  <a:cubicBezTo>
                    <a:pt x="10276" y="10410"/>
                    <a:pt x="7080" y="9395"/>
                    <a:pt x="4765" y="7453"/>
                  </a:cubicBezTo>
                  <a:cubicBezTo>
                    <a:pt x="4347" y="7110"/>
                    <a:pt x="5228" y="971"/>
                    <a:pt x="5228" y="971"/>
                  </a:cubicBezTo>
                  <a:lnTo>
                    <a:pt x="1838" y="1"/>
                  </a:lnTo>
                  <a:close/>
                </a:path>
              </a:pathLst>
            </a:custGeom>
            <a:solidFill>
              <a:srgbClr val="E3B8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0"/>
            <p:cNvSpPr/>
            <p:nvPr/>
          </p:nvSpPr>
          <p:spPr>
            <a:xfrm>
              <a:off x="864249" y="2314539"/>
              <a:ext cx="297598" cy="388173"/>
            </a:xfrm>
            <a:custGeom>
              <a:avLst/>
              <a:gdLst/>
              <a:ahLst/>
              <a:cxnLst/>
              <a:rect l="l" t="t" r="r" b="b"/>
              <a:pathLst>
                <a:path w="10501" h="13697" extrusionOk="0">
                  <a:moveTo>
                    <a:pt x="1196" y="1"/>
                  </a:moveTo>
                  <a:lnTo>
                    <a:pt x="225" y="6692"/>
                  </a:lnTo>
                  <a:cubicBezTo>
                    <a:pt x="1" y="8753"/>
                    <a:pt x="1375" y="10381"/>
                    <a:pt x="3227" y="11307"/>
                  </a:cubicBezTo>
                  <a:cubicBezTo>
                    <a:pt x="6043" y="12700"/>
                    <a:pt x="10199" y="13696"/>
                    <a:pt x="10217" y="13696"/>
                  </a:cubicBezTo>
                  <a:cubicBezTo>
                    <a:pt x="10217" y="13696"/>
                    <a:pt x="10217" y="13696"/>
                    <a:pt x="10216" y="13696"/>
                  </a:cubicBezTo>
                  <a:cubicBezTo>
                    <a:pt x="10186" y="13696"/>
                    <a:pt x="10500" y="10709"/>
                    <a:pt x="10500" y="10709"/>
                  </a:cubicBezTo>
                  <a:cubicBezTo>
                    <a:pt x="10500" y="10709"/>
                    <a:pt x="4616" y="8170"/>
                    <a:pt x="4436" y="7065"/>
                  </a:cubicBezTo>
                  <a:cubicBezTo>
                    <a:pt x="4257" y="5975"/>
                    <a:pt x="5183" y="1405"/>
                    <a:pt x="5183" y="1405"/>
                  </a:cubicBezTo>
                  <a:lnTo>
                    <a:pt x="1196" y="1"/>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0"/>
            <p:cNvSpPr/>
            <p:nvPr/>
          </p:nvSpPr>
          <p:spPr>
            <a:xfrm>
              <a:off x="984468" y="2227790"/>
              <a:ext cx="178202" cy="474922"/>
            </a:xfrm>
            <a:custGeom>
              <a:avLst/>
              <a:gdLst/>
              <a:ahLst/>
              <a:cxnLst/>
              <a:rect l="l" t="t" r="r" b="b"/>
              <a:pathLst>
                <a:path w="6288" h="16758" extrusionOk="0">
                  <a:moveTo>
                    <a:pt x="642" y="0"/>
                  </a:moveTo>
                  <a:cubicBezTo>
                    <a:pt x="642" y="15"/>
                    <a:pt x="702" y="45"/>
                    <a:pt x="807" y="135"/>
                  </a:cubicBezTo>
                  <a:cubicBezTo>
                    <a:pt x="956" y="269"/>
                    <a:pt x="1076" y="433"/>
                    <a:pt x="1150" y="613"/>
                  </a:cubicBezTo>
                  <a:cubicBezTo>
                    <a:pt x="1285" y="896"/>
                    <a:pt x="1344" y="1210"/>
                    <a:pt x="1344" y="1524"/>
                  </a:cubicBezTo>
                  <a:cubicBezTo>
                    <a:pt x="1330" y="1942"/>
                    <a:pt x="1285" y="2360"/>
                    <a:pt x="1195" y="2778"/>
                  </a:cubicBezTo>
                  <a:cubicBezTo>
                    <a:pt x="1031" y="3689"/>
                    <a:pt x="852" y="4779"/>
                    <a:pt x="628" y="6004"/>
                  </a:cubicBezTo>
                  <a:cubicBezTo>
                    <a:pt x="523" y="6601"/>
                    <a:pt x="418" y="7244"/>
                    <a:pt x="299" y="7901"/>
                  </a:cubicBezTo>
                  <a:cubicBezTo>
                    <a:pt x="194" y="8558"/>
                    <a:pt x="0" y="9260"/>
                    <a:pt x="90" y="9992"/>
                  </a:cubicBezTo>
                  <a:cubicBezTo>
                    <a:pt x="90" y="10036"/>
                    <a:pt x="105" y="10081"/>
                    <a:pt x="120" y="10126"/>
                  </a:cubicBezTo>
                  <a:cubicBezTo>
                    <a:pt x="135" y="10171"/>
                    <a:pt x="150" y="10216"/>
                    <a:pt x="165" y="10260"/>
                  </a:cubicBezTo>
                  <a:cubicBezTo>
                    <a:pt x="209" y="10335"/>
                    <a:pt x="269" y="10425"/>
                    <a:pt x="344" y="10484"/>
                  </a:cubicBezTo>
                  <a:cubicBezTo>
                    <a:pt x="463" y="10604"/>
                    <a:pt x="598" y="10723"/>
                    <a:pt x="732" y="10843"/>
                  </a:cubicBezTo>
                  <a:cubicBezTo>
                    <a:pt x="1001" y="11052"/>
                    <a:pt x="1270" y="11261"/>
                    <a:pt x="1568" y="11455"/>
                  </a:cubicBezTo>
                  <a:cubicBezTo>
                    <a:pt x="1852" y="11634"/>
                    <a:pt x="2136" y="11799"/>
                    <a:pt x="2420" y="11948"/>
                  </a:cubicBezTo>
                  <a:lnTo>
                    <a:pt x="3271" y="12381"/>
                  </a:lnTo>
                  <a:lnTo>
                    <a:pt x="6211" y="13799"/>
                  </a:lnTo>
                  <a:lnTo>
                    <a:pt x="6211" y="13799"/>
                  </a:lnTo>
                  <a:cubicBezTo>
                    <a:pt x="6137" y="14697"/>
                    <a:pt x="6063" y="15434"/>
                    <a:pt x="6019" y="15951"/>
                  </a:cubicBezTo>
                  <a:cubicBezTo>
                    <a:pt x="6004" y="16205"/>
                    <a:pt x="5989" y="16414"/>
                    <a:pt x="5974" y="16548"/>
                  </a:cubicBezTo>
                  <a:cubicBezTo>
                    <a:pt x="5974" y="16608"/>
                    <a:pt x="5974" y="16668"/>
                    <a:pt x="5974" y="16712"/>
                  </a:cubicBezTo>
                  <a:cubicBezTo>
                    <a:pt x="5989" y="16668"/>
                    <a:pt x="5989" y="16623"/>
                    <a:pt x="6004" y="16563"/>
                  </a:cubicBezTo>
                  <a:cubicBezTo>
                    <a:pt x="6019" y="16414"/>
                    <a:pt x="6034" y="16219"/>
                    <a:pt x="6064" y="15966"/>
                  </a:cubicBezTo>
                  <a:cubicBezTo>
                    <a:pt x="6124" y="15443"/>
                    <a:pt x="6198" y="14696"/>
                    <a:pt x="6288" y="13785"/>
                  </a:cubicBezTo>
                  <a:lnTo>
                    <a:pt x="6288" y="13755"/>
                  </a:lnTo>
                  <a:lnTo>
                    <a:pt x="6273" y="13740"/>
                  </a:lnTo>
                  <a:lnTo>
                    <a:pt x="3331" y="12277"/>
                  </a:lnTo>
                  <a:lnTo>
                    <a:pt x="2479" y="11858"/>
                  </a:lnTo>
                  <a:cubicBezTo>
                    <a:pt x="2196" y="11709"/>
                    <a:pt x="1912" y="11545"/>
                    <a:pt x="1628" y="11351"/>
                  </a:cubicBezTo>
                  <a:cubicBezTo>
                    <a:pt x="1344" y="11171"/>
                    <a:pt x="1076" y="10962"/>
                    <a:pt x="807" y="10753"/>
                  </a:cubicBezTo>
                  <a:cubicBezTo>
                    <a:pt x="672" y="10634"/>
                    <a:pt x="553" y="10529"/>
                    <a:pt x="418" y="10395"/>
                  </a:cubicBezTo>
                  <a:cubicBezTo>
                    <a:pt x="359" y="10350"/>
                    <a:pt x="314" y="10275"/>
                    <a:pt x="284" y="10201"/>
                  </a:cubicBezTo>
                  <a:cubicBezTo>
                    <a:pt x="254" y="10171"/>
                    <a:pt x="239" y="10126"/>
                    <a:pt x="239" y="10096"/>
                  </a:cubicBezTo>
                  <a:cubicBezTo>
                    <a:pt x="224" y="10051"/>
                    <a:pt x="209" y="10007"/>
                    <a:pt x="209" y="9962"/>
                  </a:cubicBezTo>
                  <a:cubicBezTo>
                    <a:pt x="165" y="9618"/>
                    <a:pt x="180" y="9275"/>
                    <a:pt x="239" y="8931"/>
                  </a:cubicBezTo>
                  <a:cubicBezTo>
                    <a:pt x="254" y="8767"/>
                    <a:pt x="284" y="8603"/>
                    <a:pt x="314" y="8423"/>
                  </a:cubicBezTo>
                  <a:cubicBezTo>
                    <a:pt x="344" y="8259"/>
                    <a:pt x="374" y="8095"/>
                    <a:pt x="404" y="7931"/>
                  </a:cubicBezTo>
                  <a:cubicBezTo>
                    <a:pt x="523" y="7273"/>
                    <a:pt x="628" y="6631"/>
                    <a:pt x="732" y="6019"/>
                  </a:cubicBezTo>
                  <a:cubicBezTo>
                    <a:pt x="926" y="4809"/>
                    <a:pt x="1120" y="3704"/>
                    <a:pt x="1270" y="2778"/>
                  </a:cubicBezTo>
                  <a:cubicBezTo>
                    <a:pt x="1359" y="2375"/>
                    <a:pt x="1404" y="1957"/>
                    <a:pt x="1404" y="1524"/>
                  </a:cubicBezTo>
                  <a:cubicBezTo>
                    <a:pt x="1404" y="1210"/>
                    <a:pt x="1330" y="881"/>
                    <a:pt x="1195" y="598"/>
                  </a:cubicBezTo>
                  <a:cubicBezTo>
                    <a:pt x="1105" y="418"/>
                    <a:pt x="986" y="254"/>
                    <a:pt x="822" y="120"/>
                  </a:cubicBezTo>
                  <a:cubicBezTo>
                    <a:pt x="777" y="75"/>
                    <a:pt x="717" y="30"/>
                    <a:pt x="642" y="0"/>
                  </a:cubicBezTo>
                  <a:close/>
                  <a:moveTo>
                    <a:pt x="5974" y="16712"/>
                  </a:moveTo>
                  <a:cubicBezTo>
                    <a:pt x="5959" y="16727"/>
                    <a:pt x="5959" y="16742"/>
                    <a:pt x="5974" y="16757"/>
                  </a:cubicBezTo>
                  <a:cubicBezTo>
                    <a:pt x="5974" y="16742"/>
                    <a:pt x="5974" y="16727"/>
                    <a:pt x="5974" y="16712"/>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0"/>
            <p:cNvSpPr/>
            <p:nvPr/>
          </p:nvSpPr>
          <p:spPr>
            <a:xfrm>
              <a:off x="1121180" y="2606582"/>
              <a:ext cx="16947" cy="86805"/>
            </a:xfrm>
            <a:custGeom>
              <a:avLst/>
              <a:gdLst/>
              <a:ahLst/>
              <a:cxnLst/>
              <a:rect l="l" t="t" r="r" b="b"/>
              <a:pathLst>
                <a:path w="598" h="3063" extrusionOk="0">
                  <a:moveTo>
                    <a:pt x="598" y="1"/>
                  </a:moveTo>
                  <a:lnTo>
                    <a:pt x="598" y="1"/>
                  </a:lnTo>
                  <a:cubicBezTo>
                    <a:pt x="463" y="494"/>
                    <a:pt x="359" y="1016"/>
                    <a:pt x="284" y="1524"/>
                  </a:cubicBezTo>
                  <a:cubicBezTo>
                    <a:pt x="209" y="1927"/>
                    <a:pt x="135" y="2286"/>
                    <a:pt x="75" y="2600"/>
                  </a:cubicBezTo>
                  <a:cubicBezTo>
                    <a:pt x="30" y="2749"/>
                    <a:pt x="15" y="2898"/>
                    <a:pt x="0" y="3063"/>
                  </a:cubicBezTo>
                  <a:cubicBezTo>
                    <a:pt x="75" y="2913"/>
                    <a:pt x="120" y="2779"/>
                    <a:pt x="150" y="2615"/>
                  </a:cubicBezTo>
                  <a:cubicBezTo>
                    <a:pt x="224" y="2346"/>
                    <a:pt x="314" y="1972"/>
                    <a:pt x="389" y="1539"/>
                  </a:cubicBezTo>
                  <a:cubicBezTo>
                    <a:pt x="463" y="1121"/>
                    <a:pt x="523" y="733"/>
                    <a:pt x="568" y="449"/>
                  </a:cubicBezTo>
                  <a:cubicBezTo>
                    <a:pt x="598" y="300"/>
                    <a:pt x="598" y="150"/>
                    <a:pt x="598"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0"/>
            <p:cNvSpPr/>
            <p:nvPr/>
          </p:nvSpPr>
          <p:spPr>
            <a:xfrm>
              <a:off x="891768" y="2585441"/>
              <a:ext cx="262032" cy="117271"/>
            </a:xfrm>
            <a:custGeom>
              <a:avLst/>
              <a:gdLst/>
              <a:ahLst/>
              <a:cxnLst/>
              <a:rect l="l" t="t" r="r" b="b"/>
              <a:pathLst>
                <a:path w="9246" h="4138" extrusionOk="0">
                  <a:moveTo>
                    <a:pt x="1" y="0"/>
                  </a:moveTo>
                  <a:cubicBezTo>
                    <a:pt x="30" y="30"/>
                    <a:pt x="45" y="60"/>
                    <a:pt x="75" y="90"/>
                  </a:cubicBezTo>
                  <a:cubicBezTo>
                    <a:pt x="120" y="120"/>
                    <a:pt x="195" y="194"/>
                    <a:pt x="284" y="299"/>
                  </a:cubicBezTo>
                  <a:cubicBezTo>
                    <a:pt x="538" y="553"/>
                    <a:pt x="822" y="807"/>
                    <a:pt x="1106" y="1031"/>
                  </a:cubicBezTo>
                  <a:cubicBezTo>
                    <a:pt x="1539" y="1359"/>
                    <a:pt x="2002" y="1658"/>
                    <a:pt x="2480" y="1912"/>
                  </a:cubicBezTo>
                  <a:cubicBezTo>
                    <a:pt x="3077" y="2225"/>
                    <a:pt x="3689" y="2494"/>
                    <a:pt x="4317" y="2733"/>
                  </a:cubicBezTo>
                  <a:cubicBezTo>
                    <a:pt x="5646" y="3211"/>
                    <a:pt x="6886" y="3540"/>
                    <a:pt x="7782" y="3779"/>
                  </a:cubicBezTo>
                  <a:lnTo>
                    <a:pt x="8842" y="4048"/>
                  </a:lnTo>
                  <a:lnTo>
                    <a:pt x="9141" y="4122"/>
                  </a:lnTo>
                  <a:cubicBezTo>
                    <a:pt x="9171" y="4137"/>
                    <a:pt x="9200" y="4137"/>
                    <a:pt x="9245" y="4137"/>
                  </a:cubicBezTo>
                  <a:cubicBezTo>
                    <a:pt x="9215" y="4122"/>
                    <a:pt x="9186" y="4107"/>
                    <a:pt x="9141" y="4107"/>
                  </a:cubicBezTo>
                  <a:lnTo>
                    <a:pt x="8857" y="4003"/>
                  </a:lnTo>
                  <a:lnTo>
                    <a:pt x="7797" y="3704"/>
                  </a:lnTo>
                  <a:cubicBezTo>
                    <a:pt x="6915" y="3435"/>
                    <a:pt x="5676" y="3107"/>
                    <a:pt x="4347" y="2614"/>
                  </a:cubicBezTo>
                  <a:cubicBezTo>
                    <a:pt x="3719" y="2390"/>
                    <a:pt x="3122" y="2121"/>
                    <a:pt x="2525" y="1822"/>
                  </a:cubicBezTo>
                  <a:cubicBezTo>
                    <a:pt x="2047" y="1568"/>
                    <a:pt x="1584" y="1285"/>
                    <a:pt x="1151" y="971"/>
                  </a:cubicBezTo>
                  <a:cubicBezTo>
                    <a:pt x="852" y="762"/>
                    <a:pt x="568" y="523"/>
                    <a:pt x="299" y="269"/>
                  </a:cubicBezTo>
                  <a:cubicBezTo>
                    <a:pt x="120" y="105"/>
                    <a:pt x="1" y="0"/>
                    <a:pt x="1"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0"/>
            <p:cNvSpPr/>
            <p:nvPr/>
          </p:nvSpPr>
          <p:spPr>
            <a:xfrm>
              <a:off x="1144872" y="2621404"/>
              <a:ext cx="11024" cy="11024"/>
            </a:xfrm>
            <a:custGeom>
              <a:avLst/>
              <a:gdLst/>
              <a:ahLst/>
              <a:cxnLst/>
              <a:rect l="l" t="t" r="r" b="b"/>
              <a:pathLst>
                <a:path w="389" h="389" extrusionOk="0">
                  <a:moveTo>
                    <a:pt x="180" y="1"/>
                  </a:moveTo>
                  <a:cubicBezTo>
                    <a:pt x="75" y="16"/>
                    <a:pt x="1" y="105"/>
                    <a:pt x="1" y="210"/>
                  </a:cubicBezTo>
                  <a:cubicBezTo>
                    <a:pt x="1" y="314"/>
                    <a:pt x="90" y="389"/>
                    <a:pt x="195" y="389"/>
                  </a:cubicBezTo>
                  <a:cubicBezTo>
                    <a:pt x="299" y="389"/>
                    <a:pt x="389" y="299"/>
                    <a:pt x="374" y="195"/>
                  </a:cubicBezTo>
                  <a:cubicBezTo>
                    <a:pt x="374" y="90"/>
                    <a:pt x="284" y="1"/>
                    <a:pt x="180"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418"/>
        <p:cNvGrpSpPr/>
        <p:nvPr/>
      </p:nvGrpSpPr>
      <p:grpSpPr>
        <a:xfrm>
          <a:off x="0" y="0"/>
          <a:ext cx="0" cy="0"/>
          <a:chOff x="0" y="0"/>
          <a:chExt cx="0" cy="0"/>
        </a:xfrm>
      </p:grpSpPr>
      <p:sp>
        <p:nvSpPr>
          <p:cNvPr id="3419" name="Google Shape;3419;p71"/>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3420" name="Google Shape;3420;p71"/>
          <p:cNvSpPr txBox="1">
            <a:spLocks noGrp="1"/>
          </p:cNvSpPr>
          <p:nvPr>
            <p:ph type="body" idx="1"/>
          </p:nvPr>
        </p:nvSpPr>
        <p:spPr>
          <a:xfrm>
            <a:off x="1652750" y="1246850"/>
            <a:ext cx="2133300" cy="3524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800">
                <a:solidFill>
                  <a:schemeClr val="lt2"/>
                </a:solidFill>
                <a:latin typeface="Oswald Regular"/>
                <a:ea typeface="Oswald Regular"/>
                <a:cs typeface="Oswald Regular"/>
                <a:sym typeface="Oswald Regular"/>
              </a:rPr>
              <a:t>VECTORS</a:t>
            </a:r>
            <a:endParaRPr sz="1800">
              <a:solidFill>
                <a:schemeClr val="lt2"/>
              </a:solidFill>
              <a:latin typeface="Oswald Regular"/>
              <a:ea typeface="Oswald Regular"/>
              <a:cs typeface="Oswald Regular"/>
              <a:sym typeface="Oswald Regular"/>
            </a:endParaRPr>
          </a:p>
          <a:p>
            <a:pPr marL="0" lvl="0" indent="0" algn="l" rtl="0">
              <a:lnSpc>
                <a:spcPct val="60000"/>
              </a:lnSpc>
              <a:spcBef>
                <a:spcPts val="0"/>
              </a:spcBef>
              <a:spcAft>
                <a:spcPts val="0"/>
              </a:spcAft>
              <a:buNone/>
            </a:pPr>
            <a:endParaRPr sz="1800">
              <a:solidFill>
                <a:srgbClr val="77C6FC"/>
              </a:solidFill>
              <a:latin typeface="Barlow Semi Condensed Medium"/>
              <a:ea typeface="Barlow Semi Condensed Medium"/>
              <a:cs typeface="Barlow Semi Condensed Medium"/>
              <a:sym typeface="Barlow Semi Condensed Medium"/>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3"/>
              </a:rPr>
              <a:t>Visual Data</a:t>
            </a:r>
            <a:endParaRPr sz="14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4"/>
              </a:rPr>
              <a:t>Consulting</a:t>
            </a:r>
            <a:endParaRPr sz="18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5"/>
              </a:rPr>
              <a:t>Segmentation</a:t>
            </a:r>
            <a:endParaRPr sz="18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6"/>
              </a:rPr>
              <a:t>Problem solving</a:t>
            </a:r>
            <a:endParaRPr sz="18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7"/>
              </a:rPr>
              <a:t>At the office</a:t>
            </a:r>
            <a:endParaRPr sz="18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8"/>
              </a:rPr>
              <a:t>Pie Chart</a:t>
            </a:r>
            <a:endParaRPr sz="14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9"/>
              </a:rPr>
              <a:t>Data Trends</a:t>
            </a:r>
            <a:endParaRPr sz="14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10"/>
              </a:rPr>
              <a:t>Data Points</a:t>
            </a:r>
            <a:endParaRPr sz="14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solidFill>
                  <a:schemeClr val="hlink"/>
                </a:solidFill>
                <a:uFill>
                  <a:noFill/>
                </a:uFill>
                <a:latin typeface="Roboto"/>
                <a:ea typeface="Roboto"/>
                <a:cs typeface="Roboto"/>
                <a:sym typeface="Roboto"/>
                <a:hlinkClick r:id="rId11"/>
              </a:rPr>
              <a:t>Fast Loading</a:t>
            </a:r>
            <a:endParaRPr sz="1400">
              <a:latin typeface="Roboto"/>
              <a:ea typeface="Roboto"/>
              <a:cs typeface="Roboto"/>
              <a:sym typeface="Roboto"/>
            </a:endParaRPr>
          </a:p>
          <a:p>
            <a:pPr marL="457200" marR="50800" lvl="0" indent="-317500" algn="l" rtl="0">
              <a:lnSpc>
                <a:spcPct val="100000"/>
              </a:lnSpc>
              <a:spcBef>
                <a:spcPts val="0"/>
              </a:spcBef>
              <a:spcAft>
                <a:spcPts val="0"/>
              </a:spcAft>
              <a:buSzPts val="1400"/>
              <a:buFont typeface="Roboto"/>
              <a:buChar char="●"/>
            </a:pPr>
            <a:r>
              <a:rPr lang="en" sz="1400">
                <a:uFill>
                  <a:noFill/>
                </a:uFill>
                <a:latin typeface="Roboto"/>
                <a:ea typeface="Roboto"/>
                <a:cs typeface="Roboto"/>
                <a:sym typeface="Roboto"/>
                <a:hlinkClick r:id="rId12"/>
              </a:rPr>
              <a:t>Geometric corners background</a:t>
            </a:r>
            <a:endParaRPr sz="1400">
              <a:latin typeface="Roboto"/>
              <a:ea typeface="Roboto"/>
              <a:cs typeface="Roboto"/>
              <a:sym typeface="Roboto"/>
            </a:endParaRPr>
          </a:p>
          <a:p>
            <a:pPr marL="0" lvl="0" indent="0" algn="l" rtl="0">
              <a:spcBef>
                <a:spcPts val="0"/>
              </a:spcBef>
              <a:spcAft>
                <a:spcPts val="1600"/>
              </a:spcAft>
              <a:buNone/>
            </a:pPr>
            <a:endParaRPr/>
          </a:p>
        </p:txBody>
      </p:sp>
      <p:sp>
        <p:nvSpPr>
          <p:cNvPr id="3421" name="Google Shape;3421;p71"/>
          <p:cNvSpPr txBox="1">
            <a:spLocks noGrp="1"/>
          </p:cNvSpPr>
          <p:nvPr>
            <p:ph type="body" idx="2"/>
          </p:nvPr>
        </p:nvSpPr>
        <p:spPr>
          <a:xfrm>
            <a:off x="4296525" y="1246850"/>
            <a:ext cx="3190200" cy="3524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800">
                <a:solidFill>
                  <a:schemeClr val="lt2"/>
                </a:solidFill>
                <a:latin typeface="Oswald Regular"/>
                <a:ea typeface="Oswald Regular"/>
                <a:cs typeface="Oswald Regular"/>
                <a:sym typeface="Oswald Regular"/>
              </a:rPr>
              <a:t>PHOTOS</a:t>
            </a:r>
            <a:endParaRPr sz="1800">
              <a:solidFill>
                <a:schemeClr val="lt2"/>
              </a:solidFill>
              <a:latin typeface="Oswald Regular"/>
              <a:ea typeface="Oswald Regular"/>
              <a:cs typeface="Oswald Regular"/>
              <a:sym typeface="Oswald Regular"/>
            </a:endParaRPr>
          </a:p>
          <a:p>
            <a:pPr marL="0" lvl="0" indent="0" algn="l" rtl="0">
              <a:lnSpc>
                <a:spcPct val="60000"/>
              </a:lnSpc>
              <a:spcBef>
                <a:spcPts val="0"/>
              </a:spcBef>
              <a:spcAft>
                <a:spcPts val="0"/>
              </a:spcAft>
              <a:buNone/>
            </a:pPr>
            <a:endParaRPr sz="1800">
              <a:solidFill>
                <a:srgbClr val="77C6FC"/>
              </a:solidFill>
              <a:latin typeface="Barlow Semi Condensed Medium"/>
              <a:ea typeface="Barlow Semi Condensed Medium"/>
              <a:cs typeface="Barlow Semi Condensed Medium"/>
              <a:sym typeface="Barlow Semi Condensed Medium"/>
            </a:endParaRPr>
          </a:p>
          <a:p>
            <a:pPr marL="457200" marR="50800" lvl="0" indent="-317500" algn="l" rtl="0">
              <a:lnSpc>
                <a:spcPct val="100000"/>
              </a:lnSpc>
              <a:spcBef>
                <a:spcPts val="0"/>
              </a:spcBef>
              <a:spcAft>
                <a:spcPts val="0"/>
              </a:spcAft>
              <a:buClr>
                <a:schemeClr val="dk1"/>
              </a:buClr>
              <a:buSzPts val="1400"/>
              <a:buFont typeface="Roboto"/>
              <a:buChar char="●"/>
            </a:pPr>
            <a:r>
              <a:rPr lang="en" sz="1400">
                <a:latin typeface="Roboto"/>
                <a:ea typeface="Roboto"/>
                <a:cs typeface="Roboto"/>
                <a:sym typeface="Roboto"/>
              </a:rPr>
              <a:t>H</a:t>
            </a:r>
            <a:r>
              <a:rPr lang="en" sz="1400">
                <a:uFill>
                  <a:noFill/>
                </a:uFill>
                <a:latin typeface="Roboto"/>
                <a:ea typeface="Roboto"/>
                <a:cs typeface="Roboto"/>
                <a:sym typeface="Roboto"/>
                <a:hlinkClick r:id="rId13"/>
              </a:rPr>
              <a:t>and holding graph</a:t>
            </a:r>
            <a:endParaRPr sz="1400">
              <a:latin typeface="Roboto"/>
              <a:ea typeface="Roboto"/>
              <a:cs typeface="Roboto"/>
              <a:sym typeface="Roboto"/>
            </a:endParaRPr>
          </a:p>
          <a:p>
            <a:pPr marL="457200" marR="50800" lvl="0" indent="-317500" algn="l" rtl="0">
              <a:lnSpc>
                <a:spcPct val="100000"/>
              </a:lnSpc>
              <a:spcBef>
                <a:spcPts val="0"/>
              </a:spcBef>
              <a:spcAft>
                <a:spcPts val="0"/>
              </a:spcAft>
              <a:buClr>
                <a:schemeClr val="dk1"/>
              </a:buClr>
              <a:buSzPts val="1400"/>
              <a:buFont typeface="Roboto"/>
              <a:buChar char="●"/>
            </a:pPr>
            <a:r>
              <a:rPr lang="en" sz="1400">
                <a:uFill>
                  <a:noFill/>
                </a:uFill>
                <a:latin typeface="Roboto"/>
                <a:ea typeface="Roboto"/>
                <a:cs typeface="Roboto"/>
                <a:sym typeface="Roboto"/>
                <a:hlinkClick r:id="rId14"/>
              </a:rPr>
              <a:t>Woman with pen using laptop</a:t>
            </a:r>
            <a:endParaRPr sz="1400">
              <a:latin typeface="Roboto"/>
              <a:ea typeface="Roboto"/>
              <a:cs typeface="Roboto"/>
              <a:sym typeface="Roboto"/>
            </a:endParaRPr>
          </a:p>
          <a:p>
            <a:pPr marL="457200" marR="50800" lvl="0" indent="-317500" algn="l" rtl="0">
              <a:lnSpc>
                <a:spcPct val="100000"/>
              </a:lnSpc>
              <a:spcBef>
                <a:spcPts val="0"/>
              </a:spcBef>
              <a:spcAft>
                <a:spcPts val="0"/>
              </a:spcAft>
              <a:buClr>
                <a:schemeClr val="dk1"/>
              </a:buClr>
              <a:buSzPts val="1400"/>
              <a:buFont typeface="Roboto"/>
              <a:buChar char="●"/>
            </a:pPr>
            <a:r>
              <a:rPr lang="en" sz="1400">
                <a:uFill>
                  <a:noFill/>
                </a:uFill>
                <a:latin typeface="Roboto"/>
                <a:ea typeface="Roboto"/>
                <a:cs typeface="Roboto"/>
                <a:sym typeface="Roboto"/>
                <a:hlinkClick r:id="rId15"/>
              </a:rPr>
              <a:t>An elevated view of coffee cup</a:t>
            </a:r>
            <a:endParaRPr sz="1400">
              <a:latin typeface="Roboto"/>
              <a:ea typeface="Roboto"/>
              <a:cs typeface="Roboto"/>
              <a:sym typeface="Roboto"/>
            </a:endParaRPr>
          </a:p>
          <a:p>
            <a:pPr marL="457200" marR="50800" lvl="0" indent="-317500" algn="l" rtl="0">
              <a:lnSpc>
                <a:spcPct val="100000"/>
              </a:lnSpc>
              <a:spcBef>
                <a:spcPts val="0"/>
              </a:spcBef>
              <a:spcAft>
                <a:spcPts val="0"/>
              </a:spcAft>
              <a:buClr>
                <a:schemeClr val="dk1"/>
              </a:buClr>
              <a:buSzPts val="1400"/>
              <a:buFont typeface="Roboto"/>
              <a:buChar char="●"/>
            </a:pPr>
            <a:r>
              <a:rPr lang="en" sz="1400">
                <a:uFill>
                  <a:noFill/>
                </a:uFill>
                <a:latin typeface="Roboto"/>
                <a:ea typeface="Roboto"/>
                <a:cs typeface="Roboto"/>
                <a:sym typeface="Roboto"/>
                <a:hlinkClick r:id="rId16"/>
              </a:rPr>
              <a:t>Smiling man and woman</a:t>
            </a:r>
            <a:endParaRPr sz="1400">
              <a:latin typeface="Roboto"/>
              <a:ea typeface="Roboto"/>
              <a:cs typeface="Roboto"/>
              <a:sym typeface="Roboto"/>
            </a:endParaRPr>
          </a:p>
          <a:p>
            <a:pPr marL="457200" marR="50800" lvl="0" indent="-317500" algn="l" rtl="0">
              <a:lnSpc>
                <a:spcPct val="100000"/>
              </a:lnSpc>
              <a:spcBef>
                <a:spcPts val="0"/>
              </a:spcBef>
              <a:spcAft>
                <a:spcPts val="0"/>
              </a:spcAft>
              <a:buClr>
                <a:schemeClr val="dk1"/>
              </a:buClr>
              <a:buSzPts val="1400"/>
              <a:buFont typeface="Roboto"/>
              <a:buChar char="●"/>
            </a:pPr>
            <a:r>
              <a:rPr lang="en" sz="1400">
                <a:solidFill>
                  <a:schemeClr val="hlink"/>
                </a:solidFill>
                <a:uFill>
                  <a:noFill/>
                </a:uFill>
                <a:latin typeface="Roboto"/>
                <a:ea typeface="Roboto"/>
                <a:cs typeface="Roboto"/>
                <a:sym typeface="Roboto"/>
                <a:hlinkClick r:id="rId17"/>
              </a:rPr>
              <a:t>Ethnic and blond female</a:t>
            </a:r>
            <a:endParaRPr sz="1400">
              <a:latin typeface="Roboto"/>
              <a:ea typeface="Roboto"/>
              <a:cs typeface="Roboto"/>
              <a:sym typeface="Roboto"/>
            </a:endParaRPr>
          </a:p>
          <a:p>
            <a:pPr marL="457200" marR="50800" lvl="0" indent="0" algn="l" rtl="0">
              <a:lnSpc>
                <a:spcPct val="100000"/>
              </a:lnSpc>
              <a:spcBef>
                <a:spcPts val="0"/>
              </a:spcBef>
              <a:spcAft>
                <a:spcPts val="0"/>
              </a:spcAft>
              <a:buNone/>
            </a:pPr>
            <a:endParaRPr sz="1800">
              <a:solidFill>
                <a:srgbClr val="77C6FC"/>
              </a:solidFill>
              <a:latin typeface="Barlow Semi Condensed Medium"/>
              <a:ea typeface="Barlow Semi Condensed Medium"/>
              <a:cs typeface="Barlow Semi Condensed Medium"/>
              <a:sym typeface="Barlow Semi Condensed Medium"/>
            </a:endParaRPr>
          </a:p>
          <a:p>
            <a:pPr marL="0" lvl="0" indent="0" algn="l" rtl="0">
              <a:lnSpc>
                <a:spcPct val="100000"/>
              </a:lnSpc>
              <a:spcBef>
                <a:spcPts val="0"/>
              </a:spcBef>
              <a:spcAft>
                <a:spcPts val="0"/>
              </a:spcAft>
              <a:buNone/>
            </a:pPr>
            <a:r>
              <a:rPr lang="en" sz="1800">
                <a:solidFill>
                  <a:schemeClr val="lt2"/>
                </a:solidFill>
                <a:latin typeface="Oswald Regular"/>
                <a:ea typeface="Oswald Regular"/>
                <a:cs typeface="Oswald Regular"/>
                <a:sym typeface="Oswald Regular"/>
              </a:rPr>
              <a:t>ICONS</a:t>
            </a:r>
            <a:endParaRPr sz="1800">
              <a:solidFill>
                <a:schemeClr val="lt2"/>
              </a:solidFill>
              <a:latin typeface="Oswald Regular"/>
              <a:ea typeface="Oswald Regular"/>
              <a:cs typeface="Oswald Regular"/>
              <a:sym typeface="Oswald Regular"/>
            </a:endParaRPr>
          </a:p>
          <a:p>
            <a:pPr marL="0" lvl="0" indent="0" algn="l" rtl="0">
              <a:lnSpc>
                <a:spcPct val="60000"/>
              </a:lnSpc>
              <a:spcBef>
                <a:spcPts val="0"/>
              </a:spcBef>
              <a:spcAft>
                <a:spcPts val="0"/>
              </a:spcAft>
              <a:buNone/>
            </a:pPr>
            <a:endParaRPr sz="1800">
              <a:solidFill>
                <a:srgbClr val="77C6FC"/>
              </a:solidFill>
              <a:latin typeface="Barlow Semi Condensed Medium"/>
              <a:ea typeface="Barlow Semi Condensed Medium"/>
              <a:cs typeface="Barlow Semi Condensed Medium"/>
              <a:sym typeface="Barlow Semi Condensed Medium"/>
            </a:endParaRPr>
          </a:p>
          <a:p>
            <a:pPr marL="457200" marR="50800" lvl="0" indent="-317500" algn="l" rtl="0">
              <a:lnSpc>
                <a:spcPct val="100000"/>
              </a:lnSpc>
              <a:spcBef>
                <a:spcPts val="0"/>
              </a:spcBef>
              <a:spcAft>
                <a:spcPts val="0"/>
              </a:spcAft>
              <a:buClr>
                <a:schemeClr val="dk1"/>
              </a:buClr>
              <a:buSzPts val="1400"/>
              <a:buFont typeface="Roboto"/>
              <a:buChar char="●"/>
            </a:pPr>
            <a:r>
              <a:rPr lang="en" sz="1400">
                <a:solidFill>
                  <a:schemeClr val="hlink"/>
                </a:solidFill>
                <a:uFill>
                  <a:noFill/>
                </a:uFill>
                <a:latin typeface="Roboto"/>
                <a:ea typeface="Roboto"/>
                <a:cs typeface="Roboto"/>
                <a:sym typeface="Roboto"/>
                <a:hlinkClick r:id="rId18"/>
              </a:rPr>
              <a:t>Business Icon Pack</a:t>
            </a:r>
            <a:endParaRPr sz="1400">
              <a:latin typeface="Roboto"/>
              <a:ea typeface="Roboto"/>
              <a:cs typeface="Roboto"/>
              <a:sym typeface="Roboto"/>
            </a:endParaRPr>
          </a:p>
          <a:p>
            <a:pPr marL="457200" marR="50800" lvl="0" indent="-317500" algn="l" rtl="0">
              <a:lnSpc>
                <a:spcPct val="100000"/>
              </a:lnSpc>
              <a:spcBef>
                <a:spcPts val="0"/>
              </a:spcBef>
              <a:spcAft>
                <a:spcPts val="0"/>
              </a:spcAft>
              <a:buClr>
                <a:schemeClr val="dk1"/>
              </a:buClr>
              <a:buSzPts val="1400"/>
              <a:buFont typeface="Roboto"/>
              <a:buChar char="●"/>
            </a:pPr>
            <a:r>
              <a:rPr lang="en" sz="1400">
                <a:solidFill>
                  <a:schemeClr val="hlink"/>
                </a:solidFill>
                <a:uFill>
                  <a:noFill/>
                </a:uFill>
                <a:latin typeface="Roboto"/>
                <a:ea typeface="Roboto"/>
                <a:cs typeface="Roboto"/>
                <a:sym typeface="Roboto"/>
                <a:hlinkClick r:id="rId19"/>
              </a:rPr>
              <a:t>Validation Icon Pack</a:t>
            </a:r>
            <a:endParaRPr sz="1400">
              <a:latin typeface="Roboto"/>
              <a:ea typeface="Roboto"/>
              <a:cs typeface="Roboto"/>
              <a:sym typeface="Roboto"/>
            </a:endParaRPr>
          </a:p>
          <a:p>
            <a:pPr marL="0" marR="50800" lvl="0" indent="0" algn="l" rtl="0">
              <a:lnSpc>
                <a:spcPct val="100000"/>
              </a:lnSpc>
              <a:spcBef>
                <a:spcPts val="0"/>
              </a:spcBef>
              <a:spcAft>
                <a:spcPts val="0"/>
              </a:spcAft>
              <a:buNone/>
            </a:pPr>
            <a:endParaRPr sz="1800">
              <a:solidFill>
                <a:srgbClr val="77C6FC"/>
              </a:solidFill>
              <a:latin typeface="Barlow Semi Condensed Medium"/>
              <a:ea typeface="Barlow Semi Condensed Medium"/>
              <a:cs typeface="Barlow Semi Condensed Medium"/>
              <a:sym typeface="Barlow Semi Condensed Medium"/>
            </a:endParaRPr>
          </a:p>
          <a:p>
            <a:pPr marL="0" lvl="0" indent="0" algn="l" rtl="0">
              <a:lnSpc>
                <a:spcPct val="100000"/>
              </a:lnSpc>
              <a:spcBef>
                <a:spcPts val="0"/>
              </a:spcBef>
              <a:spcAft>
                <a:spcPts val="0"/>
              </a:spcAft>
              <a:buNone/>
            </a:pPr>
            <a:r>
              <a:rPr lang="en" sz="1400">
                <a:latin typeface="Roboto"/>
                <a:ea typeface="Roboto"/>
                <a:cs typeface="Roboto"/>
                <a:sym typeface="Roboto"/>
              </a:rPr>
              <a:t>Find more illustrations like these on</a:t>
            </a:r>
            <a:r>
              <a:rPr lang="en" sz="1400">
                <a:latin typeface="Roboto Light"/>
                <a:ea typeface="Roboto Light"/>
                <a:cs typeface="Roboto Light"/>
                <a:sym typeface="Roboto Light"/>
              </a:rPr>
              <a:t> </a:t>
            </a:r>
            <a:r>
              <a:rPr lang="en" sz="1400">
                <a:solidFill>
                  <a:schemeClr val="lt2"/>
                </a:solidFill>
                <a:uFill>
                  <a:noFill/>
                </a:uFill>
                <a:latin typeface="Roboto Medium"/>
                <a:ea typeface="Roboto Medium"/>
                <a:cs typeface="Roboto Medium"/>
                <a:sym typeface="Roboto Medium"/>
                <a:hlinkClick r:id="rId2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Stories by Freepik</a:t>
            </a:r>
            <a:endParaRPr sz="1800">
              <a:solidFill>
                <a:schemeClr val="lt2"/>
              </a:solidFill>
              <a:latin typeface="Roboto Medium"/>
              <a:ea typeface="Roboto Medium"/>
              <a:cs typeface="Roboto Medium"/>
              <a:sym typeface="Roboto Medium"/>
            </a:endParaRPr>
          </a:p>
          <a:p>
            <a:pPr marL="0" lvl="0" indent="0" algn="l" rtl="0">
              <a:spcBef>
                <a:spcPts val="0"/>
              </a:spcBef>
              <a:spcAft>
                <a:spcPts val="160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25"/>
        <p:cNvGrpSpPr/>
        <p:nvPr/>
      </p:nvGrpSpPr>
      <p:grpSpPr>
        <a:xfrm>
          <a:off x="0" y="0"/>
          <a:ext cx="0" cy="0"/>
          <a:chOff x="0" y="0"/>
          <a:chExt cx="0" cy="0"/>
        </a:xfrm>
      </p:grpSpPr>
      <p:sp>
        <p:nvSpPr>
          <p:cNvPr id="3426" name="Google Shape;3426;p72"/>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427" name="Google Shape;3427;p72"/>
          <p:cNvSpPr txBox="1">
            <a:spLocks noGrp="1"/>
          </p:cNvSpPr>
          <p:nvPr>
            <p:ph type="body" idx="4294967295"/>
          </p:nvPr>
        </p:nvSpPr>
        <p:spPr>
          <a:xfrm>
            <a:off x="1220500" y="1299875"/>
            <a:ext cx="7047300" cy="440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SzPts val="1100"/>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SzPts val="1100"/>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SzPts val="1100"/>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SzPts val="1100"/>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SzPts val="1100"/>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endParaRPr sz="1100">
              <a:solidFill>
                <a:srgbClr val="435D74"/>
              </a:solidFill>
              <a:latin typeface="Arial"/>
              <a:ea typeface="Arial"/>
              <a:cs typeface="Arial"/>
              <a:sym typeface="Arial"/>
            </a:endParaRPr>
          </a:p>
          <a:p>
            <a:pPr marL="0" lvl="0" indent="0" algn="ctr" rtl="0">
              <a:lnSpc>
                <a:spcPct val="115000"/>
              </a:lnSpc>
              <a:spcBef>
                <a:spcPts val="0"/>
              </a:spcBef>
              <a:spcAft>
                <a:spcPts val="0"/>
              </a:spcAft>
              <a:buSzPts val="1100"/>
              <a:buNone/>
            </a:pPr>
            <a:endParaRPr sz="1400">
              <a:solidFill>
                <a:srgbClr val="435D74"/>
              </a:solidFill>
              <a:latin typeface="Arial"/>
              <a:ea typeface="Arial"/>
              <a:cs typeface="Arial"/>
              <a:sym typeface="Arial"/>
            </a:endParaRPr>
          </a:p>
          <a:p>
            <a:pPr marL="0" lvl="0" indent="0" algn="l" rtl="0">
              <a:lnSpc>
                <a:spcPct val="115000"/>
              </a:lnSpc>
              <a:spcBef>
                <a:spcPts val="0"/>
              </a:spcBef>
              <a:spcAft>
                <a:spcPts val="0"/>
              </a:spcAft>
              <a:buSzPts val="1100"/>
              <a:buNone/>
            </a:pPr>
            <a:endParaRPr sz="1400">
              <a:solidFill>
                <a:srgbClr val="435D74"/>
              </a:solidFill>
              <a:latin typeface="Arial"/>
              <a:ea typeface="Arial"/>
              <a:cs typeface="Arial"/>
              <a:sym typeface="Arial"/>
            </a:endParaRPr>
          </a:p>
        </p:txBody>
      </p:sp>
      <p:sp>
        <p:nvSpPr>
          <p:cNvPr id="3428" name="Google Shape;3428;p72"/>
          <p:cNvSpPr txBox="1">
            <a:spLocks noGrp="1"/>
          </p:cNvSpPr>
          <p:nvPr>
            <p:ph type="body" idx="4294967295"/>
          </p:nvPr>
        </p:nvSpPr>
        <p:spPr>
          <a:xfrm>
            <a:off x="1048350" y="4124425"/>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sz="1200" u="sng">
                <a:solidFill>
                  <a:srgbClr val="869FB2"/>
                </a:solidFill>
                <a:latin typeface="Arial"/>
                <a:ea typeface="Arial"/>
                <a:cs typeface="Arial"/>
                <a:sym typeface="Aria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32"/>
        <p:cNvGrpSpPr/>
        <p:nvPr/>
      </p:nvGrpSpPr>
      <p:grpSpPr>
        <a:xfrm>
          <a:off x="0" y="0"/>
          <a:ext cx="0" cy="0"/>
          <a:chOff x="0" y="0"/>
          <a:chExt cx="0" cy="0"/>
        </a:xfrm>
      </p:grpSpPr>
      <p:sp>
        <p:nvSpPr>
          <p:cNvPr id="3433" name="Google Shape;3433;p73"/>
          <p:cNvSpPr txBox="1">
            <a:spLocks noGrp="1"/>
          </p:cNvSpPr>
          <p:nvPr>
            <p:ph type="title" idx="4294967295"/>
          </p:nvPr>
        </p:nvSpPr>
        <p:spPr>
          <a:xfrm>
            <a:off x="1048350" y="95440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434" name="Google Shape;3434;p73"/>
          <p:cNvSpPr txBox="1">
            <a:spLocks noGrp="1"/>
          </p:cNvSpPr>
          <p:nvPr>
            <p:ph type="body" idx="4294967295"/>
          </p:nvPr>
        </p:nvSpPr>
        <p:spPr>
          <a:xfrm>
            <a:off x="1068100" y="1457875"/>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400">
              <a:solidFill>
                <a:srgbClr val="435D74"/>
              </a:solidFill>
              <a:latin typeface="Arial"/>
              <a:ea typeface="Arial"/>
              <a:cs typeface="Arial"/>
              <a:sym typeface="Arial"/>
            </a:endParaRPr>
          </a:p>
        </p:txBody>
      </p:sp>
      <p:sp>
        <p:nvSpPr>
          <p:cNvPr id="3435" name="Google Shape;3435;p73"/>
          <p:cNvSpPr txBox="1">
            <a:spLocks noGrp="1"/>
          </p:cNvSpPr>
          <p:nvPr>
            <p:ph type="body" idx="4294967295"/>
          </p:nvPr>
        </p:nvSpPr>
        <p:spPr>
          <a:xfrm>
            <a:off x="1068100" y="1919049"/>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b="1">
                <a:solidFill>
                  <a:srgbClr val="EFEFEF"/>
                </a:solidFill>
                <a:latin typeface="Arial"/>
                <a:ea typeface="Arial"/>
                <a:cs typeface="Arial"/>
                <a:sym typeface="Arial"/>
              </a:rPr>
              <a:t>Oswald</a:t>
            </a:r>
            <a:endParaRPr b="1">
              <a:solidFill>
                <a:srgbClr val="EFEFE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chemeClr val="lt1"/>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r>
              <a:rPr lang="en">
                <a:solidFill>
                  <a:schemeClr val="lt1"/>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https://fonts.google.com/specimen/Oswald</a:t>
            </a:r>
            <a:r>
              <a:rPr lang="en">
                <a:solidFill>
                  <a:schemeClr val="lt1"/>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a:solidFill>
                <a:schemeClr val="lt1"/>
              </a:solidFill>
              <a:latin typeface="Arial"/>
              <a:ea typeface="Arial"/>
              <a:cs typeface="Arial"/>
              <a:sym typeface="Arial"/>
            </a:endParaRPr>
          </a:p>
          <a:p>
            <a:pPr marL="0" lvl="0" indent="0" algn="ctr" rtl="0">
              <a:lnSpc>
                <a:spcPct val="115000"/>
              </a:lnSpc>
              <a:spcBef>
                <a:spcPts val="0"/>
              </a:spcBef>
              <a:spcAft>
                <a:spcPts val="0"/>
              </a:spcAft>
              <a:buSzPts val="1100"/>
              <a:buNone/>
            </a:pPr>
            <a:endParaRPr sz="800">
              <a:solidFill>
                <a:srgbClr val="435D74"/>
              </a:solidFill>
              <a:latin typeface="Arial"/>
              <a:ea typeface="Arial"/>
              <a:cs typeface="Arial"/>
              <a:sym typeface="Arial"/>
            </a:endParaRPr>
          </a:p>
          <a:p>
            <a:pPr marL="0" lvl="0" indent="0" algn="ctr" rtl="0">
              <a:lnSpc>
                <a:spcPct val="115000"/>
              </a:lnSpc>
              <a:spcBef>
                <a:spcPts val="0"/>
              </a:spcBef>
              <a:spcAft>
                <a:spcPts val="0"/>
              </a:spcAft>
              <a:buSzPts val="1100"/>
              <a:buNone/>
            </a:pPr>
            <a:r>
              <a:rPr lang="en" b="1">
                <a:solidFill>
                  <a:schemeClr val="lt1"/>
                </a:solidFill>
                <a:latin typeface="Arial"/>
                <a:ea typeface="Arial"/>
                <a:cs typeface="Arial"/>
                <a:sym typeface="Arial"/>
              </a:rPr>
              <a:t>Roboto</a:t>
            </a:r>
            <a:endParaRPr b="1">
              <a:solidFill>
                <a:srgbClr val="FFFFFF"/>
              </a:solidFill>
              <a:latin typeface="Arial"/>
              <a:ea typeface="Arial"/>
              <a:cs typeface="Arial"/>
              <a:sym typeface="Arial"/>
            </a:endParaRPr>
          </a:p>
          <a:p>
            <a:pPr marL="0" lvl="0" indent="0" algn="ctr" rtl="0">
              <a:lnSpc>
                <a:spcPct val="115000"/>
              </a:lnSpc>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r>
              <a:rPr lang="en">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https://fonts.google.com/specimen/Roboto</a:t>
            </a:r>
            <a:r>
              <a:rPr lang="en">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a:solidFill>
                <a:schemeClr val="lt1"/>
              </a:solidFill>
              <a:latin typeface="Arial"/>
              <a:ea typeface="Arial"/>
              <a:cs typeface="Arial"/>
              <a:sym typeface="Arial"/>
            </a:endParaRPr>
          </a:p>
        </p:txBody>
      </p:sp>
      <p:sp>
        <p:nvSpPr>
          <p:cNvPr id="3436" name="Google Shape;3436;p73"/>
          <p:cNvSpPr/>
          <p:nvPr/>
        </p:nvSpPr>
        <p:spPr>
          <a:xfrm>
            <a:off x="2583568" y="3498875"/>
            <a:ext cx="791400" cy="754200"/>
          </a:xfrm>
          <a:prstGeom prst="roundRect">
            <a:avLst>
              <a:gd name="adj" fmla="val 16667"/>
            </a:avLst>
          </a:prstGeom>
          <a:solidFill>
            <a:srgbClr val="ECED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73"/>
          <p:cNvSpPr/>
          <p:nvPr/>
        </p:nvSpPr>
        <p:spPr>
          <a:xfrm>
            <a:off x="3645388" y="3498875"/>
            <a:ext cx="791400" cy="754200"/>
          </a:xfrm>
          <a:prstGeom prst="roundRect">
            <a:avLst>
              <a:gd name="adj" fmla="val 16667"/>
            </a:avLst>
          </a:prstGeom>
          <a:solidFill>
            <a:srgbClr val="8680B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73"/>
          <p:cNvSpPr/>
          <p:nvPr/>
        </p:nvSpPr>
        <p:spPr>
          <a:xfrm>
            <a:off x="4707207" y="3498875"/>
            <a:ext cx="791400" cy="754200"/>
          </a:xfrm>
          <a:prstGeom prst="roundRect">
            <a:avLst>
              <a:gd name="adj" fmla="val 16667"/>
            </a:avLst>
          </a:prstGeom>
          <a:solidFill>
            <a:srgbClr val="F166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73"/>
          <p:cNvSpPr/>
          <p:nvPr/>
        </p:nvSpPr>
        <p:spPr>
          <a:xfrm>
            <a:off x="1521743" y="349887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73"/>
          <p:cNvSpPr txBox="1"/>
          <p:nvPr/>
        </p:nvSpPr>
        <p:spPr>
          <a:xfrm>
            <a:off x="2583568"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chemeClr val="dk1"/>
                </a:solidFill>
              </a:rPr>
              <a:t>#ecedf3</a:t>
            </a:r>
            <a:endParaRPr sz="1000" b="0" i="0" u="none" strike="noStrike" cap="none">
              <a:solidFill>
                <a:schemeClr val="dk1"/>
              </a:solidFill>
              <a:latin typeface="Arial"/>
              <a:ea typeface="Arial"/>
              <a:cs typeface="Arial"/>
              <a:sym typeface="Arial"/>
            </a:endParaRPr>
          </a:p>
        </p:txBody>
      </p:sp>
      <p:sp>
        <p:nvSpPr>
          <p:cNvPr id="3441" name="Google Shape;3441;p73"/>
          <p:cNvSpPr txBox="1"/>
          <p:nvPr/>
        </p:nvSpPr>
        <p:spPr>
          <a:xfrm>
            <a:off x="3645393"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rgbClr val="FFFFFF"/>
                </a:solidFill>
              </a:rPr>
              <a:t>#8680bc</a:t>
            </a:r>
            <a:endParaRPr sz="1000" b="0" i="0" u="none" strike="noStrike" cap="none">
              <a:solidFill>
                <a:srgbClr val="FFFFFF"/>
              </a:solidFill>
              <a:latin typeface="Arial"/>
              <a:ea typeface="Arial"/>
              <a:cs typeface="Arial"/>
              <a:sym typeface="Arial"/>
            </a:endParaRPr>
          </a:p>
        </p:txBody>
      </p:sp>
      <p:sp>
        <p:nvSpPr>
          <p:cNvPr id="3442" name="Google Shape;3442;p73"/>
          <p:cNvSpPr txBox="1"/>
          <p:nvPr/>
        </p:nvSpPr>
        <p:spPr>
          <a:xfrm>
            <a:off x="4707218"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chemeClr val="lt1"/>
                </a:solidFill>
              </a:rPr>
              <a:t>#f1662d</a:t>
            </a:r>
            <a:endParaRPr sz="1000" b="0" i="0" u="none" strike="noStrike" cap="none">
              <a:solidFill>
                <a:schemeClr val="lt1"/>
              </a:solidFill>
              <a:latin typeface="Arial"/>
              <a:ea typeface="Arial"/>
              <a:cs typeface="Arial"/>
              <a:sym typeface="Arial"/>
            </a:endParaRPr>
          </a:p>
        </p:txBody>
      </p:sp>
      <p:sp>
        <p:nvSpPr>
          <p:cNvPr id="3443" name="Google Shape;3443;p73"/>
          <p:cNvSpPr txBox="1"/>
          <p:nvPr/>
        </p:nvSpPr>
        <p:spPr>
          <a:xfrm>
            <a:off x="1521743"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rgbClr val="FFFFFF"/>
                </a:solidFill>
              </a:rPr>
              <a:t>#272753</a:t>
            </a:r>
            <a:endParaRPr sz="1000" b="0" i="0" u="none" strike="noStrike" cap="none">
              <a:solidFill>
                <a:srgbClr val="FFFFFF"/>
              </a:solidFill>
              <a:latin typeface="Arial"/>
              <a:ea typeface="Arial"/>
              <a:cs typeface="Arial"/>
              <a:sym typeface="Arial"/>
            </a:endParaRPr>
          </a:p>
        </p:txBody>
      </p:sp>
      <p:sp>
        <p:nvSpPr>
          <p:cNvPr id="3444" name="Google Shape;3444;p73"/>
          <p:cNvSpPr/>
          <p:nvPr/>
        </p:nvSpPr>
        <p:spPr>
          <a:xfrm>
            <a:off x="5769027" y="3498875"/>
            <a:ext cx="791400" cy="754200"/>
          </a:xfrm>
          <a:prstGeom prst="roundRect">
            <a:avLst>
              <a:gd name="adj" fmla="val 16667"/>
            </a:avLst>
          </a:prstGeom>
          <a:solidFill>
            <a:srgbClr val="EA8A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73"/>
          <p:cNvSpPr/>
          <p:nvPr/>
        </p:nvSpPr>
        <p:spPr>
          <a:xfrm>
            <a:off x="6830847" y="3498875"/>
            <a:ext cx="791400" cy="754200"/>
          </a:xfrm>
          <a:prstGeom prst="roundRect">
            <a:avLst>
              <a:gd name="adj" fmla="val 16667"/>
            </a:avLst>
          </a:prstGeom>
          <a:solidFill>
            <a:srgbClr val="25408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73"/>
          <p:cNvSpPr txBox="1"/>
          <p:nvPr/>
        </p:nvSpPr>
        <p:spPr>
          <a:xfrm>
            <a:off x="5769032"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rgbClr val="FFFFFF"/>
                </a:solidFill>
              </a:rPr>
              <a:t>#ea8a4f</a:t>
            </a:r>
            <a:endParaRPr sz="1000" b="0" i="0" u="none" strike="noStrike" cap="none">
              <a:solidFill>
                <a:srgbClr val="FFFFFF"/>
              </a:solidFill>
              <a:latin typeface="Arial"/>
              <a:ea typeface="Arial"/>
              <a:cs typeface="Arial"/>
              <a:sym typeface="Arial"/>
            </a:endParaRPr>
          </a:p>
        </p:txBody>
      </p:sp>
      <p:sp>
        <p:nvSpPr>
          <p:cNvPr id="3447" name="Google Shape;3447;p73"/>
          <p:cNvSpPr txBox="1"/>
          <p:nvPr/>
        </p:nvSpPr>
        <p:spPr>
          <a:xfrm>
            <a:off x="6830857"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a:solidFill>
                  <a:schemeClr val="lt1"/>
                </a:solidFill>
              </a:rPr>
              <a:t>#25408f</a:t>
            </a:r>
            <a:endParaRPr sz="1000" b="0" i="0" u="none" strike="noStrike" cap="none">
              <a:solidFill>
                <a:schemeClr val="lt1"/>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51"/>
        <p:cNvGrpSpPr/>
        <p:nvPr/>
      </p:nvGrpSpPr>
      <p:grpSpPr>
        <a:xfrm>
          <a:off x="0" y="0"/>
          <a:ext cx="0" cy="0"/>
          <a:chOff x="0" y="0"/>
          <a:chExt cx="0" cy="0"/>
        </a:xfrm>
      </p:grpSpPr>
      <p:sp>
        <p:nvSpPr>
          <p:cNvPr id="3452" name="Google Shape;3452;p74"/>
          <p:cNvSpPr txBox="1">
            <a:spLocks noGrp="1"/>
          </p:cNvSpPr>
          <p:nvPr>
            <p:ph type="title" idx="4294967295"/>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453" name="Google Shape;3453;p74"/>
          <p:cNvSpPr txBox="1">
            <a:spLocks noGrp="1"/>
          </p:cNvSpPr>
          <p:nvPr>
            <p:ph type="body" idx="4294967295"/>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3454" name="Google Shape;3454;p7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455" name="Google Shape;3455;p74"/>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3456" name="Google Shape;3456;p74"/>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3457" name="Google Shape;3457;p74"/>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3458" name="Google Shape;3458;p74"/>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3459" name="Google Shape;3459;p7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460" name="Google Shape;3460;p7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461" name="Google Shape;3461;p7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462" name="Google Shape;3462;p7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463" name="Google Shape;3463;p74"/>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67"/>
        <p:cNvGrpSpPr/>
        <p:nvPr/>
      </p:nvGrpSpPr>
      <p:grpSpPr>
        <a:xfrm>
          <a:off x="0" y="0"/>
          <a:ext cx="0" cy="0"/>
          <a:chOff x="0" y="0"/>
          <a:chExt cx="0" cy="0"/>
        </a:xfrm>
      </p:grpSpPr>
      <p:sp>
        <p:nvSpPr>
          <p:cNvPr id="3468" name="Google Shape;3468;p75"/>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469" name="Google Shape;3469;p75"/>
          <p:cNvSpPr txBox="1">
            <a:spLocks noGrp="1"/>
          </p:cNvSpPr>
          <p:nvPr>
            <p:ph type="body" idx="4294967295"/>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3470" name="Google Shape;3470;p75"/>
          <p:cNvGrpSpPr/>
          <p:nvPr/>
        </p:nvGrpSpPr>
        <p:grpSpPr>
          <a:xfrm>
            <a:off x="5156094" y="3085731"/>
            <a:ext cx="474294" cy="551291"/>
            <a:chOff x="4727025" y="1332775"/>
            <a:chExt cx="59900" cy="69625"/>
          </a:xfrm>
        </p:grpSpPr>
        <p:sp>
          <p:nvSpPr>
            <p:cNvPr id="3471" name="Google Shape;3471;p7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7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73" name="Google Shape;3473;p75"/>
          <p:cNvGrpSpPr/>
          <p:nvPr/>
        </p:nvGrpSpPr>
        <p:grpSpPr>
          <a:xfrm>
            <a:off x="5769710" y="2314346"/>
            <a:ext cx="555653" cy="557031"/>
            <a:chOff x="4820425" y="1329900"/>
            <a:chExt cx="70175" cy="70350"/>
          </a:xfrm>
        </p:grpSpPr>
        <p:sp>
          <p:nvSpPr>
            <p:cNvPr id="3474" name="Google Shape;3474;p7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7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7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7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78" name="Google Shape;3478;p75"/>
          <p:cNvGrpSpPr/>
          <p:nvPr/>
        </p:nvGrpSpPr>
        <p:grpSpPr>
          <a:xfrm>
            <a:off x="6396115" y="2318848"/>
            <a:ext cx="582574" cy="533871"/>
            <a:chOff x="4903200" y="1331525"/>
            <a:chExt cx="73575" cy="67425"/>
          </a:xfrm>
        </p:grpSpPr>
        <p:sp>
          <p:nvSpPr>
            <p:cNvPr id="3479" name="Google Shape;3479;p7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7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81" name="Google Shape;3481;p75"/>
          <p:cNvGrpSpPr/>
          <p:nvPr/>
        </p:nvGrpSpPr>
        <p:grpSpPr>
          <a:xfrm>
            <a:off x="5755573" y="3078713"/>
            <a:ext cx="583960" cy="565345"/>
            <a:chOff x="4815575" y="1416800"/>
            <a:chExt cx="73750" cy="71400"/>
          </a:xfrm>
        </p:grpSpPr>
        <p:sp>
          <p:nvSpPr>
            <p:cNvPr id="3482" name="Google Shape;3482;p7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7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7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85" name="Google Shape;3485;p75"/>
          <p:cNvGrpSpPr/>
          <p:nvPr/>
        </p:nvGrpSpPr>
        <p:grpSpPr>
          <a:xfrm>
            <a:off x="6390390" y="3108906"/>
            <a:ext cx="589898" cy="504970"/>
            <a:chOff x="4902475" y="1418875"/>
            <a:chExt cx="74500" cy="63775"/>
          </a:xfrm>
        </p:grpSpPr>
        <p:sp>
          <p:nvSpPr>
            <p:cNvPr id="3486" name="Google Shape;3486;p7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7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88" name="Google Shape;3488;p75"/>
          <p:cNvGrpSpPr/>
          <p:nvPr/>
        </p:nvGrpSpPr>
        <p:grpSpPr>
          <a:xfrm>
            <a:off x="5765554" y="3825995"/>
            <a:ext cx="563967" cy="567127"/>
            <a:chOff x="4818100" y="1507675"/>
            <a:chExt cx="71225" cy="71625"/>
          </a:xfrm>
        </p:grpSpPr>
        <p:sp>
          <p:nvSpPr>
            <p:cNvPr id="3489" name="Google Shape;3489;p7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7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7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7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93" name="Google Shape;3493;p75"/>
          <p:cNvGrpSpPr/>
          <p:nvPr/>
        </p:nvGrpSpPr>
        <p:grpSpPr>
          <a:xfrm>
            <a:off x="5079088" y="3829468"/>
            <a:ext cx="628301" cy="588505"/>
            <a:chOff x="4721450" y="1509475"/>
            <a:chExt cx="79350" cy="74325"/>
          </a:xfrm>
        </p:grpSpPr>
        <p:sp>
          <p:nvSpPr>
            <p:cNvPr id="3494" name="Google Shape;3494;p7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7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7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7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98" name="Google Shape;3498;p75"/>
          <p:cNvGrpSpPr/>
          <p:nvPr/>
        </p:nvGrpSpPr>
        <p:grpSpPr>
          <a:xfrm>
            <a:off x="6424630" y="3814024"/>
            <a:ext cx="557038" cy="562772"/>
            <a:chOff x="4906800" y="1507500"/>
            <a:chExt cx="70350" cy="71075"/>
          </a:xfrm>
        </p:grpSpPr>
        <p:sp>
          <p:nvSpPr>
            <p:cNvPr id="3499" name="Google Shape;3499;p7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7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7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7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7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04" name="Google Shape;3504;p75"/>
          <p:cNvGrpSpPr/>
          <p:nvPr/>
        </p:nvGrpSpPr>
        <p:grpSpPr>
          <a:xfrm>
            <a:off x="4462216" y="2340963"/>
            <a:ext cx="517934" cy="517933"/>
            <a:chOff x="3736598" y="2170606"/>
            <a:chExt cx="404889" cy="404888"/>
          </a:xfrm>
        </p:grpSpPr>
        <p:sp>
          <p:nvSpPr>
            <p:cNvPr id="3505" name="Google Shape;3505;p7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7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7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7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09" name="Google Shape;3509;p75"/>
          <p:cNvGrpSpPr/>
          <p:nvPr/>
        </p:nvGrpSpPr>
        <p:grpSpPr>
          <a:xfrm>
            <a:off x="3729280" y="2341059"/>
            <a:ext cx="586986" cy="517740"/>
            <a:chOff x="3161917" y="2170682"/>
            <a:chExt cx="458870" cy="404737"/>
          </a:xfrm>
        </p:grpSpPr>
        <p:sp>
          <p:nvSpPr>
            <p:cNvPr id="3510" name="Google Shape;3510;p7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7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7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13" name="Google Shape;3513;p75"/>
          <p:cNvGrpSpPr/>
          <p:nvPr/>
        </p:nvGrpSpPr>
        <p:grpSpPr>
          <a:xfrm>
            <a:off x="3752299" y="3102394"/>
            <a:ext cx="540943" cy="517961"/>
            <a:chOff x="3179914" y="2889488"/>
            <a:chExt cx="422876" cy="404910"/>
          </a:xfrm>
        </p:grpSpPr>
        <p:sp>
          <p:nvSpPr>
            <p:cNvPr id="3514" name="Google Shape;3514;p7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7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7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7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7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7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20" name="Google Shape;3520;p75"/>
          <p:cNvGrpSpPr/>
          <p:nvPr/>
        </p:nvGrpSpPr>
        <p:grpSpPr>
          <a:xfrm>
            <a:off x="4453098" y="3102355"/>
            <a:ext cx="536180" cy="518047"/>
            <a:chOff x="3729467" y="2889422"/>
            <a:chExt cx="419152" cy="404977"/>
          </a:xfrm>
        </p:grpSpPr>
        <p:sp>
          <p:nvSpPr>
            <p:cNvPr id="3521" name="Google Shape;3521;p7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7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7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7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7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7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7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28" name="Google Shape;3528;p75"/>
          <p:cNvGrpSpPr/>
          <p:nvPr/>
        </p:nvGrpSpPr>
        <p:grpSpPr>
          <a:xfrm>
            <a:off x="1990126" y="3445777"/>
            <a:ext cx="965352" cy="134611"/>
            <a:chOff x="4411970" y="2962952"/>
            <a:chExt cx="706545" cy="104213"/>
          </a:xfrm>
        </p:grpSpPr>
        <p:sp>
          <p:nvSpPr>
            <p:cNvPr id="3529" name="Google Shape;3529;p7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7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7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7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33" name="Google Shape;3533;p75"/>
          <p:cNvGrpSpPr/>
          <p:nvPr/>
        </p:nvGrpSpPr>
        <p:grpSpPr>
          <a:xfrm>
            <a:off x="1990131" y="3041072"/>
            <a:ext cx="960158" cy="289172"/>
            <a:chOff x="4411970" y="2726085"/>
            <a:chExt cx="643107" cy="193659"/>
          </a:xfrm>
        </p:grpSpPr>
        <p:sp>
          <p:nvSpPr>
            <p:cNvPr id="3534" name="Google Shape;3534;p7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7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7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37" name="Google Shape;3537;p75"/>
          <p:cNvGrpSpPr/>
          <p:nvPr/>
        </p:nvGrpSpPr>
        <p:grpSpPr>
          <a:xfrm>
            <a:off x="998625" y="3295408"/>
            <a:ext cx="811504" cy="252584"/>
            <a:chOff x="4411970" y="4340222"/>
            <a:chExt cx="779468" cy="242682"/>
          </a:xfrm>
        </p:grpSpPr>
        <p:sp>
          <p:nvSpPr>
            <p:cNvPr id="3538" name="Google Shape;3538;p7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7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7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41" name="Google Shape;3541;p75"/>
          <p:cNvGrpSpPr/>
          <p:nvPr/>
        </p:nvGrpSpPr>
        <p:grpSpPr>
          <a:xfrm>
            <a:off x="1990125" y="2709299"/>
            <a:ext cx="965160" cy="216230"/>
            <a:chOff x="4411970" y="2468674"/>
            <a:chExt cx="747317" cy="167425"/>
          </a:xfrm>
        </p:grpSpPr>
        <p:sp>
          <p:nvSpPr>
            <p:cNvPr id="3542" name="Google Shape;3542;p7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7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44" name="Google Shape;3544;p7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45" name="Google Shape;3545;p75"/>
          <p:cNvGrpSpPr/>
          <p:nvPr/>
        </p:nvGrpSpPr>
        <p:grpSpPr>
          <a:xfrm>
            <a:off x="997694" y="2334682"/>
            <a:ext cx="1959042" cy="208784"/>
            <a:chOff x="6336019" y="3733725"/>
            <a:chExt cx="2566206" cy="351310"/>
          </a:xfrm>
        </p:grpSpPr>
        <p:sp>
          <p:nvSpPr>
            <p:cNvPr id="3546" name="Google Shape;3546;p7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7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7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7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50" name="Google Shape;3550;p75"/>
          <p:cNvGrpSpPr/>
          <p:nvPr/>
        </p:nvGrpSpPr>
        <p:grpSpPr>
          <a:xfrm>
            <a:off x="1990127" y="3950609"/>
            <a:ext cx="946551" cy="153200"/>
            <a:chOff x="4404545" y="3301592"/>
            <a:chExt cx="782403" cy="129272"/>
          </a:xfrm>
        </p:grpSpPr>
        <p:sp>
          <p:nvSpPr>
            <p:cNvPr id="3551" name="Google Shape;3551;p7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7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53" name="Google Shape;3553;p75"/>
          <p:cNvGrpSpPr/>
          <p:nvPr/>
        </p:nvGrpSpPr>
        <p:grpSpPr>
          <a:xfrm>
            <a:off x="1990127" y="3695942"/>
            <a:ext cx="962257" cy="139127"/>
            <a:chOff x="4411970" y="3131459"/>
            <a:chExt cx="710520" cy="117397"/>
          </a:xfrm>
        </p:grpSpPr>
        <p:sp>
          <p:nvSpPr>
            <p:cNvPr id="3554" name="Google Shape;3554;p7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7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56" name="Google Shape;3556;p7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57" name="Google Shape;3557;p75"/>
          <p:cNvGrpSpPr/>
          <p:nvPr/>
        </p:nvGrpSpPr>
        <p:grpSpPr>
          <a:xfrm>
            <a:off x="990272" y="3621600"/>
            <a:ext cx="823838" cy="458988"/>
            <a:chOff x="4411970" y="1801825"/>
            <a:chExt cx="734586" cy="409262"/>
          </a:xfrm>
        </p:grpSpPr>
        <p:sp>
          <p:nvSpPr>
            <p:cNvPr id="3558" name="Google Shape;3558;p7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7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60" name="Google Shape;3560;p75"/>
          <p:cNvGrpSpPr/>
          <p:nvPr/>
        </p:nvGrpSpPr>
        <p:grpSpPr>
          <a:xfrm>
            <a:off x="3095241" y="2339172"/>
            <a:ext cx="521514" cy="521514"/>
            <a:chOff x="5681300" y="2527788"/>
            <a:chExt cx="805800" cy="805800"/>
          </a:xfrm>
        </p:grpSpPr>
        <p:sp>
          <p:nvSpPr>
            <p:cNvPr id="3561" name="Google Shape;3561;p7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7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63" name="Google Shape;3563;p75"/>
          <p:cNvGrpSpPr/>
          <p:nvPr/>
        </p:nvGrpSpPr>
        <p:grpSpPr>
          <a:xfrm>
            <a:off x="3089485" y="3094865"/>
            <a:ext cx="533033" cy="533033"/>
            <a:chOff x="4049800" y="640400"/>
            <a:chExt cx="858900" cy="858900"/>
          </a:xfrm>
        </p:grpSpPr>
        <p:sp>
          <p:nvSpPr>
            <p:cNvPr id="3564" name="Google Shape;3564;p7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7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66" name="Google Shape;3566;p75"/>
          <p:cNvGrpSpPr/>
          <p:nvPr/>
        </p:nvGrpSpPr>
        <p:grpSpPr>
          <a:xfrm>
            <a:off x="3014963" y="3772543"/>
            <a:ext cx="682068" cy="682068"/>
            <a:chOff x="5080188" y="927900"/>
            <a:chExt cx="961200" cy="961200"/>
          </a:xfrm>
        </p:grpSpPr>
        <p:sp>
          <p:nvSpPr>
            <p:cNvPr id="3567" name="Google Shape;3567;p7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7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7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7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7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7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7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7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75" name="Google Shape;3575;p75"/>
          <p:cNvGrpSpPr/>
          <p:nvPr/>
        </p:nvGrpSpPr>
        <p:grpSpPr>
          <a:xfrm>
            <a:off x="4478459" y="3869235"/>
            <a:ext cx="505650" cy="504006"/>
            <a:chOff x="6039282" y="1042577"/>
            <a:chExt cx="734316" cy="731929"/>
          </a:xfrm>
        </p:grpSpPr>
        <p:sp>
          <p:nvSpPr>
            <p:cNvPr id="3576" name="Google Shape;3576;p7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7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7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7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7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7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7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7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7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7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7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7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7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7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7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7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7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7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7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7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7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97" name="Google Shape;3597;p75"/>
          <p:cNvGrpSpPr/>
          <p:nvPr/>
        </p:nvGrpSpPr>
        <p:grpSpPr>
          <a:xfrm>
            <a:off x="5091068" y="2298863"/>
            <a:ext cx="567745" cy="602136"/>
            <a:chOff x="1825800" y="1651625"/>
            <a:chExt cx="539989" cy="571775"/>
          </a:xfrm>
        </p:grpSpPr>
        <p:sp>
          <p:nvSpPr>
            <p:cNvPr id="3598" name="Google Shape;3598;p7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7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7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7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02" name="Google Shape;3602;p75"/>
          <p:cNvGrpSpPr/>
          <p:nvPr/>
        </p:nvGrpSpPr>
        <p:grpSpPr>
          <a:xfrm>
            <a:off x="3765993" y="3855580"/>
            <a:ext cx="508122" cy="507956"/>
            <a:chOff x="1897577" y="2802432"/>
            <a:chExt cx="492176" cy="492014"/>
          </a:xfrm>
        </p:grpSpPr>
        <p:sp>
          <p:nvSpPr>
            <p:cNvPr id="3603" name="Google Shape;3603;p7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7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7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7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7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7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7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7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7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7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7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7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15" name="Google Shape;3615;p75"/>
          <p:cNvGrpSpPr/>
          <p:nvPr/>
        </p:nvGrpSpPr>
        <p:grpSpPr>
          <a:xfrm>
            <a:off x="997525" y="4169129"/>
            <a:ext cx="809227" cy="200843"/>
            <a:chOff x="2013045" y="4813233"/>
            <a:chExt cx="921986" cy="228855"/>
          </a:xfrm>
        </p:grpSpPr>
        <p:sp>
          <p:nvSpPr>
            <p:cNvPr id="3616" name="Google Shape;3616;p7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7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18" name="Google Shape;3618;p75"/>
          <p:cNvGrpSpPr/>
          <p:nvPr/>
        </p:nvGrpSpPr>
        <p:grpSpPr>
          <a:xfrm>
            <a:off x="1005986" y="2656001"/>
            <a:ext cx="792421" cy="269941"/>
            <a:chOff x="1046767" y="4756633"/>
            <a:chExt cx="859646" cy="292841"/>
          </a:xfrm>
        </p:grpSpPr>
        <p:sp>
          <p:nvSpPr>
            <p:cNvPr id="3619" name="Google Shape;3619;p7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7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7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22" name="Google Shape;3622;p7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7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7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7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26" name="Google Shape;3626;p75"/>
          <p:cNvGrpSpPr/>
          <p:nvPr/>
        </p:nvGrpSpPr>
        <p:grpSpPr>
          <a:xfrm>
            <a:off x="7141859" y="2550554"/>
            <a:ext cx="166473" cy="141497"/>
            <a:chOff x="4660325" y="1866850"/>
            <a:chExt cx="68350" cy="58100"/>
          </a:xfrm>
        </p:grpSpPr>
        <p:sp>
          <p:nvSpPr>
            <p:cNvPr id="3627" name="Google Shape;3627;p7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7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29" name="Google Shape;3629;p75"/>
          <p:cNvGrpSpPr/>
          <p:nvPr/>
        </p:nvGrpSpPr>
        <p:grpSpPr>
          <a:xfrm>
            <a:off x="7451216" y="2576282"/>
            <a:ext cx="162515" cy="90049"/>
            <a:chOff x="4791775" y="1877500"/>
            <a:chExt cx="66725" cy="36975"/>
          </a:xfrm>
        </p:grpSpPr>
        <p:sp>
          <p:nvSpPr>
            <p:cNvPr id="3630" name="Google Shape;3630;p7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7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32" name="Google Shape;3632;p75"/>
          <p:cNvGrpSpPr/>
          <p:nvPr/>
        </p:nvGrpSpPr>
        <p:grpSpPr>
          <a:xfrm>
            <a:off x="7772906" y="2576282"/>
            <a:ext cx="144979" cy="90049"/>
            <a:chOff x="4923925" y="1877500"/>
            <a:chExt cx="59525" cy="36975"/>
          </a:xfrm>
        </p:grpSpPr>
        <p:sp>
          <p:nvSpPr>
            <p:cNvPr id="3633" name="Google Shape;3633;p7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7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35" name="Google Shape;3635;p75"/>
          <p:cNvGrpSpPr/>
          <p:nvPr/>
        </p:nvGrpSpPr>
        <p:grpSpPr>
          <a:xfrm>
            <a:off x="8067431" y="2558464"/>
            <a:ext cx="141447" cy="125667"/>
            <a:chOff x="5058450" y="1870100"/>
            <a:chExt cx="58075" cy="51600"/>
          </a:xfrm>
        </p:grpSpPr>
        <p:sp>
          <p:nvSpPr>
            <p:cNvPr id="3636" name="Google Shape;3636;p7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7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38" name="Google Shape;3638;p75"/>
          <p:cNvGrpSpPr/>
          <p:nvPr/>
        </p:nvGrpSpPr>
        <p:grpSpPr>
          <a:xfrm>
            <a:off x="7481951" y="2980870"/>
            <a:ext cx="101077" cy="107645"/>
            <a:chOff x="4811425" y="2065025"/>
            <a:chExt cx="41500" cy="44200"/>
          </a:xfrm>
        </p:grpSpPr>
        <p:sp>
          <p:nvSpPr>
            <p:cNvPr id="3639" name="Google Shape;3639;p7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7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41" name="Google Shape;3641;p75"/>
          <p:cNvGrpSpPr/>
          <p:nvPr/>
        </p:nvGrpSpPr>
        <p:grpSpPr>
          <a:xfrm>
            <a:off x="7774307" y="2981121"/>
            <a:ext cx="120867" cy="107218"/>
            <a:chOff x="4929875" y="2065025"/>
            <a:chExt cx="49625" cy="44025"/>
          </a:xfrm>
        </p:grpSpPr>
        <p:sp>
          <p:nvSpPr>
            <p:cNvPr id="3642" name="Google Shape;3642;p7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7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44" name="Google Shape;3644;p75"/>
          <p:cNvGrpSpPr/>
          <p:nvPr/>
        </p:nvGrpSpPr>
        <p:grpSpPr>
          <a:xfrm>
            <a:off x="8103041" y="2984106"/>
            <a:ext cx="70206" cy="101191"/>
            <a:chOff x="5083925" y="2066350"/>
            <a:chExt cx="28825" cy="41550"/>
          </a:xfrm>
        </p:grpSpPr>
        <p:sp>
          <p:nvSpPr>
            <p:cNvPr id="3645" name="Google Shape;3645;p7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7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47" name="Google Shape;3647;p75"/>
          <p:cNvGrpSpPr/>
          <p:nvPr/>
        </p:nvGrpSpPr>
        <p:grpSpPr>
          <a:xfrm>
            <a:off x="7134563" y="2999758"/>
            <a:ext cx="181026" cy="69896"/>
            <a:chOff x="4659775" y="2072775"/>
            <a:chExt cx="74325" cy="28700"/>
          </a:xfrm>
        </p:grpSpPr>
        <p:sp>
          <p:nvSpPr>
            <p:cNvPr id="3648" name="Google Shape;3648;p7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7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7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51" name="Google Shape;3651;p75"/>
          <p:cNvGrpSpPr/>
          <p:nvPr/>
        </p:nvGrpSpPr>
        <p:grpSpPr>
          <a:xfrm>
            <a:off x="8054394" y="2790298"/>
            <a:ext cx="167387" cy="89197"/>
            <a:chOff x="4662475" y="1976500"/>
            <a:chExt cx="68725" cy="36625"/>
          </a:xfrm>
        </p:grpSpPr>
        <p:sp>
          <p:nvSpPr>
            <p:cNvPr id="3652" name="Google Shape;3652;p7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7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7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55" name="Google Shape;3655;p75"/>
          <p:cNvGrpSpPr/>
          <p:nvPr/>
        </p:nvGrpSpPr>
        <p:grpSpPr>
          <a:xfrm>
            <a:off x="7751361" y="2793736"/>
            <a:ext cx="166899" cy="82317"/>
            <a:chOff x="4920150" y="1977875"/>
            <a:chExt cx="68525" cy="33800"/>
          </a:xfrm>
        </p:grpSpPr>
        <p:sp>
          <p:nvSpPr>
            <p:cNvPr id="3656" name="Google Shape;3656;p7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7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7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59" name="Google Shape;3659;p75"/>
          <p:cNvGrpSpPr/>
          <p:nvPr/>
        </p:nvGrpSpPr>
        <p:grpSpPr>
          <a:xfrm>
            <a:off x="7162468" y="3197661"/>
            <a:ext cx="125190" cy="127859"/>
            <a:chOff x="4676550" y="2160575"/>
            <a:chExt cx="51400" cy="52500"/>
          </a:xfrm>
        </p:grpSpPr>
        <p:sp>
          <p:nvSpPr>
            <p:cNvPr id="3660" name="Google Shape;3660;p7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7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7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63" name="Google Shape;3663;p75"/>
          <p:cNvGrpSpPr/>
          <p:nvPr/>
        </p:nvGrpSpPr>
        <p:grpSpPr>
          <a:xfrm>
            <a:off x="7459767" y="3204717"/>
            <a:ext cx="145405" cy="113794"/>
            <a:chOff x="4768325" y="2163475"/>
            <a:chExt cx="59700" cy="46725"/>
          </a:xfrm>
        </p:grpSpPr>
        <p:sp>
          <p:nvSpPr>
            <p:cNvPr id="3664" name="Google Shape;3664;p7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7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66" name="Google Shape;3666;p7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7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7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7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7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7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72" name="Google Shape;3672;p75"/>
          <p:cNvGrpSpPr/>
          <p:nvPr/>
        </p:nvGrpSpPr>
        <p:grpSpPr>
          <a:xfrm>
            <a:off x="7476088" y="3459817"/>
            <a:ext cx="112768" cy="106853"/>
            <a:chOff x="4768575" y="2253950"/>
            <a:chExt cx="46300" cy="43875"/>
          </a:xfrm>
        </p:grpSpPr>
        <p:sp>
          <p:nvSpPr>
            <p:cNvPr id="3673" name="Google Shape;3673;p7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7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75" name="Google Shape;3675;p75"/>
          <p:cNvGrpSpPr/>
          <p:nvPr/>
        </p:nvGrpSpPr>
        <p:grpSpPr>
          <a:xfrm>
            <a:off x="7775732" y="3948825"/>
            <a:ext cx="118187" cy="146246"/>
            <a:chOff x="4960900" y="2433225"/>
            <a:chExt cx="48525" cy="60050"/>
          </a:xfrm>
        </p:grpSpPr>
        <p:sp>
          <p:nvSpPr>
            <p:cNvPr id="3676" name="Google Shape;3676;p7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7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78" name="Google Shape;3678;p75"/>
          <p:cNvGrpSpPr/>
          <p:nvPr/>
        </p:nvGrpSpPr>
        <p:grpSpPr>
          <a:xfrm>
            <a:off x="7464212" y="4212911"/>
            <a:ext cx="136394" cy="143810"/>
            <a:chOff x="4854075" y="2527625"/>
            <a:chExt cx="56000" cy="59050"/>
          </a:xfrm>
        </p:grpSpPr>
        <p:sp>
          <p:nvSpPr>
            <p:cNvPr id="3679" name="Google Shape;3679;p7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7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81" name="Google Shape;3681;p7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7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7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84" name="Google Shape;3684;p75"/>
          <p:cNvGrpSpPr/>
          <p:nvPr/>
        </p:nvGrpSpPr>
        <p:grpSpPr>
          <a:xfrm>
            <a:off x="8088407" y="3676649"/>
            <a:ext cx="99312" cy="160797"/>
            <a:chOff x="5059700" y="2334775"/>
            <a:chExt cx="40775" cy="66025"/>
          </a:xfrm>
        </p:grpSpPr>
        <p:sp>
          <p:nvSpPr>
            <p:cNvPr id="3685" name="Google Shape;3685;p7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7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7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7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7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7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7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7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7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94" name="Google Shape;3694;p75"/>
          <p:cNvGrpSpPr/>
          <p:nvPr/>
        </p:nvGrpSpPr>
        <p:grpSpPr>
          <a:xfrm>
            <a:off x="8045610" y="3941774"/>
            <a:ext cx="184984" cy="160371"/>
            <a:chOff x="5037700" y="2430325"/>
            <a:chExt cx="75950" cy="65850"/>
          </a:xfrm>
        </p:grpSpPr>
        <p:sp>
          <p:nvSpPr>
            <p:cNvPr id="3695" name="Google Shape;3695;p7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7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697" name="Google Shape;3697;p75"/>
          <p:cNvGrpSpPr/>
          <p:nvPr/>
        </p:nvGrpSpPr>
        <p:grpSpPr>
          <a:xfrm>
            <a:off x="7465137" y="3708240"/>
            <a:ext cx="173014" cy="97629"/>
            <a:chOff x="4756975" y="2341800"/>
            <a:chExt cx="91975" cy="51925"/>
          </a:xfrm>
        </p:grpSpPr>
        <p:sp>
          <p:nvSpPr>
            <p:cNvPr id="3698" name="Google Shape;3698;p7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7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7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7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7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7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7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7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7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7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7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7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7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7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7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7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7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7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7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7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18" name="Google Shape;3718;p75"/>
          <p:cNvGrpSpPr/>
          <p:nvPr/>
        </p:nvGrpSpPr>
        <p:grpSpPr>
          <a:xfrm>
            <a:off x="7732046" y="4196926"/>
            <a:ext cx="212497" cy="175761"/>
            <a:chOff x="4943575" y="2516350"/>
            <a:chExt cx="98675" cy="81700"/>
          </a:xfrm>
        </p:grpSpPr>
        <p:sp>
          <p:nvSpPr>
            <p:cNvPr id="3719" name="Google Shape;3719;p7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7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7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7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7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7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7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7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7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7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7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7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7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7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7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7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7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7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7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7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7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7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7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7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7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7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7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7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7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7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7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7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7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7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7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7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7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7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7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7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7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7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7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7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7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7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7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7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7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7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7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7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7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7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7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7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7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7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7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7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7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7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7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7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7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7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7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7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7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7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7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7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7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7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7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7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7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7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97" name="Google Shape;3797;p7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7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7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7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30"/>
        <p:cNvGrpSpPr/>
        <p:nvPr/>
      </p:nvGrpSpPr>
      <p:grpSpPr>
        <a:xfrm>
          <a:off x="0" y="0"/>
          <a:ext cx="0" cy="0"/>
          <a:chOff x="0" y="0"/>
          <a:chExt cx="0" cy="0"/>
        </a:xfrm>
      </p:grpSpPr>
      <p:sp>
        <p:nvSpPr>
          <p:cNvPr id="1032" name="Google Shape;1032;p43"/>
          <p:cNvSpPr txBox="1">
            <a:spLocks noGrp="1"/>
          </p:cNvSpPr>
          <p:nvPr>
            <p:ph type="subTitle" idx="1"/>
          </p:nvPr>
        </p:nvSpPr>
        <p:spPr>
          <a:xfrm>
            <a:off x="2069925" y="1616"/>
            <a:ext cx="4784100" cy="1338000"/>
          </a:xfrm>
          <a:prstGeom prst="rect">
            <a:avLst/>
          </a:prstGeom>
        </p:spPr>
        <p:txBody>
          <a:bodyPr spcFirstLastPara="1" wrap="square" lIns="91425" tIns="91425" rIns="91425" bIns="91425" anchor="ctr" anchorCtr="0">
            <a:noAutofit/>
          </a:bodyPr>
          <a:lstStyle/>
          <a:p>
            <a:pPr marL="0" lvl="0" indent="0" algn="ctr" rtl="1">
              <a:spcBef>
                <a:spcPts val="0"/>
              </a:spcBef>
              <a:spcAft>
                <a:spcPts val="1600"/>
              </a:spcAft>
              <a:buNone/>
            </a:pPr>
            <a:r>
              <a:rPr lang="ar-JO" sz="2400" dirty="0" smtClean="0">
                <a:solidFill>
                  <a:srgbClr val="FF0000"/>
                </a:solidFill>
                <a:latin typeface="abo2sadam" panose="02000500040000020004" pitchFamily="2" charset="-78"/>
                <a:cs typeface="abo2sadam" panose="02000500040000020004" pitchFamily="2" charset="-78"/>
              </a:rPr>
              <a:t>المحاذاة :</a:t>
            </a:r>
            <a:r>
              <a:rPr lang="ar-JO" sz="2400" dirty="0" smtClean="0">
                <a:latin typeface="abo2sadam" panose="02000500040000020004" pitchFamily="2" charset="-78"/>
                <a:cs typeface="abo2sadam" panose="02000500040000020004" pitchFamily="2" charset="-78"/>
              </a:rPr>
              <a:t> هي كيفية احتواء الفقرات بين الهوامش.</a:t>
            </a:r>
            <a:endParaRPr sz="2400" dirty="0">
              <a:latin typeface="abo2sadam" panose="02000500040000020004" pitchFamily="2" charset="-78"/>
              <a:cs typeface="abo2sadam" panose="02000500040000020004" pitchFamily="2" charset="-78"/>
            </a:endParaRPr>
          </a:p>
        </p:txBody>
      </p:sp>
      <p:grpSp>
        <p:nvGrpSpPr>
          <p:cNvPr id="1033" name="Google Shape;1033;p43"/>
          <p:cNvGrpSpPr/>
          <p:nvPr/>
        </p:nvGrpSpPr>
        <p:grpSpPr>
          <a:xfrm>
            <a:off x="399618" y="216124"/>
            <a:ext cx="8020108" cy="4606043"/>
            <a:chOff x="399618" y="216124"/>
            <a:chExt cx="8020108" cy="4606043"/>
          </a:xfrm>
        </p:grpSpPr>
        <p:sp>
          <p:nvSpPr>
            <p:cNvPr id="1034" name="Google Shape;1034;p43"/>
            <p:cNvSpPr/>
            <p:nvPr/>
          </p:nvSpPr>
          <p:spPr>
            <a:xfrm>
              <a:off x="6616061" y="4103525"/>
              <a:ext cx="1271264" cy="718643"/>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3"/>
            <p:cNvSpPr/>
            <p:nvPr/>
          </p:nvSpPr>
          <p:spPr>
            <a:xfrm flipH="1">
              <a:off x="399618" y="1143952"/>
              <a:ext cx="637007" cy="728973"/>
            </a:xfrm>
            <a:custGeom>
              <a:avLst/>
              <a:gdLst/>
              <a:ahLst/>
              <a:cxnLst/>
              <a:rect l="l" t="t" r="r" b="b"/>
              <a:pathLst>
                <a:path w="6763" h="7740" extrusionOk="0">
                  <a:moveTo>
                    <a:pt x="6763" y="1"/>
                  </a:moveTo>
                  <a:lnTo>
                    <a:pt x="0" y="3918"/>
                  </a:lnTo>
                  <a:lnTo>
                    <a:pt x="6763" y="7740"/>
                  </a:lnTo>
                  <a:lnTo>
                    <a:pt x="67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3"/>
            <p:cNvSpPr/>
            <p:nvPr/>
          </p:nvSpPr>
          <p:spPr>
            <a:xfrm flipH="1">
              <a:off x="6616040" y="216124"/>
              <a:ext cx="1803685" cy="1030346"/>
            </a:xfrm>
            <a:custGeom>
              <a:avLst/>
              <a:gdLst/>
              <a:ahLst/>
              <a:cxnLst/>
              <a:rect l="l" t="t" r="r" b="b"/>
              <a:pathLst>
                <a:path w="23385" h="13359" extrusionOk="0">
                  <a:moveTo>
                    <a:pt x="11692" y="0"/>
                  </a:moveTo>
                  <a:lnTo>
                    <a:pt x="1" y="6751"/>
                  </a:lnTo>
                  <a:lnTo>
                    <a:pt x="11692" y="13359"/>
                  </a:lnTo>
                  <a:lnTo>
                    <a:pt x="23384" y="6751"/>
                  </a:lnTo>
                  <a:lnTo>
                    <a:pt x="11692" y="0"/>
                  </a:lnTo>
                  <a:close/>
                </a:path>
              </a:pathLst>
            </a:cu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3"/>
            <p:cNvSpPr/>
            <p:nvPr/>
          </p:nvSpPr>
          <p:spPr>
            <a:xfrm rot="-5400000">
              <a:off x="853950" y="338250"/>
              <a:ext cx="1053900" cy="933600"/>
            </a:xfrm>
            <a:prstGeom prst="hexagon">
              <a:avLst>
                <a:gd name="adj" fmla="val 28631"/>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2500848" y="2927272"/>
            <a:ext cx="4353177" cy="1003961"/>
          </a:xfrm>
          <a:prstGeom prst="rect">
            <a:avLst/>
          </a:prstGeom>
        </p:spPr>
      </p:pic>
      <p:sp>
        <p:nvSpPr>
          <p:cNvPr id="4" name="Oval Callout 3"/>
          <p:cNvSpPr/>
          <p:nvPr/>
        </p:nvSpPr>
        <p:spPr>
          <a:xfrm>
            <a:off x="5055477" y="2736991"/>
            <a:ext cx="557561" cy="434898"/>
          </a:xfrm>
          <a:prstGeom prst="wedgeEllipseCallout">
            <a:avLst/>
          </a:prstGeom>
          <a:solidFill>
            <a:schemeClr val="accent4"/>
          </a:solidFill>
          <a:ln>
            <a:solidFill>
              <a:srgbClr val="5D56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Callout 11"/>
          <p:cNvSpPr/>
          <p:nvPr/>
        </p:nvSpPr>
        <p:spPr>
          <a:xfrm>
            <a:off x="4095787" y="2743356"/>
            <a:ext cx="557561" cy="434898"/>
          </a:xfrm>
          <a:prstGeom prst="wedgeEllipseCallout">
            <a:avLst/>
          </a:prstGeom>
          <a:solidFill>
            <a:schemeClr val="accent4"/>
          </a:solidFill>
          <a:ln>
            <a:solidFill>
              <a:srgbClr val="5D56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Callout 12"/>
          <p:cNvSpPr/>
          <p:nvPr/>
        </p:nvSpPr>
        <p:spPr>
          <a:xfrm>
            <a:off x="3219117" y="2740085"/>
            <a:ext cx="557561" cy="434898"/>
          </a:xfrm>
          <a:prstGeom prst="wedgeEllipseCallout">
            <a:avLst/>
          </a:prstGeom>
          <a:solidFill>
            <a:schemeClr val="accent4"/>
          </a:solidFill>
          <a:ln>
            <a:solidFill>
              <a:srgbClr val="5D56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Callout 13"/>
          <p:cNvSpPr/>
          <p:nvPr/>
        </p:nvSpPr>
        <p:spPr>
          <a:xfrm>
            <a:off x="5786596" y="2699633"/>
            <a:ext cx="557561" cy="434898"/>
          </a:xfrm>
          <a:prstGeom prst="wedgeEllipseCallout">
            <a:avLst/>
          </a:prstGeom>
          <a:solidFill>
            <a:schemeClr val="accent4"/>
          </a:solidFill>
          <a:ln>
            <a:solidFill>
              <a:srgbClr val="5D56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5009758" y="2709177"/>
            <a:ext cx="544503" cy="461665"/>
          </a:xfrm>
          <a:prstGeom prst="rect">
            <a:avLst/>
          </a:prstGeom>
          <a:noFill/>
        </p:spPr>
        <p:txBody>
          <a:bodyPr wrap="square" rtlCol="0">
            <a:spAutoFit/>
          </a:bodyPr>
          <a:lstStyle/>
          <a:p>
            <a:pPr algn="ctr"/>
            <a:r>
              <a:rPr lang="ar-JO" sz="2400" dirty="0"/>
              <a:t>1</a:t>
            </a:r>
            <a:endParaRPr lang="en-US" sz="2400" dirty="0"/>
          </a:p>
        </p:txBody>
      </p:sp>
      <p:sp>
        <p:nvSpPr>
          <p:cNvPr id="16" name="TextBox 15"/>
          <p:cNvSpPr txBox="1"/>
          <p:nvPr/>
        </p:nvSpPr>
        <p:spPr>
          <a:xfrm>
            <a:off x="3233592" y="2710224"/>
            <a:ext cx="544503" cy="461665"/>
          </a:xfrm>
          <a:prstGeom prst="rect">
            <a:avLst/>
          </a:prstGeom>
          <a:noFill/>
        </p:spPr>
        <p:txBody>
          <a:bodyPr wrap="square" rtlCol="0">
            <a:spAutoFit/>
          </a:bodyPr>
          <a:lstStyle/>
          <a:p>
            <a:pPr algn="ctr"/>
            <a:r>
              <a:rPr lang="ar-JO" sz="2400" dirty="0" smtClean="0"/>
              <a:t>2</a:t>
            </a:r>
            <a:endParaRPr lang="en-US" sz="2400" dirty="0"/>
          </a:p>
        </p:txBody>
      </p:sp>
      <p:sp>
        <p:nvSpPr>
          <p:cNvPr id="17" name="TextBox 16"/>
          <p:cNvSpPr txBox="1"/>
          <p:nvPr/>
        </p:nvSpPr>
        <p:spPr>
          <a:xfrm>
            <a:off x="4102315" y="2724982"/>
            <a:ext cx="544503" cy="461665"/>
          </a:xfrm>
          <a:prstGeom prst="rect">
            <a:avLst/>
          </a:prstGeom>
          <a:noFill/>
        </p:spPr>
        <p:txBody>
          <a:bodyPr wrap="square" rtlCol="0">
            <a:spAutoFit/>
          </a:bodyPr>
          <a:lstStyle/>
          <a:p>
            <a:pPr algn="ctr"/>
            <a:r>
              <a:rPr lang="ar-JO" sz="2400" dirty="0" smtClean="0"/>
              <a:t>3</a:t>
            </a:r>
            <a:endParaRPr lang="en-US" sz="2400" dirty="0"/>
          </a:p>
        </p:txBody>
      </p:sp>
      <p:sp>
        <p:nvSpPr>
          <p:cNvPr id="18" name="TextBox 17"/>
          <p:cNvSpPr txBox="1"/>
          <p:nvPr/>
        </p:nvSpPr>
        <p:spPr>
          <a:xfrm>
            <a:off x="5782337" y="2699633"/>
            <a:ext cx="544503" cy="461665"/>
          </a:xfrm>
          <a:prstGeom prst="rect">
            <a:avLst/>
          </a:prstGeom>
          <a:noFill/>
        </p:spPr>
        <p:txBody>
          <a:bodyPr wrap="square" rtlCol="0">
            <a:spAutoFit/>
          </a:bodyPr>
          <a:lstStyle/>
          <a:p>
            <a:pPr algn="ctr"/>
            <a:r>
              <a:rPr lang="ar-JO" sz="2400" dirty="0" smtClean="0"/>
              <a:t>4</a:t>
            </a:r>
            <a:endParaRPr lang="en-US" sz="2400" dirty="0"/>
          </a:p>
        </p:txBody>
      </p:sp>
      <p:sp>
        <p:nvSpPr>
          <p:cNvPr id="6" name="TextBox 5"/>
          <p:cNvSpPr txBox="1"/>
          <p:nvPr/>
        </p:nvSpPr>
        <p:spPr>
          <a:xfrm>
            <a:off x="1036625" y="1045942"/>
            <a:ext cx="6850700" cy="400110"/>
          </a:xfrm>
          <a:prstGeom prst="rect">
            <a:avLst/>
          </a:prstGeom>
          <a:noFill/>
        </p:spPr>
        <p:txBody>
          <a:bodyPr wrap="square" rtlCol="0">
            <a:spAutoFit/>
          </a:bodyPr>
          <a:lstStyle/>
          <a:p>
            <a:pPr algn="r" rtl="1"/>
            <a:r>
              <a:rPr lang="ar-JO" sz="2000" dirty="0" smtClean="0">
                <a:solidFill>
                  <a:srgbClr val="FF0000"/>
                </a:solidFill>
                <a:latin typeface="abo2sadam" panose="02000500040000020004" pitchFamily="2" charset="-78"/>
                <a:cs typeface="abo2sadam" panose="02000500040000020004" pitchFamily="2" charset="-78"/>
              </a:rPr>
              <a:t>محاذاة نحو اليمين : </a:t>
            </a:r>
            <a:r>
              <a:rPr lang="ar-JO" sz="2000" dirty="0" smtClean="0">
                <a:latin typeface="abo2sadam" panose="02000500040000020004" pitchFamily="2" charset="-78"/>
                <a:cs typeface="abo2sadam" panose="02000500040000020004" pitchFamily="2" charset="-78"/>
              </a:rPr>
              <a:t>تكون الأسطر محاذية لبعضها من جهاة اليمين فقط.</a:t>
            </a:r>
            <a:endParaRPr lang="en-US" sz="2000" dirty="0">
              <a:latin typeface="abo2sadam" panose="02000500040000020004" pitchFamily="2" charset="-78"/>
              <a:cs typeface="abo2sadam" panose="02000500040000020004" pitchFamily="2" charset="-78"/>
            </a:endParaRPr>
          </a:p>
        </p:txBody>
      </p:sp>
      <p:sp>
        <p:nvSpPr>
          <p:cNvPr id="20" name="TextBox 19"/>
          <p:cNvSpPr txBox="1"/>
          <p:nvPr/>
        </p:nvSpPr>
        <p:spPr>
          <a:xfrm>
            <a:off x="1051936" y="1421964"/>
            <a:ext cx="6850700" cy="400110"/>
          </a:xfrm>
          <a:prstGeom prst="rect">
            <a:avLst/>
          </a:prstGeom>
          <a:noFill/>
        </p:spPr>
        <p:txBody>
          <a:bodyPr wrap="square" rtlCol="0">
            <a:spAutoFit/>
          </a:bodyPr>
          <a:lstStyle/>
          <a:p>
            <a:pPr algn="r" rtl="1"/>
            <a:r>
              <a:rPr lang="ar-JO" sz="2000" dirty="0" smtClean="0">
                <a:solidFill>
                  <a:srgbClr val="FF0000"/>
                </a:solidFill>
                <a:latin typeface="abo2sadam" panose="02000500040000020004" pitchFamily="2" charset="-78"/>
                <a:cs typeface="abo2sadam" panose="02000500040000020004" pitchFamily="2" charset="-78"/>
              </a:rPr>
              <a:t>محاذاة نحو اليسار : </a:t>
            </a:r>
            <a:r>
              <a:rPr lang="ar-JO" sz="2000" dirty="0" smtClean="0">
                <a:latin typeface="abo2sadam" panose="02000500040000020004" pitchFamily="2" charset="-78"/>
                <a:cs typeface="abo2sadam" panose="02000500040000020004" pitchFamily="2" charset="-78"/>
              </a:rPr>
              <a:t>تكون الأسطر محاذية لبعضها من جهاة اليسار فقط.</a:t>
            </a:r>
            <a:endParaRPr lang="en-US" sz="2000" dirty="0">
              <a:latin typeface="abo2sadam" panose="02000500040000020004" pitchFamily="2" charset="-78"/>
              <a:cs typeface="abo2sadam" panose="02000500040000020004" pitchFamily="2" charset="-78"/>
            </a:endParaRPr>
          </a:p>
        </p:txBody>
      </p:sp>
      <p:sp>
        <p:nvSpPr>
          <p:cNvPr id="21" name="TextBox 20"/>
          <p:cNvSpPr txBox="1"/>
          <p:nvPr/>
        </p:nvSpPr>
        <p:spPr>
          <a:xfrm>
            <a:off x="1090769" y="1831800"/>
            <a:ext cx="6850700" cy="400110"/>
          </a:xfrm>
          <a:prstGeom prst="rect">
            <a:avLst/>
          </a:prstGeom>
          <a:noFill/>
        </p:spPr>
        <p:txBody>
          <a:bodyPr wrap="square" rtlCol="0">
            <a:spAutoFit/>
          </a:bodyPr>
          <a:lstStyle/>
          <a:p>
            <a:pPr algn="r" rtl="1"/>
            <a:r>
              <a:rPr lang="ar-JO" sz="2000" dirty="0" smtClean="0">
                <a:solidFill>
                  <a:srgbClr val="FF0000"/>
                </a:solidFill>
                <a:latin typeface="abo2sadam" panose="02000500040000020004" pitchFamily="2" charset="-78"/>
                <a:cs typeface="abo2sadam" panose="02000500040000020004" pitchFamily="2" charset="-78"/>
              </a:rPr>
              <a:t>توسيط : </a:t>
            </a:r>
            <a:r>
              <a:rPr lang="ar-JO" sz="2000" dirty="0" smtClean="0">
                <a:latin typeface="abo2sadam" panose="02000500040000020004" pitchFamily="2" charset="-78"/>
                <a:cs typeface="abo2sadam" panose="02000500040000020004" pitchFamily="2" charset="-78"/>
              </a:rPr>
              <a:t>تكون الفقرة متوسطة بين الهامشين الأيمن والأيسر.</a:t>
            </a:r>
            <a:endParaRPr lang="en-US" sz="2000" dirty="0">
              <a:latin typeface="abo2sadam" panose="02000500040000020004" pitchFamily="2" charset="-78"/>
              <a:cs typeface="abo2sadam" panose="02000500040000020004" pitchFamily="2" charset="-78"/>
            </a:endParaRPr>
          </a:p>
        </p:txBody>
      </p:sp>
      <p:sp>
        <p:nvSpPr>
          <p:cNvPr id="22" name="TextBox 21"/>
          <p:cNvSpPr txBox="1"/>
          <p:nvPr/>
        </p:nvSpPr>
        <p:spPr>
          <a:xfrm>
            <a:off x="1090769" y="2252166"/>
            <a:ext cx="6850700" cy="400110"/>
          </a:xfrm>
          <a:prstGeom prst="rect">
            <a:avLst/>
          </a:prstGeom>
          <a:noFill/>
        </p:spPr>
        <p:txBody>
          <a:bodyPr wrap="square" rtlCol="0">
            <a:spAutoFit/>
          </a:bodyPr>
          <a:lstStyle/>
          <a:p>
            <a:pPr algn="r" rtl="1"/>
            <a:r>
              <a:rPr lang="ar-JO" sz="2000" dirty="0" smtClean="0">
                <a:solidFill>
                  <a:srgbClr val="FF0000"/>
                </a:solidFill>
                <a:latin typeface="abo2sadam" panose="02000500040000020004" pitchFamily="2" charset="-78"/>
                <a:cs typeface="abo2sadam" panose="02000500040000020004" pitchFamily="2" charset="-78"/>
              </a:rPr>
              <a:t>ضبط : </a:t>
            </a:r>
            <a:r>
              <a:rPr lang="ar-JO" sz="2000" dirty="0" smtClean="0">
                <a:latin typeface="abo2sadam" panose="02000500040000020004" pitchFamily="2" charset="-78"/>
                <a:cs typeface="abo2sadam" panose="02000500040000020004" pitchFamily="2" charset="-78"/>
              </a:rPr>
              <a:t>تكون الفقرة مضبوطة من الناحيتين.</a:t>
            </a:r>
            <a:endParaRPr lang="en-US" sz="2000" dirty="0">
              <a:latin typeface="abo2sadam" panose="02000500040000020004" pitchFamily="2" charset="-78"/>
              <a:cs typeface="abo2sadam" panose="02000500040000020004" pitchFamily="2" charset="-78"/>
            </a:endParaRPr>
          </a:p>
        </p:txBody>
      </p:sp>
      <p:sp>
        <p:nvSpPr>
          <p:cNvPr id="23" name="Google Shape;1032;p43"/>
          <p:cNvSpPr txBox="1">
            <a:spLocks/>
          </p:cNvSpPr>
          <p:nvPr/>
        </p:nvSpPr>
        <p:spPr>
          <a:xfrm>
            <a:off x="-2105662" y="4047646"/>
            <a:ext cx="11207117" cy="1338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2000"/>
              <a:buFont typeface="Roboto"/>
              <a:buNone/>
              <a:defRPr sz="2000" b="0" i="0" u="none" strike="noStrike" cap="none">
                <a:solidFill>
                  <a:schemeClr val="dk1"/>
                </a:solidFill>
                <a:latin typeface="Roboto"/>
                <a:ea typeface="Roboto"/>
                <a:cs typeface="Roboto"/>
                <a:sym typeface="Roboto"/>
              </a:defRPr>
            </a:lvl1pPr>
            <a:lvl2pPr marL="914400" marR="0" lvl="1"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2pPr>
            <a:lvl3pPr marL="1371600" marR="0" lvl="2"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3pPr>
            <a:lvl4pPr marL="1828800" marR="0" lvl="3"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4pPr>
            <a:lvl5pPr marL="2286000" marR="0" lvl="4"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5pPr>
            <a:lvl6pPr marL="2743200" marR="0" lvl="5"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6pPr>
            <a:lvl7pPr marL="3200400" marR="0" lvl="6"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7pPr>
            <a:lvl8pPr marL="3657600" marR="0" lvl="7"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8pPr>
            <a:lvl9pPr marL="4114800" marR="0" lvl="8" indent="-317500" algn="l" rtl="0">
              <a:lnSpc>
                <a:spcPct val="115000"/>
              </a:lnSpc>
              <a:spcBef>
                <a:spcPts val="1600"/>
              </a:spcBef>
              <a:spcAft>
                <a:spcPts val="1600"/>
              </a:spcAft>
              <a:buClr>
                <a:schemeClr val="dk1"/>
              </a:buClr>
              <a:buSzPts val="2400"/>
              <a:buFont typeface="Roboto"/>
              <a:buNone/>
              <a:defRPr sz="2400" b="0" i="0" u="none" strike="noStrike" cap="none">
                <a:solidFill>
                  <a:schemeClr val="dk1"/>
                </a:solidFill>
                <a:latin typeface="Roboto"/>
                <a:ea typeface="Roboto"/>
                <a:cs typeface="Roboto"/>
                <a:sym typeface="Roboto"/>
              </a:defRPr>
            </a:lvl9pPr>
          </a:lstStyle>
          <a:p>
            <a:pPr marL="0" indent="0" algn="r" rtl="1">
              <a:lnSpc>
                <a:spcPct val="70000"/>
              </a:lnSpc>
              <a:spcAft>
                <a:spcPts val="1600"/>
              </a:spcAft>
            </a:pPr>
            <a:r>
              <a:rPr lang="ar-JO" sz="2400" dirty="0" smtClean="0">
                <a:solidFill>
                  <a:srgbClr val="FF0000"/>
                </a:solidFill>
                <a:latin typeface="abo2sadam" panose="02000500040000020004" pitchFamily="2" charset="-78"/>
                <a:cs typeface="abo2sadam" panose="02000500040000020004" pitchFamily="2" charset="-78"/>
              </a:rPr>
              <a:t>لتعيين نوع محاذاة الفقرة :</a:t>
            </a:r>
            <a:r>
              <a:rPr lang="ar-JO" sz="2400" dirty="0" smtClean="0">
                <a:latin typeface="abo2sadam" panose="02000500040000020004" pitchFamily="2" charset="-78"/>
                <a:cs typeface="abo2sadam" panose="02000500040000020004" pitchFamily="2" charset="-78"/>
              </a:rPr>
              <a:t> 1- حدد النفقرة أو الفقرات المطلوبة</a:t>
            </a:r>
          </a:p>
          <a:p>
            <a:pPr marL="0" indent="0" algn="r" rtl="1">
              <a:lnSpc>
                <a:spcPct val="70000"/>
              </a:lnSpc>
              <a:spcAft>
                <a:spcPts val="1600"/>
              </a:spcAft>
            </a:pPr>
            <a:r>
              <a:rPr lang="ar-JO" sz="2400" dirty="0" smtClean="0">
                <a:latin typeface="abo2sadam" panose="02000500040000020004" pitchFamily="2" charset="-78"/>
                <a:cs typeface="abo2sadam" panose="02000500040000020004" pitchFamily="2" charset="-78"/>
              </a:rPr>
              <a:t>2- من تبويب الصفحة الرئيسية</a:t>
            </a:r>
            <a:r>
              <a:rPr lang="ar-JO" sz="2400" dirty="0" smtClean="0">
                <a:latin typeface="abo2sadam" panose="02000500040000020004" pitchFamily="2" charset="-78"/>
                <a:cs typeface="abo2sadam" panose="02000500040000020004" pitchFamily="2" charset="-78"/>
                <a:sym typeface="Wingdings" panose="05000000000000000000" pitchFamily="2" charset="2"/>
              </a:rPr>
              <a:t>مجموعة فقرة</a:t>
            </a:r>
            <a:r>
              <a:rPr lang="ar-JO" sz="2400" dirty="0" smtClean="0">
                <a:latin typeface="abo2sadam" panose="02000500040000020004" pitchFamily="2" charset="-78"/>
                <a:cs typeface="abo2sadam" panose="02000500040000020004" pitchFamily="2" charset="-78"/>
              </a:rPr>
              <a:t> انقر على أداةالمحاذاة المناسبة    .</a:t>
            </a:r>
            <a:endParaRPr lang="ar-JO" sz="2400" dirty="0">
              <a:latin typeface="abo2sadam" panose="02000500040000020004" pitchFamily="2" charset="-78"/>
              <a:cs typeface="abo2sadam" panose="02000500040000020004" pitchFamily="2" charset="-78"/>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804"/>
        <p:cNvGrpSpPr/>
        <p:nvPr/>
      </p:nvGrpSpPr>
      <p:grpSpPr>
        <a:xfrm>
          <a:off x="0" y="0"/>
          <a:ext cx="0" cy="0"/>
          <a:chOff x="0" y="0"/>
          <a:chExt cx="0" cy="0"/>
        </a:xfrm>
      </p:grpSpPr>
      <p:grpSp>
        <p:nvGrpSpPr>
          <p:cNvPr id="3805" name="Google Shape;3805;p76"/>
          <p:cNvGrpSpPr/>
          <p:nvPr/>
        </p:nvGrpSpPr>
        <p:grpSpPr>
          <a:xfrm>
            <a:off x="3642951" y="1176740"/>
            <a:ext cx="2078182" cy="1366558"/>
            <a:chOff x="235800" y="830650"/>
            <a:chExt cx="6978450" cy="4588844"/>
          </a:xfrm>
        </p:grpSpPr>
        <p:sp>
          <p:nvSpPr>
            <p:cNvPr id="3806" name="Google Shape;3806;p7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7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7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7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7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7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12" name="Google Shape;3812;p76"/>
          <p:cNvGrpSpPr/>
          <p:nvPr/>
        </p:nvGrpSpPr>
        <p:grpSpPr>
          <a:xfrm>
            <a:off x="749629" y="2988892"/>
            <a:ext cx="2622876" cy="1333540"/>
            <a:chOff x="238125" y="1038125"/>
            <a:chExt cx="7146800" cy="3633625"/>
          </a:xfrm>
        </p:grpSpPr>
        <p:sp>
          <p:nvSpPr>
            <p:cNvPr id="3813" name="Google Shape;3813;p7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7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7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7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7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7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7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7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7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7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7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7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7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7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7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7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7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7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7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7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7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7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7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7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7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7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7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7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7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7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7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7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7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7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7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7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7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7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7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7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7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7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7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7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7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7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7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7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7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7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7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7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7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7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7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7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7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7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7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7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7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7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7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7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7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7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7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7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7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7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7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7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7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7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7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7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7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7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7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7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7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7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7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7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7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7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7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7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7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7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7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7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7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7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7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7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7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7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7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7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7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7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7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7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7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7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7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7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7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7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7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7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7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7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7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7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7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7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7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7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7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7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7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7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7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7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7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7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7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7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7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7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7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7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7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7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7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7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7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7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7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7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7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7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7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7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7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7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7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7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7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7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7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7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7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7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7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7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7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7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7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7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7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7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7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7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7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7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7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7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7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7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7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7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7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7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7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7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7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7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7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7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7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7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7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7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7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7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7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7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7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7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7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7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7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7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7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7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7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7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7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7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7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7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7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7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7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7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7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7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7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7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7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7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7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7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7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7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7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7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7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7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7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7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7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7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7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7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7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7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7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7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7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7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7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7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7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7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7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7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7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7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7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7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7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7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7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7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7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7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7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7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7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7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7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7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7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7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7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7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7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7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7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7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7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7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7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7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7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7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7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7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7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7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7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7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7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7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7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7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7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7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7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7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7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7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7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7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7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7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7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7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7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7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7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7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7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7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7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7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7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7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7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7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7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7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7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7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7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7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7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7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7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7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7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7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7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7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7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7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7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7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7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7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7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7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7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7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7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7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7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7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7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7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7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7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7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7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7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7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7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7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7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7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7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7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7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7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7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7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7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7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7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7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7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7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7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7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7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7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7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7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7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7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7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7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7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7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7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7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7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7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7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7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7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7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7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7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7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7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7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7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7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7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7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7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7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7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7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7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7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7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7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7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7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7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7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7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7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7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7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7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7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7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7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7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7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7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7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7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7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7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7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7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7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7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7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7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7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7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7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7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7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7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7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7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7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7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7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7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7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7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7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7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7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7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7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7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7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7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7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7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7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7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7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7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7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7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7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7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7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7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7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7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7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7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7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7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7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7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7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7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7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7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7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7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7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7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7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7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7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7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7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7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7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7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7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7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7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7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7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7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7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7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7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7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7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7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7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7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7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7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7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7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7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7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7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7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7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7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7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7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7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7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7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7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7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7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7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7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7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7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7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7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7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7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7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7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7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7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7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7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7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7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7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7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7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7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7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7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7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7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7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7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7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7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7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7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7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7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7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7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7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7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7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7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7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7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7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7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7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7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7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7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7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7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7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7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7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7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7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7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7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7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7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7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7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7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7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7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7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7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7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7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7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7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7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7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7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7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7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7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7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7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7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7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7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7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7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7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7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7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7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7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7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7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7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7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7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7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7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7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7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7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7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7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7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7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7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7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7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7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7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7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7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7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7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7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7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7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7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7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7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7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7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7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7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7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7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7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7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7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7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7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7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7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7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7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7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7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7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7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7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7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7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7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7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7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7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7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7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7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7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7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7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7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7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7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7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7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7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7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7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7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7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7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7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7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7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7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7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7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7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7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7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7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7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7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7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7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7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7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7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7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7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7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7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7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7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7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7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7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7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7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7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7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7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7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7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7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7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7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7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7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7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7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7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7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7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7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7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7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7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7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7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7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7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7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7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7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7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7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7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7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7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7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7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7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7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7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7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7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7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7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7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7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7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7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7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7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7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7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7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7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7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7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7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7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7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7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7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7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7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7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7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7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7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7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7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7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7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7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7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7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7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7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7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7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7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7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7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7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7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7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7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7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7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7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7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7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7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7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7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7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7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7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7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7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7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7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7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7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7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7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7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7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7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7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7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7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7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7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7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7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7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7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7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7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7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7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7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7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7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7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7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7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7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7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7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7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7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7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7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7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7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7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7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7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7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7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7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7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7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7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7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7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7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7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7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7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7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7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7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7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7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7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7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7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7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7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7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7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7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7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7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7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7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7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7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7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7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7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7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7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7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7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7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7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7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7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7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7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7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7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7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7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7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7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7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7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7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7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7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7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7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7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7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7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7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7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7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7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7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7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7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7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7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7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7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7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7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7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7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7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7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7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7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7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7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7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7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7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7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7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7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7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7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7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7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7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7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7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7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7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7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7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7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7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7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7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7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7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7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7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7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7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7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7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7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7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7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7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7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7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7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7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7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7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7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7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7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7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7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7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7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7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7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7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7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7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7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7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7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7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7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7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7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7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7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7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7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7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7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7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7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7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7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7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7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7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7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7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7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7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7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7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7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7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7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7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7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7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7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7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7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7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7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7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7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7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7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7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7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7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7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7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7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7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7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7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7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7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7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7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7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7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7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7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7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7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7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7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7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7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7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7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7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7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7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7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7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7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7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7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7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7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7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7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7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7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7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7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7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7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7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7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7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7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7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7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7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7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7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7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7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7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7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7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7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7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7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7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7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7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7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7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7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7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7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7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7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7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7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7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7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7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7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7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7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7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7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7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7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7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7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7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7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7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7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7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7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7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7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7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7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7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7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7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7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7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7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7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7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7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7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7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7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7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7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7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7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7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7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7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7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7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7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7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7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7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7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7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7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7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7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7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7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7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7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7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7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7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7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7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7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7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7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7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7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7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7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7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7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7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7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7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7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7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7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7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7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7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7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7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7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7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7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7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7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7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7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7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7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7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7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7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7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7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7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7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7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7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7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7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7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7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7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7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7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7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7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7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7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7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7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7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7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7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7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7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7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7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7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7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7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7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7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7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7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7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7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7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7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7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7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7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7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7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7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7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7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7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7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7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7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7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7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7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7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7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7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7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7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7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7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7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7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7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7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7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7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7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7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7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7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7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7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7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7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7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7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7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7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7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7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7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7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7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7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7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7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7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7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7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7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7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7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7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7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7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7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7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7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7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7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7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7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7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7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7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7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7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7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7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7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7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7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7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7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7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7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7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7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7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7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7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7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7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7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7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7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7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7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7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7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7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7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7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7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7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7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7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7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7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7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7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7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7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7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7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7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7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7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7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7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7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7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7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7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7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7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7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7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7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7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7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7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7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7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7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7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7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7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7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7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7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7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7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7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7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7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7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7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7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7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7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7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7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7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7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7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7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7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7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7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7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7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7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7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7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7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7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7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7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7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7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7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7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7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7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7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7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7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7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7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7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7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7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7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7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7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7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7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7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7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7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7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7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7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7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7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7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7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7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7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7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7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7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7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7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7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7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7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7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7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7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7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7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7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7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7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7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7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7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7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7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7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7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7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7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7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7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7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7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7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7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7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7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7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7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7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7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7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7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7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7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7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7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7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7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7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7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7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7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7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7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7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7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7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7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7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7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7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7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7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7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7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7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7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7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7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7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7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7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7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7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7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7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7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7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7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7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7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7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7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7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7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7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7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7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7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7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7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7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7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7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7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7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7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7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7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7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7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7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7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7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7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7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7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7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7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7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7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7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7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7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7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7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7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7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7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7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7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7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7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7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7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7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7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7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7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7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7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7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7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7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7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7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7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7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7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7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7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7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7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7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7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7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7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7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7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7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7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7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7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7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7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7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7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7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7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7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7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7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7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7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7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7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7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7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7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7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7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7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7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7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7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7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7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7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7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7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85" name="Google Shape;5385;p76"/>
          <p:cNvGrpSpPr/>
          <p:nvPr/>
        </p:nvGrpSpPr>
        <p:grpSpPr>
          <a:xfrm>
            <a:off x="5961311" y="1231136"/>
            <a:ext cx="2435960" cy="1297725"/>
            <a:chOff x="233350" y="949250"/>
            <a:chExt cx="7137300" cy="3802300"/>
          </a:xfrm>
        </p:grpSpPr>
        <p:sp>
          <p:nvSpPr>
            <p:cNvPr id="5386" name="Google Shape;5386;p7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7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7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7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7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7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7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7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7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7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7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7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7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7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7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7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7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7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7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7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7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7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7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7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7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7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7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7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7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7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7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7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7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7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7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7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7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7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7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7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7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7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7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7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7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7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7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7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7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7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7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37" name="Google Shape;5437;p76"/>
          <p:cNvGrpSpPr/>
          <p:nvPr/>
        </p:nvGrpSpPr>
        <p:grpSpPr>
          <a:xfrm>
            <a:off x="7714433" y="3194731"/>
            <a:ext cx="104231" cy="320340"/>
            <a:chOff x="7564426" y="3224343"/>
            <a:chExt cx="119985" cy="368801"/>
          </a:xfrm>
        </p:grpSpPr>
        <p:sp>
          <p:nvSpPr>
            <p:cNvPr id="5438" name="Google Shape;5438;p7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7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0" name="Google Shape;5440;p76"/>
          <p:cNvGrpSpPr/>
          <p:nvPr/>
        </p:nvGrpSpPr>
        <p:grpSpPr>
          <a:xfrm>
            <a:off x="7413910" y="3188825"/>
            <a:ext cx="189489" cy="332132"/>
            <a:chOff x="8370831" y="3202002"/>
            <a:chExt cx="218129" cy="382376"/>
          </a:xfrm>
        </p:grpSpPr>
        <p:sp>
          <p:nvSpPr>
            <p:cNvPr id="5441" name="Google Shape;5441;p7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7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3" name="Google Shape;5443;p76"/>
          <p:cNvGrpSpPr/>
          <p:nvPr/>
        </p:nvGrpSpPr>
        <p:grpSpPr>
          <a:xfrm>
            <a:off x="8137315" y="3599954"/>
            <a:ext cx="309429" cy="267000"/>
            <a:chOff x="6742064" y="3750480"/>
            <a:chExt cx="399315" cy="344560"/>
          </a:xfrm>
        </p:grpSpPr>
        <p:sp>
          <p:nvSpPr>
            <p:cNvPr id="5444" name="Google Shape;5444;p7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7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6" name="Google Shape;5446;p76"/>
          <p:cNvGrpSpPr/>
          <p:nvPr/>
        </p:nvGrpSpPr>
        <p:grpSpPr>
          <a:xfrm>
            <a:off x="7676319" y="3951002"/>
            <a:ext cx="180437" cy="281608"/>
            <a:chOff x="7248525" y="3739696"/>
            <a:chExt cx="230531" cy="359790"/>
          </a:xfrm>
        </p:grpSpPr>
        <p:sp>
          <p:nvSpPr>
            <p:cNvPr id="5447" name="Google Shape;5447;p7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7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9" name="Google Shape;5449;p76"/>
          <p:cNvGrpSpPr/>
          <p:nvPr/>
        </p:nvGrpSpPr>
        <p:grpSpPr>
          <a:xfrm>
            <a:off x="7922253" y="3594228"/>
            <a:ext cx="162896" cy="278710"/>
            <a:chOff x="7601242" y="3729267"/>
            <a:chExt cx="222566" cy="380803"/>
          </a:xfrm>
        </p:grpSpPr>
        <p:sp>
          <p:nvSpPr>
            <p:cNvPr id="5450" name="Google Shape;5450;p7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7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52" name="Google Shape;5452;p76"/>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53" name="Google Shape;5453;p76"/>
          <p:cNvGrpSpPr/>
          <p:nvPr/>
        </p:nvGrpSpPr>
        <p:grpSpPr>
          <a:xfrm>
            <a:off x="7411890" y="3595372"/>
            <a:ext cx="193542" cy="275990"/>
            <a:chOff x="8304647" y="3738687"/>
            <a:chExt cx="225075" cy="320956"/>
          </a:xfrm>
        </p:grpSpPr>
        <p:sp>
          <p:nvSpPr>
            <p:cNvPr id="5454" name="Google Shape;5454;p7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7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7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7" name="Google Shape;5457;p76"/>
          <p:cNvGrpSpPr/>
          <p:nvPr/>
        </p:nvGrpSpPr>
        <p:grpSpPr>
          <a:xfrm>
            <a:off x="7684390" y="3595372"/>
            <a:ext cx="178492" cy="275990"/>
            <a:chOff x="8615101" y="3738687"/>
            <a:chExt cx="207573" cy="320956"/>
          </a:xfrm>
        </p:grpSpPr>
        <p:sp>
          <p:nvSpPr>
            <p:cNvPr id="5458" name="Google Shape;5458;p7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7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7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61" name="Google Shape;5461;p76"/>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62" name="Google Shape;5462;p76"/>
          <p:cNvGrpSpPr/>
          <p:nvPr/>
        </p:nvGrpSpPr>
        <p:grpSpPr>
          <a:xfrm>
            <a:off x="7909926" y="3998032"/>
            <a:ext cx="187557" cy="187557"/>
            <a:chOff x="8565775" y="671075"/>
            <a:chExt cx="441000" cy="441000"/>
          </a:xfrm>
        </p:grpSpPr>
        <p:sp>
          <p:nvSpPr>
            <p:cNvPr id="5463" name="Google Shape;5463;p7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7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65" name="Google Shape;5465;p76"/>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76"/>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67" name="Google Shape;5467;p76"/>
          <p:cNvGrpSpPr/>
          <p:nvPr/>
        </p:nvGrpSpPr>
        <p:grpSpPr>
          <a:xfrm>
            <a:off x="6064392" y="3070557"/>
            <a:ext cx="587865" cy="517731"/>
            <a:chOff x="6000718" y="3070557"/>
            <a:chExt cx="587865" cy="517731"/>
          </a:xfrm>
        </p:grpSpPr>
        <p:sp>
          <p:nvSpPr>
            <p:cNvPr id="5468" name="Google Shape;5468;p7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7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7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7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7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7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7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7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7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7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78" name="Google Shape;5478;p76"/>
          <p:cNvGrpSpPr/>
          <p:nvPr/>
        </p:nvGrpSpPr>
        <p:grpSpPr>
          <a:xfrm>
            <a:off x="6079197" y="3714217"/>
            <a:ext cx="557665" cy="516387"/>
            <a:chOff x="6015523" y="3714217"/>
            <a:chExt cx="557665" cy="516387"/>
          </a:xfrm>
        </p:grpSpPr>
        <p:grpSp>
          <p:nvGrpSpPr>
            <p:cNvPr id="5479" name="Google Shape;5479;p76"/>
            <p:cNvGrpSpPr/>
            <p:nvPr/>
          </p:nvGrpSpPr>
          <p:grpSpPr>
            <a:xfrm>
              <a:off x="6036093" y="3716980"/>
              <a:ext cx="529822" cy="510480"/>
              <a:chOff x="3148311" y="-545634"/>
              <a:chExt cx="1006119" cy="969573"/>
            </a:xfrm>
          </p:grpSpPr>
          <p:sp>
            <p:nvSpPr>
              <p:cNvPr id="5480" name="Google Shape;5480;p7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7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7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7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7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7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7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7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7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7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90" name="Google Shape;5490;p7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91" name="Google Shape;5491;p76"/>
          <p:cNvGrpSpPr/>
          <p:nvPr/>
        </p:nvGrpSpPr>
        <p:grpSpPr>
          <a:xfrm>
            <a:off x="6707979" y="3073628"/>
            <a:ext cx="576302" cy="511871"/>
            <a:chOff x="6644304" y="3073628"/>
            <a:chExt cx="576302" cy="511871"/>
          </a:xfrm>
        </p:grpSpPr>
        <p:grpSp>
          <p:nvGrpSpPr>
            <p:cNvPr id="5492" name="Google Shape;5492;p76"/>
            <p:cNvGrpSpPr/>
            <p:nvPr/>
          </p:nvGrpSpPr>
          <p:grpSpPr>
            <a:xfrm>
              <a:off x="6712169" y="3073651"/>
              <a:ext cx="481611" cy="506713"/>
              <a:chOff x="1833536" y="-546641"/>
              <a:chExt cx="914567" cy="962418"/>
            </a:xfrm>
          </p:grpSpPr>
          <p:grpSp>
            <p:nvGrpSpPr>
              <p:cNvPr id="5493" name="Google Shape;5493;p76"/>
              <p:cNvGrpSpPr/>
              <p:nvPr/>
            </p:nvGrpSpPr>
            <p:grpSpPr>
              <a:xfrm>
                <a:off x="1833536" y="-524249"/>
                <a:ext cx="914567" cy="940026"/>
                <a:chOff x="1833536" y="-524249"/>
                <a:chExt cx="914567" cy="940026"/>
              </a:xfrm>
            </p:grpSpPr>
            <p:sp>
              <p:nvSpPr>
                <p:cNvPr id="5494" name="Google Shape;5494;p7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7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7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7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7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99" name="Google Shape;5499;p7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7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7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7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03" name="Google Shape;5503;p7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04" name="Google Shape;5504;p76"/>
          <p:cNvGrpSpPr/>
          <p:nvPr/>
        </p:nvGrpSpPr>
        <p:grpSpPr>
          <a:xfrm>
            <a:off x="6715725" y="3714143"/>
            <a:ext cx="560636" cy="516497"/>
            <a:chOff x="6652051" y="3714143"/>
            <a:chExt cx="560636" cy="516497"/>
          </a:xfrm>
        </p:grpSpPr>
        <p:grpSp>
          <p:nvGrpSpPr>
            <p:cNvPr id="5505" name="Google Shape;5505;p76"/>
            <p:cNvGrpSpPr/>
            <p:nvPr/>
          </p:nvGrpSpPr>
          <p:grpSpPr>
            <a:xfrm>
              <a:off x="6669656" y="3716715"/>
              <a:ext cx="466768" cy="464314"/>
              <a:chOff x="3139766" y="765669"/>
              <a:chExt cx="886380" cy="881888"/>
            </a:xfrm>
          </p:grpSpPr>
          <p:grpSp>
            <p:nvGrpSpPr>
              <p:cNvPr id="5506" name="Google Shape;5506;p76"/>
              <p:cNvGrpSpPr/>
              <p:nvPr/>
            </p:nvGrpSpPr>
            <p:grpSpPr>
              <a:xfrm>
                <a:off x="3139766" y="765669"/>
                <a:ext cx="886380" cy="881888"/>
                <a:chOff x="3139766" y="765669"/>
                <a:chExt cx="886380" cy="881888"/>
              </a:xfrm>
            </p:grpSpPr>
            <p:sp>
              <p:nvSpPr>
                <p:cNvPr id="5507" name="Google Shape;5507;p7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7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7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7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7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7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7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7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7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16" name="Google Shape;5516;p7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7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7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7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20" name="Google Shape;5520;p7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21" name="Google Shape;5521;p76"/>
          <p:cNvGrpSpPr/>
          <p:nvPr/>
        </p:nvGrpSpPr>
        <p:grpSpPr>
          <a:xfrm>
            <a:off x="625184" y="1201451"/>
            <a:ext cx="2665073" cy="1317140"/>
            <a:chOff x="793334" y="1192826"/>
            <a:chExt cx="2665073" cy="1317140"/>
          </a:xfrm>
        </p:grpSpPr>
        <p:sp>
          <p:nvSpPr>
            <p:cNvPr id="5522" name="Google Shape;5522;p7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7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7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7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7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7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7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7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7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7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7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7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7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7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7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7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7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7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7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7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7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7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7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7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7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7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7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7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7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7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7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7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7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7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7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7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7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7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7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7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7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7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7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7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7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7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7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76"/>
            <p:cNvSpPr/>
            <p:nvPr/>
          </p:nvSpPr>
          <p:spPr>
            <a:xfrm>
              <a:off x="2257871" y="2210406"/>
              <a:ext cx="0" cy="149"/>
            </a:xfrm>
            <a:custGeom>
              <a:avLst/>
              <a:gdLst/>
              <a:ahLst/>
              <a:cxnLst/>
              <a:rect l="l" t="t" r="r" b="b"/>
              <a:pathLst>
                <a:path w="120000"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7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7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7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7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7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7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7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7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7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7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7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7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7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7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7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7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7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7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7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7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7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7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7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7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7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7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7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7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7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7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7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7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7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7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7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7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7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7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7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7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7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7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7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7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7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7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7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7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7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7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7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7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7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7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7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7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7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7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7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7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7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7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7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7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7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7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7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7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7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7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7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7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7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7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7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7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7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7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7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7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7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7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7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7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7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7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7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7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7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7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7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7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7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7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7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7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7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7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7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7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7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7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7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7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7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7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7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7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7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7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7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7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7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7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7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7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7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7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7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7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7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7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7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7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7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7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7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7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7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7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7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7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7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7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7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7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7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7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7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7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7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7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7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7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7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7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7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7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7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7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7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7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7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7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7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7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7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7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7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7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7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7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7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7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7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7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7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7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7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7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7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7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7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7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7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7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7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7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7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7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7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7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7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7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7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7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7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7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7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7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7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7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7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7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7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7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7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7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7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7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7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7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7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7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7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7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7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7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7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7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7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7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7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7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7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7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7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7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7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7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7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7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7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7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7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7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7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7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7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7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7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7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7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7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7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7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7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7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7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76"/>
            <p:cNvSpPr/>
            <p:nvPr/>
          </p:nvSpPr>
          <p:spPr>
            <a:xfrm>
              <a:off x="2060373" y="1991414"/>
              <a:ext cx="0" cy="679"/>
            </a:xfrm>
            <a:custGeom>
              <a:avLst/>
              <a:gdLst/>
              <a:ahLst/>
              <a:cxnLst/>
              <a:rect l="l" t="t" r="r" b="b"/>
              <a:pathLst>
                <a:path w="120000"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7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7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7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7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76"/>
            <p:cNvSpPr/>
            <p:nvPr/>
          </p:nvSpPr>
          <p:spPr>
            <a:xfrm>
              <a:off x="2060088" y="1984435"/>
              <a:ext cx="0" cy="530"/>
            </a:xfrm>
            <a:custGeom>
              <a:avLst/>
              <a:gdLst/>
              <a:ahLst/>
              <a:cxnLst/>
              <a:rect l="l" t="t" r="r" b="b"/>
              <a:pathLst>
                <a:path w="120000"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7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7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76"/>
            <p:cNvSpPr/>
            <p:nvPr/>
          </p:nvSpPr>
          <p:spPr>
            <a:xfrm>
              <a:off x="2060183" y="1986621"/>
              <a:ext cx="0" cy="584"/>
            </a:xfrm>
            <a:custGeom>
              <a:avLst/>
              <a:gdLst/>
              <a:ahLst/>
              <a:cxnLst/>
              <a:rect l="l" t="t" r="r" b="b"/>
              <a:pathLst>
                <a:path w="120000"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7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76"/>
            <p:cNvSpPr/>
            <p:nvPr/>
          </p:nvSpPr>
          <p:spPr>
            <a:xfrm>
              <a:off x="2060088" y="1985101"/>
              <a:ext cx="0" cy="530"/>
            </a:xfrm>
            <a:custGeom>
              <a:avLst/>
              <a:gdLst/>
              <a:ahLst/>
              <a:cxnLst/>
              <a:rect l="l" t="t" r="r" b="b"/>
              <a:pathLst>
                <a:path w="120000"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7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7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7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7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7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76"/>
            <p:cNvSpPr/>
            <p:nvPr/>
          </p:nvSpPr>
          <p:spPr>
            <a:xfrm>
              <a:off x="2060278" y="1988427"/>
              <a:ext cx="0" cy="530"/>
            </a:xfrm>
            <a:custGeom>
              <a:avLst/>
              <a:gdLst/>
              <a:ahLst/>
              <a:cxnLst/>
              <a:rect l="l" t="t" r="r" b="b"/>
              <a:pathLst>
                <a:path w="120000"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7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7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7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7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7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7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7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7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7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7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7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7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7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7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7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7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7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7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7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7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7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7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7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7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7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7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7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7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7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7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7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7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7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7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7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7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7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7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7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7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7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7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7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7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7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7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7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7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7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7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7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7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7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7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7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7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7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7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7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7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7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7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7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7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7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7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7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7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7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7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7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7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7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7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7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7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7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7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7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7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7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7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7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7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7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7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7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7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7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7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7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7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7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7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7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7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7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7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7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7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7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7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7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7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7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7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7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7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7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7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7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7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7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7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7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7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7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7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76"/>
            <p:cNvSpPr/>
            <p:nvPr/>
          </p:nvSpPr>
          <p:spPr>
            <a:xfrm>
              <a:off x="1946865" y="1950206"/>
              <a:ext cx="0" cy="68"/>
            </a:xfrm>
            <a:custGeom>
              <a:avLst/>
              <a:gdLst/>
              <a:ahLst/>
              <a:cxnLst/>
              <a:rect l="l" t="t" r="r" b="b"/>
              <a:pathLst>
                <a:path w="120000"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76"/>
            <p:cNvSpPr/>
            <p:nvPr/>
          </p:nvSpPr>
          <p:spPr>
            <a:xfrm>
              <a:off x="1946960" y="1949595"/>
              <a:ext cx="0" cy="109"/>
            </a:xfrm>
            <a:custGeom>
              <a:avLst/>
              <a:gdLst/>
              <a:ahLst/>
              <a:cxnLst/>
              <a:rect l="l" t="t" r="r" b="b"/>
              <a:pathLst>
                <a:path w="120000"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7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7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7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7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7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7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7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7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7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7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7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7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7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7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7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7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7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7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7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7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7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7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7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7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7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7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7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7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7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7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7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7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7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7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7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7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7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7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7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7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7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7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7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7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7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7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7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7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7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7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7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7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7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7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7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7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7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7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7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7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7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7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7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7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7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7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7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7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7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7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7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7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7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7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7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7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7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7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7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7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7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7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7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7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7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7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7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7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7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7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7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7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7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7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7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7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7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7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7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7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7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7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7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7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7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7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7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7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7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7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7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7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7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7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7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7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7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7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7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7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7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7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7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7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7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7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7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7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7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7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7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7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7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7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7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7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7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7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7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7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7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7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7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7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7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7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7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7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7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7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7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7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7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7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7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7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7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7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7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7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7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7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7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7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7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7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7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7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7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7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7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7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7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7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7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7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7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7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7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7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7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7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7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7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7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7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7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7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7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7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7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7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7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7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7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7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7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7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7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7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7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7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7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7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7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7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7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7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7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7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7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7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7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7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7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7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7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7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7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7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7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7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7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7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7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7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7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7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7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7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7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7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7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7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7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7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7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7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7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7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7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7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7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7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7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7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7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7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7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7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7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7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7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7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7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7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7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7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7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7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7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7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7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7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7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7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7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7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7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7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7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7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7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7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7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7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7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7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7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7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7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7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7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7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7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7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7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7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7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7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7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7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7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7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7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7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7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7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7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7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7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7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7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7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7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7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7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7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7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7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7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7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7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7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7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7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7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7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7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7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7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7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7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7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7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7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7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7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7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7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7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7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7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7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7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7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7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7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7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7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7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7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7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7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7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7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7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7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7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7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7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7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7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7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7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7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7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7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7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7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7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7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7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7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7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7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7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7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7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7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7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7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7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7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7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7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7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7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7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7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7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7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7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7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7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7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7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7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7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7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7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7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7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7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7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7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7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7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7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7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7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7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7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7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7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7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7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7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7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7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7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7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7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7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7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7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7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7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7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7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7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7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7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7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7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7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7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7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7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7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7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7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7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7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7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7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7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7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7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7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7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7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7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7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7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7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7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7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7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7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7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7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7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7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7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7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7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7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7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7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7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7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7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7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7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7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7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7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7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7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7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7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7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7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7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7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7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7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7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7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7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7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7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7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7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7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7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7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7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7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7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7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7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7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7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7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7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7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7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7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7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7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7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7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7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7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7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7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7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7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7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7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7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7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7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7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7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7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7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7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7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7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7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7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7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7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7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7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7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7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7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7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7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7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7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7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7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7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7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7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7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7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7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7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7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7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7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7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7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7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7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7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7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7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7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7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7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7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7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7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7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7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7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7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7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7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7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7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7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7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7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7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7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7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7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7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7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7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7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7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7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7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7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7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7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7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7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7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7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7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7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7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7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7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7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7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7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7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7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7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7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7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7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7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7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7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7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7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7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7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7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7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7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7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7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7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7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7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7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7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7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7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7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7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7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7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7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7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7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7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7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7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7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7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7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7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7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7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7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7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7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7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7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7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7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7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7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7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7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7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7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7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7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7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7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7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7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7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7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7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7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7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7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7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7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7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7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7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7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7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7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7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7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7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7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7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7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7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7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7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7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7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7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7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7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7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7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7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7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7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7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7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7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7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7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7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7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7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7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7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7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7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7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7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7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7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7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7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7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7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7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7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7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7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7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7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7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7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7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7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7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7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7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7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7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7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7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7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7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7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7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7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7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7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7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7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7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7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7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7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7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7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7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7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7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7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7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7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7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76"/>
            <p:cNvSpPr/>
            <p:nvPr/>
          </p:nvSpPr>
          <p:spPr>
            <a:xfrm>
              <a:off x="2821609" y="1933425"/>
              <a:ext cx="0" cy="109"/>
            </a:xfrm>
            <a:custGeom>
              <a:avLst/>
              <a:gdLst/>
              <a:ahLst/>
              <a:cxnLst/>
              <a:rect l="l" t="t" r="r" b="b"/>
              <a:pathLst>
                <a:path w="120000"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7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7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7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7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7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7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7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7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7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7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76"/>
            <p:cNvSpPr/>
            <p:nvPr/>
          </p:nvSpPr>
          <p:spPr>
            <a:xfrm>
              <a:off x="2821324" y="1935950"/>
              <a:ext cx="0" cy="14"/>
            </a:xfrm>
            <a:custGeom>
              <a:avLst/>
              <a:gdLst/>
              <a:ahLst/>
              <a:cxnLst/>
              <a:rect l="l" t="t" r="r" b="b"/>
              <a:pathLst>
                <a:path w="120000"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76"/>
            <p:cNvSpPr/>
            <p:nvPr/>
          </p:nvSpPr>
          <p:spPr>
            <a:xfrm>
              <a:off x="2821609" y="1934945"/>
              <a:ext cx="0" cy="68"/>
            </a:xfrm>
            <a:custGeom>
              <a:avLst/>
              <a:gdLst/>
              <a:ahLst/>
              <a:cxnLst/>
              <a:rect l="l" t="t" r="r" b="b"/>
              <a:pathLst>
                <a:path w="120000"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7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76"/>
            <p:cNvSpPr/>
            <p:nvPr/>
          </p:nvSpPr>
          <p:spPr>
            <a:xfrm>
              <a:off x="2821039" y="1936330"/>
              <a:ext cx="0" cy="54"/>
            </a:xfrm>
            <a:custGeom>
              <a:avLst/>
              <a:gdLst/>
              <a:ahLst/>
              <a:cxnLst/>
              <a:rect l="l" t="t" r="r" b="b"/>
              <a:pathLst>
                <a:path w="120000"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7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7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7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7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7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7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7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7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7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7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7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7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7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7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7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7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7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7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7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7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7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7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7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7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7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7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7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7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7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7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7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7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7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7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7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7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7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7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7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7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7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7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7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7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7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7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7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7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7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7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7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7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7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7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7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7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7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7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7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7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7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7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7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7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7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7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7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7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7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7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7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7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7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7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7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7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7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7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7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7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7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7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7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7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7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7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7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7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7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7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7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7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7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7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7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7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7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7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7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7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7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7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7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7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7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7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7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7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7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7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7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7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7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7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7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7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7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7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7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7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7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7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7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7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7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7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7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7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7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7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7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7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7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7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7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7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7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7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7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7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7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7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7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7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7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7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7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7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7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7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7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7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7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7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7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7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7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7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7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7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7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7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7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7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7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7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7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7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7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7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7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7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7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7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7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7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7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7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7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7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7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7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7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7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7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7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7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7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7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7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7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7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7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7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7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7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7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7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7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7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7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7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7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7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7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7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7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7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7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7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7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7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7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7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7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7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7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7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7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7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7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7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7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7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7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7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7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7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7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7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7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7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7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7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7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7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7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7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7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7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7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7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7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7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7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7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7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7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7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7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7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7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7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7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7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7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7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7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7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7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7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7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7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7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7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7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7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7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7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7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7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7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7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7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7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7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7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7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7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7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7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7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7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7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7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7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7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7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7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7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7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7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7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7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7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7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7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7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7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7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7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7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7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7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7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7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7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7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7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7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7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7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7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7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7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7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7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7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7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7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7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7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7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7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7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7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7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7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7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7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7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7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7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7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7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7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7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7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7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7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7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7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7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7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7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7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7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7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7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7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7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7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7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7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7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7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7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7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7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7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7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7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7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7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7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7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7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7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7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7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7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7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7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7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7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7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7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7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7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7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7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7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7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7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7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7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7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7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7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7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7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7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7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7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7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7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7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7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7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7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7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7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7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7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7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7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7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7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7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7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7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7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7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7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7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7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7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7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7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7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7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7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7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7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7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7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7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7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7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7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7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7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7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7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7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7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7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7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7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7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7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7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7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7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7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7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7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7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7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7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7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7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7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7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7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7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7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7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7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7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7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7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7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7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7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7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7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7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7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7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7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7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7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7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7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7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7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7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7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7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7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7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7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7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7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7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7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7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7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7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7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7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7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7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7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7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7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7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7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7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7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7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7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7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7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7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7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7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7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7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7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7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7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7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7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7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7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7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7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7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7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7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7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7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7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7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7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7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7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7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7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7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7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7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7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7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7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7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7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7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7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7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7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7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7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7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7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7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7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7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7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7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7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7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7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7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7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7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7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7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7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7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7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7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7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7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7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7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7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7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7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7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7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7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7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7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7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7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7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7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7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7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7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7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7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7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7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7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7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7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7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7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7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7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7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7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7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7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7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7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7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7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7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7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7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7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7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7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7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7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7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7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7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7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7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7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7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7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7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7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7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7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7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7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7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7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7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7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7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7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7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7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7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7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7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7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7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7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7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7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7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7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7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7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7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7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7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7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7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7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7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7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7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7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7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7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7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7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7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7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7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7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7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7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7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7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7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7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7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7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7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7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7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7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7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7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7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7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7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7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7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7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7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7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7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7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7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7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7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7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7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7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7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7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7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7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7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7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7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7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7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7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7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7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7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7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7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7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7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7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7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7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7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7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7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7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7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7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7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7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7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7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7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7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7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7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7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7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7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7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7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7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7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7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7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7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7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7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7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7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7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7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7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7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7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7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7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7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7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7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7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7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7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7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7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7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7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7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7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7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7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7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7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7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7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7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7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7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7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7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7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7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7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7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7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7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7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7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7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7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7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7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7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7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7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7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7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7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7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7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7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7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7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7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7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7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7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7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7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7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7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7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7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7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7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7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7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7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7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7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7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7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7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7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7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7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7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7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7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7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7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7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7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7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7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7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7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7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7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7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7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7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7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7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7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7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7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7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7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7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7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7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7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7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7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7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7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7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7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7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7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7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7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7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7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7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7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7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7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7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7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7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7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7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7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7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7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7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7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7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7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7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7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7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7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7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7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7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7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7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7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7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7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7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7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7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7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7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7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7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7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7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7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7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7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7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7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7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7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7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7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7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7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7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7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7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7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7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7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7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7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7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7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7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7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7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7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7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7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7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7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7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7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7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7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7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7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7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7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7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7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7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7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7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7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7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7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7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7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7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7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7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7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7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7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7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7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7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7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7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7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7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7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7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7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7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7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7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7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7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7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7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7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7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7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7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7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7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7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7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7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7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7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7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7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7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7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7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7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7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7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7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7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7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7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7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7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7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7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7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7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7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7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7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7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7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7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7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7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7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7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7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7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7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7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7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7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7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7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7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7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7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7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7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7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7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7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7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7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7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7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7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7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7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7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7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7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7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7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7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7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7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7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7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7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7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7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7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7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7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7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7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7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7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7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7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7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7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7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7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7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7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7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7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7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7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7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7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7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7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7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7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7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7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7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7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7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7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7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7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7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7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7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7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7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7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7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7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7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7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7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7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7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7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7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7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7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7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7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7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7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7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7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7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7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7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7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7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7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7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7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7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7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7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7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7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7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7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7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7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7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7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7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7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7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7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7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7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7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7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7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7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7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7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7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7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7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7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7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7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7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7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7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7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7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7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7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7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7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7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7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7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7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7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7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7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7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7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7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7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7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7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7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7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7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7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7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7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7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7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7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7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7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7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7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7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7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7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7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7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7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7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7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7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7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7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7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7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7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7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7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7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7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7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7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7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7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7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7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7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7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7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7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7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7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7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7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7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7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7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7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7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7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7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7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7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7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7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7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7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7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7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7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7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7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7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7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7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7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7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7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7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7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7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7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7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7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7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7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7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7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7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7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7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7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7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7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7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7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7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7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7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7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7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7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7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7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7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7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7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7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7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7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7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7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7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7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7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7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7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7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7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7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7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7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7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7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7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7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7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7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7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7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7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7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7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7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7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7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7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7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7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7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7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7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7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7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7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7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7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7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7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7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7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7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7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7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7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7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7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7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7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7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7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7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7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7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7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7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7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7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7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7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7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7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7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7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7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7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7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7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7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7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7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7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7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7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7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7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7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7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7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7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7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7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7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7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7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7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7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7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7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7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7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7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7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7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7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7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7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7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7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7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7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7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7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7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7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7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7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7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7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7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7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7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7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7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7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7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7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7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7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7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7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7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7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7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7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7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7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7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7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7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7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7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7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7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7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7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7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7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7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7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7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7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7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7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7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7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7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7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7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7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7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7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7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7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7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7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7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7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7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7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7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7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7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7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7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7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7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7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7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7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7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7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7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7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7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7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7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7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7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7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7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7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7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7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7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7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7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7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7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7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7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7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7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7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7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7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7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7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7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7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7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7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7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7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7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7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7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7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7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7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7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7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7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7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7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7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7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7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7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7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7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7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7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7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7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7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7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7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7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7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7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7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7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7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7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7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7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7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7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7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7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7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7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7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7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7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7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7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7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7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7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7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7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7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7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7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7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7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7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7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7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7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7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7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7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7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7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7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7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7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7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7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7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7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7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7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7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7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7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7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7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7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7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7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7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7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7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7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7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7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7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7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7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7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7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7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7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7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7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7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7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7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7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7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7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7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7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7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7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7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7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7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7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7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7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7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7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7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7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7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7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7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7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7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7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7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7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7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7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7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7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7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7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7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7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7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7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7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7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7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7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7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7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7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7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7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7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7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7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7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7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7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7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7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7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7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7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7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7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7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7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7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7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7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7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7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7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7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7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7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7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7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7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7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7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7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7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7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7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7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7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7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7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7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7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7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7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7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7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7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7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7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7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7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7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7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7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7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7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7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7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7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7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7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7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7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7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7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7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7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7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7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7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7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7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7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7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7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7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7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7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7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7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7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7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7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7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7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7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7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7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7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7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7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7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7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7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7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7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7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7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7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7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7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7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7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7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7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7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7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7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7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7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7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7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7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7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7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7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7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7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7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7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7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7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7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7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7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7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7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7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7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7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7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7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7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7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7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7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7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7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7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7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7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7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7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7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7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7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7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7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7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7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7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7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7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7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7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7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7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7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7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7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7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7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7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7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7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7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7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7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7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7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7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7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7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7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7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7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7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7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7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7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7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7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7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7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7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7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7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7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7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7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7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7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7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7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7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7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7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7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7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7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7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7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7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7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7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7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7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7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7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7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7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7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7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7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7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7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7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7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7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7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7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7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7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7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7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7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7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7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7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7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7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7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7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7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7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7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7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7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7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7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7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7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7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76"/>
            <p:cNvSpPr/>
            <p:nvPr/>
          </p:nvSpPr>
          <p:spPr>
            <a:xfrm>
              <a:off x="2514119" y="1694678"/>
              <a:ext cx="149" cy="0"/>
            </a:xfrm>
            <a:custGeom>
              <a:avLst/>
              <a:gdLst/>
              <a:ahLst/>
              <a:cxnLst/>
              <a:rect l="l" t="t" r="r" b="b"/>
              <a:pathLst>
                <a:path w="11" h="120000"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7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7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7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7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7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7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7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7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7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7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7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7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7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7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7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7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7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7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7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7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7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7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7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7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7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7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7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7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7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7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7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7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7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7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7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7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7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7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7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7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7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7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7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7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7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7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7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7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7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7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7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7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7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7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7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7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7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7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7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7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7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7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7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7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7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7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7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7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7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7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7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7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7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7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7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7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7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7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7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7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7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7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7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7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7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7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7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7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7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7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7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7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7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7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7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7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7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7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7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7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7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7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7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7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7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7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7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7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7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7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7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7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7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7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7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7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7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7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7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7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7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7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7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7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7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7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7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7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7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7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7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7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7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7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7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7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7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7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7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7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7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7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7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7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7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7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7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7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7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7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7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7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7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7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7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7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7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7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7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7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7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7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7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7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7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7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7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7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7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7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7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7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76"/>
            <p:cNvSpPr/>
            <p:nvPr/>
          </p:nvSpPr>
          <p:spPr>
            <a:xfrm>
              <a:off x="2205720" y="1581265"/>
              <a:ext cx="14" cy="0"/>
            </a:xfrm>
            <a:custGeom>
              <a:avLst/>
              <a:gdLst/>
              <a:ahLst/>
              <a:cxnLst/>
              <a:rect l="l" t="t" r="r" b="b"/>
              <a:pathLst>
                <a:path w="1" h="120000"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7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7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7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7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7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7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7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7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7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7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7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7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7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7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7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7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7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7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7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7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7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7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7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7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7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7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7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7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7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7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7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7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7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7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7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7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7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7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7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7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7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7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7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7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7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7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7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7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7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7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7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7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7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7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7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7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7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7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7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7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7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7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7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7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7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7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7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7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7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7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7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7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7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7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7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7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7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7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7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7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7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7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7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7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7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7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7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7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7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7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7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7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7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7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7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7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7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7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7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7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7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7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7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7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7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7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7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7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7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7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7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7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7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7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7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7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7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7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7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7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7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7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7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7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7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7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7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7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7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7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7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7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7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7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7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7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7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7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7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7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7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7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7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7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7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7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7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7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7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7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7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7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7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7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7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7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7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7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7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7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7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7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7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7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7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7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7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7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7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7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7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7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7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7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7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7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7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7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7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7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7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7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7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7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7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7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7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7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7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7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7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7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7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7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7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7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7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7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7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7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7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7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7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7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7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7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7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7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7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7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7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7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7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7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7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7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7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7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7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7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7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7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7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7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7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7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7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7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7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7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7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7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7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7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7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7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7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7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7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7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7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7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7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7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7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7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7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7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7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7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7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7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7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7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7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7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7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7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7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7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7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7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7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7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7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7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7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7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7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7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7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7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7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7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7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7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7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7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7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7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7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7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7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7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7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7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7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7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7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7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7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7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7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7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7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7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7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7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7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7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7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7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7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7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7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7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7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7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7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7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7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7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7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7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7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7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7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7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7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7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7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7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7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7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7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7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7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7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7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7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7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7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7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7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7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7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7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7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7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7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7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7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7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76"/>
            <p:cNvSpPr/>
            <p:nvPr/>
          </p:nvSpPr>
          <p:spPr>
            <a:xfrm>
              <a:off x="2291951" y="2116436"/>
              <a:ext cx="14" cy="0"/>
            </a:xfrm>
            <a:custGeom>
              <a:avLst/>
              <a:gdLst/>
              <a:ahLst/>
              <a:cxnLst/>
              <a:rect l="l" t="t" r="r" b="b"/>
              <a:pathLst>
                <a:path w="1" h="120000"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76"/>
            <p:cNvSpPr/>
            <p:nvPr/>
          </p:nvSpPr>
          <p:spPr>
            <a:xfrm>
              <a:off x="2292562" y="2116436"/>
              <a:ext cx="14" cy="0"/>
            </a:xfrm>
            <a:custGeom>
              <a:avLst/>
              <a:gdLst/>
              <a:ahLst/>
              <a:cxnLst/>
              <a:rect l="l" t="t" r="r" b="b"/>
              <a:pathLst>
                <a:path w="1" h="120000"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7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76"/>
            <p:cNvSpPr/>
            <p:nvPr/>
          </p:nvSpPr>
          <p:spPr>
            <a:xfrm>
              <a:off x="2293132" y="2116436"/>
              <a:ext cx="14" cy="0"/>
            </a:xfrm>
            <a:custGeom>
              <a:avLst/>
              <a:gdLst/>
              <a:ahLst/>
              <a:cxnLst/>
              <a:rect l="l" t="t" r="r" b="b"/>
              <a:pathLst>
                <a:path w="1" h="120000"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7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7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7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7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7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7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7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7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7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7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7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7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7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7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7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7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7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7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7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7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7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7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7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7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7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7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7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7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7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7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7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7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7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7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7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7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7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7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7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7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7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7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7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7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7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7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7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7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7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7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7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7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7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7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7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7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7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7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7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7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7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7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7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7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7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7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7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7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7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7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7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7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7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7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7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7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7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7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7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7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7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7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7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7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7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7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7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7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7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7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7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7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7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7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7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7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7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7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7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7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7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7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7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7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7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7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7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7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7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7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7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7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7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7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7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7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7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7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7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7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7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7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7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7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7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7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7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7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7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7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7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7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7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7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7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7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7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7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7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7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76"/>
            <p:cNvSpPr/>
            <p:nvPr/>
          </p:nvSpPr>
          <p:spPr>
            <a:xfrm>
              <a:off x="2595449" y="1751378"/>
              <a:ext cx="0" cy="14"/>
            </a:xfrm>
            <a:custGeom>
              <a:avLst/>
              <a:gdLst/>
              <a:ahLst/>
              <a:cxnLst/>
              <a:rect l="l" t="t" r="r" b="b"/>
              <a:pathLst>
                <a:path w="120000"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7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7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7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7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7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7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7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7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7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7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7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7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7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7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7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7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7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7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7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7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7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7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7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7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7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7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7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7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7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7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7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7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7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7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7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7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7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7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7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7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7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7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7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7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7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7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7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7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7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7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7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7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7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7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7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7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7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7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7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7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7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7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7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7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7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7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7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7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7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7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7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7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7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7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7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7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7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7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7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7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7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7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7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7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7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7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7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7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7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7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7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7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7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7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7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7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7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7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7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7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7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7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7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7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7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7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7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7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7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7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7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7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7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7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7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7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7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7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7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7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7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7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7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7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7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7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7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7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7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7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7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7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7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7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7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7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7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7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7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7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7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7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7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7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7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7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7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7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7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7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7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7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7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7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7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7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7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7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7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7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7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7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7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7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7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7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7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7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7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7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7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76"/>
            <p:cNvSpPr/>
            <p:nvPr/>
          </p:nvSpPr>
          <p:spPr>
            <a:xfrm>
              <a:off x="2962544" y="2114806"/>
              <a:ext cx="0" cy="14"/>
            </a:xfrm>
            <a:custGeom>
              <a:avLst/>
              <a:gdLst/>
              <a:ahLst/>
              <a:cxnLst/>
              <a:rect l="l" t="t" r="r" b="b"/>
              <a:pathLst>
                <a:path w="120000"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7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7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7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7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7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7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7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7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7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7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7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7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7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7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7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7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7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7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7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7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7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7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7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7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7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7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7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7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7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7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7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7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7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7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7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7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7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7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7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7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7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7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7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7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7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7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7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7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7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7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7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7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7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7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7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7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7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7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7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7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7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7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7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7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7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7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7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7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7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7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7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7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7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7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7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7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7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7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7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7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7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7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7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7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7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7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7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7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7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7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7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7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7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7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7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7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7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7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7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7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7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7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89" name="Google Shape;9489;p76"/>
          <p:cNvGrpSpPr/>
          <p:nvPr/>
        </p:nvGrpSpPr>
        <p:grpSpPr>
          <a:xfrm>
            <a:off x="3597785" y="3065882"/>
            <a:ext cx="2241344" cy="1330655"/>
            <a:chOff x="3597785" y="3065882"/>
            <a:chExt cx="2241344" cy="1330655"/>
          </a:xfrm>
        </p:grpSpPr>
        <p:grpSp>
          <p:nvGrpSpPr>
            <p:cNvPr id="9490" name="Google Shape;9490;p76"/>
            <p:cNvGrpSpPr/>
            <p:nvPr/>
          </p:nvGrpSpPr>
          <p:grpSpPr>
            <a:xfrm>
              <a:off x="5296908" y="3937355"/>
              <a:ext cx="143199" cy="32380"/>
              <a:chOff x="5296908" y="3937355"/>
              <a:chExt cx="143199" cy="32380"/>
            </a:xfrm>
          </p:grpSpPr>
          <p:sp>
            <p:nvSpPr>
              <p:cNvPr id="9491" name="Google Shape;9491;p76"/>
              <p:cNvSpPr/>
              <p:nvPr/>
            </p:nvSpPr>
            <p:spPr>
              <a:xfrm>
                <a:off x="5319457" y="3952794"/>
                <a:ext cx="111895" cy="8"/>
              </a:xfrm>
              <a:custGeom>
                <a:avLst/>
                <a:gdLst/>
                <a:ahLst/>
                <a:cxnLst/>
                <a:rect l="l" t="t" r="r" b="b"/>
                <a:pathLst>
                  <a:path w="14227" h="1" fill="none" extrusionOk="0">
                    <a:moveTo>
                      <a:pt x="1" y="0"/>
                    </a:moveTo>
                    <a:lnTo>
                      <a:pt x="142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92" name="Google Shape;9492;p76"/>
              <p:cNvGrpSpPr/>
              <p:nvPr/>
            </p:nvGrpSpPr>
            <p:grpSpPr>
              <a:xfrm>
                <a:off x="5402331" y="3937355"/>
                <a:ext cx="37776" cy="32380"/>
                <a:chOff x="5402331" y="3937355"/>
                <a:chExt cx="37776" cy="32380"/>
              </a:xfrm>
            </p:grpSpPr>
            <p:sp>
              <p:nvSpPr>
                <p:cNvPr id="9493" name="Google Shape;9493;p7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7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95" name="Google Shape;9495;p76"/>
              <p:cNvGrpSpPr/>
              <p:nvPr/>
            </p:nvGrpSpPr>
            <p:grpSpPr>
              <a:xfrm>
                <a:off x="5296908" y="3937355"/>
                <a:ext cx="37783" cy="32380"/>
                <a:chOff x="5296908" y="3937355"/>
                <a:chExt cx="37783" cy="32380"/>
              </a:xfrm>
            </p:grpSpPr>
            <p:sp>
              <p:nvSpPr>
                <p:cNvPr id="9496" name="Google Shape;9496;p7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7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498" name="Google Shape;9498;p76"/>
            <p:cNvGrpSpPr/>
            <p:nvPr/>
          </p:nvGrpSpPr>
          <p:grpSpPr>
            <a:xfrm>
              <a:off x="4724163" y="3119631"/>
              <a:ext cx="120838" cy="84218"/>
              <a:chOff x="4724163" y="3119631"/>
              <a:chExt cx="120838" cy="84218"/>
            </a:xfrm>
          </p:grpSpPr>
          <p:grpSp>
            <p:nvGrpSpPr>
              <p:cNvPr id="9499" name="Google Shape;9499;p76"/>
              <p:cNvGrpSpPr/>
              <p:nvPr/>
            </p:nvGrpSpPr>
            <p:grpSpPr>
              <a:xfrm>
                <a:off x="4746712" y="3132773"/>
                <a:ext cx="86869" cy="56424"/>
                <a:chOff x="4746712" y="3132773"/>
                <a:chExt cx="86869" cy="56424"/>
              </a:xfrm>
            </p:grpSpPr>
            <p:sp>
              <p:nvSpPr>
                <p:cNvPr id="9500" name="Google Shape;9500;p7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7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02" name="Google Shape;9502;p76"/>
              <p:cNvGrpSpPr/>
              <p:nvPr/>
            </p:nvGrpSpPr>
            <p:grpSpPr>
              <a:xfrm>
                <a:off x="4773634" y="3143336"/>
                <a:ext cx="37776" cy="32451"/>
                <a:chOff x="4773634" y="3143336"/>
                <a:chExt cx="37776" cy="32451"/>
              </a:xfrm>
            </p:grpSpPr>
            <p:sp>
              <p:nvSpPr>
                <p:cNvPr id="9503" name="Google Shape;9503;p7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7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05" name="Google Shape;9505;p76"/>
              <p:cNvGrpSpPr/>
              <p:nvPr/>
            </p:nvGrpSpPr>
            <p:grpSpPr>
              <a:xfrm>
                <a:off x="4724163" y="3131248"/>
                <a:ext cx="37776" cy="32459"/>
                <a:chOff x="4724163" y="3131248"/>
                <a:chExt cx="37776" cy="32459"/>
              </a:xfrm>
            </p:grpSpPr>
            <p:sp>
              <p:nvSpPr>
                <p:cNvPr id="9506" name="Google Shape;9506;p7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7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08" name="Google Shape;9508;p76"/>
              <p:cNvGrpSpPr/>
              <p:nvPr/>
            </p:nvGrpSpPr>
            <p:grpSpPr>
              <a:xfrm>
                <a:off x="4755081" y="3176054"/>
                <a:ext cx="32357" cy="27795"/>
                <a:chOff x="4755081" y="3176054"/>
                <a:chExt cx="32357" cy="27795"/>
              </a:xfrm>
            </p:grpSpPr>
            <p:sp>
              <p:nvSpPr>
                <p:cNvPr id="9509" name="Google Shape;9509;p7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7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11" name="Google Shape;9511;p76"/>
              <p:cNvGrpSpPr/>
              <p:nvPr/>
            </p:nvGrpSpPr>
            <p:grpSpPr>
              <a:xfrm>
                <a:off x="4812550" y="3119631"/>
                <a:ext cx="32451" cy="27803"/>
                <a:chOff x="4812550" y="3119631"/>
                <a:chExt cx="32451" cy="27803"/>
              </a:xfrm>
            </p:grpSpPr>
            <p:sp>
              <p:nvSpPr>
                <p:cNvPr id="9512" name="Google Shape;9512;p7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7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514" name="Google Shape;9514;p76"/>
            <p:cNvGrpSpPr/>
            <p:nvPr/>
          </p:nvGrpSpPr>
          <p:grpSpPr>
            <a:xfrm>
              <a:off x="5382826" y="4027197"/>
              <a:ext cx="268966" cy="250421"/>
              <a:chOff x="5382826" y="4027197"/>
              <a:chExt cx="268966" cy="250421"/>
            </a:xfrm>
          </p:grpSpPr>
          <p:grpSp>
            <p:nvGrpSpPr>
              <p:cNvPr id="9515" name="Google Shape;9515;p76"/>
              <p:cNvGrpSpPr/>
              <p:nvPr/>
            </p:nvGrpSpPr>
            <p:grpSpPr>
              <a:xfrm>
                <a:off x="5405280" y="4042510"/>
                <a:ext cx="237570" cy="218647"/>
                <a:chOff x="5405280" y="4042510"/>
                <a:chExt cx="237570" cy="218647"/>
              </a:xfrm>
            </p:grpSpPr>
            <p:sp>
              <p:nvSpPr>
                <p:cNvPr id="9516" name="Google Shape;9516;p7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7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7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7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7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7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2" name="Google Shape;9522;p76"/>
              <p:cNvGrpSpPr/>
              <p:nvPr/>
            </p:nvGrpSpPr>
            <p:grpSpPr>
              <a:xfrm>
                <a:off x="5382826" y="4125549"/>
                <a:ext cx="37776" cy="32380"/>
                <a:chOff x="5382826" y="4125549"/>
                <a:chExt cx="37776" cy="32380"/>
              </a:xfrm>
            </p:grpSpPr>
            <p:sp>
              <p:nvSpPr>
                <p:cNvPr id="9523" name="Google Shape;9523;p7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7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5" name="Google Shape;9525;p76"/>
              <p:cNvGrpSpPr/>
              <p:nvPr/>
            </p:nvGrpSpPr>
            <p:grpSpPr>
              <a:xfrm>
                <a:off x="5475680" y="4195587"/>
                <a:ext cx="37783" cy="32364"/>
                <a:chOff x="5475680" y="4195587"/>
                <a:chExt cx="37783" cy="32364"/>
              </a:xfrm>
            </p:grpSpPr>
            <p:sp>
              <p:nvSpPr>
                <p:cNvPr id="9526" name="Google Shape;9526;p7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7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8" name="Google Shape;9528;p76"/>
              <p:cNvGrpSpPr/>
              <p:nvPr/>
            </p:nvGrpSpPr>
            <p:grpSpPr>
              <a:xfrm>
                <a:off x="5532575" y="4027197"/>
                <a:ext cx="33308" cy="32262"/>
                <a:chOff x="5532575" y="4027197"/>
                <a:chExt cx="33308" cy="32262"/>
              </a:xfrm>
            </p:grpSpPr>
            <p:sp>
              <p:nvSpPr>
                <p:cNvPr id="9529" name="Google Shape;9529;p7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7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1" name="Google Shape;9531;p76"/>
              <p:cNvGrpSpPr/>
              <p:nvPr/>
            </p:nvGrpSpPr>
            <p:grpSpPr>
              <a:xfrm>
                <a:off x="5590706" y="4245348"/>
                <a:ext cx="33497" cy="32270"/>
                <a:chOff x="5590706" y="4245348"/>
                <a:chExt cx="33497" cy="32270"/>
              </a:xfrm>
            </p:grpSpPr>
            <p:sp>
              <p:nvSpPr>
                <p:cNvPr id="9532" name="Google Shape;9532;p7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7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4" name="Google Shape;9534;p76"/>
              <p:cNvGrpSpPr/>
              <p:nvPr/>
            </p:nvGrpSpPr>
            <p:grpSpPr>
              <a:xfrm>
                <a:off x="5618681" y="4109677"/>
                <a:ext cx="33112" cy="32357"/>
                <a:chOff x="5618681" y="4109677"/>
                <a:chExt cx="33112" cy="32357"/>
              </a:xfrm>
            </p:grpSpPr>
            <p:sp>
              <p:nvSpPr>
                <p:cNvPr id="9535" name="Google Shape;9535;p7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7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7" name="Google Shape;9537;p76"/>
              <p:cNvGrpSpPr/>
              <p:nvPr/>
            </p:nvGrpSpPr>
            <p:grpSpPr>
              <a:xfrm>
                <a:off x="5479298" y="4128262"/>
                <a:ext cx="31405" cy="26906"/>
                <a:chOff x="5479298" y="4128262"/>
                <a:chExt cx="31405" cy="26906"/>
              </a:xfrm>
            </p:grpSpPr>
            <p:sp>
              <p:nvSpPr>
                <p:cNvPr id="9538" name="Google Shape;9538;p7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7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40" name="Google Shape;9540;p76"/>
              <p:cNvGrpSpPr/>
              <p:nvPr/>
            </p:nvGrpSpPr>
            <p:grpSpPr>
              <a:xfrm>
                <a:off x="5582903" y="4180116"/>
                <a:ext cx="31499" cy="26898"/>
                <a:chOff x="5582903" y="4180116"/>
                <a:chExt cx="31499" cy="26898"/>
              </a:xfrm>
            </p:grpSpPr>
            <p:sp>
              <p:nvSpPr>
                <p:cNvPr id="9541" name="Google Shape;9541;p7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7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543" name="Google Shape;9543;p76"/>
            <p:cNvGrpSpPr/>
            <p:nvPr/>
          </p:nvGrpSpPr>
          <p:grpSpPr>
            <a:xfrm>
              <a:off x="3977681" y="3230323"/>
              <a:ext cx="94584" cy="84085"/>
              <a:chOff x="3977681" y="3230323"/>
              <a:chExt cx="94584" cy="84085"/>
            </a:xfrm>
          </p:grpSpPr>
          <p:grpSp>
            <p:nvGrpSpPr>
              <p:cNvPr id="9544" name="Google Shape;9544;p76"/>
              <p:cNvGrpSpPr/>
              <p:nvPr/>
            </p:nvGrpSpPr>
            <p:grpSpPr>
              <a:xfrm>
                <a:off x="4000135" y="3243041"/>
                <a:ext cx="59570" cy="57186"/>
                <a:chOff x="4000135" y="3243041"/>
                <a:chExt cx="59570" cy="57186"/>
              </a:xfrm>
            </p:grpSpPr>
            <p:sp>
              <p:nvSpPr>
                <p:cNvPr id="9545" name="Google Shape;9545;p7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7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7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48" name="Google Shape;9548;p76"/>
              <p:cNvGrpSpPr/>
              <p:nvPr/>
            </p:nvGrpSpPr>
            <p:grpSpPr>
              <a:xfrm>
                <a:off x="3977681" y="3245872"/>
                <a:ext cx="37783" cy="32380"/>
                <a:chOff x="3977681" y="3245872"/>
                <a:chExt cx="37783" cy="32380"/>
              </a:xfrm>
            </p:grpSpPr>
            <p:sp>
              <p:nvSpPr>
                <p:cNvPr id="9549" name="Google Shape;9549;p7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7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1" name="Google Shape;9551;p76"/>
              <p:cNvGrpSpPr/>
              <p:nvPr/>
            </p:nvGrpSpPr>
            <p:grpSpPr>
              <a:xfrm>
                <a:off x="4040860" y="3262672"/>
                <a:ext cx="31405" cy="27001"/>
                <a:chOff x="4040860" y="3262672"/>
                <a:chExt cx="31405" cy="27001"/>
              </a:xfrm>
            </p:grpSpPr>
            <p:sp>
              <p:nvSpPr>
                <p:cNvPr id="9552" name="Google Shape;9552;p7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7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4" name="Google Shape;9554;p76"/>
              <p:cNvGrpSpPr/>
              <p:nvPr/>
            </p:nvGrpSpPr>
            <p:grpSpPr>
              <a:xfrm>
                <a:off x="4021072" y="3230323"/>
                <a:ext cx="31397" cy="26906"/>
                <a:chOff x="4021072" y="3230323"/>
                <a:chExt cx="31397" cy="26906"/>
              </a:xfrm>
            </p:grpSpPr>
            <p:sp>
              <p:nvSpPr>
                <p:cNvPr id="9555" name="Google Shape;9555;p7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7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7" name="Google Shape;9557;p76"/>
              <p:cNvGrpSpPr/>
              <p:nvPr/>
            </p:nvGrpSpPr>
            <p:grpSpPr>
              <a:xfrm>
                <a:off x="4001472" y="3287462"/>
                <a:ext cx="31499" cy="26945"/>
                <a:chOff x="4001472" y="3287462"/>
                <a:chExt cx="31499" cy="26945"/>
              </a:xfrm>
            </p:grpSpPr>
            <p:sp>
              <p:nvSpPr>
                <p:cNvPr id="9558" name="Google Shape;9558;p7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7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560" name="Google Shape;9560;p76"/>
            <p:cNvGrpSpPr/>
            <p:nvPr/>
          </p:nvGrpSpPr>
          <p:grpSpPr>
            <a:xfrm>
              <a:off x="4084715" y="3258865"/>
              <a:ext cx="184962" cy="137268"/>
              <a:chOff x="4084715" y="3258865"/>
              <a:chExt cx="184962" cy="137268"/>
            </a:xfrm>
          </p:grpSpPr>
          <p:grpSp>
            <p:nvGrpSpPr>
              <p:cNvPr id="9561" name="Google Shape;9561;p76"/>
              <p:cNvGrpSpPr/>
              <p:nvPr/>
            </p:nvGrpSpPr>
            <p:grpSpPr>
              <a:xfrm>
                <a:off x="4107453" y="3271583"/>
                <a:ext cx="153470" cy="110275"/>
                <a:chOff x="4107453" y="3271583"/>
                <a:chExt cx="153470" cy="110275"/>
              </a:xfrm>
            </p:grpSpPr>
            <p:sp>
              <p:nvSpPr>
                <p:cNvPr id="9562" name="Google Shape;9562;p7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7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7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76"/>
                <p:cNvSpPr/>
                <p:nvPr/>
              </p:nvSpPr>
              <p:spPr>
                <a:xfrm>
                  <a:off x="4220387" y="3279196"/>
                  <a:ext cx="8" cy="71745"/>
                </a:xfrm>
                <a:custGeom>
                  <a:avLst/>
                  <a:gdLst/>
                  <a:ahLst/>
                  <a:cxnLst/>
                  <a:rect l="l" t="t" r="r" b="b"/>
                  <a:pathLst>
                    <a:path w="1" h="9122" fill="none" extrusionOk="0">
                      <a:moveTo>
                        <a:pt x="1" y="0"/>
                      </a:moveTo>
                      <a:lnTo>
                        <a:pt x="1" y="91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6" name="Google Shape;9566;p76"/>
              <p:cNvGrpSpPr/>
              <p:nvPr/>
            </p:nvGrpSpPr>
            <p:grpSpPr>
              <a:xfrm>
                <a:off x="4136947" y="3258865"/>
                <a:ext cx="31499" cy="27001"/>
                <a:chOff x="4136947" y="3258865"/>
                <a:chExt cx="31499" cy="27001"/>
              </a:xfrm>
            </p:grpSpPr>
            <p:sp>
              <p:nvSpPr>
                <p:cNvPr id="9567" name="Google Shape;9567;p7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7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9" name="Google Shape;9569;p76"/>
              <p:cNvGrpSpPr/>
              <p:nvPr/>
            </p:nvGrpSpPr>
            <p:grpSpPr>
              <a:xfrm>
                <a:off x="4084715" y="3266478"/>
                <a:ext cx="31468" cy="26898"/>
                <a:chOff x="4084715" y="3266478"/>
                <a:chExt cx="31468" cy="26898"/>
              </a:xfrm>
            </p:grpSpPr>
            <p:sp>
              <p:nvSpPr>
                <p:cNvPr id="9570" name="Google Shape;9570;p7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7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2" name="Google Shape;9572;p76"/>
              <p:cNvGrpSpPr/>
              <p:nvPr/>
            </p:nvGrpSpPr>
            <p:grpSpPr>
              <a:xfrm>
                <a:off x="4159213" y="3279849"/>
                <a:ext cx="31405" cy="26945"/>
                <a:chOff x="4159213" y="3279849"/>
                <a:chExt cx="31405" cy="26945"/>
              </a:xfrm>
            </p:grpSpPr>
            <p:sp>
              <p:nvSpPr>
                <p:cNvPr id="9573" name="Google Shape;9573;p7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7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5" name="Google Shape;9575;p76"/>
              <p:cNvGrpSpPr/>
              <p:nvPr/>
            </p:nvGrpSpPr>
            <p:grpSpPr>
              <a:xfrm>
                <a:off x="4201550" y="3266502"/>
                <a:ext cx="31405" cy="26883"/>
                <a:chOff x="4201550" y="3266502"/>
                <a:chExt cx="31405" cy="26883"/>
              </a:xfrm>
            </p:grpSpPr>
            <p:sp>
              <p:nvSpPr>
                <p:cNvPr id="9576" name="Google Shape;9576;p7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7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8" name="Google Shape;9578;p76"/>
              <p:cNvGrpSpPr/>
              <p:nvPr/>
            </p:nvGrpSpPr>
            <p:grpSpPr>
              <a:xfrm>
                <a:off x="4201550" y="3338278"/>
                <a:ext cx="31405" cy="26930"/>
                <a:chOff x="4201550" y="3338278"/>
                <a:chExt cx="31405" cy="26930"/>
              </a:xfrm>
            </p:grpSpPr>
            <p:sp>
              <p:nvSpPr>
                <p:cNvPr id="9579" name="Google Shape;9579;p7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7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81" name="Google Shape;9581;p76"/>
              <p:cNvGrpSpPr/>
              <p:nvPr/>
            </p:nvGrpSpPr>
            <p:grpSpPr>
              <a:xfrm>
                <a:off x="4238272" y="3369132"/>
                <a:ext cx="31405" cy="27001"/>
                <a:chOff x="4238272" y="3369132"/>
                <a:chExt cx="31405" cy="27001"/>
              </a:xfrm>
            </p:grpSpPr>
            <p:sp>
              <p:nvSpPr>
                <p:cNvPr id="9582" name="Google Shape;9582;p7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7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584" name="Google Shape;9584;p76"/>
            <p:cNvGrpSpPr/>
            <p:nvPr/>
          </p:nvGrpSpPr>
          <p:grpSpPr>
            <a:xfrm>
              <a:off x="4068639" y="3200169"/>
              <a:ext cx="77644" cy="37272"/>
              <a:chOff x="4068639" y="3200169"/>
              <a:chExt cx="77644" cy="37272"/>
            </a:xfrm>
          </p:grpSpPr>
          <p:sp>
            <p:nvSpPr>
              <p:cNvPr id="9585" name="Google Shape;9585;p7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586" name="Google Shape;9586;p76"/>
              <p:cNvGrpSpPr/>
              <p:nvPr/>
            </p:nvGrpSpPr>
            <p:grpSpPr>
              <a:xfrm>
                <a:off x="4114878" y="3200169"/>
                <a:ext cx="31405" cy="26993"/>
                <a:chOff x="4114878" y="3200169"/>
                <a:chExt cx="31405" cy="26993"/>
              </a:xfrm>
            </p:grpSpPr>
            <p:sp>
              <p:nvSpPr>
                <p:cNvPr id="9587" name="Google Shape;9587;p7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7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89" name="Google Shape;9589;p76"/>
              <p:cNvGrpSpPr/>
              <p:nvPr/>
            </p:nvGrpSpPr>
            <p:grpSpPr>
              <a:xfrm>
                <a:off x="4068639" y="3210535"/>
                <a:ext cx="31499" cy="26906"/>
                <a:chOff x="4068639" y="3210535"/>
                <a:chExt cx="31499" cy="26906"/>
              </a:xfrm>
            </p:grpSpPr>
            <p:sp>
              <p:nvSpPr>
                <p:cNvPr id="9590" name="Google Shape;9590;p7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7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592" name="Google Shape;9592;p76"/>
            <p:cNvGrpSpPr/>
            <p:nvPr/>
          </p:nvGrpSpPr>
          <p:grpSpPr>
            <a:xfrm>
              <a:off x="3869702" y="3066935"/>
              <a:ext cx="382663" cy="190294"/>
              <a:chOff x="3869702" y="3066935"/>
              <a:chExt cx="382663" cy="190294"/>
            </a:xfrm>
          </p:grpSpPr>
          <p:grpSp>
            <p:nvGrpSpPr>
              <p:cNvPr id="9593" name="Google Shape;9593;p76"/>
              <p:cNvGrpSpPr/>
              <p:nvPr/>
            </p:nvGrpSpPr>
            <p:grpSpPr>
              <a:xfrm>
                <a:off x="3888633" y="3082351"/>
                <a:ext cx="351173" cy="160698"/>
                <a:chOff x="3888633" y="3082351"/>
                <a:chExt cx="351173" cy="160698"/>
              </a:xfrm>
            </p:grpSpPr>
            <p:sp>
              <p:nvSpPr>
                <p:cNvPr id="9594" name="Google Shape;9594;p7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7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7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7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7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7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0" name="Google Shape;9600;p76"/>
              <p:cNvGrpSpPr/>
              <p:nvPr/>
            </p:nvGrpSpPr>
            <p:grpSpPr>
              <a:xfrm>
                <a:off x="4143703" y="3066935"/>
                <a:ext cx="37783" cy="32357"/>
                <a:chOff x="4143703" y="3066935"/>
                <a:chExt cx="37783" cy="32357"/>
              </a:xfrm>
            </p:grpSpPr>
            <p:sp>
              <p:nvSpPr>
                <p:cNvPr id="9601" name="Google Shape;9601;p7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7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3" name="Google Shape;9603;p76"/>
              <p:cNvGrpSpPr/>
              <p:nvPr/>
            </p:nvGrpSpPr>
            <p:grpSpPr>
              <a:xfrm>
                <a:off x="4044565" y="3103563"/>
                <a:ext cx="37783" cy="32451"/>
                <a:chOff x="4044565" y="3103563"/>
                <a:chExt cx="37783" cy="32451"/>
              </a:xfrm>
            </p:grpSpPr>
            <p:sp>
              <p:nvSpPr>
                <p:cNvPr id="9604" name="Google Shape;9604;p7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7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6" name="Google Shape;9606;p76"/>
              <p:cNvGrpSpPr/>
              <p:nvPr/>
            </p:nvGrpSpPr>
            <p:grpSpPr>
              <a:xfrm>
                <a:off x="4017454" y="3188237"/>
                <a:ext cx="37776" cy="32357"/>
                <a:chOff x="4017454" y="3188237"/>
                <a:chExt cx="37776" cy="32357"/>
              </a:xfrm>
            </p:grpSpPr>
            <p:sp>
              <p:nvSpPr>
                <p:cNvPr id="9607" name="Google Shape;9607;p7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7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9" name="Google Shape;9609;p76"/>
              <p:cNvGrpSpPr/>
              <p:nvPr/>
            </p:nvGrpSpPr>
            <p:grpSpPr>
              <a:xfrm>
                <a:off x="3921548" y="3157509"/>
                <a:ext cx="37783" cy="32357"/>
                <a:chOff x="3921548" y="3157509"/>
                <a:chExt cx="37783" cy="32357"/>
              </a:xfrm>
            </p:grpSpPr>
            <p:sp>
              <p:nvSpPr>
                <p:cNvPr id="9610" name="Google Shape;9610;p7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7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2" name="Google Shape;9612;p76"/>
              <p:cNvGrpSpPr/>
              <p:nvPr/>
            </p:nvGrpSpPr>
            <p:grpSpPr>
              <a:xfrm>
                <a:off x="3939056" y="3211620"/>
                <a:ext cx="37783" cy="32380"/>
                <a:chOff x="3939056" y="3211620"/>
                <a:chExt cx="37783" cy="32380"/>
              </a:xfrm>
            </p:grpSpPr>
            <p:sp>
              <p:nvSpPr>
                <p:cNvPr id="9613" name="Google Shape;9613;p7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7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5" name="Google Shape;9615;p76"/>
              <p:cNvGrpSpPr/>
              <p:nvPr/>
            </p:nvGrpSpPr>
            <p:grpSpPr>
              <a:xfrm>
                <a:off x="4176240" y="3136965"/>
                <a:ext cx="31405" cy="26930"/>
                <a:chOff x="4176240" y="3136965"/>
                <a:chExt cx="31405" cy="26930"/>
              </a:xfrm>
            </p:grpSpPr>
            <p:sp>
              <p:nvSpPr>
                <p:cNvPr id="9616" name="Google Shape;9616;p7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7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8" name="Google Shape;9618;p76"/>
              <p:cNvGrpSpPr/>
              <p:nvPr/>
            </p:nvGrpSpPr>
            <p:grpSpPr>
              <a:xfrm>
                <a:off x="4133148" y="3152593"/>
                <a:ext cx="31499" cy="27001"/>
                <a:chOff x="4133148" y="3152593"/>
                <a:chExt cx="31499" cy="27001"/>
              </a:xfrm>
            </p:grpSpPr>
            <p:sp>
              <p:nvSpPr>
                <p:cNvPr id="9619" name="Google Shape;9619;p7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7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21" name="Google Shape;9621;p76"/>
              <p:cNvGrpSpPr/>
              <p:nvPr/>
            </p:nvGrpSpPr>
            <p:grpSpPr>
              <a:xfrm>
                <a:off x="4220866" y="3073534"/>
                <a:ext cx="31499" cy="26898"/>
                <a:chOff x="4220866" y="3073534"/>
                <a:chExt cx="31499" cy="26898"/>
              </a:xfrm>
            </p:grpSpPr>
            <p:sp>
              <p:nvSpPr>
                <p:cNvPr id="9622" name="Google Shape;9622;p7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7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24" name="Google Shape;9624;p76"/>
              <p:cNvGrpSpPr/>
              <p:nvPr/>
            </p:nvGrpSpPr>
            <p:grpSpPr>
              <a:xfrm>
                <a:off x="3869702" y="3230323"/>
                <a:ext cx="31499" cy="26906"/>
                <a:chOff x="3869702" y="3230323"/>
                <a:chExt cx="31499" cy="26906"/>
              </a:xfrm>
            </p:grpSpPr>
            <p:sp>
              <p:nvSpPr>
                <p:cNvPr id="9625" name="Google Shape;9625;p7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7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627" name="Google Shape;9627;p76"/>
            <p:cNvGrpSpPr/>
            <p:nvPr/>
          </p:nvGrpSpPr>
          <p:grpSpPr>
            <a:xfrm>
              <a:off x="4271383" y="3065882"/>
              <a:ext cx="304557" cy="341662"/>
              <a:chOff x="4271383" y="3065882"/>
              <a:chExt cx="304557" cy="341662"/>
            </a:xfrm>
          </p:grpSpPr>
          <p:grpSp>
            <p:nvGrpSpPr>
              <p:cNvPr id="9628" name="Google Shape;9628;p76"/>
              <p:cNvGrpSpPr/>
              <p:nvPr/>
            </p:nvGrpSpPr>
            <p:grpSpPr>
              <a:xfrm>
                <a:off x="4293838" y="3078639"/>
                <a:ext cx="269353" cy="311973"/>
                <a:chOff x="4293838" y="3078639"/>
                <a:chExt cx="269353" cy="311973"/>
              </a:xfrm>
            </p:grpSpPr>
            <p:sp>
              <p:nvSpPr>
                <p:cNvPr id="9629" name="Google Shape;9629;p7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7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7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7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7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7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7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7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7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7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7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7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7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7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7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7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7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6" name="Google Shape;9646;p76"/>
              <p:cNvGrpSpPr/>
              <p:nvPr/>
            </p:nvGrpSpPr>
            <p:grpSpPr>
              <a:xfrm>
                <a:off x="4538164" y="3342061"/>
                <a:ext cx="37776" cy="32380"/>
                <a:chOff x="4538164" y="3342061"/>
                <a:chExt cx="37776" cy="32380"/>
              </a:xfrm>
            </p:grpSpPr>
            <p:sp>
              <p:nvSpPr>
                <p:cNvPr id="9647" name="Google Shape;9647;p7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7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9" name="Google Shape;9649;p76"/>
              <p:cNvGrpSpPr/>
              <p:nvPr/>
            </p:nvGrpSpPr>
            <p:grpSpPr>
              <a:xfrm>
                <a:off x="4271383" y="3194742"/>
                <a:ext cx="37783" cy="32420"/>
                <a:chOff x="4271383" y="3194742"/>
                <a:chExt cx="37783" cy="32420"/>
              </a:xfrm>
            </p:grpSpPr>
            <p:sp>
              <p:nvSpPr>
                <p:cNvPr id="9650" name="Google Shape;9650;p7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7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52" name="Google Shape;9652;p76"/>
              <p:cNvGrpSpPr/>
              <p:nvPr/>
            </p:nvGrpSpPr>
            <p:grpSpPr>
              <a:xfrm>
                <a:off x="4284416" y="3084058"/>
                <a:ext cx="37783" cy="32357"/>
                <a:chOff x="4284416" y="3084058"/>
                <a:chExt cx="37783" cy="32357"/>
              </a:xfrm>
            </p:grpSpPr>
            <p:sp>
              <p:nvSpPr>
                <p:cNvPr id="9653" name="Google Shape;9653;p7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7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55" name="Google Shape;9655;p76"/>
              <p:cNvGrpSpPr/>
              <p:nvPr/>
            </p:nvGrpSpPr>
            <p:grpSpPr>
              <a:xfrm>
                <a:off x="4478697" y="3297561"/>
                <a:ext cx="37776" cy="32451"/>
                <a:chOff x="4478697" y="3297561"/>
                <a:chExt cx="37776" cy="32451"/>
              </a:xfrm>
            </p:grpSpPr>
            <p:sp>
              <p:nvSpPr>
                <p:cNvPr id="9656" name="Google Shape;9656;p7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7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58" name="Google Shape;9658;p76"/>
              <p:cNvGrpSpPr/>
              <p:nvPr/>
            </p:nvGrpSpPr>
            <p:grpSpPr>
              <a:xfrm>
                <a:off x="4411813" y="3331711"/>
                <a:ext cx="37776" cy="32451"/>
                <a:chOff x="4411813" y="3331711"/>
                <a:chExt cx="37776" cy="32451"/>
              </a:xfrm>
            </p:grpSpPr>
            <p:sp>
              <p:nvSpPr>
                <p:cNvPr id="9659" name="Google Shape;9659;p7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7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1" name="Google Shape;9661;p76"/>
              <p:cNvGrpSpPr/>
              <p:nvPr/>
            </p:nvGrpSpPr>
            <p:grpSpPr>
              <a:xfrm>
                <a:off x="4337984" y="3375188"/>
                <a:ext cx="37776" cy="32357"/>
                <a:chOff x="4337984" y="3375188"/>
                <a:chExt cx="37776" cy="32357"/>
              </a:xfrm>
            </p:grpSpPr>
            <p:sp>
              <p:nvSpPr>
                <p:cNvPr id="9662" name="Google Shape;9662;p7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7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4" name="Google Shape;9664;p76"/>
              <p:cNvGrpSpPr/>
              <p:nvPr/>
            </p:nvGrpSpPr>
            <p:grpSpPr>
              <a:xfrm>
                <a:off x="4494867" y="3090530"/>
                <a:ext cx="37878" cy="32451"/>
                <a:chOff x="4494867" y="3090530"/>
                <a:chExt cx="37878" cy="32451"/>
              </a:xfrm>
            </p:grpSpPr>
            <p:sp>
              <p:nvSpPr>
                <p:cNvPr id="9665" name="Google Shape;9665;p7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7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7" name="Google Shape;9667;p76"/>
              <p:cNvGrpSpPr/>
              <p:nvPr/>
            </p:nvGrpSpPr>
            <p:grpSpPr>
              <a:xfrm>
                <a:off x="4525124" y="3207774"/>
                <a:ext cx="37783" cy="32420"/>
                <a:chOff x="4525124" y="3207774"/>
                <a:chExt cx="37783" cy="32420"/>
              </a:xfrm>
            </p:grpSpPr>
            <p:sp>
              <p:nvSpPr>
                <p:cNvPr id="9668" name="Google Shape;9668;p7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7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0" name="Google Shape;9670;p76"/>
              <p:cNvGrpSpPr/>
              <p:nvPr/>
            </p:nvGrpSpPr>
            <p:grpSpPr>
              <a:xfrm>
                <a:off x="4440544" y="3176479"/>
                <a:ext cx="31499" cy="26898"/>
                <a:chOff x="4440544" y="3176479"/>
                <a:chExt cx="31499" cy="26898"/>
              </a:xfrm>
            </p:grpSpPr>
            <p:sp>
              <p:nvSpPr>
                <p:cNvPr id="9671" name="Google Shape;9671;p7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7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3" name="Google Shape;9673;p76"/>
              <p:cNvGrpSpPr/>
              <p:nvPr/>
            </p:nvGrpSpPr>
            <p:grpSpPr>
              <a:xfrm>
                <a:off x="4350545" y="3156400"/>
                <a:ext cx="31405" cy="27001"/>
                <a:chOff x="4350545" y="3156400"/>
                <a:chExt cx="31405" cy="27001"/>
              </a:xfrm>
            </p:grpSpPr>
            <p:sp>
              <p:nvSpPr>
                <p:cNvPr id="9674" name="Google Shape;9674;p7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7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6" name="Google Shape;9676;p76"/>
              <p:cNvGrpSpPr/>
              <p:nvPr/>
            </p:nvGrpSpPr>
            <p:grpSpPr>
              <a:xfrm>
                <a:off x="4376703" y="3255058"/>
                <a:ext cx="31405" cy="27001"/>
                <a:chOff x="4376703" y="3255058"/>
                <a:chExt cx="31405" cy="27001"/>
              </a:xfrm>
            </p:grpSpPr>
            <p:sp>
              <p:nvSpPr>
                <p:cNvPr id="9677" name="Google Shape;9677;p7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7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9" name="Google Shape;9679;p76"/>
              <p:cNvGrpSpPr/>
              <p:nvPr/>
            </p:nvGrpSpPr>
            <p:grpSpPr>
              <a:xfrm>
                <a:off x="4331322" y="3283656"/>
                <a:ext cx="31405" cy="26945"/>
                <a:chOff x="4331322" y="3283656"/>
                <a:chExt cx="31405" cy="26945"/>
              </a:xfrm>
            </p:grpSpPr>
            <p:sp>
              <p:nvSpPr>
                <p:cNvPr id="9680" name="Google Shape;9680;p7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7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82" name="Google Shape;9682;p76"/>
              <p:cNvGrpSpPr/>
              <p:nvPr/>
            </p:nvGrpSpPr>
            <p:grpSpPr>
              <a:xfrm>
                <a:off x="4380510" y="3065882"/>
                <a:ext cx="31405" cy="26938"/>
                <a:chOff x="4380510" y="3065882"/>
                <a:chExt cx="31405" cy="26938"/>
              </a:xfrm>
            </p:grpSpPr>
            <p:sp>
              <p:nvSpPr>
                <p:cNvPr id="9683" name="Google Shape;9683;p7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7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685" name="Google Shape;9685;p76"/>
            <p:cNvGrpSpPr/>
            <p:nvPr/>
          </p:nvGrpSpPr>
          <p:grpSpPr>
            <a:xfrm>
              <a:off x="4558998" y="3188237"/>
              <a:ext cx="1280132" cy="1052747"/>
              <a:chOff x="4558998" y="3188237"/>
              <a:chExt cx="1280132" cy="1052747"/>
            </a:xfrm>
          </p:grpSpPr>
          <p:sp>
            <p:nvSpPr>
              <p:cNvPr id="9686" name="Google Shape;9686;p76"/>
              <p:cNvSpPr/>
              <p:nvPr/>
            </p:nvSpPr>
            <p:spPr>
              <a:xfrm>
                <a:off x="4916156" y="3750813"/>
                <a:ext cx="8" cy="8"/>
              </a:xfrm>
              <a:custGeom>
                <a:avLst/>
                <a:gdLst/>
                <a:ahLst/>
                <a:cxnLst/>
                <a:rect l="l" t="t" r="r" b="b"/>
                <a:pathLst>
                  <a:path w="1" h="1" fill="none" extrusionOk="0">
                    <a:moveTo>
                      <a:pt x="0" y="0"/>
                    </a:move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87" name="Google Shape;9687;p76"/>
              <p:cNvGrpSpPr/>
              <p:nvPr/>
            </p:nvGrpSpPr>
            <p:grpSpPr>
              <a:xfrm>
                <a:off x="4579164" y="3203653"/>
                <a:ext cx="1244833" cy="1020397"/>
                <a:chOff x="4579164" y="3203653"/>
                <a:chExt cx="1244833" cy="1020397"/>
              </a:xfrm>
            </p:grpSpPr>
            <p:sp>
              <p:nvSpPr>
                <p:cNvPr id="9688" name="Google Shape;9688;p7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7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90" name="Google Shape;9690;p76"/>
                <p:cNvGrpSpPr/>
                <p:nvPr/>
              </p:nvGrpSpPr>
              <p:grpSpPr>
                <a:xfrm>
                  <a:off x="4579164" y="3203653"/>
                  <a:ext cx="1244833" cy="1020397"/>
                  <a:chOff x="4579164" y="3203653"/>
                  <a:chExt cx="1244833" cy="1020397"/>
                </a:xfrm>
              </p:grpSpPr>
              <p:sp>
                <p:nvSpPr>
                  <p:cNvPr id="9691" name="Google Shape;9691;p7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7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93" name="Google Shape;9693;p76"/>
                  <p:cNvGrpSpPr/>
                  <p:nvPr/>
                </p:nvGrpSpPr>
                <p:grpSpPr>
                  <a:xfrm>
                    <a:off x="4579164" y="3203653"/>
                    <a:ext cx="1244833" cy="1020397"/>
                    <a:chOff x="4579164" y="3203653"/>
                    <a:chExt cx="1244833" cy="1020397"/>
                  </a:xfrm>
                </p:grpSpPr>
                <p:sp>
                  <p:nvSpPr>
                    <p:cNvPr id="9694" name="Google Shape;9694;p7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7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7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7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7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7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7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7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02" name="Google Shape;9702;p76"/>
                    <p:cNvGrpSpPr/>
                    <p:nvPr/>
                  </p:nvGrpSpPr>
                  <p:grpSpPr>
                    <a:xfrm>
                      <a:off x="4579164" y="3203653"/>
                      <a:ext cx="1244833" cy="1020397"/>
                      <a:chOff x="4579164" y="3203653"/>
                      <a:chExt cx="1244833" cy="1020397"/>
                    </a:xfrm>
                  </p:grpSpPr>
                  <p:sp>
                    <p:nvSpPr>
                      <p:cNvPr id="9703" name="Google Shape;9703;p7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7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7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7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7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7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7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7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7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7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7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7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7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7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17" name="Google Shape;9717;p76"/>
                      <p:cNvGrpSpPr/>
                      <p:nvPr/>
                    </p:nvGrpSpPr>
                    <p:grpSpPr>
                      <a:xfrm>
                        <a:off x="4579164" y="3203653"/>
                        <a:ext cx="1244833" cy="1020397"/>
                        <a:chOff x="4579164" y="3203653"/>
                        <a:chExt cx="1244833" cy="1020397"/>
                      </a:xfrm>
                    </p:grpSpPr>
                    <p:sp>
                      <p:nvSpPr>
                        <p:cNvPr id="9718" name="Google Shape;9718;p7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7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7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7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7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7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7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7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7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7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7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7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7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7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7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7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7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7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7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7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7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7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7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7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42" name="Google Shape;9742;p76"/>
                        <p:cNvGrpSpPr/>
                        <p:nvPr/>
                      </p:nvGrpSpPr>
                      <p:grpSpPr>
                        <a:xfrm>
                          <a:off x="4579164" y="3203653"/>
                          <a:ext cx="1244833" cy="1020397"/>
                          <a:chOff x="4579164" y="3203653"/>
                          <a:chExt cx="1244833" cy="1020397"/>
                        </a:xfrm>
                      </p:grpSpPr>
                      <p:sp>
                        <p:nvSpPr>
                          <p:cNvPr id="9743" name="Google Shape;9743;p7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44" name="Google Shape;9744;p76"/>
                          <p:cNvGrpSpPr/>
                          <p:nvPr/>
                        </p:nvGrpSpPr>
                        <p:grpSpPr>
                          <a:xfrm>
                            <a:off x="4579164" y="3203653"/>
                            <a:ext cx="1244833" cy="1020397"/>
                            <a:chOff x="4579164" y="3203653"/>
                            <a:chExt cx="1244833" cy="1020397"/>
                          </a:xfrm>
                        </p:grpSpPr>
                        <p:sp>
                          <p:nvSpPr>
                            <p:cNvPr id="9745" name="Google Shape;9745;p7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7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7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7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7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7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7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52" name="Google Shape;9752;p76"/>
                            <p:cNvGrpSpPr/>
                            <p:nvPr/>
                          </p:nvGrpSpPr>
                          <p:grpSpPr>
                            <a:xfrm>
                              <a:off x="4579164" y="3203653"/>
                              <a:ext cx="1244833" cy="1020397"/>
                              <a:chOff x="4579164" y="3203653"/>
                              <a:chExt cx="1244833" cy="1020397"/>
                            </a:xfrm>
                          </p:grpSpPr>
                          <p:sp>
                            <p:nvSpPr>
                              <p:cNvPr id="9753" name="Google Shape;9753;p7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7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7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7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7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7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7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7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7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7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7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7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7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66" name="Google Shape;9766;p76"/>
                              <p:cNvGrpSpPr/>
                              <p:nvPr/>
                            </p:nvGrpSpPr>
                            <p:grpSpPr>
                              <a:xfrm>
                                <a:off x="4579164" y="3203653"/>
                                <a:ext cx="1244833" cy="1020397"/>
                                <a:chOff x="4579164" y="3203653"/>
                                <a:chExt cx="1244833" cy="1020397"/>
                              </a:xfrm>
                            </p:grpSpPr>
                            <p:sp>
                              <p:nvSpPr>
                                <p:cNvPr id="9767" name="Google Shape;9767;p7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7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7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7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7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7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7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74" name="Google Shape;9774;p76"/>
                                <p:cNvGrpSpPr/>
                                <p:nvPr/>
                              </p:nvGrpSpPr>
                              <p:grpSpPr>
                                <a:xfrm>
                                  <a:off x="4579164" y="3203653"/>
                                  <a:ext cx="1244833" cy="1020397"/>
                                  <a:chOff x="4579164" y="3203653"/>
                                  <a:chExt cx="1244833" cy="1020397"/>
                                </a:xfrm>
                              </p:grpSpPr>
                              <p:sp>
                                <p:nvSpPr>
                                  <p:cNvPr id="9775" name="Google Shape;9775;p7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7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7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7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7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80" name="Google Shape;9780;p76"/>
                                  <p:cNvGrpSpPr/>
                                  <p:nvPr/>
                                </p:nvGrpSpPr>
                                <p:grpSpPr>
                                  <a:xfrm>
                                    <a:off x="4579164" y="3203653"/>
                                    <a:ext cx="1244833" cy="1020397"/>
                                    <a:chOff x="4579164" y="3203653"/>
                                    <a:chExt cx="1244833" cy="1020397"/>
                                  </a:xfrm>
                                </p:grpSpPr>
                                <p:sp>
                                  <p:nvSpPr>
                                    <p:cNvPr id="9781" name="Google Shape;9781;p7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7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7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7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9785" name="Google Shape;9785;p7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7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7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788" name="Google Shape;9788;p7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9789" name="Google Shape;9789;p76"/>
              <p:cNvGrpSpPr/>
              <p:nvPr/>
            </p:nvGrpSpPr>
            <p:grpSpPr>
              <a:xfrm>
                <a:off x="4595437" y="3598775"/>
                <a:ext cx="37776" cy="32451"/>
                <a:chOff x="4595437" y="3598775"/>
                <a:chExt cx="37776" cy="32451"/>
              </a:xfrm>
            </p:grpSpPr>
            <p:sp>
              <p:nvSpPr>
                <p:cNvPr id="9790" name="Google Shape;9790;p7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7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2" name="Google Shape;9792;p76"/>
              <p:cNvGrpSpPr/>
              <p:nvPr/>
            </p:nvGrpSpPr>
            <p:grpSpPr>
              <a:xfrm>
                <a:off x="4641864" y="3524443"/>
                <a:ext cx="37776" cy="32380"/>
                <a:chOff x="4641864" y="3524443"/>
                <a:chExt cx="37776" cy="32380"/>
              </a:xfrm>
            </p:grpSpPr>
            <p:sp>
              <p:nvSpPr>
                <p:cNvPr id="9793" name="Google Shape;9793;p7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7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5" name="Google Shape;9795;p76"/>
              <p:cNvGrpSpPr/>
              <p:nvPr/>
            </p:nvGrpSpPr>
            <p:grpSpPr>
              <a:xfrm>
                <a:off x="4648431" y="3893901"/>
                <a:ext cx="37776" cy="32357"/>
                <a:chOff x="4648431" y="3893901"/>
                <a:chExt cx="37776" cy="32357"/>
              </a:xfrm>
            </p:grpSpPr>
            <p:sp>
              <p:nvSpPr>
                <p:cNvPr id="9796" name="Google Shape;9796;p7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7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8" name="Google Shape;9798;p76"/>
              <p:cNvGrpSpPr/>
              <p:nvPr/>
            </p:nvGrpSpPr>
            <p:grpSpPr>
              <a:xfrm>
                <a:off x="4567752" y="3722908"/>
                <a:ext cx="37870" cy="32380"/>
                <a:chOff x="4567752" y="3722908"/>
                <a:chExt cx="37870" cy="32380"/>
              </a:xfrm>
            </p:grpSpPr>
            <p:sp>
              <p:nvSpPr>
                <p:cNvPr id="9799" name="Google Shape;9799;p7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7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1" name="Google Shape;9801;p76"/>
              <p:cNvGrpSpPr/>
              <p:nvPr/>
            </p:nvGrpSpPr>
            <p:grpSpPr>
              <a:xfrm>
                <a:off x="4617506" y="3652052"/>
                <a:ext cx="37783" cy="32357"/>
                <a:chOff x="4617506" y="3652052"/>
                <a:chExt cx="37783" cy="32357"/>
              </a:xfrm>
            </p:grpSpPr>
            <p:sp>
              <p:nvSpPr>
                <p:cNvPr id="9802" name="Google Shape;9802;p7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7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4" name="Google Shape;9804;p76"/>
              <p:cNvGrpSpPr/>
              <p:nvPr/>
            </p:nvGrpSpPr>
            <p:grpSpPr>
              <a:xfrm>
                <a:off x="4739005" y="3554149"/>
                <a:ext cx="37870" cy="32357"/>
                <a:chOff x="4739005" y="3554149"/>
                <a:chExt cx="37870" cy="32357"/>
              </a:xfrm>
            </p:grpSpPr>
            <p:sp>
              <p:nvSpPr>
                <p:cNvPr id="9805" name="Google Shape;9805;p7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7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7" name="Google Shape;9807;p76"/>
              <p:cNvGrpSpPr/>
              <p:nvPr/>
            </p:nvGrpSpPr>
            <p:grpSpPr>
              <a:xfrm>
                <a:off x="4806557" y="3630258"/>
                <a:ext cx="37776" cy="32364"/>
                <a:chOff x="4806557" y="3630258"/>
                <a:chExt cx="37776" cy="32364"/>
              </a:xfrm>
            </p:grpSpPr>
            <p:sp>
              <p:nvSpPr>
                <p:cNvPr id="9808" name="Google Shape;9808;p7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7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0" name="Google Shape;9810;p76"/>
              <p:cNvGrpSpPr/>
              <p:nvPr/>
            </p:nvGrpSpPr>
            <p:grpSpPr>
              <a:xfrm>
                <a:off x="4737007" y="4004357"/>
                <a:ext cx="37870" cy="32357"/>
                <a:chOff x="4737007" y="4004357"/>
                <a:chExt cx="37870" cy="32357"/>
              </a:xfrm>
            </p:grpSpPr>
            <p:sp>
              <p:nvSpPr>
                <p:cNvPr id="9811" name="Google Shape;9811;p7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7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3" name="Google Shape;9813;p76"/>
              <p:cNvGrpSpPr/>
              <p:nvPr/>
            </p:nvGrpSpPr>
            <p:grpSpPr>
              <a:xfrm>
                <a:off x="4773634" y="4208627"/>
                <a:ext cx="37776" cy="32357"/>
                <a:chOff x="4773634" y="4208627"/>
                <a:chExt cx="37776" cy="32357"/>
              </a:xfrm>
            </p:grpSpPr>
            <p:sp>
              <p:nvSpPr>
                <p:cNvPr id="9814" name="Google Shape;9814;p7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7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6" name="Google Shape;9816;p76"/>
              <p:cNvGrpSpPr/>
              <p:nvPr/>
            </p:nvGrpSpPr>
            <p:grpSpPr>
              <a:xfrm>
                <a:off x="4888282" y="4074764"/>
                <a:ext cx="37776" cy="32451"/>
                <a:chOff x="4888282" y="4074764"/>
                <a:chExt cx="37776" cy="32451"/>
              </a:xfrm>
            </p:grpSpPr>
            <p:sp>
              <p:nvSpPr>
                <p:cNvPr id="9817" name="Google Shape;9817;p7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7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9" name="Google Shape;9819;p76"/>
              <p:cNvGrpSpPr/>
              <p:nvPr/>
            </p:nvGrpSpPr>
            <p:grpSpPr>
              <a:xfrm>
                <a:off x="4901315" y="3804271"/>
                <a:ext cx="37776" cy="32364"/>
                <a:chOff x="4901315" y="3804271"/>
                <a:chExt cx="37776" cy="32364"/>
              </a:xfrm>
            </p:grpSpPr>
            <p:sp>
              <p:nvSpPr>
                <p:cNvPr id="9820" name="Google Shape;9820;p7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7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22" name="Google Shape;9822;p76"/>
              <p:cNvGrpSpPr/>
              <p:nvPr/>
            </p:nvGrpSpPr>
            <p:grpSpPr>
              <a:xfrm>
                <a:off x="4866394" y="3715035"/>
                <a:ext cx="37846" cy="32357"/>
                <a:chOff x="4866394" y="3715035"/>
                <a:chExt cx="37846" cy="32357"/>
              </a:xfrm>
            </p:grpSpPr>
            <p:sp>
              <p:nvSpPr>
                <p:cNvPr id="9823" name="Google Shape;9823;p7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7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25" name="Google Shape;9825;p76"/>
              <p:cNvGrpSpPr/>
              <p:nvPr/>
            </p:nvGrpSpPr>
            <p:grpSpPr>
              <a:xfrm>
                <a:off x="4979233" y="3839798"/>
                <a:ext cx="37878" cy="32420"/>
                <a:chOff x="4979233" y="3839798"/>
                <a:chExt cx="37878" cy="32420"/>
              </a:xfrm>
            </p:grpSpPr>
            <p:sp>
              <p:nvSpPr>
                <p:cNvPr id="9826" name="Google Shape;9826;p7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7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28" name="Google Shape;9828;p76"/>
              <p:cNvGrpSpPr/>
              <p:nvPr/>
            </p:nvGrpSpPr>
            <p:grpSpPr>
              <a:xfrm>
                <a:off x="4790662" y="3679147"/>
                <a:ext cx="37783" cy="32380"/>
                <a:chOff x="4790662" y="3679147"/>
                <a:chExt cx="37783" cy="32380"/>
              </a:xfrm>
            </p:grpSpPr>
            <p:sp>
              <p:nvSpPr>
                <p:cNvPr id="9829" name="Google Shape;9829;p7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7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31" name="Google Shape;9831;p76"/>
              <p:cNvGrpSpPr/>
              <p:nvPr/>
            </p:nvGrpSpPr>
            <p:grpSpPr>
              <a:xfrm>
                <a:off x="4857263" y="3557861"/>
                <a:ext cx="37776" cy="32357"/>
                <a:chOff x="4857263" y="3557861"/>
                <a:chExt cx="37776" cy="32357"/>
              </a:xfrm>
            </p:grpSpPr>
            <p:sp>
              <p:nvSpPr>
                <p:cNvPr id="9832" name="Google Shape;9832;p7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7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34" name="Google Shape;9834;p76"/>
              <p:cNvGrpSpPr/>
              <p:nvPr/>
            </p:nvGrpSpPr>
            <p:grpSpPr>
              <a:xfrm>
                <a:off x="4883902" y="3648033"/>
                <a:ext cx="37783" cy="32380"/>
                <a:chOff x="4883902" y="3648033"/>
                <a:chExt cx="37783" cy="32380"/>
              </a:xfrm>
            </p:grpSpPr>
            <p:sp>
              <p:nvSpPr>
                <p:cNvPr id="9835" name="Google Shape;9835;p7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7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37" name="Google Shape;9837;p76"/>
              <p:cNvGrpSpPr/>
              <p:nvPr/>
            </p:nvGrpSpPr>
            <p:grpSpPr>
              <a:xfrm>
                <a:off x="4907780" y="3347220"/>
                <a:ext cx="37878" cy="32357"/>
                <a:chOff x="4907780" y="3347220"/>
                <a:chExt cx="37878" cy="32357"/>
              </a:xfrm>
            </p:grpSpPr>
            <p:sp>
              <p:nvSpPr>
                <p:cNvPr id="9838" name="Google Shape;9838;p7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7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0" name="Google Shape;9840;p76"/>
              <p:cNvGrpSpPr/>
              <p:nvPr/>
            </p:nvGrpSpPr>
            <p:grpSpPr>
              <a:xfrm>
                <a:off x="5065048" y="3738150"/>
                <a:ext cx="37783" cy="32364"/>
                <a:chOff x="5065048" y="3738150"/>
                <a:chExt cx="37783" cy="32364"/>
              </a:xfrm>
            </p:grpSpPr>
            <p:sp>
              <p:nvSpPr>
                <p:cNvPr id="9841" name="Google Shape;9841;p7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7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3" name="Google Shape;9843;p76"/>
              <p:cNvGrpSpPr/>
              <p:nvPr/>
            </p:nvGrpSpPr>
            <p:grpSpPr>
              <a:xfrm>
                <a:off x="5071616" y="3284615"/>
                <a:ext cx="37783" cy="32357"/>
                <a:chOff x="5071616" y="3284615"/>
                <a:chExt cx="37783" cy="32357"/>
              </a:xfrm>
            </p:grpSpPr>
            <p:sp>
              <p:nvSpPr>
                <p:cNvPr id="9844" name="Google Shape;9844;p7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7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6" name="Google Shape;9846;p76"/>
              <p:cNvGrpSpPr/>
              <p:nvPr/>
            </p:nvGrpSpPr>
            <p:grpSpPr>
              <a:xfrm>
                <a:off x="5389291" y="3759921"/>
                <a:ext cx="37783" cy="32380"/>
                <a:chOff x="5389291" y="3759921"/>
                <a:chExt cx="37783" cy="32380"/>
              </a:xfrm>
            </p:grpSpPr>
            <p:sp>
              <p:nvSpPr>
                <p:cNvPr id="9847" name="Google Shape;9847;p7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7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9" name="Google Shape;9849;p76"/>
              <p:cNvGrpSpPr/>
              <p:nvPr/>
            </p:nvGrpSpPr>
            <p:grpSpPr>
              <a:xfrm>
                <a:off x="5431534" y="3632932"/>
                <a:ext cx="37878" cy="32451"/>
                <a:chOff x="5431534" y="3632932"/>
                <a:chExt cx="37878" cy="32451"/>
              </a:xfrm>
            </p:grpSpPr>
            <p:sp>
              <p:nvSpPr>
                <p:cNvPr id="9850" name="Google Shape;9850;p7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7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52" name="Google Shape;9852;p76"/>
              <p:cNvGrpSpPr/>
              <p:nvPr/>
            </p:nvGrpSpPr>
            <p:grpSpPr>
              <a:xfrm>
                <a:off x="5540755" y="3544829"/>
                <a:ext cx="37783" cy="32357"/>
                <a:chOff x="5540755" y="3544829"/>
                <a:chExt cx="37783" cy="32357"/>
              </a:xfrm>
            </p:grpSpPr>
            <p:sp>
              <p:nvSpPr>
                <p:cNvPr id="9853" name="Google Shape;9853;p7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7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55" name="Google Shape;9855;p76"/>
              <p:cNvGrpSpPr/>
              <p:nvPr/>
            </p:nvGrpSpPr>
            <p:grpSpPr>
              <a:xfrm>
                <a:off x="5579293" y="3412107"/>
                <a:ext cx="37776" cy="32357"/>
                <a:chOff x="5579293" y="3412107"/>
                <a:chExt cx="37776" cy="32357"/>
              </a:xfrm>
            </p:grpSpPr>
            <p:sp>
              <p:nvSpPr>
                <p:cNvPr id="9856" name="Google Shape;9856;p7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7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58" name="Google Shape;9858;p76"/>
              <p:cNvGrpSpPr/>
              <p:nvPr/>
            </p:nvGrpSpPr>
            <p:grpSpPr>
              <a:xfrm>
                <a:off x="5801346" y="3284615"/>
                <a:ext cx="37783" cy="32357"/>
                <a:chOff x="5801346" y="3284615"/>
                <a:chExt cx="37783" cy="32357"/>
              </a:xfrm>
            </p:grpSpPr>
            <p:sp>
              <p:nvSpPr>
                <p:cNvPr id="9859" name="Google Shape;9859;p7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7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1" name="Google Shape;9861;p76"/>
              <p:cNvGrpSpPr/>
              <p:nvPr/>
            </p:nvGrpSpPr>
            <p:grpSpPr>
              <a:xfrm>
                <a:off x="5763578" y="3399067"/>
                <a:ext cx="37776" cy="32364"/>
                <a:chOff x="5763578" y="3399067"/>
                <a:chExt cx="37776" cy="32364"/>
              </a:xfrm>
            </p:grpSpPr>
            <p:sp>
              <p:nvSpPr>
                <p:cNvPr id="9862" name="Google Shape;9862;p7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7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4" name="Google Shape;9864;p76"/>
              <p:cNvGrpSpPr/>
              <p:nvPr/>
            </p:nvGrpSpPr>
            <p:grpSpPr>
              <a:xfrm>
                <a:off x="5395858" y="3230952"/>
                <a:ext cx="37776" cy="32364"/>
                <a:chOff x="5395858" y="3230952"/>
                <a:chExt cx="37776" cy="32364"/>
              </a:xfrm>
            </p:grpSpPr>
            <p:sp>
              <p:nvSpPr>
                <p:cNvPr id="9865" name="Google Shape;9865;p7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7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7" name="Google Shape;9867;p76"/>
              <p:cNvGrpSpPr/>
              <p:nvPr/>
            </p:nvGrpSpPr>
            <p:grpSpPr>
              <a:xfrm>
                <a:off x="5264088" y="3188237"/>
                <a:ext cx="37776" cy="32357"/>
                <a:chOff x="5264088" y="3188237"/>
                <a:chExt cx="37776" cy="32357"/>
              </a:xfrm>
            </p:grpSpPr>
            <p:sp>
              <p:nvSpPr>
                <p:cNvPr id="9868" name="Google Shape;9868;p7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7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0" name="Google Shape;9870;p76"/>
              <p:cNvGrpSpPr/>
              <p:nvPr/>
            </p:nvGrpSpPr>
            <p:grpSpPr>
              <a:xfrm>
                <a:off x="5585758" y="3237425"/>
                <a:ext cx="37878" cy="32357"/>
                <a:chOff x="5585758" y="3237425"/>
                <a:chExt cx="37878" cy="32357"/>
              </a:xfrm>
            </p:grpSpPr>
            <p:sp>
              <p:nvSpPr>
                <p:cNvPr id="9871" name="Google Shape;9871;p7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7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3" name="Google Shape;9873;p76"/>
              <p:cNvGrpSpPr/>
              <p:nvPr/>
            </p:nvGrpSpPr>
            <p:grpSpPr>
              <a:xfrm>
                <a:off x="4874196" y="3291088"/>
                <a:ext cx="37878" cy="32451"/>
                <a:chOff x="4874196" y="3291088"/>
                <a:chExt cx="37878" cy="32451"/>
              </a:xfrm>
            </p:grpSpPr>
            <p:sp>
              <p:nvSpPr>
                <p:cNvPr id="9874" name="Google Shape;9874;p7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7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6" name="Google Shape;9876;p76"/>
              <p:cNvGrpSpPr/>
              <p:nvPr/>
            </p:nvGrpSpPr>
            <p:grpSpPr>
              <a:xfrm>
                <a:off x="5197770" y="3785466"/>
                <a:ext cx="37783" cy="32427"/>
                <a:chOff x="5197770" y="3785466"/>
                <a:chExt cx="37783" cy="32427"/>
              </a:xfrm>
            </p:grpSpPr>
            <p:sp>
              <p:nvSpPr>
                <p:cNvPr id="9877" name="Google Shape;9877;p7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7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9" name="Google Shape;9879;p76"/>
              <p:cNvGrpSpPr/>
              <p:nvPr/>
            </p:nvGrpSpPr>
            <p:grpSpPr>
              <a:xfrm>
                <a:off x="5177699" y="3492117"/>
                <a:ext cx="37776" cy="32357"/>
                <a:chOff x="5177699" y="3492117"/>
                <a:chExt cx="37776" cy="32357"/>
              </a:xfrm>
            </p:grpSpPr>
            <p:sp>
              <p:nvSpPr>
                <p:cNvPr id="9880" name="Google Shape;9880;p7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7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2" name="Google Shape;9882;p76"/>
              <p:cNvGrpSpPr/>
              <p:nvPr/>
            </p:nvGrpSpPr>
            <p:grpSpPr>
              <a:xfrm>
                <a:off x="5349431" y="3622346"/>
                <a:ext cx="37870" cy="32380"/>
                <a:chOff x="5349431" y="3622346"/>
                <a:chExt cx="37870" cy="32380"/>
              </a:xfrm>
            </p:grpSpPr>
            <p:sp>
              <p:nvSpPr>
                <p:cNvPr id="9883" name="Google Shape;9883;p7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7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5" name="Google Shape;9885;p76"/>
              <p:cNvGrpSpPr/>
              <p:nvPr/>
            </p:nvGrpSpPr>
            <p:grpSpPr>
              <a:xfrm>
                <a:off x="5068855" y="3563980"/>
                <a:ext cx="53954" cy="46223"/>
                <a:chOff x="5068855" y="3563980"/>
                <a:chExt cx="53954" cy="46223"/>
              </a:xfrm>
            </p:grpSpPr>
            <p:sp>
              <p:nvSpPr>
                <p:cNvPr id="9886" name="Google Shape;9886;p7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7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8" name="Google Shape;9888;p76"/>
              <p:cNvGrpSpPr/>
              <p:nvPr/>
            </p:nvGrpSpPr>
            <p:grpSpPr>
              <a:xfrm>
                <a:off x="5037654" y="3392507"/>
                <a:ext cx="37870" cy="32451"/>
                <a:chOff x="5037654" y="3392507"/>
                <a:chExt cx="37870" cy="32451"/>
              </a:xfrm>
            </p:grpSpPr>
            <p:sp>
              <p:nvSpPr>
                <p:cNvPr id="9889" name="Google Shape;9889;p7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7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91" name="Google Shape;9891;p76"/>
              <p:cNvGrpSpPr/>
              <p:nvPr/>
            </p:nvGrpSpPr>
            <p:grpSpPr>
              <a:xfrm>
                <a:off x="5456560" y="3368629"/>
                <a:ext cx="37870" cy="32451"/>
                <a:chOff x="5456560" y="3368629"/>
                <a:chExt cx="37870" cy="32451"/>
              </a:xfrm>
            </p:grpSpPr>
            <p:sp>
              <p:nvSpPr>
                <p:cNvPr id="9892" name="Google Shape;9892;p7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7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94" name="Google Shape;9894;p76"/>
              <p:cNvGrpSpPr/>
              <p:nvPr/>
            </p:nvGrpSpPr>
            <p:grpSpPr>
              <a:xfrm>
                <a:off x="4755749" y="3501516"/>
                <a:ext cx="46246" cy="39608"/>
                <a:chOff x="4755749" y="3501516"/>
                <a:chExt cx="46246" cy="39608"/>
              </a:xfrm>
            </p:grpSpPr>
            <p:sp>
              <p:nvSpPr>
                <p:cNvPr id="9895" name="Google Shape;9895;p7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7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97" name="Google Shape;9897;p76"/>
              <p:cNvGrpSpPr/>
              <p:nvPr/>
            </p:nvGrpSpPr>
            <p:grpSpPr>
              <a:xfrm>
                <a:off x="4681346" y="3485582"/>
                <a:ext cx="37783" cy="32427"/>
                <a:chOff x="4681346" y="3485582"/>
                <a:chExt cx="37783" cy="32427"/>
              </a:xfrm>
            </p:grpSpPr>
            <p:sp>
              <p:nvSpPr>
                <p:cNvPr id="9898" name="Google Shape;9898;p7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7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0" name="Google Shape;9900;p76"/>
              <p:cNvGrpSpPr/>
              <p:nvPr/>
            </p:nvGrpSpPr>
            <p:grpSpPr>
              <a:xfrm>
                <a:off x="4767067" y="3291088"/>
                <a:ext cx="37878" cy="32451"/>
                <a:chOff x="4767067" y="3291088"/>
                <a:chExt cx="37878" cy="32451"/>
              </a:xfrm>
            </p:grpSpPr>
            <p:sp>
              <p:nvSpPr>
                <p:cNvPr id="9901" name="Google Shape;9901;p7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7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3" name="Google Shape;9903;p76"/>
              <p:cNvGrpSpPr/>
              <p:nvPr/>
            </p:nvGrpSpPr>
            <p:grpSpPr>
              <a:xfrm>
                <a:off x="4687819" y="3405539"/>
                <a:ext cx="37776" cy="32451"/>
                <a:chOff x="4687819" y="3405539"/>
                <a:chExt cx="37776" cy="32451"/>
              </a:xfrm>
            </p:grpSpPr>
            <p:sp>
              <p:nvSpPr>
                <p:cNvPr id="9904" name="Google Shape;9904;p7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7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6" name="Google Shape;9906;p76"/>
              <p:cNvGrpSpPr/>
              <p:nvPr/>
            </p:nvGrpSpPr>
            <p:grpSpPr>
              <a:xfrm>
                <a:off x="4923101" y="3444809"/>
                <a:ext cx="52813" cy="45318"/>
                <a:chOff x="4923101" y="3444809"/>
                <a:chExt cx="52813" cy="45318"/>
              </a:xfrm>
            </p:grpSpPr>
            <p:sp>
              <p:nvSpPr>
                <p:cNvPr id="9907" name="Google Shape;9907;p7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7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9" name="Google Shape;9909;p76"/>
              <p:cNvGrpSpPr/>
              <p:nvPr/>
            </p:nvGrpSpPr>
            <p:grpSpPr>
              <a:xfrm>
                <a:off x="4846040" y="3654750"/>
                <a:ext cx="31405" cy="26993"/>
                <a:chOff x="4846040" y="3654750"/>
                <a:chExt cx="31405" cy="26993"/>
              </a:xfrm>
            </p:grpSpPr>
            <p:sp>
              <p:nvSpPr>
                <p:cNvPr id="9910" name="Google Shape;9910;p7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7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12" name="Google Shape;9912;p76"/>
              <p:cNvGrpSpPr/>
              <p:nvPr/>
            </p:nvGrpSpPr>
            <p:grpSpPr>
              <a:xfrm>
                <a:off x="4925673" y="3691700"/>
                <a:ext cx="40253" cy="34472"/>
                <a:chOff x="4925673" y="3691700"/>
                <a:chExt cx="40253" cy="34472"/>
              </a:xfrm>
            </p:grpSpPr>
            <p:sp>
              <p:nvSpPr>
                <p:cNvPr id="9913" name="Google Shape;9913;p7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7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15" name="Google Shape;9915;p76"/>
              <p:cNvGrpSpPr/>
              <p:nvPr/>
            </p:nvGrpSpPr>
            <p:grpSpPr>
              <a:xfrm>
                <a:off x="4894653" y="3740848"/>
                <a:ext cx="31405" cy="26906"/>
                <a:chOff x="4894653" y="3740848"/>
                <a:chExt cx="31405" cy="26906"/>
              </a:xfrm>
            </p:grpSpPr>
            <p:sp>
              <p:nvSpPr>
                <p:cNvPr id="9916" name="Google Shape;9916;p7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7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18" name="Google Shape;9918;p76"/>
              <p:cNvGrpSpPr/>
              <p:nvPr/>
            </p:nvGrpSpPr>
            <p:grpSpPr>
              <a:xfrm>
                <a:off x="4962300" y="3696348"/>
                <a:ext cx="38255" cy="32773"/>
                <a:chOff x="4962300" y="3696348"/>
                <a:chExt cx="38255" cy="32773"/>
              </a:xfrm>
            </p:grpSpPr>
            <p:sp>
              <p:nvSpPr>
                <p:cNvPr id="9919" name="Google Shape;9919;p7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7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21" name="Google Shape;9921;p76"/>
              <p:cNvGrpSpPr/>
              <p:nvPr/>
            </p:nvGrpSpPr>
            <p:grpSpPr>
              <a:xfrm>
                <a:off x="4980185" y="3743349"/>
                <a:ext cx="31499" cy="26969"/>
                <a:chOff x="4980185" y="3743349"/>
                <a:chExt cx="31499" cy="26969"/>
              </a:xfrm>
            </p:grpSpPr>
            <p:sp>
              <p:nvSpPr>
                <p:cNvPr id="9922" name="Google Shape;9922;p7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7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24" name="Google Shape;9924;p76"/>
              <p:cNvGrpSpPr/>
              <p:nvPr/>
            </p:nvGrpSpPr>
            <p:grpSpPr>
              <a:xfrm>
                <a:off x="5013768" y="3734312"/>
                <a:ext cx="31499" cy="26969"/>
                <a:chOff x="5013768" y="3734312"/>
                <a:chExt cx="31499" cy="26969"/>
              </a:xfrm>
            </p:grpSpPr>
            <p:sp>
              <p:nvSpPr>
                <p:cNvPr id="9925" name="Google Shape;9925;p7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7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27" name="Google Shape;9927;p76"/>
              <p:cNvGrpSpPr/>
              <p:nvPr/>
            </p:nvGrpSpPr>
            <p:grpSpPr>
              <a:xfrm>
                <a:off x="5036703" y="3764545"/>
                <a:ext cx="31499" cy="26898"/>
                <a:chOff x="5036703" y="3764545"/>
                <a:chExt cx="31499" cy="26898"/>
              </a:xfrm>
            </p:grpSpPr>
            <p:sp>
              <p:nvSpPr>
                <p:cNvPr id="9928" name="Google Shape;9928;p7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7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0" name="Google Shape;9930;p76"/>
              <p:cNvGrpSpPr/>
              <p:nvPr/>
            </p:nvGrpSpPr>
            <p:grpSpPr>
              <a:xfrm>
                <a:off x="4953546" y="3768352"/>
                <a:ext cx="31405" cy="26898"/>
                <a:chOff x="4953546" y="3768352"/>
                <a:chExt cx="31405" cy="26898"/>
              </a:xfrm>
            </p:grpSpPr>
            <p:sp>
              <p:nvSpPr>
                <p:cNvPr id="9931" name="Google Shape;9931;p7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7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3" name="Google Shape;9933;p76"/>
              <p:cNvGrpSpPr/>
              <p:nvPr/>
            </p:nvGrpSpPr>
            <p:grpSpPr>
              <a:xfrm>
                <a:off x="4964770" y="3814016"/>
                <a:ext cx="31499" cy="26993"/>
                <a:chOff x="4964770" y="3814016"/>
                <a:chExt cx="31499" cy="26993"/>
              </a:xfrm>
            </p:grpSpPr>
            <p:sp>
              <p:nvSpPr>
                <p:cNvPr id="9934" name="Google Shape;9934;p7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7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6" name="Google Shape;9936;p76"/>
              <p:cNvGrpSpPr/>
              <p:nvPr/>
            </p:nvGrpSpPr>
            <p:grpSpPr>
              <a:xfrm>
                <a:off x="4923290" y="3800504"/>
                <a:ext cx="31468" cy="26898"/>
                <a:chOff x="4923290" y="3800504"/>
                <a:chExt cx="31468" cy="26898"/>
              </a:xfrm>
            </p:grpSpPr>
            <p:sp>
              <p:nvSpPr>
                <p:cNvPr id="9937" name="Google Shape;9937;p7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7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9" name="Google Shape;9939;p76"/>
              <p:cNvGrpSpPr/>
              <p:nvPr/>
            </p:nvGrpSpPr>
            <p:grpSpPr>
              <a:xfrm>
                <a:off x="5108534" y="3650943"/>
                <a:ext cx="31405" cy="26993"/>
                <a:chOff x="5108534" y="3650943"/>
                <a:chExt cx="31405" cy="26993"/>
              </a:xfrm>
            </p:grpSpPr>
            <p:sp>
              <p:nvSpPr>
                <p:cNvPr id="9940" name="Google Shape;9940;p7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7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42" name="Google Shape;9942;p76"/>
              <p:cNvGrpSpPr/>
              <p:nvPr/>
            </p:nvGrpSpPr>
            <p:grpSpPr>
              <a:xfrm>
                <a:off x="5119380" y="3760739"/>
                <a:ext cx="31499" cy="26993"/>
                <a:chOff x="5119380" y="3760739"/>
                <a:chExt cx="31499" cy="26993"/>
              </a:xfrm>
            </p:grpSpPr>
            <p:sp>
              <p:nvSpPr>
                <p:cNvPr id="9943" name="Google Shape;9943;p7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7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45" name="Google Shape;9945;p76"/>
              <p:cNvGrpSpPr/>
              <p:nvPr/>
            </p:nvGrpSpPr>
            <p:grpSpPr>
              <a:xfrm>
                <a:off x="5119380" y="3788235"/>
                <a:ext cx="31499" cy="26993"/>
                <a:chOff x="5119380" y="3788235"/>
                <a:chExt cx="31499" cy="26993"/>
              </a:xfrm>
            </p:grpSpPr>
            <p:sp>
              <p:nvSpPr>
                <p:cNvPr id="9946" name="Google Shape;9946;p7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7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48" name="Google Shape;9948;p76"/>
              <p:cNvGrpSpPr/>
              <p:nvPr/>
            </p:nvGrpSpPr>
            <p:grpSpPr>
              <a:xfrm>
                <a:off x="5158005" y="3875284"/>
                <a:ext cx="31405" cy="27001"/>
                <a:chOff x="5158005" y="3875284"/>
                <a:chExt cx="31405" cy="27001"/>
              </a:xfrm>
            </p:grpSpPr>
            <p:sp>
              <p:nvSpPr>
                <p:cNvPr id="9949" name="Google Shape;9949;p7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7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1" name="Google Shape;9951;p76"/>
              <p:cNvGrpSpPr/>
              <p:nvPr/>
            </p:nvGrpSpPr>
            <p:grpSpPr>
              <a:xfrm>
                <a:off x="5233163" y="3764545"/>
                <a:ext cx="31499" cy="26898"/>
                <a:chOff x="5233163" y="3764545"/>
                <a:chExt cx="31499" cy="26898"/>
              </a:xfrm>
            </p:grpSpPr>
            <p:sp>
              <p:nvSpPr>
                <p:cNvPr id="9952" name="Google Shape;9952;p7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7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4" name="Google Shape;9954;p76"/>
              <p:cNvGrpSpPr/>
              <p:nvPr/>
            </p:nvGrpSpPr>
            <p:grpSpPr>
              <a:xfrm>
                <a:off x="5276168" y="3805545"/>
                <a:ext cx="31499" cy="26906"/>
                <a:chOff x="5276168" y="3805545"/>
                <a:chExt cx="31499" cy="26906"/>
              </a:xfrm>
            </p:grpSpPr>
            <p:sp>
              <p:nvSpPr>
                <p:cNvPr id="9955" name="Google Shape;9955;p7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7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7" name="Google Shape;9957;p76"/>
              <p:cNvGrpSpPr/>
              <p:nvPr/>
            </p:nvGrpSpPr>
            <p:grpSpPr>
              <a:xfrm>
                <a:off x="5294053" y="3851933"/>
                <a:ext cx="31405" cy="26945"/>
                <a:chOff x="5294053" y="3851933"/>
                <a:chExt cx="31405" cy="26945"/>
              </a:xfrm>
            </p:grpSpPr>
            <p:sp>
              <p:nvSpPr>
                <p:cNvPr id="9958" name="Google Shape;9958;p7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7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0" name="Google Shape;9960;p76"/>
              <p:cNvGrpSpPr/>
              <p:nvPr/>
            </p:nvGrpSpPr>
            <p:grpSpPr>
              <a:xfrm>
                <a:off x="5341723" y="3851902"/>
                <a:ext cx="31405" cy="26977"/>
                <a:chOff x="5341723" y="3851902"/>
                <a:chExt cx="31405" cy="26977"/>
              </a:xfrm>
            </p:grpSpPr>
            <p:sp>
              <p:nvSpPr>
                <p:cNvPr id="9961" name="Google Shape;9961;p7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7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3" name="Google Shape;9963;p76"/>
              <p:cNvGrpSpPr/>
              <p:nvPr/>
            </p:nvGrpSpPr>
            <p:grpSpPr>
              <a:xfrm>
                <a:off x="5054871" y="3507855"/>
                <a:ext cx="31405" cy="26993"/>
                <a:chOff x="5054871" y="3507855"/>
                <a:chExt cx="31405" cy="26993"/>
              </a:xfrm>
            </p:grpSpPr>
            <p:sp>
              <p:nvSpPr>
                <p:cNvPr id="9964" name="Google Shape;9964;p7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7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6" name="Google Shape;9966;p76"/>
              <p:cNvGrpSpPr/>
              <p:nvPr/>
            </p:nvGrpSpPr>
            <p:grpSpPr>
              <a:xfrm>
                <a:off x="4876579" y="3675325"/>
                <a:ext cx="31405" cy="26969"/>
                <a:chOff x="4876579" y="3675325"/>
                <a:chExt cx="31405" cy="26969"/>
              </a:xfrm>
            </p:grpSpPr>
            <p:sp>
              <p:nvSpPr>
                <p:cNvPr id="9967" name="Google Shape;9967;p7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7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9" name="Google Shape;9969;p76"/>
              <p:cNvGrpSpPr/>
              <p:nvPr/>
            </p:nvGrpSpPr>
            <p:grpSpPr>
              <a:xfrm>
                <a:off x="4842233" y="3688333"/>
                <a:ext cx="31405" cy="26993"/>
                <a:chOff x="4842233" y="3688333"/>
                <a:chExt cx="31405" cy="26993"/>
              </a:xfrm>
            </p:grpSpPr>
            <p:sp>
              <p:nvSpPr>
                <p:cNvPr id="9970" name="Google Shape;9970;p7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7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72" name="Google Shape;9972;p76"/>
              <p:cNvGrpSpPr/>
              <p:nvPr/>
            </p:nvGrpSpPr>
            <p:grpSpPr>
              <a:xfrm>
                <a:off x="5187876" y="3608032"/>
                <a:ext cx="31405" cy="27001"/>
                <a:chOff x="5187876" y="3608032"/>
                <a:chExt cx="31405" cy="27001"/>
              </a:xfrm>
            </p:grpSpPr>
            <p:sp>
              <p:nvSpPr>
                <p:cNvPr id="9973" name="Google Shape;9973;p7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7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75" name="Google Shape;9975;p7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7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77" name="Google Shape;9977;p76"/>
              <p:cNvGrpSpPr/>
              <p:nvPr/>
            </p:nvGrpSpPr>
            <p:grpSpPr>
              <a:xfrm>
                <a:off x="5269224" y="3304167"/>
                <a:ext cx="40253" cy="34402"/>
                <a:chOff x="5269224" y="3304167"/>
                <a:chExt cx="40253" cy="34402"/>
              </a:xfrm>
            </p:grpSpPr>
            <p:sp>
              <p:nvSpPr>
                <p:cNvPr id="9978" name="Google Shape;9978;p7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7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80" name="Google Shape;9980;p76"/>
              <p:cNvGrpSpPr/>
              <p:nvPr/>
            </p:nvGrpSpPr>
            <p:grpSpPr>
              <a:xfrm>
                <a:off x="5327354" y="3476615"/>
                <a:ext cx="49864" cy="42723"/>
                <a:chOff x="5327354" y="3476615"/>
                <a:chExt cx="49864" cy="42723"/>
              </a:xfrm>
            </p:grpSpPr>
            <p:sp>
              <p:nvSpPr>
                <p:cNvPr id="9981" name="Google Shape;9981;p7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7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83" name="Google Shape;9983;p7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7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85" name="Google Shape;9985;p76"/>
              <p:cNvGrpSpPr/>
              <p:nvPr/>
            </p:nvGrpSpPr>
            <p:grpSpPr>
              <a:xfrm>
                <a:off x="5341723" y="3775957"/>
                <a:ext cx="31405" cy="26898"/>
                <a:chOff x="5341723" y="3775957"/>
                <a:chExt cx="31405" cy="26898"/>
              </a:xfrm>
            </p:grpSpPr>
            <p:sp>
              <p:nvSpPr>
                <p:cNvPr id="9986" name="Google Shape;9986;p7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7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88" name="Google Shape;9988;p76"/>
              <p:cNvGrpSpPr/>
              <p:nvPr/>
            </p:nvGrpSpPr>
            <p:grpSpPr>
              <a:xfrm>
                <a:off x="5439053" y="3699274"/>
                <a:ext cx="31405" cy="26898"/>
                <a:chOff x="5439053" y="3699274"/>
                <a:chExt cx="31405" cy="26898"/>
              </a:xfrm>
            </p:grpSpPr>
            <p:sp>
              <p:nvSpPr>
                <p:cNvPr id="9989" name="Google Shape;9989;p7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7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1" name="Google Shape;9991;p76"/>
              <p:cNvGrpSpPr/>
              <p:nvPr/>
            </p:nvGrpSpPr>
            <p:grpSpPr>
              <a:xfrm>
                <a:off x="5412414" y="3622307"/>
                <a:ext cx="31499" cy="26993"/>
                <a:chOff x="5412414" y="3622307"/>
                <a:chExt cx="31499" cy="26993"/>
              </a:xfrm>
            </p:grpSpPr>
            <p:sp>
              <p:nvSpPr>
                <p:cNvPr id="9992" name="Google Shape;9992;p7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7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4" name="Google Shape;9994;p76"/>
              <p:cNvGrpSpPr/>
              <p:nvPr/>
            </p:nvGrpSpPr>
            <p:grpSpPr>
              <a:xfrm>
                <a:off x="5476254" y="3473949"/>
                <a:ext cx="26835" cy="26930"/>
                <a:chOff x="5476254" y="3473949"/>
                <a:chExt cx="26835" cy="26930"/>
              </a:xfrm>
            </p:grpSpPr>
            <p:sp>
              <p:nvSpPr>
                <p:cNvPr id="9995" name="Google Shape;9995;p7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7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7" name="Google Shape;9997;p76"/>
              <p:cNvGrpSpPr/>
              <p:nvPr/>
            </p:nvGrpSpPr>
            <p:grpSpPr>
              <a:xfrm>
                <a:off x="5564547" y="3481594"/>
                <a:ext cx="31397" cy="26898"/>
                <a:chOff x="5564547" y="3481594"/>
                <a:chExt cx="31397" cy="26898"/>
              </a:xfrm>
            </p:grpSpPr>
            <p:sp>
              <p:nvSpPr>
                <p:cNvPr id="9998" name="Google Shape;9998;p7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7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0" name="Google Shape;10000;p76"/>
              <p:cNvGrpSpPr/>
              <p:nvPr/>
            </p:nvGrpSpPr>
            <p:grpSpPr>
              <a:xfrm>
                <a:off x="5534101" y="3470174"/>
                <a:ext cx="31397" cy="26906"/>
                <a:chOff x="5534101" y="3470174"/>
                <a:chExt cx="31397" cy="26906"/>
              </a:xfrm>
            </p:grpSpPr>
            <p:sp>
              <p:nvSpPr>
                <p:cNvPr id="10001" name="Google Shape;10001;p7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7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3" name="Google Shape;10003;p76"/>
              <p:cNvGrpSpPr/>
              <p:nvPr/>
            </p:nvGrpSpPr>
            <p:grpSpPr>
              <a:xfrm>
                <a:off x="5610879" y="3314486"/>
                <a:ext cx="31499" cy="26938"/>
                <a:chOff x="5610879" y="3314486"/>
                <a:chExt cx="31499" cy="26938"/>
              </a:xfrm>
            </p:grpSpPr>
            <p:sp>
              <p:nvSpPr>
                <p:cNvPr id="10004" name="Google Shape;10004;p7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7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6" name="Google Shape;10006;p76"/>
              <p:cNvGrpSpPr/>
              <p:nvPr/>
            </p:nvGrpSpPr>
            <p:grpSpPr>
              <a:xfrm>
                <a:off x="4834525" y="3501382"/>
                <a:ext cx="31499" cy="26898"/>
                <a:chOff x="4834525" y="3501382"/>
                <a:chExt cx="31499" cy="26898"/>
              </a:xfrm>
            </p:grpSpPr>
            <p:sp>
              <p:nvSpPr>
                <p:cNvPr id="10007" name="Google Shape;10007;p7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7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9" name="Google Shape;10009;p76"/>
              <p:cNvGrpSpPr/>
              <p:nvPr/>
            </p:nvGrpSpPr>
            <p:grpSpPr>
              <a:xfrm>
                <a:off x="4898460" y="3580158"/>
                <a:ext cx="31405" cy="26898"/>
                <a:chOff x="4898460" y="3580158"/>
                <a:chExt cx="31405" cy="26898"/>
              </a:xfrm>
            </p:grpSpPr>
            <p:sp>
              <p:nvSpPr>
                <p:cNvPr id="10010" name="Google Shape;10010;p7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7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2" name="Google Shape;10012;p76"/>
              <p:cNvGrpSpPr/>
              <p:nvPr/>
            </p:nvGrpSpPr>
            <p:grpSpPr>
              <a:xfrm>
                <a:off x="4882667" y="3608032"/>
                <a:ext cx="31499" cy="27001"/>
                <a:chOff x="4882667" y="3608032"/>
                <a:chExt cx="31499" cy="27001"/>
              </a:xfrm>
            </p:grpSpPr>
            <p:sp>
              <p:nvSpPr>
                <p:cNvPr id="10013" name="Google Shape;10013;p7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7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5" name="Google Shape;10015;p76"/>
              <p:cNvGrpSpPr/>
              <p:nvPr/>
            </p:nvGrpSpPr>
            <p:grpSpPr>
              <a:xfrm>
                <a:off x="4843373" y="3631407"/>
                <a:ext cx="16273" cy="16186"/>
                <a:chOff x="4843373" y="3631407"/>
                <a:chExt cx="16273" cy="16186"/>
              </a:xfrm>
            </p:grpSpPr>
            <p:sp>
              <p:nvSpPr>
                <p:cNvPr id="10016" name="Google Shape;10016;p7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7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8" name="Google Shape;10018;p76"/>
              <p:cNvGrpSpPr/>
              <p:nvPr/>
            </p:nvGrpSpPr>
            <p:grpSpPr>
              <a:xfrm>
                <a:off x="4727773" y="3591578"/>
                <a:ext cx="31499" cy="26898"/>
                <a:chOff x="4727773" y="3591578"/>
                <a:chExt cx="31499" cy="26898"/>
              </a:xfrm>
            </p:grpSpPr>
            <p:sp>
              <p:nvSpPr>
                <p:cNvPr id="10019" name="Google Shape;10019;p7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7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21" name="Google Shape;10021;p7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7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23" name="Google Shape;10023;p76"/>
              <p:cNvGrpSpPr/>
              <p:nvPr/>
            </p:nvGrpSpPr>
            <p:grpSpPr>
              <a:xfrm>
                <a:off x="4609421" y="3577398"/>
                <a:ext cx="31499" cy="27001"/>
                <a:chOff x="4609421" y="3577398"/>
                <a:chExt cx="31499" cy="27001"/>
              </a:xfrm>
            </p:grpSpPr>
            <p:sp>
              <p:nvSpPr>
                <p:cNvPr id="10024" name="Google Shape;10024;p7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7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6" name="Google Shape;10026;p76"/>
              <p:cNvGrpSpPr/>
              <p:nvPr/>
            </p:nvGrpSpPr>
            <p:grpSpPr>
              <a:xfrm>
                <a:off x="4649289" y="3577398"/>
                <a:ext cx="31499" cy="27001"/>
                <a:chOff x="4649289" y="3577398"/>
                <a:chExt cx="31499" cy="27001"/>
              </a:xfrm>
            </p:grpSpPr>
            <p:sp>
              <p:nvSpPr>
                <p:cNvPr id="10027" name="Google Shape;10027;p7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7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9" name="Google Shape;10029;p76"/>
              <p:cNvGrpSpPr/>
              <p:nvPr/>
            </p:nvGrpSpPr>
            <p:grpSpPr>
              <a:xfrm>
                <a:off x="4605614" y="3639523"/>
                <a:ext cx="31499" cy="26906"/>
                <a:chOff x="4605614" y="3639523"/>
                <a:chExt cx="31499" cy="26906"/>
              </a:xfrm>
            </p:grpSpPr>
            <p:sp>
              <p:nvSpPr>
                <p:cNvPr id="10030" name="Google Shape;10030;p7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7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32" name="Google Shape;10032;p76"/>
              <p:cNvGrpSpPr/>
              <p:nvPr/>
            </p:nvGrpSpPr>
            <p:grpSpPr>
              <a:xfrm>
                <a:off x="4785149" y="3618846"/>
                <a:ext cx="26930" cy="26843"/>
                <a:chOff x="4785149" y="3618846"/>
                <a:chExt cx="26930" cy="26843"/>
              </a:xfrm>
            </p:grpSpPr>
            <p:sp>
              <p:nvSpPr>
                <p:cNvPr id="10033" name="Google Shape;10033;p7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7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35" name="Google Shape;10035;p76"/>
              <p:cNvGrpSpPr/>
              <p:nvPr/>
            </p:nvGrpSpPr>
            <p:grpSpPr>
              <a:xfrm>
                <a:off x="4810167" y="3601567"/>
                <a:ext cx="31405" cy="26898"/>
                <a:chOff x="4810167" y="3601567"/>
                <a:chExt cx="31405" cy="26898"/>
              </a:xfrm>
            </p:grpSpPr>
            <p:sp>
              <p:nvSpPr>
                <p:cNvPr id="10036" name="Google Shape;10036;p7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7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38" name="Google Shape;10038;p76"/>
              <p:cNvGrpSpPr/>
              <p:nvPr/>
            </p:nvGrpSpPr>
            <p:grpSpPr>
              <a:xfrm>
                <a:off x="4831002" y="3373230"/>
                <a:ext cx="31405" cy="26898"/>
                <a:chOff x="4831002" y="3373230"/>
                <a:chExt cx="31405" cy="26898"/>
              </a:xfrm>
            </p:grpSpPr>
            <p:sp>
              <p:nvSpPr>
                <p:cNvPr id="10039" name="Google Shape;10039;p7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7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41" name="Google Shape;10041;p76"/>
              <p:cNvGrpSpPr/>
              <p:nvPr/>
            </p:nvGrpSpPr>
            <p:grpSpPr>
              <a:xfrm>
                <a:off x="4719311" y="3355054"/>
                <a:ext cx="31499" cy="27001"/>
                <a:chOff x="4719311" y="3355054"/>
                <a:chExt cx="31499" cy="27001"/>
              </a:xfrm>
            </p:grpSpPr>
            <p:sp>
              <p:nvSpPr>
                <p:cNvPr id="10042" name="Google Shape;10042;p7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7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44" name="Google Shape;10044;p76"/>
              <p:cNvGrpSpPr/>
              <p:nvPr/>
            </p:nvGrpSpPr>
            <p:grpSpPr>
              <a:xfrm>
                <a:off x="4798755" y="3450260"/>
                <a:ext cx="26930" cy="26930"/>
                <a:chOff x="4798755" y="3450260"/>
                <a:chExt cx="26930" cy="26930"/>
              </a:xfrm>
            </p:grpSpPr>
            <p:sp>
              <p:nvSpPr>
                <p:cNvPr id="10045" name="Google Shape;10045;p7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7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47" name="Google Shape;10047;p76"/>
              <p:cNvGrpSpPr/>
              <p:nvPr/>
            </p:nvGrpSpPr>
            <p:grpSpPr>
              <a:xfrm>
                <a:off x="4645576" y="3467555"/>
                <a:ext cx="31405" cy="26953"/>
                <a:chOff x="4645576" y="3467555"/>
                <a:chExt cx="31405" cy="26953"/>
              </a:xfrm>
            </p:grpSpPr>
            <p:sp>
              <p:nvSpPr>
                <p:cNvPr id="10048" name="Google Shape;10048;p7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7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0" name="Google Shape;10050;p76"/>
              <p:cNvGrpSpPr/>
              <p:nvPr/>
            </p:nvGrpSpPr>
            <p:grpSpPr>
              <a:xfrm>
                <a:off x="4687631" y="3583965"/>
                <a:ext cx="31499" cy="26898"/>
                <a:chOff x="4687631" y="3583965"/>
                <a:chExt cx="31499" cy="26898"/>
              </a:xfrm>
            </p:grpSpPr>
            <p:sp>
              <p:nvSpPr>
                <p:cNvPr id="10051" name="Google Shape;10051;p7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7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3" name="Google Shape;10053;p76"/>
              <p:cNvGrpSpPr/>
              <p:nvPr/>
            </p:nvGrpSpPr>
            <p:grpSpPr>
              <a:xfrm>
                <a:off x="4719311" y="3471314"/>
                <a:ext cx="31499" cy="27001"/>
                <a:chOff x="4719311" y="3471314"/>
                <a:chExt cx="31499" cy="27001"/>
              </a:xfrm>
            </p:grpSpPr>
            <p:sp>
              <p:nvSpPr>
                <p:cNvPr id="10054" name="Google Shape;10054;p7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7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6" name="Google Shape;10056;p76"/>
              <p:cNvGrpSpPr/>
              <p:nvPr/>
            </p:nvGrpSpPr>
            <p:grpSpPr>
              <a:xfrm>
                <a:off x="4719311" y="3434404"/>
                <a:ext cx="31499" cy="26898"/>
                <a:chOff x="4719311" y="3434404"/>
                <a:chExt cx="31499" cy="26898"/>
              </a:xfrm>
            </p:grpSpPr>
            <p:sp>
              <p:nvSpPr>
                <p:cNvPr id="10057" name="Google Shape;10057;p7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7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9" name="Google Shape;10059;p76"/>
              <p:cNvGrpSpPr/>
              <p:nvPr/>
            </p:nvGrpSpPr>
            <p:grpSpPr>
              <a:xfrm>
                <a:off x="4768876" y="3401772"/>
                <a:ext cx="31499" cy="26898"/>
                <a:chOff x="4768876" y="3401772"/>
                <a:chExt cx="31499" cy="26898"/>
              </a:xfrm>
            </p:grpSpPr>
            <p:sp>
              <p:nvSpPr>
                <p:cNvPr id="10060" name="Google Shape;10060;p7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7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62" name="Google Shape;10062;p76"/>
              <p:cNvGrpSpPr/>
              <p:nvPr/>
            </p:nvGrpSpPr>
            <p:grpSpPr>
              <a:xfrm>
                <a:off x="4762214" y="3471377"/>
                <a:ext cx="26938" cy="26938"/>
                <a:chOff x="4762214" y="3471377"/>
                <a:chExt cx="26938" cy="26938"/>
              </a:xfrm>
            </p:grpSpPr>
            <p:sp>
              <p:nvSpPr>
                <p:cNvPr id="10063" name="Google Shape;10063;p7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7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65" name="Google Shape;10065;p76"/>
              <p:cNvGrpSpPr/>
              <p:nvPr/>
            </p:nvGrpSpPr>
            <p:grpSpPr>
              <a:xfrm>
                <a:off x="4790473" y="3344782"/>
                <a:ext cx="31405" cy="26898"/>
                <a:chOff x="4790473" y="3344782"/>
                <a:chExt cx="31405" cy="26898"/>
              </a:xfrm>
            </p:grpSpPr>
            <p:sp>
              <p:nvSpPr>
                <p:cNvPr id="10066" name="Google Shape;10066;p7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7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68" name="Google Shape;10068;p76"/>
              <p:cNvGrpSpPr/>
              <p:nvPr/>
            </p:nvGrpSpPr>
            <p:grpSpPr>
              <a:xfrm>
                <a:off x="4823774" y="3950733"/>
                <a:ext cx="37398" cy="32034"/>
                <a:chOff x="4823774" y="3950733"/>
                <a:chExt cx="37398" cy="32034"/>
              </a:xfrm>
            </p:grpSpPr>
            <p:sp>
              <p:nvSpPr>
                <p:cNvPr id="10069" name="Google Shape;10069;p7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7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1" name="Google Shape;10071;p76"/>
              <p:cNvGrpSpPr/>
              <p:nvPr/>
            </p:nvGrpSpPr>
            <p:grpSpPr>
              <a:xfrm>
                <a:off x="4823396" y="4110566"/>
                <a:ext cx="31405" cy="26906"/>
                <a:chOff x="4823396" y="4110566"/>
                <a:chExt cx="31405" cy="26906"/>
              </a:xfrm>
            </p:grpSpPr>
            <p:sp>
              <p:nvSpPr>
                <p:cNvPr id="10072" name="Google Shape;10072;p7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7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4" name="Google Shape;10074;p76"/>
              <p:cNvGrpSpPr/>
              <p:nvPr/>
            </p:nvGrpSpPr>
            <p:grpSpPr>
              <a:xfrm>
                <a:off x="4838332" y="3821150"/>
                <a:ext cx="31499" cy="26898"/>
                <a:chOff x="4838332" y="3821150"/>
                <a:chExt cx="31499" cy="26898"/>
              </a:xfrm>
            </p:grpSpPr>
            <p:sp>
              <p:nvSpPr>
                <p:cNvPr id="10075" name="Google Shape;10075;p7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7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7" name="Google Shape;10077;p76"/>
              <p:cNvGrpSpPr/>
              <p:nvPr/>
            </p:nvGrpSpPr>
            <p:grpSpPr>
              <a:xfrm>
                <a:off x="4661275" y="3815007"/>
                <a:ext cx="36824" cy="31523"/>
                <a:chOff x="4661275" y="3815007"/>
                <a:chExt cx="36824" cy="31523"/>
              </a:xfrm>
            </p:grpSpPr>
            <p:sp>
              <p:nvSpPr>
                <p:cNvPr id="10078" name="Google Shape;10078;p7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7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0" name="Google Shape;10080;p76"/>
              <p:cNvGrpSpPr/>
              <p:nvPr/>
            </p:nvGrpSpPr>
            <p:grpSpPr>
              <a:xfrm>
                <a:off x="4558998" y="3851037"/>
                <a:ext cx="33591" cy="28699"/>
                <a:chOff x="4558998" y="3851037"/>
                <a:chExt cx="33591" cy="28699"/>
              </a:xfrm>
            </p:grpSpPr>
            <p:sp>
              <p:nvSpPr>
                <p:cNvPr id="10081" name="Google Shape;10081;p7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7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3" name="Google Shape;10083;p76"/>
              <p:cNvGrpSpPr/>
              <p:nvPr/>
            </p:nvGrpSpPr>
            <p:grpSpPr>
              <a:xfrm>
                <a:off x="4696762" y="3638587"/>
                <a:ext cx="33591" cy="28794"/>
                <a:chOff x="4696762" y="3638587"/>
                <a:chExt cx="33591" cy="28794"/>
              </a:xfrm>
            </p:grpSpPr>
            <p:sp>
              <p:nvSpPr>
                <p:cNvPr id="10084" name="Google Shape;10084;p7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7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6" name="Google Shape;10086;p76"/>
              <p:cNvGrpSpPr/>
              <p:nvPr/>
            </p:nvGrpSpPr>
            <p:grpSpPr>
              <a:xfrm>
                <a:off x="4929479" y="3939140"/>
                <a:ext cx="33497" cy="28692"/>
                <a:chOff x="4929479" y="3939140"/>
                <a:chExt cx="33497" cy="28692"/>
              </a:xfrm>
            </p:grpSpPr>
            <p:sp>
              <p:nvSpPr>
                <p:cNvPr id="10087" name="Google Shape;10087;p7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7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9" name="Google Shape;10089;p76"/>
              <p:cNvGrpSpPr/>
              <p:nvPr/>
            </p:nvGrpSpPr>
            <p:grpSpPr>
              <a:xfrm>
                <a:off x="4907119" y="3986039"/>
                <a:ext cx="33497" cy="28699"/>
                <a:chOff x="4907119" y="3986039"/>
                <a:chExt cx="33497" cy="28699"/>
              </a:xfrm>
            </p:grpSpPr>
            <p:sp>
              <p:nvSpPr>
                <p:cNvPr id="10090" name="Google Shape;10090;p7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7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92" name="Google Shape;10092;p76"/>
              <p:cNvGrpSpPr/>
              <p:nvPr/>
            </p:nvGrpSpPr>
            <p:grpSpPr>
              <a:xfrm>
                <a:off x="4911783" y="4048102"/>
                <a:ext cx="33591" cy="28762"/>
                <a:chOff x="4911783" y="4048102"/>
                <a:chExt cx="33591" cy="28762"/>
              </a:xfrm>
            </p:grpSpPr>
            <p:sp>
              <p:nvSpPr>
                <p:cNvPr id="10093" name="Google Shape;10093;p7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7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95" name="Google Shape;10095;p7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7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97" name="Google Shape;10097;p76"/>
              <p:cNvGrpSpPr/>
              <p:nvPr/>
            </p:nvGrpSpPr>
            <p:grpSpPr>
              <a:xfrm>
                <a:off x="4762623" y="3837847"/>
                <a:ext cx="42416" cy="36273"/>
                <a:chOff x="4762623" y="3837847"/>
                <a:chExt cx="42416" cy="36273"/>
              </a:xfrm>
            </p:grpSpPr>
            <p:sp>
              <p:nvSpPr>
                <p:cNvPr id="10098" name="Google Shape;10098;p7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7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00" name="Google Shape;10100;p76"/>
              <p:cNvGrpSpPr/>
              <p:nvPr/>
            </p:nvGrpSpPr>
            <p:grpSpPr>
              <a:xfrm>
                <a:off x="4746044" y="4104966"/>
                <a:ext cx="33497" cy="28699"/>
                <a:chOff x="4746044" y="4104966"/>
                <a:chExt cx="33497" cy="28699"/>
              </a:xfrm>
            </p:grpSpPr>
            <p:sp>
              <p:nvSpPr>
                <p:cNvPr id="10101" name="Google Shape;10101;p7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7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03" name="Google Shape;10103;p76"/>
              <p:cNvGrpSpPr/>
              <p:nvPr/>
            </p:nvGrpSpPr>
            <p:grpSpPr>
              <a:xfrm>
                <a:off x="4859646" y="4162554"/>
                <a:ext cx="33591" cy="28762"/>
                <a:chOff x="4859646" y="4162554"/>
                <a:chExt cx="33591" cy="28762"/>
              </a:xfrm>
            </p:grpSpPr>
            <p:sp>
              <p:nvSpPr>
                <p:cNvPr id="10104" name="Google Shape;10104;p7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7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106" name="Google Shape;10106;p76"/>
            <p:cNvGrpSpPr/>
            <p:nvPr/>
          </p:nvGrpSpPr>
          <p:grpSpPr>
            <a:xfrm>
              <a:off x="3597785" y="3274438"/>
              <a:ext cx="855610" cy="1122099"/>
              <a:chOff x="3597785" y="3274438"/>
              <a:chExt cx="855610" cy="1122099"/>
            </a:xfrm>
          </p:grpSpPr>
          <p:grpSp>
            <p:nvGrpSpPr>
              <p:cNvPr id="10107" name="Google Shape;10107;p76"/>
              <p:cNvGrpSpPr/>
              <p:nvPr/>
            </p:nvGrpSpPr>
            <p:grpSpPr>
              <a:xfrm>
                <a:off x="3617857" y="3284717"/>
                <a:ext cx="826784" cy="1099165"/>
                <a:chOff x="3617857" y="3284717"/>
                <a:chExt cx="826784" cy="1099165"/>
              </a:xfrm>
            </p:grpSpPr>
            <p:sp>
              <p:nvSpPr>
                <p:cNvPr id="10108" name="Google Shape;10108;p7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7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7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7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7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7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7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7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7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7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7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7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7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7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7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7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7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7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76"/>
                <p:cNvSpPr/>
                <p:nvPr/>
              </p:nvSpPr>
              <p:spPr>
                <a:xfrm>
                  <a:off x="4248071" y="4019772"/>
                  <a:ext cx="76597" cy="8"/>
                </a:xfrm>
                <a:custGeom>
                  <a:avLst/>
                  <a:gdLst/>
                  <a:ahLst/>
                  <a:cxnLst/>
                  <a:rect l="l" t="t" r="r" b="b"/>
                  <a:pathLst>
                    <a:path w="9739" h="1" fill="none" extrusionOk="0">
                      <a:moveTo>
                        <a:pt x="1" y="1"/>
                      </a:moveTo>
                      <a:lnTo>
                        <a:pt x="97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7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7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7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7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7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7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7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7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7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7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7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7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7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7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7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7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7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7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7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7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7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7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7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7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7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7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7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7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7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7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7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7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7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7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7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7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7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4" name="Google Shape;10164;p76"/>
              <p:cNvGrpSpPr/>
              <p:nvPr/>
            </p:nvGrpSpPr>
            <p:grpSpPr>
              <a:xfrm>
                <a:off x="4180904" y="4251758"/>
                <a:ext cx="37783" cy="32420"/>
                <a:chOff x="4180904" y="4251758"/>
                <a:chExt cx="37783" cy="32420"/>
              </a:xfrm>
            </p:grpSpPr>
            <p:sp>
              <p:nvSpPr>
                <p:cNvPr id="10165" name="Google Shape;10165;p7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7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7" name="Google Shape;10167;p76"/>
              <p:cNvGrpSpPr/>
              <p:nvPr/>
            </p:nvGrpSpPr>
            <p:grpSpPr>
              <a:xfrm>
                <a:off x="4201644" y="4081324"/>
                <a:ext cx="37783" cy="32364"/>
                <a:chOff x="4201644" y="4081324"/>
                <a:chExt cx="37783" cy="32364"/>
              </a:xfrm>
            </p:grpSpPr>
            <p:sp>
              <p:nvSpPr>
                <p:cNvPr id="10168" name="Google Shape;10168;p7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7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0" name="Google Shape;10170;p76"/>
              <p:cNvGrpSpPr/>
              <p:nvPr/>
            </p:nvGrpSpPr>
            <p:grpSpPr>
              <a:xfrm>
                <a:off x="4284416" y="3887428"/>
                <a:ext cx="37783" cy="32451"/>
                <a:chOff x="4284416" y="3887428"/>
                <a:chExt cx="37783" cy="32451"/>
              </a:xfrm>
            </p:grpSpPr>
            <p:sp>
              <p:nvSpPr>
                <p:cNvPr id="10171" name="Google Shape;10171;p7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7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3" name="Google Shape;10173;p76"/>
              <p:cNvGrpSpPr/>
              <p:nvPr/>
            </p:nvGrpSpPr>
            <p:grpSpPr>
              <a:xfrm>
                <a:off x="4223721" y="3860404"/>
                <a:ext cx="37870" cy="32364"/>
                <a:chOff x="4223721" y="3860404"/>
                <a:chExt cx="37870" cy="32364"/>
              </a:xfrm>
            </p:grpSpPr>
            <p:sp>
              <p:nvSpPr>
                <p:cNvPr id="10174" name="Google Shape;10174;p7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7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6" name="Google Shape;10176;p76"/>
              <p:cNvGrpSpPr/>
              <p:nvPr/>
            </p:nvGrpSpPr>
            <p:grpSpPr>
              <a:xfrm>
                <a:off x="4104889" y="3699242"/>
                <a:ext cx="37776" cy="32357"/>
                <a:chOff x="4104889" y="3699242"/>
                <a:chExt cx="37776" cy="32357"/>
              </a:xfrm>
            </p:grpSpPr>
            <p:sp>
              <p:nvSpPr>
                <p:cNvPr id="10177" name="Google Shape;10177;p7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7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9" name="Google Shape;10179;p76"/>
              <p:cNvGrpSpPr/>
              <p:nvPr/>
            </p:nvGrpSpPr>
            <p:grpSpPr>
              <a:xfrm>
                <a:off x="4143608" y="3475121"/>
                <a:ext cx="37878" cy="32420"/>
                <a:chOff x="4143608" y="3475121"/>
                <a:chExt cx="37878" cy="32420"/>
              </a:xfrm>
            </p:grpSpPr>
            <p:sp>
              <p:nvSpPr>
                <p:cNvPr id="10180" name="Google Shape;10180;p7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7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82" name="Google Shape;10182;p76"/>
              <p:cNvGrpSpPr/>
              <p:nvPr/>
            </p:nvGrpSpPr>
            <p:grpSpPr>
              <a:xfrm>
                <a:off x="4217248" y="3570893"/>
                <a:ext cx="37776" cy="32364"/>
                <a:chOff x="4217248" y="3570893"/>
                <a:chExt cx="37776" cy="32364"/>
              </a:xfrm>
            </p:grpSpPr>
            <p:sp>
              <p:nvSpPr>
                <p:cNvPr id="10183" name="Google Shape;10183;p7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7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85" name="Google Shape;10185;p76"/>
              <p:cNvGrpSpPr/>
              <p:nvPr/>
            </p:nvGrpSpPr>
            <p:grpSpPr>
              <a:xfrm>
                <a:off x="4255307" y="3431612"/>
                <a:ext cx="37776" cy="32451"/>
                <a:chOff x="4255307" y="3431612"/>
                <a:chExt cx="37776" cy="32451"/>
              </a:xfrm>
            </p:grpSpPr>
            <p:sp>
              <p:nvSpPr>
                <p:cNvPr id="10186" name="Google Shape;10186;p7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7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88" name="Google Shape;10188;p76"/>
              <p:cNvGrpSpPr/>
              <p:nvPr/>
            </p:nvGrpSpPr>
            <p:grpSpPr>
              <a:xfrm>
                <a:off x="3853052" y="3577398"/>
                <a:ext cx="37776" cy="32420"/>
                <a:chOff x="3853052" y="3577398"/>
                <a:chExt cx="37776" cy="32420"/>
              </a:xfrm>
            </p:grpSpPr>
            <p:sp>
              <p:nvSpPr>
                <p:cNvPr id="10189" name="Google Shape;10189;p7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7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91" name="Google Shape;10191;p76"/>
              <p:cNvGrpSpPr/>
              <p:nvPr/>
            </p:nvGrpSpPr>
            <p:grpSpPr>
              <a:xfrm>
                <a:off x="4039908" y="3412107"/>
                <a:ext cx="37776" cy="32357"/>
                <a:chOff x="4039908" y="3412107"/>
                <a:chExt cx="37776" cy="32357"/>
              </a:xfrm>
            </p:grpSpPr>
            <p:sp>
              <p:nvSpPr>
                <p:cNvPr id="10192" name="Google Shape;10192;p7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7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94" name="Google Shape;10194;p76"/>
              <p:cNvGrpSpPr/>
              <p:nvPr/>
            </p:nvGrpSpPr>
            <p:grpSpPr>
              <a:xfrm>
                <a:off x="4017360" y="3342061"/>
                <a:ext cx="37870" cy="32380"/>
                <a:chOff x="4017360" y="3342061"/>
                <a:chExt cx="37870" cy="32380"/>
              </a:xfrm>
            </p:grpSpPr>
            <p:sp>
              <p:nvSpPr>
                <p:cNvPr id="10195" name="Google Shape;10195;p7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7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97" name="Google Shape;10197;p7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7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99" name="Google Shape;10199;p76"/>
              <p:cNvGrpSpPr/>
              <p:nvPr/>
            </p:nvGrpSpPr>
            <p:grpSpPr>
              <a:xfrm>
                <a:off x="3750870" y="3418650"/>
                <a:ext cx="37776" cy="32380"/>
                <a:chOff x="3750870" y="3418650"/>
                <a:chExt cx="37776" cy="32380"/>
              </a:xfrm>
            </p:grpSpPr>
            <p:sp>
              <p:nvSpPr>
                <p:cNvPr id="10200" name="Google Shape;10200;p7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7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2" name="Google Shape;10202;p76"/>
              <p:cNvGrpSpPr/>
              <p:nvPr/>
            </p:nvGrpSpPr>
            <p:grpSpPr>
              <a:xfrm>
                <a:off x="3632509" y="3274438"/>
                <a:ext cx="37783" cy="32357"/>
                <a:chOff x="3632509" y="3274438"/>
                <a:chExt cx="37783" cy="32357"/>
              </a:xfrm>
            </p:grpSpPr>
            <p:sp>
              <p:nvSpPr>
                <p:cNvPr id="10203" name="Google Shape;10203;p7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7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5" name="Google Shape;10205;p76"/>
              <p:cNvGrpSpPr/>
              <p:nvPr/>
            </p:nvGrpSpPr>
            <p:grpSpPr>
              <a:xfrm>
                <a:off x="3906424" y="3297561"/>
                <a:ext cx="37776" cy="32451"/>
                <a:chOff x="3906424" y="3297561"/>
                <a:chExt cx="37776" cy="32451"/>
              </a:xfrm>
            </p:grpSpPr>
            <p:sp>
              <p:nvSpPr>
                <p:cNvPr id="10206" name="Google Shape;10206;p7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7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8" name="Google Shape;10208;p76"/>
              <p:cNvGrpSpPr/>
              <p:nvPr/>
            </p:nvGrpSpPr>
            <p:grpSpPr>
              <a:xfrm>
                <a:off x="3866084" y="3412107"/>
                <a:ext cx="37776" cy="32357"/>
                <a:chOff x="3866084" y="3412107"/>
                <a:chExt cx="37776" cy="32357"/>
              </a:xfrm>
            </p:grpSpPr>
            <p:sp>
              <p:nvSpPr>
                <p:cNvPr id="10209" name="Google Shape;10209;p7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7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1" name="Google Shape;10211;p76"/>
              <p:cNvGrpSpPr/>
              <p:nvPr/>
            </p:nvGrpSpPr>
            <p:grpSpPr>
              <a:xfrm>
                <a:off x="4023919" y="3766409"/>
                <a:ext cx="37783" cy="32357"/>
                <a:chOff x="4023919" y="3766409"/>
                <a:chExt cx="37783" cy="32357"/>
              </a:xfrm>
            </p:grpSpPr>
            <p:sp>
              <p:nvSpPr>
                <p:cNvPr id="10212" name="Google Shape;10212;p7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7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4" name="Google Shape;10214;p76"/>
              <p:cNvGrpSpPr/>
              <p:nvPr/>
            </p:nvGrpSpPr>
            <p:grpSpPr>
              <a:xfrm>
                <a:off x="3973882" y="3779449"/>
                <a:ext cx="37776" cy="32357"/>
                <a:chOff x="3973882" y="3779449"/>
                <a:chExt cx="37776" cy="32357"/>
              </a:xfrm>
            </p:grpSpPr>
            <p:sp>
              <p:nvSpPr>
                <p:cNvPr id="10215" name="Google Shape;10215;p7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7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7" name="Google Shape;10217;p76"/>
              <p:cNvGrpSpPr/>
              <p:nvPr/>
            </p:nvGrpSpPr>
            <p:grpSpPr>
              <a:xfrm>
                <a:off x="4073398" y="3838028"/>
                <a:ext cx="37776" cy="32380"/>
                <a:chOff x="4073398" y="3838028"/>
                <a:chExt cx="37776" cy="32380"/>
              </a:xfrm>
            </p:grpSpPr>
            <p:sp>
              <p:nvSpPr>
                <p:cNvPr id="10218" name="Google Shape;10218;p7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7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0" name="Google Shape;10220;p76"/>
              <p:cNvGrpSpPr/>
              <p:nvPr/>
            </p:nvGrpSpPr>
            <p:grpSpPr>
              <a:xfrm>
                <a:off x="4342672" y="4144496"/>
                <a:ext cx="37752" cy="32364"/>
                <a:chOff x="4342672" y="4144496"/>
                <a:chExt cx="37752" cy="32364"/>
              </a:xfrm>
            </p:grpSpPr>
            <p:sp>
              <p:nvSpPr>
                <p:cNvPr id="10221" name="Google Shape;10221;p7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7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3" name="Google Shape;10223;p76"/>
              <p:cNvGrpSpPr/>
              <p:nvPr/>
            </p:nvGrpSpPr>
            <p:grpSpPr>
              <a:xfrm>
                <a:off x="4406386" y="4056872"/>
                <a:ext cx="37783" cy="32364"/>
                <a:chOff x="4406386" y="4056872"/>
                <a:chExt cx="37783" cy="32364"/>
              </a:xfrm>
            </p:grpSpPr>
            <p:sp>
              <p:nvSpPr>
                <p:cNvPr id="10224" name="Google Shape;10224;p7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7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6" name="Google Shape;10226;p76"/>
              <p:cNvGrpSpPr/>
              <p:nvPr/>
            </p:nvGrpSpPr>
            <p:grpSpPr>
              <a:xfrm>
                <a:off x="4284416" y="4245254"/>
                <a:ext cx="37783" cy="32357"/>
                <a:chOff x="4284416" y="4245254"/>
                <a:chExt cx="37783" cy="32357"/>
              </a:xfrm>
            </p:grpSpPr>
            <p:sp>
              <p:nvSpPr>
                <p:cNvPr id="10227" name="Google Shape;10227;p7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7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9" name="Google Shape;10229;p76"/>
              <p:cNvGrpSpPr/>
              <p:nvPr/>
            </p:nvGrpSpPr>
            <p:grpSpPr>
              <a:xfrm>
                <a:off x="4219057" y="4331258"/>
                <a:ext cx="37776" cy="32364"/>
                <a:chOff x="4219057" y="4331258"/>
                <a:chExt cx="37776" cy="32364"/>
              </a:xfrm>
            </p:grpSpPr>
            <p:sp>
              <p:nvSpPr>
                <p:cNvPr id="10230" name="Google Shape;10230;p7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7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2" name="Google Shape;10232;p76"/>
              <p:cNvGrpSpPr/>
              <p:nvPr/>
            </p:nvGrpSpPr>
            <p:grpSpPr>
              <a:xfrm>
                <a:off x="4204122" y="4141688"/>
                <a:ext cx="33497" cy="28699"/>
                <a:chOff x="4204122" y="4141688"/>
                <a:chExt cx="33497" cy="28699"/>
              </a:xfrm>
            </p:grpSpPr>
            <p:sp>
              <p:nvSpPr>
                <p:cNvPr id="10233" name="Google Shape;10233;p7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7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5" name="Google Shape;10235;p76"/>
              <p:cNvGrpSpPr/>
              <p:nvPr/>
            </p:nvGrpSpPr>
            <p:grpSpPr>
              <a:xfrm>
                <a:off x="4301546" y="4003869"/>
                <a:ext cx="38916" cy="33324"/>
                <a:chOff x="4301546" y="4003869"/>
                <a:chExt cx="38916" cy="33324"/>
              </a:xfrm>
            </p:grpSpPr>
            <p:sp>
              <p:nvSpPr>
                <p:cNvPr id="10236" name="Google Shape;10236;p7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7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8" name="Google Shape;10238;p76"/>
              <p:cNvGrpSpPr/>
              <p:nvPr/>
            </p:nvGrpSpPr>
            <p:grpSpPr>
              <a:xfrm>
                <a:off x="4210681" y="3924669"/>
                <a:ext cx="36549" cy="31366"/>
                <a:chOff x="4210681" y="3924669"/>
                <a:chExt cx="36549" cy="31366"/>
              </a:xfrm>
            </p:grpSpPr>
            <p:sp>
              <p:nvSpPr>
                <p:cNvPr id="10239" name="Google Shape;10239;p7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7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41" name="Google Shape;10241;p76"/>
              <p:cNvGrpSpPr/>
              <p:nvPr/>
            </p:nvGrpSpPr>
            <p:grpSpPr>
              <a:xfrm>
                <a:off x="3987771" y="3628874"/>
                <a:ext cx="31499" cy="26993"/>
                <a:chOff x="3987771" y="3628874"/>
                <a:chExt cx="31499" cy="26993"/>
              </a:xfrm>
            </p:grpSpPr>
            <p:sp>
              <p:nvSpPr>
                <p:cNvPr id="10242" name="Google Shape;10242;p7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7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44" name="Google Shape;10244;p76"/>
              <p:cNvGrpSpPr/>
              <p:nvPr/>
            </p:nvGrpSpPr>
            <p:grpSpPr>
              <a:xfrm>
                <a:off x="4087382" y="3775674"/>
                <a:ext cx="31405" cy="26898"/>
                <a:chOff x="4087382" y="3775674"/>
                <a:chExt cx="31405" cy="26898"/>
              </a:xfrm>
            </p:grpSpPr>
            <p:sp>
              <p:nvSpPr>
                <p:cNvPr id="10245" name="Google Shape;10245;p7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7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47" name="Google Shape;10247;p76"/>
              <p:cNvGrpSpPr/>
              <p:nvPr/>
            </p:nvGrpSpPr>
            <p:grpSpPr>
              <a:xfrm>
                <a:off x="4118873" y="3856637"/>
                <a:ext cx="31405" cy="26906"/>
                <a:chOff x="4118873" y="3856637"/>
                <a:chExt cx="31405" cy="26906"/>
              </a:xfrm>
            </p:grpSpPr>
            <p:sp>
              <p:nvSpPr>
                <p:cNvPr id="10248" name="Google Shape;10248;p7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7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0" name="Google Shape;10250;p76"/>
              <p:cNvGrpSpPr/>
              <p:nvPr/>
            </p:nvGrpSpPr>
            <p:grpSpPr>
              <a:xfrm>
                <a:off x="4168541" y="3639523"/>
                <a:ext cx="31499" cy="26906"/>
                <a:chOff x="4168541" y="3639523"/>
                <a:chExt cx="31499" cy="26906"/>
              </a:xfrm>
            </p:grpSpPr>
            <p:sp>
              <p:nvSpPr>
                <p:cNvPr id="10251" name="Google Shape;10251;p7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7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3" name="Google Shape;10253;p76"/>
              <p:cNvGrpSpPr/>
              <p:nvPr/>
            </p:nvGrpSpPr>
            <p:grpSpPr>
              <a:xfrm>
                <a:off x="3965789" y="3393545"/>
                <a:ext cx="31405" cy="26945"/>
                <a:chOff x="3965789" y="3393545"/>
                <a:chExt cx="31405" cy="26945"/>
              </a:xfrm>
            </p:grpSpPr>
            <p:sp>
              <p:nvSpPr>
                <p:cNvPr id="10254" name="Google Shape;10254;p7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7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6" name="Google Shape;10256;p76"/>
              <p:cNvGrpSpPr/>
              <p:nvPr/>
            </p:nvGrpSpPr>
            <p:grpSpPr>
              <a:xfrm>
                <a:off x="3925166" y="3491008"/>
                <a:ext cx="31405" cy="27001"/>
                <a:chOff x="3925166" y="3491008"/>
                <a:chExt cx="31405" cy="27001"/>
              </a:xfrm>
            </p:grpSpPr>
            <p:sp>
              <p:nvSpPr>
                <p:cNvPr id="10257" name="Google Shape;10257;p7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7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9" name="Google Shape;10259;p76"/>
              <p:cNvGrpSpPr/>
              <p:nvPr/>
            </p:nvGrpSpPr>
            <p:grpSpPr>
              <a:xfrm>
                <a:off x="3682845" y="3340976"/>
                <a:ext cx="31397" cy="26898"/>
                <a:chOff x="3682845" y="3340976"/>
                <a:chExt cx="31397" cy="26898"/>
              </a:xfrm>
            </p:grpSpPr>
            <p:sp>
              <p:nvSpPr>
                <p:cNvPr id="10260" name="Google Shape;10260;p7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7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2" name="Google Shape;10262;p76"/>
              <p:cNvGrpSpPr/>
              <p:nvPr/>
            </p:nvGrpSpPr>
            <p:grpSpPr>
              <a:xfrm>
                <a:off x="3795393" y="3353725"/>
                <a:ext cx="31499" cy="26993"/>
                <a:chOff x="3795393" y="3353725"/>
                <a:chExt cx="31499" cy="26993"/>
              </a:xfrm>
            </p:grpSpPr>
            <p:sp>
              <p:nvSpPr>
                <p:cNvPr id="10263" name="Google Shape;10263;p7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7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5" name="Google Shape;10265;p76"/>
              <p:cNvGrpSpPr/>
              <p:nvPr/>
            </p:nvGrpSpPr>
            <p:grpSpPr>
              <a:xfrm>
                <a:off x="4176909" y="4363221"/>
                <a:ext cx="38924" cy="33316"/>
                <a:chOff x="4176909" y="4363221"/>
                <a:chExt cx="38924" cy="33316"/>
              </a:xfrm>
            </p:grpSpPr>
            <p:sp>
              <p:nvSpPr>
                <p:cNvPr id="10266" name="Google Shape;10266;p7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7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8" name="Google Shape;10268;p76"/>
              <p:cNvGrpSpPr/>
              <p:nvPr/>
            </p:nvGrpSpPr>
            <p:grpSpPr>
              <a:xfrm>
                <a:off x="4226191" y="4007660"/>
                <a:ext cx="33560" cy="28770"/>
                <a:chOff x="4226191" y="4007660"/>
                <a:chExt cx="33560" cy="28770"/>
              </a:xfrm>
            </p:grpSpPr>
            <p:sp>
              <p:nvSpPr>
                <p:cNvPr id="10269" name="Google Shape;10269;p7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7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71" name="Google Shape;10271;p76"/>
              <p:cNvGrpSpPr/>
              <p:nvPr/>
            </p:nvGrpSpPr>
            <p:grpSpPr>
              <a:xfrm>
                <a:off x="3597785" y="3377045"/>
                <a:ext cx="33591" cy="28699"/>
                <a:chOff x="3597785" y="3377045"/>
                <a:chExt cx="33591" cy="28699"/>
              </a:xfrm>
            </p:grpSpPr>
            <p:sp>
              <p:nvSpPr>
                <p:cNvPr id="10272" name="Google Shape;10272;p7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7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74" name="Google Shape;10274;p76"/>
              <p:cNvGrpSpPr/>
              <p:nvPr/>
            </p:nvGrpSpPr>
            <p:grpSpPr>
              <a:xfrm>
                <a:off x="3887870" y="3669796"/>
                <a:ext cx="33591" cy="28692"/>
                <a:chOff x="3887870" y="3669796"/>
                <a:chExt cx="33591" cy="28692"/>
              </a:xfrm>
            </p:grpSpPr>
            <p:sp>
              <p:nvSpPr>
                <p:cNvPr id="10275" name="Google Shape;10275;p7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7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77" name="Google Shape;10277;p76"/>
              <p:cNvGrpSpPr/>
              <p:nvPr/>
            </p:nvGrpSpPr>
            <p:grpSpPr>
              <a:xfrm>
                <a:off x="3818320" y="3481625"/>
                <a:ext cx="33497" cy="28770"/>
                <a:chOff x="3818320" y="3481625"/>
                <a:chExt cx="33497" cy="28770"/>
              </a:xfrm>
            </p:grpSpPr>
            <p:sp>
              <p:nvSpPr>
                <p:cNvPr id="10278" name="Google Shape;10278;p7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7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0" name="Google Shape;10280;p76"/>
              <p:cNvGrpSpPr/>
              <p:nvPr/>
            </p:nvGrpSpPr>
            <p:grpSpPr>
              <a:xfrm>
                <a:off x="4278139" y="4120948"/>
                <a:ext cx="37492" cy="32129"/>
                <a:chOff x="4278139" y="4120948"/>
                <a:chExt cx="37492" cy="32129"/>
              </a:xfrm>
            </p:grpSpPr>
            <p:sp>
              <p:nvSpPr>
                <p:cNvPr id="10281" name="Google Shape;10281;p7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7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3" name="Google Shape;10283;p76"/>
              <p:cNvGrpSpPr/>
              <p:nvPr/>
            </p:nvGrpSpPr>
            <p:grpSpPr>
              <a:xfrm>
                <a:off x="4419898" y="3977388"/>
                <a:ext cx="33497" cy="28692"/>
                <a:chOff x="4419898" y="3977388"/>
                <a:chExt cx="33497" cy="28692"/>
              </a:xfrm>
            </p:grpSpPr>
            <p:sp>
              <p:nvSpPr>
                <p:cNvPr id="10284" name="Google Shape;10284;p7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7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6" name="Google Shape;10286;p76"/>
              <p:cNvGrpSpPr/>
              <p:nvPr/>
            </p:nvGrpSpPr>
            <p:grpSpPr>
              <a:xfrm>
                <a:off x="4158930" y="4034684"/>
                <a:ext cx="33497" cy="28762"/>
                <a:chOff x="4158930" y="4034684"/>
                <a:chExt cx="33497" cy="28762"/>
              </a:xfrm>
            </p:grpSpPr>
            <p:sp>
              <p:nvSpPr>
                <p:cNvPr id="10287" name="Google Shape;10287;p7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7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9" name="Google Shape;10289;p76"/>
              <p:cNvGrpSpPr/>
              <p:nvPr/>
            </p:nvGrpSpPr>
            <p:grpSpPr>
              <a:xfrm>
                <a:off x="4134949" y="3957049"/>
                <a:ext cx="33497" cy="28770"/>
                <a:chOff x="4134949" y="3957049"/>
                <a:chExt cx="33497" cy="28770"/>
              </a:xfrm>
            </p:grpSpPr>
            <p:sp>
              <p:nvSpPr>
                <p:cNvPr id="10290" name="Google Shape;10290;p7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7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92" name="Google Shape;10292;p76"/>
              <p:cNvGrpSpPr/>
              <p:nvPr/>
            </p:nvGrpSpPr>
            <p:grpSpPr>
              <a:xfrm>
                <a:off x="4193653" y="4184403"/>
                <a:ext cx="43580" cy="37264"/>
                <a:chOff x="4193653" y="4184403"/>
                <a:chExt cx="43580" cy="37264"/>
              </a:xfrm>
            </p:grpSpPr>
            <p:sp>
              <p:nvSpPr>
                <p:cNvPr id="10293" name="Google Shape;10293;p7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7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95" name="Google Shape;10295;p76"/>
              <p:cNvGrpSpPr/>
              <p:nvPr/>
            </p:nvGrpSpPr>
            <p:grpSpPr>
              <a:xfrm>
                <a:off x="4343600" y="3943844"/>
                <a:ext cx="43580" cy="37312"/>
                <a:chOff x="4343600" y="3943844"/>
                <a:chExt cx="43580" cy="37312"/>
              </a:xfrm>
            </p:grpSpPr>
            <p:sp>
              <p:nvSpPr>
                <p:cNvPr id="10296" name="Google Shape;10296;p7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7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98" name="Google Shape;10298;p76"/>
              <p:cNvGrpSpPr/>
              <p:nvPr/>
            </p:nvGrpSpPr>
            <p:grpSpPr>
              <a:xfrm>
                <a:off x="4172339" y="3381693"/>
                <a:ext cx="31499" cy="27001"/>
                <a:chOff x="4172339" y="3381693"/>
                <a:chExt cx="31499" cy="27001"/>
              </a:xfrm>
            </p:grpSpPr>
            <p:sp>
              <p:nvSpPr>
                <p:cNvPr id="10299" name="Google Shape;10299;p7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7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304"/>
        <p:cNvGrpSpPr/>
        <p:nvPr/>
      </p:nvGrpSpPr>
      <p:grpSpPr>
        <a:xfrm>
          <a:off x="0" y="0"/>
          <a:ext cx="0" cy="0"/>
          <a:chOff x="0" y="0"/>
          <a:chExt cx="0" cy="0"/>
        </a:xfrm>
      </p:grpSpPr>
      <p:grpSp>
        <p:nvGrpSpPr>
          <p:cNvPr id="10305" name="Google Shape;10305;p77"/>
          <p:cNvGrpSpPr/>
          <p:nvPr/>
        </p:nvGrpSpPr>
        <p:grpSpPr>
          <a:xfrm>
            <a:off x="2126622" y="3607908"/>
            <a:ext cx="1102890" cy="760337"/>
            <a:chOff x="4967783" y="2151471"/>
            <a:chExt cx="3920691" cy="2702940"/>
          </a:xfrm>
        </p:grpSpPr>
        <p:grpSp>
          <p:nvGrpSpPr>
            <p:cNvPr id="10306" name="Google Shape;10306;p77"/>
            <p:cNvGrpSpPr/>
            <p:nvPr/>
          </p:nvGrpSpPr>
          <p:grpSpPr>
            <a:xfrm>
              <a:off x="5045709" y="2252109"/>
              <a:ext cx="3761071" cy="2501708"/>
              <a:chOff x="2691784" y="1805334"/>
              <a:chExt cx="3761071" cy="2501708"/>
            </a:xfrm>
          </p:grpSpPr>
          <p:sp>
            <p:nvSpPr>
              <p:cNvPr id="10307" name="Google Shape;10307;p7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7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p7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7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7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7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7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14" name="Google Shape;10314;p77"/>
            <p:cNvGrpSpPr/>
            <p:nvPr/>
          </p:nvGrpSpPr>
          <p:grpSpPr>
            <a:xfrm>
              <a:off x="4967783" y="2151471"/>
              <a:ext cx="3920691" cy="2702940"/>
              <a:chOff x="2613858" y="1704696"/>
              <a:chExt cx="3920691" cy="2702940"/>
            </a:xfrm>
          </p:grpSpPr>
          <p:sp>
            <p:nvSpPr>
              <p:cNvPr id="10315" name="Google Shape;10315;p7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7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7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7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7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320" name="Google Shape;10320;p77"/>
          <p:cNvGrpSpPr/>
          <p:nvPr/>
        </p:nvGrpSpPr>
        <p:grpSpPr>
          <a:xfrm>
            <a:off x="3530532" y="1496185"/>
            <a:ext cx="1561911" cy="708581"/>
            <a:chOff x="3530532" y="1496185"/>
            <a:chExt cx="1561911" cy="708581"/>
          </a:xfrm>
        </p:grpSpPr>
        <p:grpSp>
          <p:nvGrpSpPr>
            <p:cNvPr id="10321" name="Google Shape;10321;p77"/>
            <p:cNvGrpSpPr/>
            <p:nvPr/>
          </p:nvGrpSpPr>
          <p:grpSpPr>
            <a:xfrm>
              <a:off x="3720318" y="1857562"/>
              <a:ext cx="1372125" cy="54"/>
              <a:chOff x="3720318" y="1857562"/>
              <a:chExt cx="1372125" cy="54"/>
            </a:xfrm>
          </p:grpSpPr>
          <p:cxnSp>
            <p:nvCxnSpPr>
              <p:cNvPr id="10322" name="Google Shape;10322;p77"/>
              <p:cNvCxnSpPr>
                <a:endCxn id="10323" idx="2"/>
              </p:cNvCxnSpPr>
              <p:nvPr/>
            </p:nvCxnSpPr>
            <p:spPr>
              <a:xfrm>
                <a:off x="4440243" y="1857616"/>
                <a:ext cx="173400" cy="0"/>
              </a:xfrm>
              <a:prstGeom prst="straightConnector1">
                <a:avLst/>
              </a:prstGeom>
              <a:noFill/>
              <a:ln w="9525" cap="flat" cmpd="sng">
                <a:solidFill>
                  <a:srgbClr val="A5B7C6"/>
                </a:solidFill>
                <a:prstDash val="solid"/>
                <a:round/>
                <a:headEnd type="none" w="sm" len="sm"/>
                <a:tailEnd type="none" w="sm" len="sm"/>
              </a:ln>
            </p:spPr>
          </p:cxnSp>
          <p:cxnSp>
            <p:nvCxnSpPr>
              <p:cNvPr id="10324" name="Google Shape;10324;p77"/>
              <p:cNvCxnSpPr/>
              <p:nvPr/>
            </p:nvCxnSpPr>
            <p:spPr>
              <a:xfrm>
                <a:off x="4074943" y="1857562"/>
                <a:ext cx="173400" cy="0"/>
              </a:xfrm>
              <a:prstGeom prst="straightConnector1">
                <a:avLst/>
              </a:prstGeom>
              <a:noFill/>
              <a:ln w="9525" cap="flat" cmpd="sng">
                <a:solidFill>
                  <a:srgbClr val="A5B7C6"/>
                </a:solidFill>
                <a:prstDash val="solid"/>
                <a:round/>
                <a:headEnd type="none" w="sm" len="sm"/>
                <a:tailEnd type="none" w="sm" len="sm"/>
              </a:ln>
            </p:spPr>
          </p:cxnSp>
          <p:cxnSp>
            <p:nvCxnSpPr>
              <p:cNvPr id="10325" name="Google Shape;10325;p77"/>
              <p:cNvCxnSpPr/>
              <p:nvPr/>
            </p:nvCxnSpPr>
            <p:spPr>
              <a:xfrm>
                <a:off x="3720318" y="1857562"/>
                <a:ext cx="173400" cy="0"/>
              </a:xfrm>
              <a:prstGeom prst="straightConnector1">
                <a:avLst/>
              </a:prstGeom>
              <a:noFill/>
              <a:ln w="9525" cap="flat" cmpd="sng">
                <a:solidFill>
                  <a:srgbClr val="A5B7C6"/>
                </a:solidFill>
                <a:prstDash val="solid"/>
                <a:round/>
                <a:headEnd type="none" w="sm" len="sm"/>
                <a:tailEnd type="none" w="sm" len="sm"/>
              </a:ln>
            </p:spPr>
          </p:cxnSp>
          <p:cxnSp>
            <p:nvCxnSpPr>
              <p:cNvPr id="10326" name="Google Shape;10326;p77"/>
              <p:cNvCxnSpPr>
                <a:stCxn id="10323" idx="6"/>
              </p:cNvCxnSpPr>
              <p:nvPr/>
            </p:nvCxnSpPr>
            <p:spPr>
              <a:xfrm>
                <a:off x="4801443" y="1857616"/>
                <a:ext cx="291000" cy="0"/>
              </a:xfrm>
              <a:prstGeom prst="straightConnector1">
                <a:avLst/>
              </a:prstGeom>
              <a:noFill/>
              <a:ln w="9525" cap="flat" cmpd="sng">
                <a:solidFill>
                  <a:srgbClr val="A5B7C6"/>
                </a:solidFill>
                <a:prstDash val="solid"/>
                <a:round/>
                <a:headEnd type="none" w="sm" len="sm"/>
                <a:tailEnd type="triangle" w="med" len="med"/>
              </a:ln>
            </p:spPr>
          </p:cxnSp>
        </p:grpSp>
        <p:grpSp>
          <p:nvGrpSpPr>
            <p:cNvPr id="10327" name="Google Shape;10327;p77"/>
            <p:cNvGrpSpPr/>
            <p:nvPr/>
          </p:nvGrpSpPr>
          <p:grpSpPr>
            <a:xfrm>
              <a:off x="3567462" y="1496185"/>
              <a:ext cx="286500" cy="272915"/>
              <a:chOff x="3567462" y="1496185"/>
              <a:chExt cx="286500" cy="272915"/>
            </a:xfrm>
          </p:grpSpPr>
          <p:cxnSp>
            <p:nvCxnSpPr>
              <p:cNvPr id="10328" name="Google Shape;10328;p77"/>
              <p:cNvCxnSpPr/>
              <p:nvPr/>
            </p:nvCxnSpPr>
            <p:spPr>
              <a:xfrm rot="10800000">
                <a:off x="3626625" y="1596000"/>
                <a:ext cx="0" cy="173100"/>
              </a:xfrm>
              <a:prstGeom prst="straightConnector1">
                <a:avLst/>
              </a:prstGeom>
              <a:noFill/>
              <a:ln w="9525" cap="flat" cmpd="sng">
                <a:solidFill>
                  <a:srgbClr val="A5B7C6"/>
                </a:solidFill>
                <a:prstDash val="solid"/>
                <a:round/>
                <a:headEnd type="none" w="sm" len="sm"/>
                <a:tailEnd type="none" w="sm" len="sm"/>
              </a:ln>
            </p:spPr>
          </p:cxnSp>
          <p:sp>
            <p:nvSpPr>
              <p:cNvPr id="10329" name="Google Shape;10329;p7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0" name="Google Shape;10330;p7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7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32" name="Google Shape;10332;p77"/>
            <p:cNvGrpSpPr/>
            <p:nvPr/>
          </p:nvGrpSpPr>
          <p:grpSpPr>
            <a:xfrm>
              <a:off x="3929014" y="1960574"/>
              <a:ext cx="286500" cy="242342"/>
              <a:chOff x="3929014" y="1960574"/>
              <a:chExt cx="286500" cy="242342"/>
            </a:xfrm>
          </p:grpSpPr>
          <p:cxnSp>
            <p:nvCxnSpPr>
              <p:cNvPr id="10333" name="Google Shape;10333;p77"/>
              <p:cNvCxnSpPr/>
              <p:nvPr/>
            </p:nvCxnSpPr>
            <p:spPr>
              <a:xfrm rot="10800000">
                <a:off x="3988400" y="1960574"/>
                <a:ext cx="0" cy="144300"/>
              </a:xfrm>
              <a:prstGeom prst="straightConnector1">
                <a:avLst/>
              </a:prstGeom>
              <a:noFill/>
              <a:ln w="9525" cap="flat" cmpd="sng">
                <a:solidFill>
                  <a:srgbClr val="A5B7C6"/>
                </a:solidFill>
                <a:prstDash val="solid"/>
                <a:round/>
                <a:headEnd type="none" w="sm" len="sm"/>
                <a:tailEnd type="none" w="sm" len="sm"/>
              </a:ln>
            </p:spPr>
          </p:cxnSp>
          <p:sp>
            <p:nvSpPr>
              <p:cNvPr id="10334" name="Google Shape;10334;p7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35" name="Google Shape;10335;p77"/>
            <p:cNvGrpSpPr/>
            <p:nvPr/>
          </p:nvGrpSpPr>
          <p:grpSpPr>
            <a:xfrm>
              <a:off x="4290828" y="1496185"/>
              <a:ext cx="286500" cy="272915"/>
              <a:chOff x="4290828" y="1496185"/>
              <a:chExt cx="286500" cy="272915"/>
            </a:xfrm>
          </p:grpSpPr>
          <p:cxnSp>
            <p:nvCxnSpPr>
              <p:cNvPr id="10336" name="Google Shape;10336;p77"/>
              <p:cNvCxnSpPr/>
              <p:nvPr/>
            </p:nvCxnSpPr>
            <p:spPr>
              <a:xfrm rot="10800000">
                <a:off x="4350000" y="1596000"/>
                <a:ext cx="0" cy="173100"/>
              </a:xfrm>
              <a:prstGeom prst="straightConnector1">
                <a:avLst/>
              </a:prstGeom>
              <a:noFill/>
              <a:ln w="9525" cap="flat" cmpd="sng">
                <a:solidFill>
                  <a:srgbClr val="A5B7C6"/>
                </a:solidFill>
                <a:prstDash val="solid"/>
                <a:round/>
                <a:headEnd type="none" w="sm" len="sm"/>
                <a:tailEnd type="none" w="sm" len="sm"/>
              </a:ln>
            </p:spPr>
          </p:cxnSp>
          <p:sp>
            <p:nvSpPr>
              <p:cNvPr id="10337" name="Google Shape;10337;p7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8" name="Google Shape;10338;p7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7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39" name="Google Shape;10339;p77"/>
            <p:cNvGrpSpPr/>
            <p:nvPr/>
          </p:nvGrpSpPr>
          <p:grpSpPr>
            <a:xfrm>
              <a:off x="4657726" y="1959674"/>
              <a:ext cx="286500" cy="245092"/>
              <a:chOff x="4657726" y="1959674"/>
              <a:chExt cx="286500" cy="245092"/>
            </a:xfrm>
          </p:grpSpPr>
          <p:cxnSp>
            <p:nvCxnSpPr>
              <p:cNvPr id="10340" name="Google Shape;10340;p77"/>
              <p:cNvCxnSpPr/>
              <p:nvPr/>
            </p:nvCxnSpPr>
            <p:spPr>
              <a:xfrm rot="10800000">
                <a:off x="4707475" y="1959674"/>
                <a:ext cx="0" cy="145200"/>
              </a:xfrm>
              <a:prstGeom prst="straightConnector1">
                <a:avLst/>
              </a:prstGeom>
              <a:noFill/>
              <a:ln w="9525" cap="flat" cmpd="sng">
                <a:solidFill>
                  <a:srgbClr val="A5B7C6"/>
                </a:solidFill>
                <a:prstDash val="solid"/>
                <a:round/>
                <a:headEnd type="none" w="sm" len="sm"/>
                <a:tailEnd type="none" w="sm" len="sm"/>
              </a:ln>
            </p:spPr>
          </p:cxnSp>
          <p:sp>
            <p:nvSpPr>
              <p:cNvPr id="10341" name="Google Shape;10341;p7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342" name="Google Shape;10342;p77"/>
          <p:cNvGrpSpPr/>
          <p:nvPr/>
        </p:nvGrpSpPr>
        <p:grpSpPr>
          <a:xfrm>
            <a:off x="3512551" y="2358282"/>
            <a:ext cx="1597033" cy="378649"/>
            <a:chOff x="3512551" y="2358282"/>
            <a:chExt cx="1597033" cy="378649"/>
          </a:xfrm>
        </p:grpSpPr>
        <p:grpSp>
          <p:nvGrpSpPr>
            <p:cNvPr id="10343" name="Google Shape;10343;p77"/>
            <p:cNvGrpSpPr/>
            <p:nvPr/>
          </p:nvGrpSpPr>
          <p:grpSpPr>
            <a:xfrm>
              <a:off x="3738198" y="2553002"/>
              <a:ext cx="1145834" cy="117"/>
              <a:chOff x="3738198" y="2553002"/>
              <a:chExt cx="1145834" cy="117"/>
            </a:xfrm>
          </p:grpSpPr>
          <p:cxnSp>
            <p:nvCxnSpPr>
              <p:cNvPr id="10344" name="Google Shape;10344;p77"/>
              <p:cNvCxnSpPr/>
              <p:nvPr/>
            </p:nvCxnSpPr>
            <p:spPr>
              <a:xfrm>
                <a:off x="4195395" y="2553002"/>
                <a:ext cx="231600" cy="0"/>
              </a:xfrm>
              <a:prstGeom prst="straightConnector1">
                <a:avLst/>
              </a:prstGeom>
              <a:noFill/>
              <a:ln w="9525" cap="flat" cmpd="sng">
                <a:solidFill>
                  <a:srgbClr val="435D74"/>
                </a:solidFill>
                <a:prstDash val="solid"/>
                <a:round/>
                <a:headEnd type="none" w="sm" len="sm"/>
                <a:tailEnd type="none" w="sm" len="sm"/>
              </a:ln>
            </p:spPr>
          </p:cxnSp>
          <p:cxnSp>
            <p:nvCxnSpPr>
              <p:cNvPr id="10345" name="Google Shape;10345;p77"/>
              <p:cNvCxnSpPr/>
              <p:nvPr/>
            </p:nvCxnSpPr>
            <p:spPr>
              <a:xfrm>
                <a:off x="4652432" y="2553002"/>
                <a:ext cx="231600" cy="0"/>
              </a:xfrm>
              <a:prstGeom prst="straightConnector1">
                <a:avLst/>
              </a:prstGeom>
              <a:noFill/>
              <a:ln w="9525" cap="flat" cmpd="sng">
                <a:solidFill>
                  <a:srgbClr val="435D74"/>
                </a:solidFill>
                <a:prstDash val="solid"/>
                <a:round/>
                <a:headEnd type="none" w="sm" len="sm"/>
                <a:tailEnd type="none" w="sm" len="sm"/>
              </a:ln>
            </p:spPr>
          </p:cxnSp>
          <p:cxnSp>
            <p:nvCxnSpPr>
              <p:cNvPr id="10346" name="Google Shape;10346;p77"/>
              <p:cNvCxnSpPr>
                <a:stCxn id="10347" idx="6"/>
                <a:endCxn id="10348" idx="2"/>
              </p:cNvCxnSpPr>
              <p:nvPr/>
            </p:nvCxnSpPr>
            <p:spPr>
              <a:xfrm>
                <a:off x="3738198" y="2553119"/>
                <a:ext cx="231300" cy="0"/>
              </a:xfrm>
              <a:prstGeom prst="straightConnector1">
                <a:avLst/>
              </a:prstGeom>
              <a:noFill/>
              <a:ln w="9525" cap="flat" cmpd="sng">
                <a:solidFill>
                  <a:srgbClr val="435D74"/>
                </a:solidFill>
                <a:prstDash val="solid"/>
                <a:round/>
                <a:headEnd type="none" w="sm" len="sm"/>
                <a:tailEnd type="none" w="sm" len="sm"/>
              </a:ln>
            </p:spPr>
          </p:cxnSp>
        </p:grpSp>
        <p:grpSp>
          <p:nvGrpSpPr>
            <p:cNvPr id="10349" name="Google Shape;10349;p77"/>
            <p:cNvGrpSpPr/>
            <p:nvPr/>
          </p:nvGrpSpPr>
          <p:grpSpPr>
            <a:xfrm>
              <a:off x="3969644" y="2440153"/>
              <a:ext cx="225900" cy="296778"/>
              <a:chOff x="3969644" y="2440153"/>
              <a:chExt cx="225900" cy="296778"/>
            </a:xfrm>
          </p:grpSpPr>
          <p:cxnSp>
            <p:nvCxnSpPr>
              <p:cNvPr id="10350" name="Google Shape;10350;p77"/>
              <p:cNvCxnSpPr/>
              <p:nvPr/>
            </p:nvCxnSpPr>
            <p:spPr>
              <a:xfrm>
                <a:off x="4082390" y="2637031"/>
                <a:ext cx="0" cy="99900"/>
              </a:xfrm>
              <a:prstGeom prst="straightConnector1">
                <a:avLst/>
              </a:prstGeom>
              <a:noFill/>
              <a:ln w="9525" cap="flat" cmpd="sng">
                <a:solidFill>
                  <a:srgbClr val="435D74"/>
                </a:solidFill>
                <a:prstDash val="solid"/>
                <a:round/>
                <a:headEnd type="none" w="sm" len="sm"/>
                <a:tailEnd type="none" w="sm" len="sm"/>
              </a:ln>
            </p:spPr>
          </p:cxnSp>
          <p:sp>
            <p:nvSpPr>
              <p:cNvPr id="10348" name="Google Shape;10348;p7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7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52" name="Google Shape;10352;p77"/>
            <p:cNvGrpSpPr/>
            <p:nvPr/>
          </p:nvGrpSpPr>
          <p:grpSpPr>
            <a:xfrm>
              <a:off x="4426818" y="2358282"/>
              <a:ext cx="225600" cy="307471"/>
              <a:chOff x="4426818" y="2358282"/>
              <a:chExt cx="225600" cy="307471"/>
            </a:xfrm>
          </p:grpSpPr>
          <p:cxnSp>
            <p:nvCxnSpPr>
              <p:cNvPr id="10353" name="Google Shape;10353;p77"/>
              <p:cNvCxnSpPr>
                <a:stCxn id="10354" idx="0"/>
              </p:cNvCxnSpPr>
              <p:nvPr/>
            </p:nvCxnSpPr>
            <p:spPr>
              <a:xfrm rot="10800000">
                <a:off x="4539644" y="2358282"/>
                <a:ext cx="0" cy="110700"/>
              </a:xfrm>
              <a:prstGeom prst="straightConnector1">
                <a:avLst/>
              </a:prstGeom>
              <a:noFill/>
              <a:ln w="9525" cap="flat" cmpd="sng">
                <a:solidFill>
                  <a:srgbClr val="435D74"/>
                </a:solidFill>
                <a:prstDash val="solid"/>
                <a:round/>
                <a:headEnd type="none" w="sm" len="sm"/>
                <a:tailEnd type="none" w="sm" len="sm"/>
              </a:ln>
            </p:spPr>
          </p:cxnSp>
          <p:sp>
            <p:nvSpPr>
              <p:cNvPr id="10355" name="Google Shape;10355;p7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7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56" name="Google Shape;10356;p77"/>
            <p:cNvGrpSpPr/>
            <p:nvPr/>
          </p:nvGrpSpPr>
          <p:grpSpPr>
            <a:xfrm>
              <a:off x="4883984" y="2440153"/>
              <a:ext cx="225600" cy="296478"/>
              <a:chOff x="4883984" y="2440153"/>
              <a:chExt cx="225600" cy="296478"/>
            </a:xfrm>
          </p:grpSpPr>
          <p:cxnSp>
            <p:nvCxnSpPr>
              <p:cNvPr id="10357" name="Google Shape;10357;p77"/>
              <p:cNvCxnSpPr/>
              <p:nvPr/>
            </p:nvCxnSpPr>
            <p:spPr>
              <a:xfrm>
                <a:off x="4996858" y="2637031"/>
                <a:ext cx="0" cy="99600"/>
              </a:xfrm>
              <a:prstGeom prst="straightConnector1">
                <a:avLst/>
              </a:prstGeom>
              <a:noFill/>
              <a:ln w="9525" cap="flat" cmpd="sng">
                <a:solidFill>
                  <a:srgbClr val="435D74"/>
                </a:solidFill>
                <a:prstDash val="solid"/>
                <a:round/>
                <a:headEnd type="none" w="sm" len="sm"/>
                <a:tailEnd type="none" w="sm" len="sm"/>
              </a:ln>
            </p:spPr>
          </p:cxnSp>
          <p:sp>
            <p:nvSpPr>
              <p:cNvPr id="10358" name="Google Shape;10358;p7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7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60" name="Google Shape;10360;p77"/>
            <p:cNvGrpSpPr/>
            <p:nvPr/>
          </p:nvGrpSpPr>
          <p:grpSpPr>
            <a:xfrm>
              <a:off x="3512551" y="2440252"/>
              <a:ext cx="225647" cy="225732"/>
              <a:chOff x="2182679" y="2292572"/>
              <a:chExt cx="792300" cy="792600"/>
            </a:xfrm>
          </p:grpSpPr>
          <p:cxnSp>
            <p:nvCxnSpPr>
              <p:cNvPr id="10361" name="Google Shape;10361;p77"/>
              <p:cNvCxnSpPr>
                <a:stCxn id="10362" idx="0"/>
              </p:cNvCxnSpPr>
              <p:nvPr/>
            </p:nvCxnSpPr>
            <p:spPr>
              <a:xfrm rot="10800000">
                <a:off x="2578961" y="2391114"/>
                <a:ext cx="0" cy="2700"/>
              </a:xfrm>
              <a:prstGeom prst="straightConnector1">
                <a:avLst/>
              </a:prstGeom>
              <a:noFill/>
              <a:ln w="9525" cap="flat" cmpd="sng">
                <a:solidFill>
                  <a:srgbClr val="435D74"/>
                </a:solidFill>
                <a:prstDash val="solid"/>
                <a:round/>
                <a:headEnd type="none" w="sm" len="sm"/>
                <a:tailEnd type="none" w="sm" len="sm"/>
              </a:ln>
            </p:spPr>
          </p:cxnSp>
          <p:sp>
            <p:nvSpPr>
              <p:cNvPr id="10347" name="Google Shape;10347;p7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7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363" name="Google Shape;10363;p77"/>
          <p:cNvGrpSpPr/>
          <p:nvPr/>
        </p:nvGrpSpPr>
        <p:grpSpPr>
          <a:xfrm>
            <a:off x="6872633" y="1182078"/>
            <a:ext cx="1559809" cy="722610"/>
            <a:chOff x="634175" y="2986275"/>
            <a:chExt cx="3147949" cy="1458344"/>
          </a:xfrm>
        </p:grpSpPr>
        <p:cxnSp>
          <p:nvCxnSpPr>
            <p:cNvPr id="10364" name="Google Shape;10364;p77"/>
            <p:cNvCxnSpPr>
              <a:stCxn id="10365" idx="4"/>
              <a:endCxn id="10366" idx="0"/>
            </p:cNvCxnSpPr>
            <p:nvPr/>
          </p:nvCxnSpPr>
          <p:spPr>
            <a:xfrm>
              <a:off x="929975" y="3577875"/>
              <a:ext cx="591300" cy="275100"/>
            </a:xfrm>
            <a:prstGeom prst="straightConnector1">
              <a:avLst/>
            </a:prstGeom>
            <a:noFill/>
            <a:ln w="9525" cap="flat" cmpd="sng">
              <a:solidFill>
                <a:srgbClr val="435D74"/>
              </a:solidFill>
              <a:prstDash val="solid"/>
              <a:round/>
              <a:headEnd type="none" w="sm" len="sm"/>
              <a:tailEnd type="none" w="sm" len="sm"/>
            </a:ln>
          </p:spPr>
        </p:cxnSp>
        <p:cxnSp>
          <p:nvCxnSpPr>
            <p:cNvPr id="10367" name="Google Shape;10367;p77"/>
            <p:cNvCxnSpPr>
              <a:stCxn id="10366" idx="0"/>
              <a:endCxn id="10368"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sm" len="sm"/>
              <a:tailEnd type="none" w="sm" len="sm"/>
            </a:ln>
          </p:spPr>
        </p:cxnSp>
        <p:cxnSp>
          <p:nvCxnSpPr>
            <p:cNvPr id="10369" name="Google Shape;10369;p77"/>
            <p:cNvCxnSpPr>
              <a:stCxn id="10368" idx="4"/>
              <a:endCxn id="10370" idx="0"/>
            </p:cNvCxnSpPr>
            <p:nvPr/>
          </p:nvCxnSpPr>
          <p:spPr>
            <a:xfrm>
              <a:off x="2208152" y="3577875"/>
              <a:ext cx="686700" cy="275100"/>
            </a:xfrm>
            <a:prstGeom prst="straightConnector1">
              <a:avLst/>
            </a:prstGeom>
            <a:noFill/>
            <a:ln w="9525" cap="flat" cmpd="sng">
              <a:solidFill>
                <a:srgbClr val="435D74"/>
              </a:solidFill>
              <a:prstDash val="solid"/>
              <a:round/>
              <a:headEnd type="none" w="sm" len="sm"/>
              <a:tailEnd type="none" w="sm" len="sm"/>
            </a:ln>
          </p:spPr>
        </p:cxnSp>
        <p:cxnSp>
          <p:nvCxnSpPr>
            <p:cNvPr id="10371" name="Google Shape;10371;p77"/>
            <p:cNvCxnSpPr>
              <a:stCxn id="10370" idx="0"/>
              <a:endCxn id="10372"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sm" len="sm"/>
              <a:tailEnd type="none" w="sm" len="sm"/>
            </a:ln>
          </p:spPr>
        </p:cxnSp>
        <p:sp>
          <p:nvSpPr>
            <p:cNvPr id="10372" name="Google Shape;10372;p7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10368" name="Google Shape;10368;p7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10365" name="Google Shape;10365;p7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10370" name="Google Shape;10370;p7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10366" name="Google Shape;10366;p7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grpSp>
      <p:grpSp>
        <p:nvGrpSpPr>
          <p:cNvPr id="10373" name="Google Shape;10373;p77"/>
          <p:cNvGrpSpPr/>
          <p:nvPr/>
        </p:nvGrpSpPr>
        <p:grpSpPr>
          <a:xfrm>
            <a:off x="3526424" y="2891986"/>
            <a:ext cx="1570719" cy="294123"/>
            <a:chOff x="998425" y="1182125"/>
            <a:chExt cx="1065400" cy="199500"/>
          </a:xfrm>
        </p:grpSpPr>
        <p:sp>
          <p:nvSpPr>
            <p:cNvPr id="10374" name="Google Shape;10374;p7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7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7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7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7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79" name="Google Shape;10379;p77"/>
          <p:cNvGrpSpPr/>
          <p:nvPr/>
        </p:nvGrpSpPr>
        <p:grpSpPr>
          <a:xfrm>
            <a:off x="6869680" y="2009475"/>
            <a:ext cx="1565716" cy="366729"/>
            <a:chOff x="1247650" y="2075423"/>
            <a:chExt cx="6648477" cy="1557238"/>
          </a:xfrm>
        </p:grpSpPr>
        <p:sp>
          <p:nvSpPr>
            <p:cNvPr id="10380" name="Google Shape;10380;p7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7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7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7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7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7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86" name="Google Shape;10386;p77"/>
          <p:cNvGrpSpPr/>
          <p:nvPr/>
        </p:nvGrpSpPr>
        <p:grpSpPr>
          <a:xfrm>
            <a:off x="6853990" y="3158293"/>
            <a:ext cx="1597060" cy="663441"/>
            <a:chOff x="6796238" y="3158297"/>
            <a:chExt cx="1630319" cy="677257"/>
          </a:xfrm>
        </p:grpSpPr>
        <p:cxnSp>
          <p:nvCxnSpPr>
            <p:cNvPr id="10387" name="Google Shape;10387;p77"/>
            <p:cNvCxnSpPr/>
            <p:nvPr/>
          </p:nvCxnSpPr>
          <p:spPr>
            <a:xfrm>
              <a:off x="7012244" y="3664854"/>
              <a:ext cx="0" cy="170700"/>
            </a:xfrm>
            <a:prstGeom prst="straightConnector1">
              <a:avLst/>
            </a:prstGeom>
            <a:noFill/>
            <a:ln w="9525" cap="flat" cmpd="sng">
              <a:solidFill>
                <a:srgbClr val="A5B7C6"/>
              </a:solidFill>
              <a:prstDash val="solid"/>
              <a:round/>
              <a:headEnd type="none" w="sm" len="sm"/>
              <a:tailEnd type="diamond" w="med" len="med"/>
            </a:ln>
          </p:spPr>
        </p:cxnSp>
        <p:cxnSp>
          <p:nvCxnSpPr>
            <p:cNvPr id="10388" name="Google Shape;10388;p77"/>
            <p:cNvCxnSpPr/>
            <p:nvPr/>
          </p:nvCxnSpPr>
          <p:spPr>
            <a:xfrm>
              <a:off x="7810957" y="3664854"/>
              <a:ext cx="0" cy="170700"/>
            </a:xfrm>
            <a:prstGeom prst="straightConnector1">
              <a:avLst/>
            </a:prstGeom>
            <a:noFill/>
            <a:ln w="9525" cap="flat" cmpd="sng">
              <a:solidFill>
                <a:srgbClr val="A5B7C6"/>
              </a:solidFill>
              <a:prstDash val="solid"/>
              <a:round/>
              <a:headEnd type="none" w="sm" len="sm"/>
              <a:tailEnd type="diamond" w="med" len="med"/>
            </a:ln>
          </p:spPr>
        </p:cxnSp>
        <p:cxnSp>
          <p:nvCxnSpPr>
            <p:cNvPr id="10389" name="Google Shape;10389;p77"/>
            <p:cNvCxnSpPr/>
            <p:nvPr/>
          </p:nvCxnSpPr>
          <p:spPr>
            <a:xfrm rot="10800000">
              <a:off x="8196652" y="3170826"/>
              <a:ext cx="0" cy="169800"/>
            </a:xfrm>
            <a:prstGeom prst="straightConnector1">
              <a:avLst/>
            </a:prstGeom>
            <a:noFill/>
            <a:ln w="9525" cap="flat" cmpd="sng">
              <a:solidFill>
                <a:srgbClr val="A5B7C6"/>
              </a:solidFill>
              <a:prstDash val="solid"/>
              <a:round/>
              <a:headEnd type="none" w="sm" len="sm"/>
              <a:tailEnd type="diamond" w="med" len="med"/>
            </a:ln>
          </p:spPr>
        </p:cxnSp>
        <p:cxnSp>
          <p:nvCxnSpPr>
            <p:cNvPr id="10390" name="Google Shape;10390;p77"/>
            <p:cNvCxnSpPr/>
            <p:nvPr/>
          </p:nvCxnSpPr>
          <p:spPr>
            <a:xfrm rot="10800000">
              <a:off x="7411601" y="3158297"/>
              <a:ext cx="0" cy="170700"/>
            </a:xfrm>
            <a:prstGeom prst="straightConnector1">
              <a:avLst/>
            </a:prstGeom>
            <a:noFill/>
            <a:ln w="9525" cap="flat" cmpd="sng">
              <a:solidFill>
                <a:srgbClr val="A5B7C6"/>
              </a:solidFill>
              <a:prstDash val="solid"/>
              <a:round/>
              <a:headEnd type="none" w="sm" len="sm"/>
              <a:tailEnd type="diamond" w="med" len="med"/>
            </a:ln>
          </p:spPr>
        </p:cxnSp>
        <p:grpSp>
          <p:nvGrpSpPr>
            <p:cNvPr id="10391" name="Google Shape;10391;p77"/>
            <p:cNvGrpSpPr/>
            <p:nvPr/>
          </p:nvGrpSpPr>
          <p:grpSpPr>
            <a:xfrm>
              <a:off x="6796238" y="3311904"/>
              <a:ext cx="1630319" cy="377697"/>
              <a:chOff x="6796238" y="3311904"/>
              <a:chExt cx="1630319" cy="377697"/>
            </a:xfrm>
          </p:grpSpPr>
          <p:sp>
            <p:nvSpPr>
              <p:cNvPr id="10392" name="Google Shape;10392;p7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7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7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395" name="Google Shape;10395;p77"/>
          <p:cNvGrpSpPr/>
          <p:nvPr/>
        </p:nvGrpSpPr>
        <p:grpSpPr>
          <a:xfrm>
            <a:off x="5375130" y="1179681"/>
            <a:ext cx="1368607" cy="1593806"/>
            <a:chOff x="1839112" y="2209163"/>
            <a:chExt cx="1918159" cy="2233785"/>
          </a:xfrm>
        </p:grpSpPr>
        <p:sp>
          <p:nvSpPr>
            <p:cNvPr id="10396" name="Google Shape;10396;p7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7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7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0399" name="Google Shape;10399;p77"/>
            <p:cNvCxnSpPr>
              <a:stCxn id="10396" idx="6"/>
              <a:endCxn id="10397" idx="2"/>
            </p:cNvCxnSpPr>
            <p:nvPr/>
          </p:nvCxnSpPr>
          <p:spPr>
            <a:xfrm>
              <a:off x="2414212" y="2496713"/>
              <a:ext cx="768000" cy="600"/>
            </a:xfrm>
            <a:prstGeom prst="bentConnector3">
              <a:avLst>
                <a:gd name="adj1" fmla="val -545368"/>
              </a:avLst>
            </a:prstGeom>
            <a:noFill/>
            <a:ln w="9525" cap="flat" cmpd="sng">
              <a:solidFill>
                <a:srgbClr val="325D79"/>
              </a:solidFill>
              <a:prstDash val="solid"/>
              <a:round/>
              <a:headEnd type="none" w="sm" len="sm"/>
              <a:tailEnd type="none" w="sm" len="sm"/>
            </a:ln>
          </p:spPr>
        </p:cxnSp>
        <p:cxnSp>
          <p:nvCxnSpPr>
            <p:cNvPr id="10400" name="Google Shape;10400;p77"/>
            <p:cNvCxnSpPr>
              <a:stCxn id="10397" idx="4"/>
              <a:endCxn id="10401" idx="0"/>
            </p:cNvCxnSpPr>
            <p:nvPr/>
          </p:nvCxnSpPr>
          <p:spPr>
            <a:xfrm rot="5400000">
              <a:off x="2669921" y="2240963"/>
              <a:ext cx="256500" cy="1343100"/>
            </a:xfrm>
            <a:prstGeom prst="bentConnector3">
              <a:avLst>
                <a:gd name="adj1" fmla="val 722626"/>
              </a:avLst>
            </a:prstGeom>
            <a:noFill/>
            <a:ln w="9525" cap="flat" cmpd="sng">
              <a:solidFill>
                <a:srgbClr val="325D79"/>
              </a:solidFill>
              <a:prstDash val="solid"/>
              <a:round/>
              <a:headEnd type="none" w="sm" len="sm"/>
              <a:tailEnd type="none" w="sm" len="sm"/>
            </a:ln>
          </p:spPr>
        </p:cxnSp>
        <p:cxnSp>
          <p:nvCxnSpPr>
            <p:cNvPr id="10402" name="Google Shape;10402;p77"/>
            <p:cNvCxnSpPr>
              <a:stCxn id="10401" idx="6"/>
              <a:endCxn id="10398" idx="2"/>
            </p:cNvCxnSpPr>
            <p:nvPr/>
          </p:nvCxnSpPr>
          <p:spPr>
            <a:xfrm>
              <a:off x="2414212" y="3328316"/>
              <a:ext cx="768000" cy="600"/>
            </a:xfrm>
            <a:prstGeom prst="bentConnector3">
              <a:avLst>
                <a:gd name="adj1" fmla="val -545368"/>
              </a:avLst>
            </a:prstGeom>
            <a:noFill/>
            <a:ln w="9525" cap="flat" cmpd="sng">
              <a:solidFill>
                <a:srgbClr val="325D79"/>
              </a:solidFill>
              <a:prstDash val="solid"/>
              <a:round/>
              <a:headEnd type="none" w="sm" len="sm"/>
              <a:tailEnd type="none" w="sm" len="sm"/>
            </a:ln>
          </p:spPr>
        </p:cxnSp>
        <p:cxnSp>
          <p:nvCxnSpPr>
            <p:cNvPr id="10403" name="Google Shape;10403;p77"/>
            <p:cNvCxnSpPr>
              <a:stCxn id="10398" idx="4"/>
              <a:endCxn id="10404" idx="0"/>
            </p:cNvCxnSpPr>
            <p:nvPr/>
          </p:nvCxnSpPr>
          <p:spPr>
            <a:xfrm rot="5400000">
              <a:off x="2672171" y="3070316"/>
              <a:ext cx="252000" cy="1343100"/>
            </a:xfrm>
            <a:prstGeom prst="bentConnector3">
              <a:avLst>
                <a:gd name="adj1" fmla="val 866782"/>
              </a:avLst>
            </a:prstGeom>
            <a:noFill/>
            <a:ln w="9525" cap="flat" cmpd="sng">
              <a:solidFill>
                <a:srgbClr val="325D79"/>
              </a:solidFill>
              <a:prstDash val="solid"/>
              <a:round/>
              <a:headEnd type="none" w="sm" len="sm"/>
              <a:tailEnd type="none" w="sm" len="sm"/>
            </a:ln>
          </p:spPr>
        </p:cxnSp>
        <p:sp>
          <p:nvSpPr>
            <p:cNvPr id="10401" name="Google Shape;10401;p7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7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7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0406" name="Google Shape;10406;p77"/>
            <p:cNvCxnSpPr>
              <a:endCxn id="10405" idx="2"/>
            </p:cNvCxnSpPr>
            <p:nvPr/>
          </p:nvCxnSpPr>
          <p:spPr>
            <a:xfrm>
              <a:off x="2413871" y="4154498"/>
              <a:ext cx="768300" cy="900"/>
            </a:xfrm>
            <a:prstGeom prst="bentConnector3">
              <a:avLst>
                <a:gd name="adj1" fmla="val -544929"/>
              </a:avLst>
            </a:prstGeom>
            <a:noFill/>
            <a:ln w="9525" cap="flat" cmpd="sng">
              <a:solidFill>
                <a:srgbClr val="325D79"/>
              </a:solidFill>
              <a:prstDash val="solid"/>
              <a:round/>
              <a:headEnd type="none" w="sm" len="sm"/>
              <a:tailEnd type="none" w="sm" len="sm"/>
            </a:ln>
          </p:spPr>
        </p:cxnSp>
      </p:grpSp>
      <p:grpSp>
        <p:nvGrpSpPr>
          <p:cNvPr id="10407" name="Google Shape;10407;p77"/>
          <p:cNvGrpSpPr/>
          <p:nvPr/>
        </p:nvGrpSpPr>
        <p:grpSpPr>
          <a:xfrm>
            <a:off x="3507503" y="1185916"/>
            <a:ext cx="1637968" cy="154942"/>
            <a:chOff x="238125" y="2506075"/>
            <a:chExt cx="7115411" cy="673075"/>
          </a:xfrm>
        </p:grpSpPr>
        <p:sp>
          <p:nvSpPr>
            <p:cNvPr id="10408" name="Google Shape;10408;p7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7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7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7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7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13" name="Google Shape;10413;p77"/>
          <p:cNvGrpSpPr/>
          <p:nvPr/>
        </p:nvGrpSpPr>
        <p:grpSpPr>
          <a:xfrm>
            <a:off x="746187" y="1507514"/>
            <a:ext cx="2476762" cy="91743"/>
            <a:chOff x="1464850" y="436376"/>
            <a:chExt cx="6001362" cy="222300"/>
          </a:xfrm>
        </p:grpSpPr>
        <p:sp>
          <p:nvSpPr>
            <p:cNvPr id="10414" name="Google Shape;10414;p7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7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7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7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7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0419" name="Google Shape;10419;p77"/>
            <p:cNvCxnSpPr/>
            <p:nvPr/>
          </p:nvCxnSpPr>
          <p:spPr>
            <a:xfrm>
              <a:off x="1798637" y="547513"/>
              <a:ext cx="988200" cy="0"/>
            </a:xfrm>
            <a:prstGeom prst="straightConnector1">
              <a:avLst/>
            </a:prstGeom>
            <a:noFill/>
            <a:ln w="9525" cap="flat" cmpd="sng">
              <a:solidFill>
                <a:srgbClr val="5F7D95"/>
              </a:solidFill>
              <a:prstDash val="solid"/>
              <a:round/>
              <a:headEnd type="none" w="sm" len="sm"/>
              <a:tailEnd type="none" w="sm" len="sm"/>
            </a:ln>
          </p:spPr>
        </p:cxnSp>
        <p:cxnSp>
          <p:nvCxnSpPr>
            <p:cNvPr id="10420" name="Google Shape;10420;p77"/>
            <p:cNvCxnSpPr/>
            <p:nvPr/>
          </p:nvCxnSpPr>
          <p:spPr>
            <a:xfrm>
              <a:off x="3276248" y="547513"/>
              <a:ext cx="988200" cy="0"/>
            </a:xfrm>
            <a:prstGeom prst="straightConnector1">
              <a:avLst/>
            </a:prstGeom>
            <a:noFill/>
            <a:ln w="9525" cap="flat" cmpd="sng">
              <a:solidFill>
                <a:srgbClr val="5F7D95"/>
              </a:solidFill>
              <a:prstDash val="solid"/>
              <a:round/>
              <a:headEnd type="none" w="sm" len="sm"/>
              <a:tailEnd type="none" w="sm" len="sm"/>
            </a:ln>
          </p:spPr>
        </p:cxnSp>
        <p:cxnSp>
          <p:nvCxnSpPr>
            <p:cNvPr id="10421" name="Google Shape;10421;p77"/>
            <p:cNvCxnSpPr/>
            <p:nvPr/>
          </p:nvCxnSpPr>
          <p:spPr>
            <a:xfrm>
              <a:off x="4753898" y="547513"/>
              <a:ext cx="988200" cy="0"/>
            </a:xfrm>
            <a:prstGeom prst="straightConnector1">
              <a:avLst/>
            </a:prstGeom>
            <a:noFill/>
            <a:ln w="9525" cap="flat" cmpd="sng">
              <a:solidFill>
                <a:srgbClr val="5F7D95"/>
              </a:solidFill>
              <a:prstDash val="solid"/>
              <a:round/>
              <a:headEnd type="none" w="sm" len="sm"/>
              <a:tailEnd type="none" w="sm" len="sm"/>
            </a:ln>
          </p:spPr>
        </p:cxnSp>
        <p:cxnSp>
          <p:nvCxnSpPr>
            <p:cNvPr id="10422" name="Google Shape;10422;p77"/>
            <p:cNvCxnSpPr/>
            <p:nvPr/>
          </p:nvCxnSpPr>
          <p:spPr>
            <a:xfrm>
              <a:off x="6143961" y="547513"/>
              <a:ext cx="988200" cy="0"/>
            </a:xfrm>
            <a:prstGeom prst="straightConnector1">
              <a:avLst/>
            </a:prstGeom>
            <a:noFill/>
            <a:ln w="9525" cap="flat" cmpd="sng">
              <a:solidFill>
                <a:srgbClr val="5F7D95"/>
              </a:solidFill>
              <a:prstDash val="solid"/>
              <a:round/>
              <a:headEnd type="none" w="sm" len="sm"/>
              <a:tailEnd type="none" w="sm" len="sm"/>
            </a:ln>
          </p:spPr>
        </p:cxnSp>
      </p:grpSp>
      <p:grpSp>
        <p:nvGrpSpPr>
          <p:cNvPr id="10423" name="Google Shape;10423;p77"/>
          <p:cNvGrpSpPr/>
          <p:nvPr/>
        </p:nvGrpSpPr>
        <p:grpSpPr>
          <a:xfrm>
            <a:off x="732455" y="2742977"/>
            <a:ext cx="1452710" cy="651922"/>
            <a:chOff x="803162" y="2667727"/>
            <a:chExt cx="1411906" cy="633611"/>
          </a:xfrm>
        </p:grpSpPr>
        <p:cxnSp>
          <p:nvCxnSpPr>
            <p:cNvPr id="10424" name="Google Shape;10424;p77"/>
            <p:cNvCxnSpPr>
              <a:stCxn id="10425" idx="2"/>
              <a:endCxn id="10426" idx="0"/>
            </p:cNvCxnSpPr>
            <p:nvPr/>
          </p:nvCxnSpPr>
          <p:spPr>
            <a:xfrm rot="-5400000" flipH="1">
              <a:off x="1629114" y="2672827"/>
              <a:ext cx="129300" cy="369300"/>
            </a:xfrm>
            <a:prstGeom prst="bentConnector3">
              <a:avLst>
                <a:gd name="adj1" fmla="val -10724"/>
              </a:avLst>
            </a:prstGeom>
            <a:noFill/>
            <a:ln w="9525" cap="flat" cmpd="sng">
              <a:solidFill>
                <a:srgbClr val="C2C2C2"/>
              </a:solidFill>
              <a:prstDash val="solid"/>
              <a:round/>
              <a:headEnd type="none" w="sm" len="sm"/>
              <a:tailEnd type="none" w="sm" len="sm"/>
            </a:ln>
          </p:spPr>
        </p:cxnSp>
        <p:cxnSp>
          <p:nvCxnSpPr>
            <p:cNvPr id="10427" name="Google Shape;10427;p77"/>
            <p:cNvCxnSpPr>
              <a:stCxn id="10428" idx="0"/>
              <a:endCxn id="10425" idx="2"/>
            </p:cNvCxnSpPr>
            <p:nvPr/>
          </p:nvCxnSpPr>
          <p:spPr>
            <a:xfrm rot="-5400000">
              <a:off x="1259830" y="2672682"/>
              <a:ext cx="129300" cy="369300"/>
            </a:xfrm>
            <a:prstGeom prst="bentConnector3">
              <a:avLst>
                <a:gd name="adj1" fmla="val 110649"/>
              </a:avLst>
            </a:prstGeom>
            <a:noFill/>
            <a:ln w="9525" cap="flat" cmpd="sng">
              <a:solidFill>
                <a:srgbClr val="C2C2C2"/>
              </a:solidFill>
              <a:prstDash val="solid"/>
              <a:round/>
              <a:headEnd type="none" w="sm" len="sm"/>
              <a:tailEnd type="none" w="sm" len="sm"/>
            </a:ln>
          </p:spPr>
        </p:cxnSp>
        <p:cxnSp>
          <p:nvCxnSpPr>
            <p:cNvPr id="10429" name="Google Shape;10429;p77"/>
            <p:cNvCxnSpPr>
              <a:stCxn id="10428" idx="2"/>
              <a:endCxn id="10430" idx="0"/>
            </p:cNvCxnSpPr>
            <p:nvPr/>
          </p:nvCxnSpPr>
          <p:spPr>
            <a:xfrm rot="-5400000" flipH="1">
              <a:off x="1163380" y="3023532"/>
              <a:ext cx="129300" cy="176400"/>
            </a:xfrm>
            <a:prstGeom prst="bentConnector3">
              <a:avLst>
                <a:gd name="adj1" fmla="val -16247"/>
              </a:avLst>
            </a:prstGeom>
            <a:noFill/>
            <a:ln w="9525" cap="flat" cmpd="sng">
              <a:solidFill>
                <a:srgbClr val="C2C2C2"/>
              </a:solidFill>
              <a:prstDash val="solid"/>
              <a:round/>
              <a:headEnd type="none" w="sm" len="sm"/>
              <a:tailEnd type="none" w="sm" len="sm"/>
            </a:ln>
          </p:spPr>
        </p:cxnSp>
        <p:cxnSp>
          <p:nvCxnSpPr>
            <p:cNvPr id="10431" name="Google Shape;10431;p77"/>
            <p:cNvCxnSpPr>
              <a:stCxn id="10432" idx="0"/>
              <a:endCxn id="10428" idx="2"/>
            </p:cNvCxnSpPr>
            <p:nvPr/>
          </p:nvCxnSpPr>
          <p:spPr>
            <a:xfrm rot="-5400000">
              <a:off x="987062" y="3023388"/>
              <a:ext cx="129300" cy="176400"/>
            </a:xfrm>
            <a:prstGeom prst="bentConnector3">
              <a:avLst>
                <a:gd name="adj1" fmla="val 116172"/>
              </a:avLst>
            </a:prstGeom>
            <a:noFill/>
            <a:ln w="9525" cap="flat" cmpd="sng">
              <a:solidFill>
                <a:srgbClr val="C2C2C2"/>
              </a:solidFill>
              <a:prstDash val="solid"/>
              <a:round/>
              <a:headEnd type="none" w="sm" len="sm"/>
              <a:tailEnd type="none" w="sm" len="sm"/>
            </a:ln>
          </p:spPr>
        </p:cxnSp>
        <p:cxnSp>
          <p:nvCxnSpPr>
            <p:cNvPr id="10433" name="Google Shape;10433;p77"/>
            <p:cNvCxnSpPr>
              <a:stCxn id="10426" idx="2"/>
              <a:endCxn id="10434" idx="0"/>
            </p:cNvCxnSpPr>
            <p:nvPr/>
          </p:nvCxnSpPr>
          <p:spPr>
            <a:xfrm rot="-5400000" flipH="1">
              <a:off x="1901948" y="3023532"/>
              <a:ext cx="129300" cy="176400"/>
            </a:xfrm>
            <a:prstGeom prst="bentConnector3">
              <a:avLst>
                <a:gd name="adj1" fmla="val -16247"/>
              </a:avLst>
            </a:prstGeom>
            <a:noFill/>
            <a:ln w="9525" cap="flat" cmpd="sng">
              <a:solidFill>
                <a:srgbClr val="C2C2C2"/>
              </a:solidFill>
              <a:prstDash val="solid"/>
              <a:round/>
              <a:headEnd type="none" w="sm" len="sm"/>
              <a:tailEnd type="none" w="sm" len="sm"/>
            </a:ln>
          </p:spPr>
        </p:cxnSp>
        <p:cxnSp>
          <p:nvCxnSpPr>
            <p:cNvPr id="10435" name="Google Shape;10435;p77"/>
            <p:cNvCxnSpPr>
              <a:stCxn id="10436" idx="0"/>
              <a:endCxn id="10426" idx="2"/>
            </p:cNvCxnSpPr>
            <p:nvPr/>
          </p:nvCxnSpPr>
          <p:spPr>
            <a:xfrm rot="-5400000">
              <a:off x="1725631" y="3023388"/>
              <a:ext cx="129300" cy="176400"/>
            </a:xfrm>
            <a:prstGeom prst="bentConnector3">
              <a:avLst>
                <a:gd name="adj1" fmla="val 116172"/>
              </a:avLst>
            </a:prstGeom>
            <a:noFill/>
            <a:ln w="9525" cap="flat" cmpd="sng">
              <a:solidFill>
                <a:srgbClr val="C2C2C2"/>
              </a:solidFill>
              <a:prstDash val="solid"/>
              <a:round/>
              <a:headEnd type="none" w="sm" len="sm"/>
              <a:tailEnd type="none" w="sm" len="sm"/>
            </a:ln>
          </p:spPr>
        </p:cxnSp>
        <p:sp>
          <p:nvSpPr>
            <p:cNvPr id="10432" name="Google Shape;10432;p7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430" name="Google Shape;10430;p7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436" name="Google Shape;10436;p7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434" name="Google Shape;10434;p7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426" name="Google Shape;10426;p7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428" name="Google Shape;10428;p7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425" name="Google Shape;10425;p7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grpSp>
      <p:grpSp>
        <p:nvGrpSpPr>
          <p:cNvPr id="10437" name="Google Shape;10437;p77"/>
          <p:cNvGrpSpPr/>
          <p:nvPr/>
        </p:nvGrpSpPr>
        <p:grpSpPr>
          <a:xfrm>
            <a:off x="732455" y="1178515"/>
            <a:ext cx="2518543" cy="209315"/>
            <a:chOff x="803162" y="1111963"/>
            <a:chExt cx="2447802" cy="203436"/>
          </a:xfrm>
        </p:grpSpPr>
        <p:grpSp>
          <p:nvGrpSpPr>
            <p:cNvPr id="10438" name="Google Shape;10438;p77"/>
            <p:cNvGrpSpPr/>
            <p:nvPr/>
          </p:nvGrpSpPr>
          <p:grpSpPr>
            <a:xfrm>
              <a:off x="1958181" y="1111963"/>
              <a:ext cx="588019" cy="121396"/>
              <a:chOff x="4808316" y="2800065"/>
              <a:chExt cx="1999386" cy="412910"/>
            </a:xfrm>
          </p:grpSpPr>
          <p:sp>
            <p:nvSpPr>
              <p:cNvPr id="10439" name="Google Shape;10439;p7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40" name="Google Shape;10440;p77"/>
              <p:cNvGrpSpPr/>
              <p:nvPr/>
            </p:nvGrpSpPr>
            <p:grpSpPr>
              <a:xfrm>
                <a:off x="4808316" y="2800065"/>
                <a:ext cx="92400" cy="411825"/>
                <a:chOff x="845575" y="2563700"/>
                <a:chExt cx="92400" cy="411825"/>
              </a:xfrm>
            </p:grpSpPr>
            <p:cxnSp>
              <p:nvCxnSpPr>
                <p:cNvPr id="10441" name="Google Shape;10441;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42" name="Google Shape;10442;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0443" name="Google Shape;10443;p7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444" name="Google Shape;10444;p7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45" name="Google Shape;10445;p77"/>
            <p:cNvGrpSpPr/>
            <p:nvPr/>
          </p:nvGrpSpPr>
          <p:grpSpPr>
            <a:xfrm>
              <a:off x="803162" y="1111971"/>
              <a:ext cx="591159" cy="121548"/>
              <a:chOff x="803162" y="1111971"/>
              <a:chExt cx="591159" cy="121548"/>
            </a:xfrm>
          </p:grpSpPr>
          <p:grpSp>
            <p:nvGrpSpPr>
              <p:cNvPr id="10446" name="Google Shape;10446;p77"/>
              <p:cNvGrpSpPr/>
              <p:nvPr/>
            </p:nvGrpSpPr>
            <p:grpSpPr>
              <a:xfrm>
                <a:off x="803162" y="1111971"/>
                <a:ext cx="27175" cy="121077"/>
                <a:chOff x="845575" y="2563700"/>
                <a:chExt cx="92400" cy="411825"/>
              </a:xfrm>
            </p:grpSpPr>
            <p:cxnSp>
              <p:nvCxnSpPr>
                <p:cNvPr id="10447" name="Google Shape;10447;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48" name="Google Shape;10448;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49" name="Google Shape;10449;p7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0" name="Google Shape;10450;p77"/>
            <p:cNvGrpSpPr/>
            <p:nvPr/>
          </p:nvGrpSpPr>
          <p:grpSpPr>
            <a:xfrm>
              <a:off x="1381914" y="1194219"/>
              <a:ext cx="588336" cy="121180"/>
              <a:chOff x="1381914" y="1194219"/>
              <a:chExt cx="588336" cy="121180"/>
            </a:xfrm>
          </p:grpSpPr>
          <p:grpSp>
            <p:nvGrpSpPr>
              <p:cNvPr id="10451" name="Google Shape;10451;p77"/>
              <p:cNvGrpSpPr/>
              <p:nvPr/>
            </p:nvGrpSpPr>
            <p:grpSpPr>
              <a:xfrm rot="10800000">
                <a:off x="1381914" y="1194322"/>
                <a:ext cx="27175" cy="121077"/>
                <a:chOff x="2070100" y="2563700"/>
                <a:chExt cx="92400" cy="411825"/>
              </a:xfrm>
            </p:grpSpPr>
            <p:cxnSp>
              <p:nvCxnSpPr>
                <p:cNvPr id="10452" name="Google Shape;10452;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53" name="Google Shape;10453;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54" name="Google Shape;10454;p7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5" name="Google Shape;10455;p77"/>
            <p:cNvGrpSpPr/>
            <p:nvPr/>
          </p:nvGrpSpPr>
          <p:grpSpPr>
            <a:xfrm>
              <a:off x="2532083" y="1194219"/>
              <a:ext cx="704924" cy="121180"/>
              <a:chOff x="2532083" y="1194219"/>
              <a:chExt cx="704924" cy="121180"/>
            </a:xfrm>
          </p:grpSpPr>
          <p:grpSp>
            <p:nvGrpSpPr>
              <p:cNvPr id="10456" name="Google Shape;10456;p77"/>
              <p:cNvGrpSpPr/>
              <p:nvPr/>
            </p:nvGrpSpPr>
            <p:grpSpPr>
              <a:xfrm rot="10800000">
                <a:off x="2532083" y="1194322"/>
                <a:ext cx="27175" cy="121077"/>
                <a:chOff x="2070100" y="2563700"/>
                <a:chExt cx="92400" cy="411825"/>
              </a:xfrm>
            </p:grpSpPr>
            <p:cxnSp>
              <p:nvCxnSpPr>
                <p:cNvPr id="10457" name="Google Shape;10457;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58" name="Google Shape;10458;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59" name="Google Shape;10459;p7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460" name="Google Shape;10460;p77"/>
          <p:cNvGrpSpPr/>
          <p:nvPr/>
        </p:nvGrpSpPr>
        <p:grpSpPr>
          <a:xfrm>
            <a:off x="3525467" y="3875151"/>
            <a:ext cx="1567777" cy="491677"/>
            <a:chOff x="5194708" y="3484366"/>
            <a:chExt cx="3148146" cy="987304"/>
          </a:xfrm>
        </p:grpSpPr>
        <p:grpSp>
          <p:nvGrpSpPr>
            <p:cNvPr id="10461" name="Google Shape;10461;p77"/>
            <p:cNvGrpSpPr/>
            <p:nvPr/>
          </p:nvGrpSpPr>
          <p:grpSpPr>
            <a:xfrm>
              <a:off x="7531519" y="3484366"/>
              <a:ext cx="811335" cy="987304"/>
              <a:chOff x="3379425" y="1617275"/>
              <a:chExt cx="1090650" cy="1327200"/>
            </a:xfrm>
          </p:grpSpPr>
          <p:sp>
            <p:nvSpPr>
              <p:cNvPr id="10462" name="Google Shape;10462;p7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7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7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5" name="Google Shape;10465;p77"/>
            <p:cNvGrpSpPr/>
            <p:nvPr/>
          </p:nvGrpSpPr>
          <p:grpSpPr>
            <a:xfrm>
              <a:off x="6752545" y="3484366"/>
              <a:ext cx="811428" cy="987304"/>
              <a:chOff x="2332275" y="1617275"/>
              <a:chExt cx="1090775" cy="1327200"/>
            </a:xfrm>
          </p:grpSpPr>
          <p:sp>
            <p:nvSpPr>
              <p:cNvPr id="10466" name="Google Shape;10466;p7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7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7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9" name="Google Shape;10469;p77"/>
            <p:cNvGrpSpPr/>
            <p:nvPr/>
          </p:nvGrpSpPr>
          <p:grpSpPr>
            <a:xfrm>
              <a:off x="5973663" y="3484366"/>
              <a:ext cx="811335" cy="987304"/>
              <a:chOff x="1285250" y="1617275"/>
              <a:chExt cx="1090650" cy="1327200"/>
            </a:xfrm>
          </p:grpSpPr>
          <p:sp>
            <p:nvSpPr>
              <p:cNvPr id="10470" name="Google Shape;10470;p7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7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7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3" name="Google Shape;10473;p77"/>
            <p:cNvGrpSpPr/>
            <p:nvPr/>
          </p:nvGrpSpPr>
          <p:grpSpPr>
            <a:xfrm>
              <a:off x="5194708" y="3484366"/>
              <a:ext cx="811409" cy="987304"/>
              <a:chOff x="238125" y="1617275"/>
              <a:chExt cx="1090750" cy="1327200"/>
            </a:xfrm>
          </p:grpSpPr>
          <p:sp>
            <p:nvSpPr>
              <p:cNvPr id="10474" name="Google Shape;10474;p7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7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7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477" name="Google Shape;10477;p77"/>
          <p:cNvGrpSpPr/>
          <p:nvPr/>
        </p:nvGrpSpPr>
        <p:grpSpPr>
          <a:xfrm>
            <a:off x="3486076" y="3355559"/>
            <a:ext cx="1616964" cy="346255"/>
            <a:chOff x="1808063" y="4294338"/>
            <a:chExt cx="3370782" cy="721817"/>
          </a:xfrm>
        </p:grpSpPr>
        <p:sp>
          <p:nvSpPr>
            <p:cNvPr id="10478" name="Google Shape;10478;p7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7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7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7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7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7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7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7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7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7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88" name="Google Shape;10488;p77"/>
          <p:cNvGrpSpPr/>
          <p:nvPr/>
        </p:nvGrpSpPr>
        <p:grpSpPr>
          <a:xfrm>
            <a:off x="764288" y="3641593"/>
            <a:ext cx="1295882" cy="646587"/>
            <a:chOff x="834100" y="3642869"/>
            <a:chExt cx="1259483" cy="628426"/>
          </a:xfrm>
        </p:grpSpPr>
        <p:sp>
          <p:nvSpPr>
            <p:cNvPr id="10489" name="Google Shape;10489;p7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7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7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7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7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7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7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7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7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7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7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7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7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7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7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7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7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7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7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7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7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7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7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7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7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514" name="Google Shape;10514;p77"/>
            <p:cNvGrpSpPr/>
            <p:nvPr/>
          </p:nvGrpSpPr>
          <p:grpSpPr>
            <a:xfrm>
              <a:off x="1360364" y="3847835"/>
              <a:ext cx="208119" cy="224359"/>
              <a:chOff x="1360769" y="3847100"/>
              <a:chExt cx="208119" cy="224359"/>
            </a:xfrm>
          </p:grpSpPr>
          <p:sp>
            <p:nvSpPr>
              <p:cNvPr id="10515" name="Google Shape;10515;p7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7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7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7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7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7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7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7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7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7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7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7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7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7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7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7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7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7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7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7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35" name="Google Shape;10535;p7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7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7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7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7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7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7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7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7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7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7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7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7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7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9" name="Google Shape;10549;p77"/>
          <p:cNvGrpSpPr/>
          <p:nvPr/>
        </p:nvGrpSpPr>
        <p:grpSpPr>
          <a:xfrm rot="5400000">
            <a:off x="5977407" y="3438192"/>
            <a:ext cx="164065" cy="1414914"/>
            <a:chOff x="4428249" y="1369375"/>
            <a:chExt cx="36905" cy="429569"/>
          </a:xfrm>
        </p:grpSpPr>
        <p:sp>
          <p:nvSpPr>
            <p:cNvPr id="10550" name="Google Shape;10550;p7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7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7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7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7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7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7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7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7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7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7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7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7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7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7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7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7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7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7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7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7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7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7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7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7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7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7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7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7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7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7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7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82" name="Google Shape;10582;p77"/>
          <p:cNvGrpSpPr/>
          <p:nvPr/>
        </p:nvGrpSpPr>
        <p:grpSpPr>
          <a:xfrm rot="10800000" flipH="1">
            <a:off x="5349830" y="3026642"/>
            <a:ext cx="1419207" cy="24808"/>
            <a:chOff x="219558" y="4738465"/>
            <a:chExt cx="5852400" cy="102300"/>
          </a:xfrm>
        </p:grpSpPr>
        <p:cxnSp>
          <p:nvCxnSpPr>
            <p:cNvPr id="10583" name="Google Shape;10583;p7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584" name="Google Shape;10584;p7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7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7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7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7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89" name="Google Shape;10589;p77"/>
          <p:cNvGrpSpPr/>
          <p:nvPr/>
        </p:nvGrpSpPr>
        <p:grpSpPr>
          <a:xfrm>
            <a:off x="5361148" y="3399694"/>
            <a:ext cx="1396569" cy="385016"/>
            <a:chOff x="5286284" y="2966544"/>
            <a:chExt cx="1396569" cy="385016"/>
          </a:xfrm>
        </p:grpSpPr>
        <p:cxnSp>
          <p:nvCxnSpPr>
            <p:cNvPr id="10590" name="Google Shape;10590;p7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591" name="Google Shape;10591;p7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592" name="Google Shape;10592;p77"/>
            <p:cNvGrpSpPr/>
            <p:nvPr/>
          </p:nvGrpSpPr>
          <p:grpSpPr>
            <a:xfrm>
              <a:off x="5287688" y="3173364"/>
              <a:ext cx="1395165" cy="74100"/>
              <a:chOff x="5287688" y="3173364"/>
              <a:chExt cx="1395165" cy="74100"/>
            </a:xfrm>
          </p:grpSpPr>
          <p:cxnSp>
            <p:nvCxnSpPr>
              <p:cNvPr id="10593" name="Google Shape;10593;p77"/>
              <p:cNvCxnSpPr/>
              <p:nvPr/>
            </p:nvCxnSpPr>
            <p:spPr>
              <a:xfrm>
                <a:off x="6682853" y="3173540"/>
                <a:ext cx="0" cy="73800"/>
              </a:xfrm>
              <a:prstGeom prst="straightConnector1">
                <a:avLst/>
              </a:prstGeom>
              <a:noFill/>
              <a:ln w="9525" cap="flat" cmpd="sng">
                <a:solidFill>
                  <a:srgbClr val="5F7D95"/>
                </a:solidFill>
                <a:prstDash val="solid"/>
                <a:round/>
                <a:headEnd type="none" w="sm" len="sm"/>
                <a:tailEnd type="none" w="sm" len="sm"/>
              </a:ln>
            </p:spPr>
          </p:cxnSp>
          <p:cxnSp>
            <p:nvCxnSpPr>
              <p:cNvPr id="10594" name="Google Shape;10594;p77"/>
              <p:cNvCxnSpPr/>
              <p:nvPr/>
            </p:nvCxnSpPr>
            <p:spPr>
              <a:xfrm>
                <a:off x="5287688" y="3210371"/>
                <a:ext cx="1394700" cy="0"/>
              </a:xfrm>
              <a:prstGeom prst="straightConnector1">
                <a:avLst/>
              </a:prstGeom>
              <a:noFill/>
              <a:ln w="9525" cap="flat" cmpd="sng">
                <a:solidFill>
                  <a:srgbClr val="5F7D95"/>
                </a:solidFill>
                <a:prstDash val="solid"/>
                <a:round/>
                <a:headEnd type="none" w="sm" len="sm"/>
                <a:tailEnd type="none" w="sm" len="sm"/>
              </a:ln>
            </p:spPr>
          </p:cxnSp>
          <p:cxnSp>
            <p:nvCxnSpPr>
              <p:cNvPr id="10595" name="Google Shape;10595;p77"/>
              <p:cNvCxnSpPr/>
              <p:nvPr/>
            </p:nvCxnSpPr>
            <p:spPr>
              <a:xfrm>
                <a:off x="5518476"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10596" name="Google Shape;10596;p77"/>
              <p:cNvCxnSpPr/>
              <p:nvPr/>
            </p:nvCxnSpPr>
            <p:spPr>
              <a:xfrm>
                <a:off x="5287935"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10597" name="Google Shape;10597;p77"/>
              <p:cNvCxnSpPr/>
              <p:nvPr/>
            </p:nvCxnSpPr>
            <p:spPr>
              <a:xfrm>
                <a:off x="5751239"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10598" name="Google Shape;10598;p77"/>
              <p:cNvCxnSpPr/>
              <p:nvPr/>
            </p:nvCxnSpPr>
            <p:spPr>
              <a:xfrm>
                <a:off x="5982252"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10599" name="Google Shape;10599;p77"/>
              <p:cNvCxnSpPr/>
              <p:nvPr/>
            </p:nvCxnSpPr>
            <p:spPr>
              <a:xfrm>
                <a:off x="6216184"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10600" name="Google Shape;10600;p77"/>
              <p:cNvCxnSpPr/>
              <p:nvPr/>
            </p:nvCxnSpPr>
            <p:spPr>
              <a:xfrm>
                <a:off x="6449534" y="3173364"/>
                <a:ext cx="0" cy="74100"/>
              </a:xfrm>
              <a:prstGeom prst="straightConnector1">
                <a:avLst/>
              </a:prstGeom>
              <a:noFill/>
              <a:ln w="9525" cap="flat" cmpd="sng">
                <a:solidFill>
                  <a:srgbClr val="5F7D95"/>
                </a:solidFill>
                <a:prstDash val="solid"/>
                <a:round/>
                <a:headEnd type="none" w="sm" len="sm"/>
                <a:tailEnd type="none" w="sm" len="sm"/>
              </a:ln>
            </p:spPr>
          </p:cxnSp>
        </p:grpSp>
        <p:cxnSp>
          <p:nvCxnSpPr>
            <p:cNvPr id="10601" name="Google Shape;10601;p7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602" name="Google Shape;10602;p77"/>
          <p:cNvGrpSpPr/>
          <p:nvPr/>
        </p:nvGrpSpPr>
        <p:grpSpPr>
          <a:xfrm>
            <a:off x="2047214" y="1818470"/>
            <a:ext cx="1182275" cy="662028"/>
            <a:chOff x="2029517" y="1732295"/>
            <a:chExt cx="1149067" cy="643432"/>
          </a:xfrm>
        </p:grpSpPr>
        <p:grpSp>
          <p:nvGrpSpPr>
            <p:cNvPr id="10603" name="Google Shape;10603;p77"/>
            <p:cNvGrpSpPr/>
            <p:nvPr/>
          </p:nvGrpSpPr>
          <p:grpSpPr>
            <a:xfrm>
              <a:off x="2708660" y="1746937"/>
              <a:ext cx="455427" cy="244429"/>
              <a:chOff x="2700693" y="1746937"/>
              <a:chExt cx="455427" cy="244429"/>
            </a:xfrm>
          </p:grpSpPr>
          <p:grpSp>
            <p:nvGrpSpPr>
              <p:cNvPr id="10604" name="Google Shape;10604;p77"/>
              <p:cNvGrpSpPr/>
              <p:nvPr/>
            </p:nvGrpSpPr>
            <p:grpSpPr>
              <a:xfrm>
                <a:off x="2905682" y="1782817"/>
                <a:ext cx="250438" cy="208549"/>
                <a:chOff x="2905682" y="1782817"/>
                <a:chExt cx="250438" cy="208549"/>
              </a:xfrm>
            </p:grpSpPr>
            <p:cxnSp>
              <p:nvCxnSpPr>
                <p:cNvPr id="10605" name="Google Shape;10605;p7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10606" name="Google Shape;10606;p7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7" name="Google Shape;10607;p77"/>
              <p:cNvGrpSpPr/>
              <p:nvPr/>
            </p:nvGrpSpPr>
            <p:grpSpPr>
              <a:xfrm>
                <a:off x="2700693" y="1746937"/>
                <a:ext cx="449966" cy="72374"/>
                <a:chOff x="2700693" y="1746937"/>
                <a:chExt cx="449966" cy="72374"/>
              </a:xfrm>
            </p:grpSpPr>
            <p:cxnSp>
              <p:nvCxnSpPr>
                <p:cNvPr id="10608" name="Google Shape;10608;p7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10609" name="Google Shape;10609;p7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610" name="Google Shape;10610;p77"/>
            <p:cNvGrpSpPr/>
            <p:nvPr/>
          </p:nvGrpSpPr>
          <p:grpSpPr>
            <a:xfrm>
              <a:off x="2029517" y="1732295"/>
              <a:ext cx="1149067" cy="643432"/>
              <a:chOff x="2029517" y="1732295"/>
              <a:chExt cx="1149067" cy="643432"/>
            </a:xfrm>
          </p:grpSpPr>
          <p:grpSp>
            <p:nvGrpSpPr>
              <p:cNvPr id="10611" name="Google Shape;10611;p77"/>
              <p:cNvGrpSpPr/>
              <p:nvPr/>
            </p:nvGrpSpPr>
            <p:grpSpPr>
              <a:xfrm>
                <a:off x="2703618" y="2103152"/>
                <a:ext cx="474966" cy="260017"/>
                <a:chOff x="2703618" y="2103152"/>
                <a:chExt cx="474966" cy="260017"/>
              </a:xfrm>
            </p:grpSpPr>
            <p:grpSp>
              <p:nvGrpSpPr>
                <p:cNvPr id="10612" name="Google Shape;10612;p77"/>
                <p:cNvGrpSpPr/>
                <p:nvPr/>
              </p:nvGrpSpPr>
              <p:grpSpPr>
                <a:xfrm>
                  <a:off x="2703618" y="2290640"/>
                  <a:ext cx="450291" cy="72529"/>
                  <a:chOff x="2703618" y="2290640"/>
                  <a:chExt cx="450291" cy="72529"/>
                </a:xfrm>
              </p:grpSpPr>
              <p:cxnSp>
                <p:nvCxnSpPr>
                  <p:cNvPr id="10613" name="Google Shape;10613;p7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10614" name="Google Shape;10614;p7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15" name="Google Shape;10615;p77"/>
                <p:cNvGrpSpPr/>
                <p:nvPr/>
              </p:nvGrpSpPr>
              <p:grpSpPr>
                <a:xfrm>
                  <a:off x="2908607" y="2103152"/>
                  <a:ext cx="269977" cy="223538"/>
                  <a:chOff x="2908607" y="2103152"/>
                  <a:chExt cx="269977" cy="223538"/>
                </a:xfrm>
              </p:grpSpPr>
              <p:cxnSp>
                <p:nvCxnSpPr>
                  <p:cNvPr id="10616" name="Google Shape;10616;p7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10617" name="Google Shape;10617;p7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618" name="Google Shape;10618;p77"/>
              <p:cNvGrpSpPr/>
              <p:nvPr/>
            </p:nvGrpSpPr>
            <p:grpSpPr>
              <a:xfrm>
                <a:off x="2029517" y="1732295"/>
                <a:ext cx="685827" cy="643432"/>
                <a:chOff x="2029517" y="1732295"/>
                <a:chExt cx="685827" cy="643432"/>
              </a:xfrm>
            </p:grpSpPr>
            <p:sp>
              <p:nvSpPr>
                <p:cNvPr id="10619" name="Google Shape;10619;p7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20" name="Google Shape;10620;p77"/>
                <p:cNvGrpSpPr/>
                <p:nvPr/>
              </p:nvGrpSpPr>
              <p:grpSpPr>
                <a:xfrm>
                  <a:off x="2158948" y="1732295"/>
                  <a:ext cx="556396" cy="333108"/>
                  <a:chOff x="2158948" y="1732295"/>
                  <a:chExt cx="556396" cy="333108"/>
                </a:xfrm>
              </p:grpSpPr>
              <p:cxnSp>
                <p:nvCxnSpPr>
                  <p:cNvPr id="10621" name="Google Shape;10621;p7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sm" len="sm"/>
                    <a:tailEnd type="none" w="sm" len="sm"/>
                  </a:ln>
                </p:spPr>
              </p:cxnSp>
              <p:sp>
                <p:nvSpPr>
                  <p:cNvPr id="10622" name="Google Shape;10622;p7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23" name="Google Shape;10623;p77"/>
                <p:cNvGrpSpPr/>
                <p:nvPr/>
              </p:nvGrpSpPr>
              <p:grpSpPr>
                <a:xfrm>
                  <a:off x="2159908" y="2065057"/>
                  <a:ext cx="550885" cy="310670"/>
                  <a:chOff x="2159908" y="2065057"/>
                  <a:chExt cx="550885" cy="310670"/>
                </a:xfrm>
              </p:grpSpPr>
              <p:cxnSp>
                <p:nvCxnSpPr>
                  <p:cNvPr id="10624" name="Google Shape;10624;p7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sm" len="sm"/>
                    <a:tailEnd type="none" w="sm" len="sm"/>
                  </a:ln>
                </p:spPr>
              </p:cxnSp>
              <p:sp>
                <p:nvSpPr>
                  <p:cNvPr id="10625" name="Google Shape;10625;p7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nvGrpSpPr>
          <p:cNvPr id="10626" name="Google Shape;10626;p77"/>
          <p:cNvGrpSpPr/>
          <p:nvPr/>
        </p:nvGrpSpPr>
        <p:grpSpPr>
          <a:xfrm>
            <a:off x="732461" y="1766083"/>
            <a:ext cx="962651" cy="810058"/>
            <a:chOff x="844912" y="1681380"/>
            <a:chExt cx="935612" cy="787305"/>
          </a:xfrm>
        </p:grpSpPr>
        <p:grpSp>
          <p:nvGrpSpPr>
            <p:cNvPr id="10627" name="Google Shape;10627;p77"/>
            <p:cNvGrpSpPr/>
            <p:nvPr/>
          </p:nvGrpSpPr>
          <p:grpSpPr>
            <a:xfrm>
              <a:off x="844912" y="1819635"/>
              <a:ext cx="329837" cy="510016"/>
              <a:chOff x="844912" y="1819635"/>
              <a:chExt cx="329837" cy="510016"/>
            </a:xfrm>
          </p:grpSpPr>
          <p:sp>
            <p:nvSpPr>
              <p:cNvPr id="10628" name="Google Shape;10628;p7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7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7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7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7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7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4" name="Google Shape;10634;p77"/>
            <p:cNvGrpSpPr/>
            <p:nvPr/>
          </p:nvGrpSpPr>
          <p:grpSpPr>
            <a:xfrm>
              <a:off x="1284601" y="2158168"/>
              <a:ext cx="495923" cy="310517"/>
              <a:chOff x="1284601" y="2158168"/>
              <a:chExt cx="495923" cy="310517"/>
            </a:xfrm>
          </p:grpSpPr>
          <p:sp>
            <p:nvSpPr>
              <p:cNvPr id="10635" name="Google Shape;10635;p7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36" name="Google Shape;10636;p77"/>
              <p:cNvGrpSpPr/>
              <p:nvPr/>
            </p:nvGrpSpPr>
            <p:grpSpPr>
              <a:xfrm>
                <a:off x="1507666" y="2158168"/>
                <a:ext cx="272858" cy="310517"/>
                <a:chOff x="1507666" y="2158168"/>
                <a:chExt cx="272858" cy="310517"/>
              </a:xfrm>
            </p:grpSpPr>
            <p:grpSp>
              <p:nvGrpSpPr>
                <p:cNvPr id="10637" name="Google Shape;10637;p77"/>
                <p:cNvGrpSpPr/>
                <p:nvPr/>
              </p:nvGrpSpPr>
              <p:grpSpPr>
                <a:xfrm>
                  <a:off x="1507666" y="2176104"/>
                  <a:ext cx="166395" cy="273150"/>
                  <a:chOff x="1507666" y="2176104"/>
                  <a:chExt cx="166395" cy="273150"/>
                </a:xfrm>
              </p:grpSpPr>
              <p:sp>
                <p:nvSpPr>
                  <p:cNvPr id="10638" name="Google Shape;10638;p7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7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7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7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7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7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7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45" name="Google Shape;10645;p7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7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647" name="Google Shape;10647;p77"/>
            <p:cNvGrpSpPr/>
            <p:nvPr/>
          </p:nvGrpSpPr>
          <p:grpSpPr>
            <a:xfrm>
              <a:off x="1284601" y="1681380"/>
              <a:ext cx="495923" cy="310517"/>
              <a:chOff x="1284601" y="1681380"/>
              <a:chExt cx="495923" cy="310517"/>
            </a:xfrm>
          </p:grpSpPr>
          <p:sp>
            <p:nvSpPr>
              <p:cNvPr id="10648" name="Google Shape;10648;p7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49" name="Google Shape;10649;p77"/>
              <p:cNvGrpSpPr/>
              <p:nvPr/>
            </p:nvGrpSpPr>
            <p:grpSpPr>
              <a:xfrm>
                <a:off x="1507666" y="1681380"/>
                <a:ext cx="272858" cy="310517"/>
                <a:chOff x="1507666" y="1681380"/>
                <a:chExt cx="272858" cy="310517"/>
              </a:xfrm>
            </p:grpSpPr>
            <p:grpSp>
              <p:nvGrpSpPr>
                <p:cNvPr id="10650" name="Google Shape;10650;p77"/>
                <p:cNvGrpSpPr/>
                <p:nvPr/>
              </p:nvGrpSpPr>
              <p:grpSpPr>
                <a:xfrm>
                  <a:off x="1507666" y="1700120"/>
                  <a:ext cx="166395" cy="272985"/>
                  <a:chOff x="1507666" y="1700120"/>
                  <a:chExt cx="166395" cy="272985"/>
                </a:xfrm>
              </p:grpSpPr>
              <p:sp>
                <p:nvSpPr>
                  <p:cNvPr id="10651" name="Google Shape;10651;p7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7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7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7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7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7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7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58" name="Google Shape;10658;p7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7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10660" name="Google Shape;10660;p77"/>
          <p:cNvGrpSpPr/>
          <p:nvPr/>
        </p:nvGrpSpPr>
        <p:grpSpPr>
          <a:xfrm>
            <a:off x="6841404" y="2533516"/>
            <a:ext cx="1622269" cy="552444"/>
            <a:chOff x="6894650" y="2574740"/>
            <a:chExt cx="1445100" cy="492111"/>
          </a:xfrm>
        </p:grpSpPr>
        <p:sp>
          <p:nvSpPr>
            <p:cNvPr id="10661" name="Google Shape;10661;p7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7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7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7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7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0666" name="Google Shape;10666;p77"/>
            <p:cNvCxnSpPr/>
            <p:nvPr/>
          </p:nvCxnSpPr>
          <p:spPr>
            <a:xfrm>
              <a:off x="6894650" y="2821921"/>
              <a:ext cx="1445100" cy="0"/>
            </a:xfrm>
            <a:prstGeom prst="straightConnector1">
              <a:avLst/>
            </a:prstGeom>
            <a:noFill/>
            <a:ln w="9525" cap="flat" cmpd="sng">
              <a:solidFill>
                <a:srgbClr val="869FB2"/>
              </a:solidFill>
              <a:prstDash val="solid"/>
              <a:round/>
              <a:headEnd type="none" w="sm" len="sm"/>
              <a:tailEnd type="none" w="sm" len="sm"/>
            </a:ln>
          </p:spPr>
        </p:cxnSp>
      </p:grpSp>
      <p:grpSp>
        <p:nvGrpSpPr>
          <p:cNvPr id="10667" name="Google Shape;10667;p77"/>
          <p:cNvGrpSpPr/>
          <p:nvPr/>
        </p:nvGrpSpPr>
        <p:grpSpPr>
          <a:xfrm>
            <a:off x="6860947" y="3907768"/>
            <a:ext cx="1583206" cy="475705"/>
            <a:chOff x="6953919" y="3907920"/>
            <a:chExt cx="1377300" cy="475705"/>
          </a:xfrm>
        </p:grpSpPr>
        <p:cxnSp>
          <p:nvCxnSpPr>
            <p:cNvPr id="10668" name="Google Shape;10668;p77"/>
            <p:cNvCxnSpPr/>
            <p:nvPr/>
          </p:nvCxnSpPr>
          <p:spPr>
            <a:xfrm rot="10800000">
              <a:off x="7118546" y="4100689"/>
              <a:ext cx="0" cy="185100"/>
            </a:xfrm>
            <a:prstGeom prst="straightConnector1">
              <a:avLst/>
            </a:prstGeom>
            <a:noFill/>
            <a:ln w="19050" cap="flat" cmpd="sng">
              <a:solidFill>
                <a:srgbClr val="5F7D95"/>
              </a:solidFill>
              <a:prstDash val="solid"/>
              <a:round/>
              <a:headEnd type="none" w="sm" len="sm"/>
              <a:tailEnd type="none" w="sm" len="sm"/>
            </a:ln>
          </p:spPr>
        </p:cxnSp>
        <p:cxnSp>
          <p:nvCxnSpPr>
            <p:cNvPr id="10669" name="Google Shape;10669;p77"/>
            <p:cNvCxnSpPr/>
            <p:nvPr/>
          </p:nvCxnSpPr>
          <p:spPr>
            <a:xfrm>
              <a:off x="7480500" y="4197025"/>
              <a:ext cx="0" cy="186600"/>
            </a:xfrm>
            <a:prstGeom prst="straightConnector1">
              <a:avLst/>
            </a:prstGeom>
            <a:noFill/>
            <a:ln w="19050" cap="flat" cmpd="sng">
              <a:solidFill>
                <a:srgbClr val="5F7D95"/>
              </a:solidFill>
              <a:prstDash val="solid"/>
              <a:round/>
              <a:headEnd type="none" w="sm" len="sm"/>
              <a:tailEnd type="none" w="sm" len="sm"/>
            </a:ln>
          </p:spPr>
        </p:cxnSp>
        <p:cxnSp>
          <p:nvCxnSpPr>
            <p:cNvPr id="10670" name="Google Shape;10670;p77"/>
            <p:cNvCxnSpPr/>
            <p:nvPr/>
          </p:nvCxnSpPr>
          <p:spPr>
            <a:xfrm rot="10800000">
              <a:off x="7848574" y="3907920"/>
              <a:ext cx="0" cy="185100"/>
            </a:xfrm>
            <a:prstGeom prst="straightConnector1">
              <a:avLst/>
            </a:prstGeom>
            <a:noFill/>
            <a:ln w="19050" cap="flat" cmpd="sng">
              <a:solidFill>
                <a:srgbClr val="5F7D95"/>
              </a:solidFill>
              <a:prstDash val="solid"/>
              <a:round/>
              <a:headEnd type="none" w="sm" len="sm"/>
              <a:tailEnd type="none" w="sm" len="sm"/>
            </a:ln>
          </p:spPr>
        </p:cxnSp>
        <p:cxnSp>
          <p:nvCxnSpPr>
            <p:cNvPr id="10671" name="Google Shape;10671;p77"/>
            <p:cNvCxnSpPr/>
            <p:nvPr/>
          </p:nvCxnSpPr>
          <p:spPr>
            <a:xfrm>
              <a:off x="8218032" y="3997243"/>
              <a:ext cx="0" cy="197100"/>
            </a:xfrm>
            <a:prstGeom prst="straightConnector1">
              <a:avLst/>
            </a:prstGeom>
            <a:noFill/>
            <a:ln w="19050" cap="flat" cmpd="sng">
              <a:solidFill>
                <a:srgbClr val="5F7D95"/>
              </a:solidFill>
              <a:prstDash val="solid"/>
              <a:round/>
              <a:headEnd type="none" w="sm" len="sm"/>
              <a:tailEnd type="none" w="sm" len="sm"/>
            </a:ln>
          </p:spPr>
        </p:cxnSp>
        <p:cxnSp>
          <p:nvCxnSpPr>
            <p:cNvPr id="10672" name="Google Shape;10672;p77"/>
            <p:cNvCxnSpPr/>
            <p:nvPr/>
          </p:nvCxnSpPr>
          <p:spPr>
            <a:xfrm flipH="1">
              <a:off x="6953919" y="3961822"/>
              <a:ext cx="1377300" cy="376800"/>
            </a:xfrm>
            <a:prstGeom prst="straightConnector1">
              <a:avLst/>
            </a:prstGeom>
            <a:noFill/>
            <a:ln w="19050" cap="flat" cmpd="sng">
              <a:solidFill>
                <a:srgbClr val="435D74"/>
              </a:solidFill>
              <a:prstDash val="solid"/>
              <a:round/>
              <a:headEnd type="none" w="sm" len="sm"/>
              <a:tailEnd type="none" w="sm" len="sm"/>
            </a:ln>
          </p:spPr>
        </p:cxnSp>
      </p:grpSp>
      <p:grpSp>
        <p:nvGrpSpPr>
          <p:cNvPr id="10673" name="Google Shape;10673;p77"/>
          <p:cNvGrpSpPr/>
          <p:nvPr/>
        </p:nvGrpSpPr>
        <p:grpSpPr>
          <a:xfrm>
            <a:off x="2364533" y="2668912"/>
            <a:ext cx="836285" cy="824529"/>
            <a:chOff x="2389399" y="2595741"/>
            <a:chExt cx="812796" cy="801369"/>
          </a:xfrm>
        </p:grpSpPr>
        <p:grpSp>
          <p:nvGrpSpPr>
            <p:cNvPr id="10674" name="Google Shape;10674;p77"/>
            <p:cNvGrpSpPr/>
            <p:nvPr/>
          </p:nvGrpSpPr>
          <p:grpSpPr>
            <a:xfrm>
              <a:off x="2492145" y="2881565"/>
              <a:ext cx="607299" cy="229751"/>
              <a:chOff x="2492145" y="2881565"/>
              <a:chExt cx="607299" cy="229751"/>
            </a:xfrm>
          </p:grpSpPr>
          <p:sp>
            <p:nvSpPr>
              <p:cNvPr id="10675" name="Google Shape;10675;p7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7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7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8" name="Google Shape;10678;p77"/>
            <p:cNvGrpSpPr/>
            <p:nvPr/>
          </p:nvGrpSpPr>
          <p:grpSpPr>
            <a:xfrm>
              <a:off x="2389399" y="2595741"/>
              <a:ext cx="812796" cy="296825"/>
              <a:chOff x="2389399" y="2595741"/>
              <a:chExt cx="812796" cy="296825"/>
            </a:xfrm>
          </p:grpSpPr>
          <p:grpSp>
            <p:nvGrpSpPr>
              <p:cNvPr id="10679" name="Google Shape;10679;p77"/>
              <p:cNvGrpSpPr/>
              <p:nvPr/>
            </p:nvGrpSpPr>
            <p:grpSpPr>
              <a:xfrm>
                <a:off x="2389399" y="2595741"/>
                <a:ext cx="363638" cy="296825"/>
                <a:chOff x="2389399" y="2595741"/>
                <a:chExt cx="363638" cy="296825"/>
              </a:xfrm>
            </p:grpSpPr>
            <p:grpSp>
              <p:nvGrpSpPr>
                <p:cNvPr id="10680" name="Google Shape;10680;p77"/>
                <p:cNvGrpSpPr/>
                <p:nvPr/>
              </p:nvGrpSpPr>
              <p:grpSpPr>
                <a:xfrm>
                  <a:off x="2493852" y="2794333"/>
                  <a:ext cx="259185" cy="98233"/>
                  <a:chOff x="2493852" y="2794333"/>
                  <a:chExt cx="259185" cy="98233"/>
                </a:xfrm>
              </p:grpSpPr>
              <p:sp>
                <p:nvSpPr>
                  <p:cNvPr id="10681" name="Google Shape;10681;p7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7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7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84" name="Google Shape;10684;p77"/>
                <p:cNvGrpSpPr/>
                <p:nvPr/>
              </p:nvGrpSpPr>
              <p:grpSpPr>
                <a:xfrm>
                  <a:off x="2389399" y="2595741"/>
                  <a:ext cx="224343" cy="182054"/>
                  <a:chOff x="2389399" y="2595741"/>
                  <a:chExt cx="224343" cy="182054"/>
                </a:xfrm>
              </p:grpSpPr>
              <p:sp>
                <p:nvSpPr>
                  <p:cNvPr id="10685" name="Google Shape;10685;p7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7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687" name="Google Shape;10687;p77"/>
              <p:cNvGrpSpPr/>
              <p:nvPr/>
            </p:nvGrpSpPr>
            <p:grpSpPr>
              <a:xfrm>
                <a:off x="2683630" y="2595741"/>
                <a:ext cx="224334" cy="296825"/>
                <a:chOff x="2683630" y="2595741"/>
                <a:chExt cx="224334" cy="296825"/>
              </a:xfrm>
            </p:grpSpPr>
            <p:grpSp>
              <p:nvGrpSpPr>
                <p:cNvPr id="10688" name="Google Shape;10688;p77"/>
                <p:cNvGrpSpPr/>
                <p:nvPr/>
              </p:nvGrpSpPr>
              <p:grpSpPr>
                <a:xfrm>
                  <a:off x="2788083" y="2794333"/>
                  <a:ext cx="15356" cy="98233"/>
                  <a:chOff x="2788083" y="2794333"/>
                  <a:chExt cx="15356" cy="98233"/>
                </a:xfrm>
              </p:grpSpPr>
              <p:sp>
                <p:nvSpPr>
                  <p:cNvPr id="10689" name="Google Shape;10689;p7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7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7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92" name="Google Shape;10692;p77"/>
                <p:cNvGrpSpPr/>
                <p:nvPr/>
              </p:nvGrpSpPr>
              <p:grpSpPr>
                <a:xfrm>
                  <a:off x="2683630" y="2595741"/>
                  <a:ext cx="224334" cy="182054"/>
                  <a:chOff x="2683630" y="2595741"/>
                  <a:chExt cx="224334" cy="182054"/>
                </a:xfrm>
              </p:grpSpPr>
              <p:sp>
                <p:nvSpPr>
                  <p:cNvPr id="10693" name="Google Shape;10693;p7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7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695" name="Google Shape;10695;p77"/>
              <p:cNvGrpSpPr/>
              <p:nvPr/>
            </p:nvGrpSpPr>
            <p:grpSpPr>
              <a:xfrm>
                <a:off x="2838475" y="2595741"/>
                <a:ext cx="363720" cy="296825"/>
                <a:chOff x="2838475" y="2595741"/>
                <a:chExt cx="363720" cy="296825"/>
              </a:xfrm>
            </p:grpSpPr>
            <p:grpSp>
              <p:nvGrpSpPr>
                <p:cNvPr id="10696" name="Google Shape;10696;p77"/>
                <p:cNvGrpSpPr/>
                <p:nvPr/>
              </p:nvGrpSpPr>
              <p:grpSpPr>
                <a:xfrm>
                  <a:off x="2838475" y="2794333"/>
                  <a:ext cx="259186" cy="98233"/>
                  <a:chOff x="2838475" y="2794333"/>
                  <a:chExt cx="259186" cy="98233"/>
                </a:xfrm>
              </p:grpSpPr>
              <p:sp>
                <p:nvSpPr>
                  <p:cNvPr id="10697" name="Google Shape;10697;p7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7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7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0" name="Google Shape;10700;p77"/>
                <p:cNvGrpSpPr/>
                <p:nvPr/>
              </p:nvGrpSpPr>
              <p:grpSpPr>
                <a:xfrm>
                  <a:off x="2977852" y="2595741"/>
                  <a:ext cx="224343" cy="182054"/>
                  <a:chOff x="2977852" y="2595741"/>
                  <a:chExt cx="224343" cy="182054"/>
                </a:xfrm>
              </p:grpSpPr>
              <p:sp>
                <p:nvSpPr>
                  <p:cNvPr id="10701" name="Google Shape;10701;p7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7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10703" name="Google Shape;10703;p77"/>
            <p:cNvGrpSpPr/>
            <p:nvPr/>
          </p:nvGrpSpPr>
          <p:grpSpPr>
            <a:xfrm>
              <a:off x="2389399" y="3100241"/>
              <a:ext cx="812796" cy="296869"/>
              <a:chOff x="2389399" y="3100241"/>
              <a:chExt cx="812796" cy="296869"/>
            </a:xfrm>
          </p:grpSpPr>
          <p:grpSp>
            <p:nvGrpSpPr>
              <p:cNvPr id="10704" name="Google Shape;10704;p77"/>
              <p:cNvGrpSpPr/>
              <p:nvPr/>
            </p:nvGrpSpPr>
            <p:grpSpPr>
              <a:xfrm>
                <a:off x="2683630" y="3100241"/>
                <a:ext cx="224334" cy="296869"/>
                <a:chOff x="2683630" y="3100241"/>
                <a:chExt cx="224334" cy="296869"/>
              </a:xfrm>
            </p:grpSpPr>
            <p:grpSp>
              <p:nvGrpSpPr>
                <p:cNvPr id="10705" name="Google Shape;10705;p77"/>
                <p:cNvGrpSpPr/>
                <p:nvPr/>
              </p:nvGrpSpPr>
              <p:grpSpPr>
                <a:xfrm>
                  <a:off x="2788083" y="3100241"/>
                  <a:ext cx="15356" cy="98236"/>
                  <a:chOff x="2788083" y="3100241"/>
                  <a:chExt cx="15356" cy="98236"/>
                </a:xfrm>
              </p:grpSpPr>
              <p:sp>
                <p:nvSpPr>
                  <p:cNvPr id="10706" name="Google Shape;10706;p7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7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7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9" name="Google Shape;10709;p77"/>
                <p:cNvGrpSpPr/>
                <p:nvPr/>
              </p:nvGrpSpPr>
              <p:grpSpPr>
                <a:xfrm>
                  <a:off x="2683630" y="3215065"/>
                  <a:ext cx="224334" cy="182045"/>
                  <a:chOff x="2683630" y="3215065"/>
                  <a:chExt cx="224334" cy="182045"/>
                </a:xfrm>
              </p:grpSpPr>
              <p:sp>
                <p:nvSpPr>
                  <p:cNvPr id="10710" name="Google Shape;10710;p7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7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712" name="Google Shape;10712;p77"/>
              <p:cNvGrpSpPr/>
              <p:nvPr/>
            </p:nvGrpSpPr>
            <p:grpSpPr>
              <a:xfrm>
                <a:off x="2389399" y="3100241"/>
                <a:ext cx="363638" cy="296869"/>
                <a:chOff x="2389399" y="3100241"/>
                <a:chExt cx="363638" cy="296869"/>
              </a:xfrm>
            </p:grpSpPr>
            <p:grpSp>
              <p:nvGrpSpPr>
                <p:cNvPr id="10713" name="Google Shape;10713;p77"/>
                <p:cNvGrpSpPr/>
                <p:nvPr/>
              </p:nvGrpSpPr>
              <p:grpSpPr>
                <a:xfrm>
                  <a:off x="2493852" y="3100241"/>
                  <a:ext cx="259185" cy="98236"/>
                  <a:chOff x="2493852" y="3100241"/>
                  <a:chExt cx="259185" cy="98236"/>
                </a:xfrm>
              </p:grpSpPr>
              <p:sp>
                <p:nvSpPr>
                  <p:cNvPr id="10714" name="Google Shape;10714;p7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7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7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17" name="Google Shape;10717;p77"/>
                <p:cNvGrpSpPr/>
                <p:nvPr/>
              </p:nvGrpSpPr>
              <p:grpSpPr>
                <a:xfrm>
                  <a:off x="2389399" y="3215065"/>
                  <a:ext cx="224343" cy="182045"/>
                  <a:chOff x="2389399" y="3215065"/>
                  <a:chExt cx="224343" cy="182045"/>
                </a:xfrm>
              </p:grpSpPr>
              <p:sp>
                <p:nvSpPr>
                  <p:cNvPr id="10718" name="Google Shape;10718;p7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7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720" name="Google Shape;10720;p77"/>
              <p:cNvGrpSpPr/>
              <p:nvPr/>
            </p:nvGrpSpPr>
            <p:grpSpPr>
              <a:xfrm>
                <a:off x="2838475" y="3100241"/>
                <a:ext cx="363720" cy="296869"/>
                <a:chOff x="2838475" y="3100241"/>
                <a:chExt cx="363720" cy="296869"/>
              </a:xfrm>
            </p:grpSpPr>
            <p:grpSp>
              <p:nvGrpSpPr>
                <p:cNvPr id="10721" name="Google Shape;10721;p77"/>
                <p:cNvGrpSpPr/>
                <p:nvPr/>
              </p:nvGrpSpPr>
              <p:grpSpPr>
                <a:xfrm>
                  <a:off x="2838475" y="3100241"/>
                  <a:ext cx="259186" cy="98236"/>
                  <a:chOff x="2838475" y="3100241"/>
                  <a:chExt cx="259186" cy="98236"/>
                </a:xfrm>
              </p:grpSpPr>
              <p:sp>
                <p:nvSpPr>
                  <p:cNvPr id="10722" name="Google Shape;10722;p7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7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7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25" name="Google Shape;10725;p77"/>
                <p:cNvGrpSpPr/>
                <p:nvPr/>
              </p:nvGrpSpPr>
              <p:grpSpPr>
                <a:xfrm>
                  <a:off x="2977852" y="3215065"/>
                  <a:ext cx="224343" cy="182045"/>
                  <a:chOff x="2977852" y="3215065"/>
                  <a:chExt cx="224343" cy="182045"/>
                </a:xfrm>
              </p:grpSpPr>
              <p:sp>
                <p:nvSpPr>
                  <p:cNvPr id="10726" name="Google Shape;10726;p7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7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731"/>
        <p:cNvGrpSpPr/>
        <p:nvPr/>
      </p:nvGrpSpPr>
      <p:grpSpPr>
        <a:xfrm>
          <a:off x="0" y="0"/>
          <a:ext cx="0" cy="0"/>
          <a:chOff x="0" y="0"/>
          <a:chExt cx="0" cy="0"/>
        </a:xfrm>
      </p:grpSpPr>
      <p:grpSp>
        <p:nvGrpSpPr>
          <p:cNvPr id="10732" name="Google Shape;10732;p78"/>
          <p:cNvGrpSpPr/>
          <p:nvPr/>
        </p:nvGrpSpPr>
        <p:grpSpPr>
          <a:xfrm>
            <a:off x="718875" y="3363288"/>
            <a:ext cx="2390414" cy="1024800"/>
            <a:chOff x="728925" y="3296613"/>
            <a:chExt cx="2390414" cy="1024800"/>
          </a:xfrm>
        </p:grpSpPr>
        <p:grpSp>
          <p:nvGrpSpPr>
            <p:cNvPr id="10733" name="Google Shape;10733;p78"/>
            <p:cNvGrpSpPr/>
            <p:nvPr/>
          </p:nvGrpSpPr>
          <p:grpSpPr>
            <a:xfrm>
              <a:off x="728925" y="3619800"/>
              <a:ext cx="2390414" cy="500893"/>
              <a:chOff x="728925" y="3619800"/>
              <a:chExt cx="2390414" cy="500893"/>
            </a:xfrm>
          </p:grpSpPr>
          <p:sp>
            <p:nvSpPr>
              <p:cNvPr id="10734" name="Google Shape;10734;p7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10735" name="Google Shape;10735;p7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10736" name="Google Shape;10736;p78"/>
            <p:cNvGrpSpPr/>
            <p:nvPr/>
          </p:nvGrpSpPr>
          <p:grpSpPr>
            <a:xfrm>
              <a:off x="1348050" y="3296613"/>
              <a:ext cx="1706152" cy="1024800"/>
              <a:chOff x="1348050" y="3296613"/>
              <a:chExt cx="1706152" cy="1024800"/>
            </a:xfrm>
          </p:grpSpPr>
          <p:sp>
            <p:nvSpPr>
              <p:cNvPr id="10737" name="Google Shape;10737;p7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10738" name="Google Shape;10738;p7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10739" name="Google Shape;10739;p7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10740" name="Google Shape;10740;p7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10741" name="Google Shape;10741;p7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10742" name="Google Shape;10742;p78"/>
            <p:cNvGrpSpPr/>
            <p:nvPr/>
          </p:nvGrpSpPr>
          <p:grpSpPr>
            <a:xfrm>
              <a:off x="1455707" y="3654858"/>
              <a:ext cx="1491149" cy="417657"/>
              <a:chOff x="1455707" y="3654858"/>
              <a:chExt cx="1491149" cy="417657"/>
            </a:xfrm>
          </p:grpSpPr>
          <p:sp>
            <p:nvSpPr>
              <p:cNvPr id="10743" name="Google Shape;10743;p7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7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7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7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7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7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7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7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7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7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7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7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7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7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7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7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7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7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7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7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10763" name="Google Shape;10763;p78"/>
          <p:cNvGraphicFramePr/>
          <p:nvPr/>
        </p:nvGraphicFramePr>
        <p:xfrm>
          <a:off x="5954575" y="2361200"/>
          <a:ext cx="3000000" cy="3000000"/>
        </p:xfrm>
        <a:graphic>
          <a:graphicData uri="http://schemas.openxmlformats.org/drawingml/2006/table">
            <a:tbl>
              <a:tblPr>
                <a:noFill/>
                <a:tableStyleId>{731718FE-74D5-47FF-A030-8F7C6DD15B8B}</a:tableStyleId>
              </a:tblPr>
              <a:tblGrid>
                <a:gridCol w="626025"/>
                <a:gridCol w="626025"/>
                <a:gridCol w="626025"/>
                <a:gridCol w="626025"/>
              </a:tblGrid>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10764" name="Google Shape;10764;p78"/>
          <p:cNvGrpSpPr/>
          <p:nvPr/>
        </p:nvGrpSpPr>
        <p:grpSpPr>
          <a:xfrm>
            <a:off x="727251" y="1188964"/>
            <a:ext cx="2396505" cy="976502"/>
            <a:chOff x="749309" y="1112739"/>
            <a:chExt cx="2371603" cy="976502"/>
          </a:xfrm>
        </p:grpSpPr>
        <p:grpSp>
          <p:nvGrpSpPr>
            <p:cNvPr id="10765" name="Google Shape;10765;p78"/>
            <p:cNvGrpSpPr/>
            <p:nvPr/>
          </p:nvGrpSpPr>
          <p:grpSpPr>
            <a:xfrm>
              <a:off x="1092126" y="1112739"/>
              <a:ext cx="2028786" cy="975465"/>
              <a:chOff x="1092126" y="1112739"/>
              <a:chExt cx="2028786" cy="975465"/>
            </a:xfrm>
          </p:grpSpPr>
          <p:sp>
            <p:nvSpPr>
              <p:cNvPr id="10766" name="Google Shape;10766;p7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7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7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7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7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7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7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7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7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7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7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7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7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7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7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7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7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7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7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7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7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7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7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7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90" name="Google Shape;10790;p78"/>
            <p:cNvGrpSpPr/>
            <p:nvPr/>
          </p:nvGrpSpPr>
          <p:grpSpPr>
            <a:xfrm>
              <a:off x="749309" y="1112739"/>
              <a:ext cx="314700" cy="975465"/>
              <a:chOff x="749309" y="1112739"/>
              <a:chExt cx="314700" cy="975465"/>
            </a:xfrm>
          </p:grpSpPr>
          <p:sp>
            <p:nvSpPr>
              <p:cNvPr id="10791" name="Google Shape;10791;p7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7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7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7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95" name="Google Shape;10795;p7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7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7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7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10799" name="Google Shape;10799;p78"/>
          <p:cNvGraphicFramePr/>
          <p:nvPr/>
        </p:nvGraphicFramePr>
        <p:xfrm>
          <a:off x="5954600" y="1188950"/>
          <a:ext cx="3000000" cy="3000000"/>
        </p:xfrm>
        <a:graphic>
          <a:graphicData uri="http://schemas.openxmlformats.org/drawingml/2006/table">
            <a:tbl>
              <a:tblPr>
                <a:noFill/>
                <a:tableStyleId>{731718FE-74D5-47FF-A030-8F7C6DD15B8B}</a:tableStyleId>
              </a:tblPr>
              <a:tblGrid>
                <a:gridCol w="626025"/>
                <a:gridCol w="626025"/>
                <a:gridCol w="626025"/>
                <a:gridCol w="626025"/>
              </a:tblGrid>
              <a:tr h="3255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10800" name="Google Shape;10800;p78"/>
          <p:cNvGraphicFramePr/>
          <p:nvPr/>
        </p:nvGraphicFramePr>
        <p:xfrm>
          <a:off x="3375463" y="2361200"/>
          <a:ext cx="3000000" cy="3000000"/>
        </p:xfrm>
        <a:graphic>
          <a:graphicData uri="http://schemas.openxmlformats.org/drawingml/2006/table">
            <a:tbl>
              <a:tblPr>
                <a:noFill/>
                <a:tableStyleId>{731718FE-74D5-47FF-A030-8F7C6DD15B8B}</a:tableStyleId>
              </a:tblPr>
              <a:tblGrid>
                <a:gridCol w="590850"/>
                <a:gridCol w="590850"/>
                <a:gridCol w="590850"/>
                <a:gridCol w="590850"/>
              </a:tblGrid>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10801" name="Google Shape;10801;p78"/>
          <p:cNvGrpSpPr/>
          <p:nvPr/>
        </p:nvGrpSpPr>
        <p:grpSpPr>
          <a:xfrm>
            <a:off x="3377449" y="3352160"/>
            <a:ext cx="2363378" cy="1047074"/>
            <a:chOff x="3358399" y="3285485"/>
            <a:chExt cx="2363378" cy="1047074"/>
          </a:xfrm>
        </p:grpSpPr>
        <p:grpSp>
          <p:nvGrpSpPr>
            <p:cNvPr id="10802" name="Google Shape;10802;p78"/>
            <p:cNvGrpSpPr/>
            <p:nvPr/>
          </p:nvGrpSpPr>
          <p:grpSpPr>
            <a:xfrm>
              <a:off x="3358412" y="3285485"/>
              <a:ext cx="2363244" cy="139500"/>
              <a:chOff x="3358412" y="3285485"/>
              <a:chExt cx="2363244" cy="139500"/>
            </a:xfrm>
          </p:grpSpPr>
          <p:sp>
            <p:nvSpPr>
              <p:cNvPr id="10803" name="Google Shape;10803;p7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7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7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7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7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08" name="Google Shape;10808;p78"/>
            <p:cNvGrpSpPr/>
            <p:nvPr/>
          </p:nvGrpSpPr>
          <p:grpSpPr>
            <a:xfrm>
              <a:off x="3358412" y="3466996"/>
              <a:ext cx="2363244" cy="139500"/>
              <a:chOff x="3358412" y="3466996"/>
              <a:chExt cx="2363244" cy="139500"/>
            </a:xfrm>
          </p:grpSpPr>
          <p:sp>
            <p:nvSpPr>
              <p:cNvPr id="10809" name="Google Shape;10809;p7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7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7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7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7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4" name="Google Shape;10814;p78"/>
            <p:cNvGrpSpPr/>
            <p:nvPr/>
          </p:nvGrpSpPr>
          <p:grpSpPr>
            <a:xfrm>
              <a:off x="3358412" y="3648507"/>
              <a:ext cx="2363244" cy="139500"/>
              <a:chOff x="3358412" y="3648507"/>
              <a:chExt cx="2363244" cy="139500"/>
            </a:xfrm>
          </p:grpSpPr>
          <p:sp>
            <p:nvSpPr>
              <p:cNvPr id="10815" name="Google Shape;10815;p7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7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7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7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7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20" name="Google Shape;10820;p78"/>
            <p:cNvGrpSpPr/>
            <p:nvPr/>
          </p:nvGrpSpPr>
          <p:grpSpPr>
            <a:xfrm>
              <a:off x="3358412" y="3830018"/>
              <a:ext cx="2363244" cy="139500"/>
              <a:chOff x="3358412" y="3830018"/>
              <a:chExt cx="2363244" cy="139500"/>
            </a:xfrm>
          </p:grpSpPr>
          <p:sp>
            <p:nvSpPr>
              <p:cNvPr id="10821" name="Google Shape;10821;p7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7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7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7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7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26" name="Google Shape;10826;p78"/>
            <p:cNvGrpSpPr/>
            <p:nvPr/>
          </p:nvGrpSpPr>
          <p:grpSpPr>
            <a:xfrm>
              <a:off x="3358399" y="4011526"/>
              <a:ext cx="2363378" cy="139537"/>
              <a:chOff x="3294800" y="4134603"/>
              <a:chExt cx="2638876" cy="152400"/>
            </a:xfrm>
          </p:grpSpPr>
          <p:sp>
            <p:nvSpPr>
              <p:cNvPr id="10827" name="Google Shape;10827;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32" name="Google Shape;10832;p78"/>
            <p:cNvGrpSpPr/>
            <p:nvPr/>
          </p:nvGrpSpPr>
          <p:grpSpPr>
            <a:xfrm>
              <a:off x="3358399" y="4193022"/>
              <a:ext cx="2363378" cy="139537"/>
              <a:chOff x="3294800" y="4134603"/>
              <a:chExt cx="2638876" cy="152400"/>
            </a:xfrm>
          </p:grpSpPr>
          <p:sp>
            <p:nvSpPr>
              <p:cNvPr id="10833" name="Google Shape;10833;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10838" name="Google Shape;10838;p78"/>
          <p:cNvGraphicFramePr/>
          <p:nvPr/>
        </p:nvGraphicFramePr>
        <p:xfrm>
          <a:off x="728250" y="2361200"/>
          <a:ext cx="3000000" cy="3000000"/>
        </p:xfrm>
        <a:graphic>
          <a:graphicData uri="http://schemas.openxmlformats.org/drawingml/2006/table">
            <a:tbl>
              <a:tblPr>
                <a:noFill/>
                <a:tableStyleId>{731718FE-74D5-47FF-A030-8F7C6DD15B8B}</a:tableStyleId>
              </a:tblPr>
              <a:tblGrid>
                <a:gridCol w="592450"/>
                <a:gridCol w="592450"/>
                <a:gridCol w="592450"/>
                <a:gridCol w="592450"/>
              </a:tblGrid>
              <a:tr h="29645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10839" name="Google Shape;10839;p78"/>
          <p:cNvGrpSpPr/>
          <p:nvPr/>
        </p:nvGrpSpPr>
        <p:grpSpPr>
          <a:xfrm>
            <a:off x="4177919" y="2765014"/>
            <a:ext cx="1302095" cy="60959"/>
            <a:chOff x="3558802" y="4011427"/>
            <a:chExt cx="1866000" cy="111300"/>
          </a:xfrm>
        </p:grpSpPr>
        <p:sp>
          <p:nvSpPr>
            <p:cNvPr id="10840" name="Google Shape;10840;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42" name="Google Shape;10842;p78"/>
          <p:cNvGrpSpPr/>
          <p:nvPr/>
        </p:nvGrpSpPr>
        <p:grpSpPr>
          <a:xfrm>
            <a:off x="4723407" y="3047174"/>
            <a:ext cx="914340" cy="60959"/>
            <a:chOff x="3558802" y="4011427"/>
            <a:chExt cx="1866000" cy="111300"/>
          </a:xfrm>
        </p:grpSpPr>
        <p:sp>
          <p:nvSpPr>
            <p:cNvPr id="10843" name="Google Shape;10843;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45" name="Google Shape;10845;p78"/>
          <p:cNvGrpSpPr/>
          <p:nvPr/>
        </p:nvGrpSpPr>
        <p:grpSpPr>
          <a:xfrm>
            <a:off x="5926925" y="3381696"/>
            <a:ext cx="2519825" cy="1001454"/>
            <a:chOff x="1906114" y="789980"/>
            <a:chExt cx="1487676" cy="606868"/>
          </a:xfrm>
        </p:grpSpPr>
        <p:cxnSp>
          <p:nvCxnSpPr>
            <p:cNvPr id="10846" name="Google Shape;10846;p78"/>
            <p:cNvCxnSpPr/>
            <p:nvPr/>
          </p:nvCxnSpPr>
          <p:spPr>
            <a:xfrm rot="10800000">
              <a:off x="2109981" y="1180903"/>
              <a:ext cx="1280400" cy="0"/>
            </a:xfrm>
            <a:prstGeom prst="straightConnector1">
              <a:avLst/>
            </a:prstGeom>
            <a:noFill/>
            <a:ln w="9525" cap="flat" cmpd="sng">
              <a:solidFill>
                <a:srgbClr val="B3C3CE"/>
              </a:solidFill>
              <a:prstDash val="solid"/>
              <a:round/>
              <a:headEnd type="none" w="sm" len="sm"/>
              <a:tailEnd type="none" w="sm" len="sm"/>
            </a:ln>
          </p:spPr>
        </p:cxnSp>
        <p:cxnSp>
          <p:nvCxnSpPr>
            <p:cNvPr id="10847" name="Google Shape;10847;p78"/>
            <p:cNvCxnSpPr/>
            <p:nvPr/>
          </p:nvCxnSpPr>
          <p:spPr>
            <a:xfrm rot="10800000">
              <a:off x="2109981" y="985080"/>
              <a:ext cx="1280400" cy="0"/>
            </a:xfrm>
            <a:prstGeom prst="straightConnector1">
              <a:avLst/>
            </a:prstGeom>
            <a:noFill/>
            <a:ln w="9525" cap="flat" cmpd="sng">
              <a:solidFill>
                <a:srgbClr val="B3C3CE"/>
              </a:solidFill>
              <a:prstDash val="solid"/>
              <a:round/>
              <a:headEnd type="none" w="sm" len="sm"/>
              <a:tailEnd type="none" w="sm" len="sm"/>
            </a:ln>
          </p:spPr>
        </p:cxnSp>
        <p:cxnSp>
          <p:nvCxnSpPr>
            <p:cNvPr id="10848" name="Google Shape;10848;p78"/>
            <p:cNvCxnSpPr/>
            <p:nvPr/>
          </p:nvCxnSpPr>
          <p:spPr>
            <a:xfrm rot="10800000">
              <a:off x="2109981" y="1376729"/>
              <a:ext cx="1280400" cy="0"/>
            </a:xfrm>
            <a:prstGeom prst="straightConnector1">
              <a:avLst/>
            </a:prstGeom>
            <a:noFill/>
            <a:ln w="9525" cap="flat" cmpd="sng">
              <a:solidFill>
                <a:srgbClr val="B3C3CE"/>
              </a:solidFill>
              <a:prstDash val="solid"/>
              <a:round/>
              <a:headEnd type="none" w="sm" len="sm"/>
              <a:tailEnd type="none" w="sm" len="sm"/>
            </a:ln>
          </p:spPr>
        </p:cxnSp>
        <p:sp>
          <p:nvSpPr>
            <p:cNvPr id="10849" name="Google Shape;10849;p7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JANUARY</a:t>
              </a:r>
              <a:endParaRPr sz="300" b="0" i="0" u="none" strike="noStrike" cap="none">
                <a:solidFill>
                  <a:srgbClr val="E3E9ED"/>
                </a:solidFill>
                <a:latin typeface="Arial"/>
                <a:ea typeface="Arial"/>
                <a:cs typeface="Arial"/>
                <a:sym typeface="Arial"/>
              </a:endParaRPr>
            </a:p>
          </p:txBody>
        </p:sp>
        <p:sp>
          <p:nvSpPr>
            <p:cNvPr id="10850" name="Google Shape;10850;p7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FEBRUARY</a:t>
              </a:r>
              <a:endParaRPr sz="300" b="0" i="0" u="none" strike="noStrike" cap="none">
                <a:solidFill>
                  <a:srgbClr val="E3E9ED"/>
                </a:solidFill>
                <a:latin typeface="Arial"/>
                <a:ea typeface="Arial"/>
                <a:cs typeface="Arial"/>
                <a:sym typeface="Arial"/>
              </a:endParaRPr>
            </a:p>
          </p:txBody>
        </p:sp>
        <p:sp>
          <p:nvSpPr>
            <p:cNvPr id="10851" name="Google Shape;10851;p7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MARCH</a:t>
              </a:r>
              <a:endParaRPr sz="300" b="0" i="0" u="none" strike="noStrike" cap="none">
                <a:solidFill>
                  <a:srgbClr val="E3E9ED"/>
                </a:solidFill>
                <a:latin typeface="Arial"/>
                <a:ea typeface="Arial"/>
                <a:cs typeface="Arial"/>
                <a:sym typeface="Arial"/>
              </a:endParaRPr>
            </a:p>
          </p:txBody>
        </p:sp>
        <p:sp>
          <p:nvSpPr>
            <p:cNvPr id="10852" name="Google Shape;10852;p7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APRIL</a:t>
              </a:r>
              <a:endParaRPr sz="300" b="0" i="0" u="none" strike="noStrike" cap="none">
                <a:solidFill>
                  <a:srgbClr val="E3E9ED"/>
                </a:solidFill>
                <a:latin typeface="Arial"/>
                <a:ea typeface="Arial"/>
                <a:cs typeface="Arial"/>
                <a:sym typeface="Arial"/>
              </a:endParaRPr>
            </a:p>
          </p:txBody>
        </p:sp>
        <p:sp>
          <p:nvSpPr>
            <p:cNvPr id="10853" name="Google Shape;10853;p7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7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7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7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7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7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7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PHASE 1</a:t>
              </a:r>
              <a:endParaRPr sz="300" b="0" i="0" u="none" strike="noStrike" cap="none">
                <a:solidFill>
                  <a:srgbClr val="E3E9ED"/>
                </a:solidFill>
                <a:latin typeface="Arial"/>
                <a:ea typeface="Arial"/>
                <a:cs typeface="Arial"/>
                <a:sym typeface="Arial"/>
              </a:endParaRPr>
            </a:p>
          </p:txBody>
        </p:sp>
        <p:sp>
          <p:nvSpPr>
            <p:cNvPr id="10860" name="Google Shape;10860;p7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1</a:t>
              </a:r>
              <a:endParaRPr sz="300" b="0" i="0" u="none" strike="noStrike" cap="none">
                <a:solidFill>
                  <a:srgbClr val="E3E9ED"/>
                </a:solidFill>
                <a:latin typeface="Arial"/>
                <a:ea typeface="Arial"/>
                <a:cs typeface="Arial"/>
                <a:sym typeface="Arial"/>
              </a:endParaRPr>
            </a:p>
          </p:txBody>
        </p:sp>
        <p:sp>
          <p:nvSpPr>
            <p:cNvPr id="10861" name="Google Shape;10861;p7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2</a:t>
              </a:r>
              <a:endParaRPr sz="300" b="0" i="0" u="none" strike="noStrike" cap="none">
                <a:solidFill>
                  <a:srgbClr val="E3E9ED"/>
                </a:solidFill>
                <a:latin typeface="Arial"/>
                <a:ea typeface="Arial"/>
                <a:cs typeface="Arial"/>
                <a:sym typeface="Arial"/>
              </a:endParaRPr>
            </a:p>
          </p:txBody>
        </p:sp>
        <p:sp>
          <p:nvSpPr>
            <p:cNvPr id="10862" name="Google Shape;10862;p7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63" name="Google Shape;10863;p78"/>
          <p:cNvGrpSpPr/>
          <p:nvPr/>
        </p:nvGrpSpPr>
        <p:grpSpPr>
          <a:xfrm>
            <a:off x="3372611" y="1159008"/>
            <a:ext cx="2363393" cy="1005865"/>
            <a:chOff x="3292400" y="1193188"/>
            <a:chExt cx="2615240" cy="1131075"/>
          </a:xfrm>
        </p:grpSpPr>
        <p:sp>
          <p:nvSpPr>
            <p:cNvPr id="10864" name="Google Shape;10864;p7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65" name="Google Shape;10865;p7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66" name="Google Shape;10866;p7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JANUARY</a:t>
              </a:r>
              <a:endParaRPr sz="200" b="0" i="0" u="none" strike="noStrike" cap="none">
                <a:solidFill>
                  <a:srgbClr val="FFFFFF"/>
                </a:solidFill>
                <a:latin typeface="Arial"/>
                <a:ea typeface="Arial"/>
                <a:cs typeface="Arial"/>
                <a:sym typeface="Arial"/>
              </a:endParaRPr>
            </a:p>
          </p:txBody>
        </p:sp>
        <p:sp>
          <p:nvSpPr>
            <p:cNvPr id="10867" name="Google Shape;10867;p7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FEBRUARY</a:t>
              </a:r>
              <a:endParaRPr sz="200" b="0" i="0" u="none" strike="noStrike" cap="none">
                <a:solidFill>
                  <a:srgbClr val="FFFFFF"/>
                </a:solidFill>
                <a:latin typeface="Arial"/>
                <a:ea typeface="Arial"/>
                <a:cs typeface="Arial"/>
                <a:sym typeface="Arial"/>
              </a:endParaRPr>
            </a:p>
          </p:txBody>
        </p:sp>
        <p:sp>
          <p:nvSpPr>
            <p:cNvPr id="10868" name="Google Shape;10868;p7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MARCH</a:t>
              </a:r>
              <a:endParaRPr sz="200" b="0" i="0" u="none" strike="noStrike" cap="none">
                <a:solidFill>
                  <a:srgbClr val="FFFFFF"/>
                </a:solidFill>
                <a:latin typeface="Arial"/>
                <a:ea typeface="Arial"/>
                <a:cs typeface="Arial"/>
                <a:sym typeface="Arial"/>
              </a:endParaRPr>
            </a:p>
          </p:txBody>
        </p:sp>
        <p:sp>
          <p:nvSpPr>
            <p:cNvPr id="10869" name="Google Shape;10869;p7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APRIL</a:t>
              </a:r>
              <a:endParaRPr sz="200" b="0" i="0" u="none" strike="noStrike" cap="none">
                <a:solidFill>
                  <a:srgbClr val="FFFFFF"/>
                </a:solidFill>
                <a:latin typeface="Arial"/>
                <a:ea typeface="Arial"/>
                <a:cs typeface="Arial"/>
                <a:sym typeface="Arial"/>
              </a:endParaRPr>
            </a:p>
          </p:txBody>
        </p:sp>
        <p:sp>
          <p:nvSpPr>
            <p:cNvPr id="10870" name="Google Shape;10870;p7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MAY</a:t>
              </a:r>
              <a:endParaRPr sz="200" b="0" i="0" u="none" strike="noStrike" cap="none">
                <a:solidFill>
                  <a:srgbClr val="FFFFFF"/>
                </a:solidFill>
                <a:latin typeface="Arial"/>
                <a:ea typeface="Arial"/>
                <a:cs typeface="Arial"/>
                <a:sym typeface="Arial"/>
              </a:endParaRPr>
            </a:p>
          </p:txBody>
        </p:sp>
        <p:sp>
          <p:nvSpPr>
            <p:cNvPr id="10871" name="Google Shape;10871;p7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JUNE</a:t>
              </a:r>
              <a:endParaRPr sz="200" b="0" i="0" u="none" strike="noStrike" cap="none">
                <a:solidFill>
                  <a:srgbClr val="FFFFFF"/>
                </a:solidFill>
                <a:latin typeface="Arial"/>
                <a:ea typeface="Arial"/>
                <a:cs typeface="Arial"/>
                <a:sym typeface="Arial"/>
              </a:endParaRPr>
            </a:p>
          </p:txBody>
        </p:sp>
        <p:sp>
          <p:nvSpPr>
            <p:cNvPr id="10872" name="Google Shape;10872;p7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1</a:t>
              </a:r>
              <a:endParaRPr sz="200" b="0" i="0" u="none" strike="noStrike" cap="none">
                <a:solidFill>
                  <a:srgbClr val="FFFFFF"/>
                </a:solidFill>
                <a:latin typeface="Arial"/>
                <a:ea typeface="Arial"/>
                <a:cs typeface="Arial"/>
                <a:sym typeface="Arial"/>
              </a:endParaRPr>
            </a:p>
          </p:txBody>
        </p:sp>
        <p:sp>
          <p:nvSpPr>
            <p:cNvPr id="10873" name="Google Shape;10873;p7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2</a:t>
              </a:r>
              <a:endParaRPr sz="200" b="0" i="0" u="none" strike="noStrike" cap="none">
                <a:solidFill>
                  <a:srgbClr val="FFFFFF"/>
                </a:solidFill>
                <a:latin typeface="Arial"/>
                <a:ea typeface="Arial"/>
                <a:cs typeface="Arial"/>
                <a:sym typeface="Arial"/>
              </a:endParaRPr>
            </a:p>
          </p:txBody>
        </p:sp>
        <p:sp>
          <p:nvSpPr>
            <p:cNvPr id="10874" name="Google Shape;10874;p7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10875" name="Google Shape;10875;p7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sp>
          <p:nvSpPr>
            <p:cNvPr id="10876" name="Google Shape;10876;p7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10877" name="Google Shape;10877;p7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grpSp>
          <p:nvGrpSpPr>
            <p:cNvPr id="10878" name="Google Shape;10878;p78"/>
            <p:cNvGrpSpPr/>
            <p:nvPr/>
          </p:nvGrpSpPr>
          <p:grpSpPr>
            <a:xfrm>
              <a:off x="3748438" y="1378608"/>
              <a:ext cx="2159202" cy="903971"/>
              <a:chOff x="1683525" y="2179850"/>
              <a:chExt cx="4519050" cy="2134525"/>
            </a:xfrm>
          </p:grpSpPr>
          <p:sp>
            <p:nvSpPr>
              <p:cNvPr id="10879" name="Google Shape;10879;p7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0" name="Google Shape;10880;p7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1" name="Google Shape;10881;p7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2" name="Google Shape;10882;p7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3" name="Google Shape;10883;p7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4" name="Google Shape;10884;p7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5" name="Google Shape;10885;p7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6" name="Google Shape;10886;p7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7" name="Google Shape;10887;p7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8" name="Google Shape;10888;p7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89" name="Google Shape;10889;p7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10890" name="Google Shape;10890;p7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894"/>
        <p:cNvGrpSpPr/>
        <p:nvPr/>
      </p:nvGrpSpPr>
      <p:grpSpPr>
        <a:xfrm>
          <a:off x="0" y="0"/>
          <a:ext cx="0" cy="0"/>
          <a:chOff x="0" y="0"/>
          <a:chExt cx="0" cy="0"/>
        </a:xfrm>
      </p:grpSpPr>
      <p:grpSp>
        <p:nvGrpSpPr>
          <p:cNvPr id="10895" name="Google Shape;10895;p79"/>
          <p:cNvGrpSpPr/>
          <p:nvPr/>
        </p:nvGrpSpPr>
        <p:grpSpPr>
          <a:xfrm>
            <a:off x="4814684" y="1191441"/>
            <a:ext cx="745431" cy="718863"/>
            <a:chOff x="4249974" y="1201875"/>
            <a:chExt cx="1958569" cy="1888762"/>
          </a:xfrm>
        </p:grpSpPr>
        <p:sp>
          <p:nvSpPr>
            <p:cNvPr id="10896" name="Google Shape;10896;p7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97" name="Google Shape;10897;p79"/>
            <p:cNvGrpSpPr/>
            <p:nvPr/>
          </p:nvGrpSpPr>
          <p:grpSpPr>
            <a:xfrm>
              <a:off x="5853089" y="1789143"/>
              <a:ext cx="355454" cy="1047937"/>
              <a:chOff x="5576108" y="2016725"/>
              <a:chExt cx="565200" cy="1666302"/>
            </a:xfrm>
          </p:grpSpPr>
          <p:sp>
            <p:nvSpPr>
              <p:cNvPr id="10898" name="Google Shape;10898;p7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10899" name="Google Shape;10899;p79"/>
              <p:cNvSpPr/>
              <p:nvPr/>
            </p:nvSpPr>
            <p:spPr>
              <a:xfrm rot="6479001">
                <a:off x="5275831" y="3050660"/>
                <a:ext cx="1119386" cy="1529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0" name="Google Shape;10900;p79"/>
            <p:cNvGrpSpPr/>
            <p:nvPr/>
          </p:nvGrpSpPr>
          <p:grpSpPr>
            <a:xfrm>
              <a:off x="4869751" y="2691676"/>
              <a:ext cx="1013602" cy="398962"/>
              <a:chOff x="4012527" y="3451825"/>
              <a:chExt cx="1611705" cy="634381"/>
            </a:xfrm>
          </p:grpSpPr>
          <p:sp>
            <p:nvSpPr>
              <p:cNvPr id="10901" name="Google Shape;10901;p7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10902" name="Google Shape;10902;p79"/>
              <p:cNvSpPr/>
              <p:nvPr/>
            </p:nvSpPr>
            <p:spPr>
              <a:xfrm rot="10799079">
                <a:off x="4012527" y="3933356"/>
                <a:ext cx="1119600" cy="152700"/>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3" name="Google Shape;10903;p79"/>
            <p:cNvGrpSpPr/>
            <p:nvPr/>
          </p:nvGrpSpPr>
          <p:grpSpPr>
            <a:xfrm>
              <a:off x="4276993" y="2155757"/>
              <a:ext cx="651909" cy="891561"/>
              <a:chOff x="3069997" y="2599674"/>
              <a:chExt cx="1036586" cy="1417651"/>
            </a:xfrm>
          </p:grpSpPr>
          <p:sp>
            <p:nvSpPr>
              <p:cNvPr id="10904" name="Google Shape;10904;p7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10905" name="Google Shape;10905;p79"/>
              <p:cNvSpPr/>
              <p:nvPr/>
            </p:nvSpPr>
            <p:spPr>
              <a:xfrm rot="-6478717">
                <a:off x="2755861" y="3079218"/>
                <a:ext cx="1119672" cy="153311"/>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6" name="Google Shape;10906;p79"/>
            <p:cNvGrpSpPr/>
            <p:nvPr/>
          </p:nvGrpSpPr>
          <p:grpSpPr>
            <a:xfrm>
              <a:off x="5054917" y="1201875"/>
              <a:ext cx="999520" cy="602691"/>
              <a:chOff x="4306958" y="1082925"/>
              <a:chExt cx="1589315" cy="958325"/>
            </a:xfrm>
          </p:grpSpPr>
          <p:sp>
            <p:nvSpPr>
              <p:cNvPr id="10907" name="Google Shape;10907;p7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10908" name="Google Shape;10908;p79"/>
              <p:cNvSpPr/>
              <p:nvPr/>
            </p:nvSpPr>
            <p:spPr>
              <a:xfrm rot="2159678">
                <a:off x="4838858" y="1574412"/>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9" name="Google Shape;10909;p79"/>
            <p:cNvGrpSpPr/>
            <p:nvPr/>
          </p:nvGrpSpPr>
          <p:grpSpPr>
            <a:xfrm>
              <a:off x="4249974" y="1303600"/>
              <a:ext cx="799487" cy="841184"/>
              <a:chOff x="3027033" y="1244677"/>
              <a:chExt cx="1271246" cy="1337548"/>
            </a:xfrm>
          </p:grpSpPr>
          <p:sp>
            <p:nvSpPr>
              <p:cNvPr id="10910" name="Google Shape;10910;p7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10911" name="Google Shape;10911;p79"/>
              <p:cNvSpPr/>
              <p:nvPr/>
            </p:nvSpPr>
            <p:spPr>
              <a:xfrm rot="-2159137">
                <a:off x="3240443" y="1559008"/>
                <a:ext cx="1119673" cy="153138"/>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912" name="Google Shape;10912;p79"/>
          <p:cNvGrpSpPr/>
          <p:nvPr/>
        </p:nvGrpSpPr>
        <p:grpSpPr>
          <a:xfrm>
            <a:off x="731056" y="2069891"/>
            <a:ext cx="761767" cy="729896"/>
            <a:chOff x="2657744" y="2337745"/>
            <a:chExt cx="832987" cy="798137"/>
          </a:xfrm>
        </p:grpSpPr>
        <p:sp>
          <p:nvSpPr>
            <p:cNvPr id="10913" name="Google Shape;10913;p7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7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7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7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7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7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19" name="Google Shape;10919;p79"/>
          <p:cNvGrpSpPr/>
          <p:nvPr/>
        </p:nvGrpSpPr>
        <p:grpSpPr>
          <a:xfrm>
            <a:off x="3242024" y="2073096"/>
            <a:ext cx="685570" cy="723586"/>
            <a:chOff x="3398134" y="2057755"/>
            <a:chExt cx="704087" cy="743130"/>
          </a:xfrm>
        </p:grpSpPr>
        <p:grpSp>
          <p:nvGrpSpPr>
            <p:cNvPr id="10920" name="Google Shape;10920;p79"/>
            <p:cNvGrpSpPr/>
            <p:nvPr/>
          </p:nvGrpSpPr>
          <p:grpSpPr>
            <a:xfrm>
              <a:off x="3398134" y="2290183"/>
              <a:ext cx="315300" cy="219900"/>
              <a:chOff x="3398134" y="2290183"/>
              <a:chExt cx="315300" cy="219900"/>
            </a:xfrm>
          </p:grpSpPr>
          <p:sp>
            <p:nvSpPr>
              <p:cNvPr id="10921" name="Google Shape;10921;p7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10922" name="Google Shape;10922;p79"/>
              <p:cNvCxnSpPr>
                <a:stCxn id="10921" idx="2"/>
              </p:cNvCxnSpPr>
              <p:nvPr/>
            </p:nvCxnSpPr>
            <p:spPr>
              <a:xfrm rot="10800000">
                <a:off x="3398134" y="2400133"/>
                <a:ext cx="95400" cy="0"/>
              </a:xfrm>
              <a:prstGeom prst="straightConnector1">
                <a:avLst/>
              </a:prstGeom>
              <a:noFill/>
              <a:ln w="9525" cap="flat" cmpd="sng">
                <a:solidFill>
                  <a:srgbClr val="435D74"/>
                </a:solidFill>
                <a:prstDash val="solid"/>
                <a:round/>
                <a:headEnd type="none" w="sm" len="sm"/>
                <a:tailEnd type="none" w="sm" len="sm"/>
              </a:ln>
            </p:spPr>
          </p:cxnSp>
        </p:grpSp>
        <p:grpSp>
          <p:nvGrpSpPr>
            <p:cNvPr id="10923" name="Google Shape;10923;p79"/>
            <p:cNvGrpSpPr/>
            <p:nvPr/>
          </p:nvGrpSpPr>
          <p:grpSpPr>
            <a:xfrm>
              <a:off x="3547823" y="2467358"/>
              <a:ext cx="219900" cy="333527"/>
              <a:chOff x="3547823" y="2467358"/>
              <a:chExt cx="219900" cy="333527"/>
            </a:xfrm>
          </p:grpSpPr>
          <p:sp>
            <p:nvSpPr>
              <p:cNvPr id="10924" name="Google Shape;10924;p7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10925" name="Google Shape;10925;p79"/>
              <p:cNvCxnSpPr/>
              <p:nvPr/>
            </p:nvCxnSpPr>
            <p:spPr>
              <a:xfrm rot="10800000">
                <a:off x="3657701" y="2687185"/>
                <a:ext cx="0" cy="113700"/>
              </a:xfrm>
              <a:prstGeom prst="straightConnector1">
                <a:avLst/>
              </a:prstGeom>
              <a:noFill/>
              <a:ln w="9525" cap="flat" cmpd="sng">
                <a:solidFill>
                  <a:srgbClr val="5F7D95"/>
                </a:solidFill>
                <a:prstDash val="solid"/>
                <a:round/>
                <a:headEnd type="none" w="sm" len="sm"/>
                <a:tailEnd type="none" w="sm" len="sm"/>
              </a:ln>
            </p:spPr>
          </p:cxnSp>
        </p:grpSp>
        <p:grpSp>
          <p:nvGrpSpPr>
            <p:cNvPr id="10926" name="Google Shape;10926;p79"/>
            <p:cNvGrpSpPr/>
            <p:nvPr/>
          </p:nvGrpSpPr>
          <p:grpSpPr>
            <a:xfrm>
              <a:off x="3734138" y="2467358"/>
              <a:ext cx="219900" cy="333527"/>
              <a:chOff x="3734138" y="2467358"/>
              <a:chExt cx="219900" cy="333527"/>
            </a:xfrm>
          </p:grpSpPr>
          <p:sp>
            <p:nvSpPr>
              <p:cNvPr id="10927" name="Google Shape;10927;p7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10928" name="Google Shape;10928;p79"/>
              <p:cNvCxnSpPr/>
              <p:nvPr/>
            </p:nvCxnSpPr>
            <p:spPr>
              <a:xfrm rot="10800000">
                <a:off x="3844020" y="2687185"/>
                <a:ext cx="0" cy="113700"/>
              </a:xfrm>
              <a:prstGeom prst="straightConnector1">
                <a:avLst/>
              </a:prstGeom>
              <a:noFill/>
              <a:ln w="9525" cap="flat" cmpd="sng">
                <a:solidFill>
                  <a:srgbClr val="869FB2"/>
                </a:solidFill>
                <a:prstDash val="solid"/>
                <a:round/>
                <a:headEnd type="none" w="sm" len="sm"/>
                <a:tailEnd type="none" w="sm" len="sm"/>
              </a:ln>
            </p:spPr>
          </p:cxnSp>
        </p:grpSp>
        <p:grpSp>
          <p:nvGrpSpPr>
            <p:cNvPr id="10929" name="Google Shape;10929;p79"/>
            <p:cNvGrpSpPr/>
            <p:nvPr/>
          </p:nvGrpSpPr>
          <p:grpSpPr>
            <a:xfrm>
              <a:off x="3787560" y="2288011"/>
              <a:ext cx="314661" cy="219900"/>
              <a:chOff x="3787560" y="2288011"/>
              <a:chExt cx="314661" cy="219900"/>
            </a:xfrm>
          </p:grpSpPr>
          <p:sp>
            <p:nvSpPr>
              <p:cNvPr id="10930" name="Google Shape;10930;p7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10931" name="Google Shape;10931;p79"/>
              <p:cNvCxnSpPr/>
              <p:nvPr/>
            </p:nvCxnSpPr>
            <p:spPr>
              <a:xfrm rot="10800000">
                <a:off x="4007421" y="2400064"/>
                <a:ext cx="94800" cy="0"/>
              </a:xfrm>
              <a:prstGeom prst="straightConnector1">
                <a:avLst/>
              </a:prstGeom>
              <a:noFill/>
              <a:ln w="9525" cap="flat" cmpd="sng">
                <a:solidFill>
                  <a:srgbClr val="A5B7C6"/>
                </a:solidFill>
                <a:prstDash val="solid"/>
                <a:round/>
                <a:headEnd type="none" w="sm" len="sm"/>
                <a:tailEnd type="none" w="sm" len="sm"/>
              </a:ln>
            </p:spPr>
          </p:cxnSp>
        </p:grpSp>
        <p:grpSp>
          <p:nvGrpSpPr>
            <p:cNvPr id="10932" name="Google Shape;10932;p79"/>
            <p:cNvGrpSpPr/>
            <p:nvPr/>
          </p:nvGrpSpPr>
          <p:grpSpPr>
            <a:xfrm>
              <a:off x="3637290" y="2057755"/>
              <a:ext cx="219900" cy="335499"/>
              <a:chOff x="3637290" y="2057755"/>
              <a:chExt cx="219900" cy="335499"/>
            </a:xfrm>
          </p:grpSpPr>
          <p:sp>
            <p:nvSpPr>
              <p:cNvPr id="10933" name="Google Shape;10933;p7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cxnSp>
            <p:nvCxnSpPr>
              <p:cNvPr id="10934" name="Google Shape;10934;p79"/>
              <p:cNvCxnSpPr/>
              <p:nvPr/>
            </p:nvCxnSpPr>
            <p:spPr>
              <a:xfrm rot="10800000">
                <a:off x="3747169" y="2057755"/>
                <a:ext cx="0" cy="113700"/>
              </a:xfrm>
              <a:prstGeom prst="straightConnector1">
                <a:avLst/>
              </a:prstGeom>
              <a:noFill/>
              <a:ln w="9525" cap="flat" cmpd="sng">
                <a:solidFill>
                  <a:srgbClr val="BAC8D3"/>
                </a:solidFill>
                <a:prstDash val="solid"/>
                <a:round/>
                <a:headEnd type="none" w="sm" len="sm"/>
                <a:tailEnd type="none" w="sm" len="sm"/>
              </a:ln>
            </p:spPr>
          </p:cxnSp>
        </p:grpSp>
      </p:grpSp>
      <p:grpSp>
        <p:nvGrpSpPr>
          <p:cNvPr id="10935" name="Google Shape;10935;p79"/>
          <p:cNvGrpSpPr/>
          <p:nvPr/>
        </p:nvGrpSpPr>
        <p:grpSpPr>
          <a:xfrm>
            <a:off x="4917246" y="2079793"/>
            <a:ext cx="710153" cy="710153"/>
            <a:chOff x="5007123" y="2079403"/>
            <a:chExt cx="687600" cy="687600"/>
          </a:xfrm>
        </p:grpSpPr>
        <p:sp>
          <p:nvSpPr>
            <p:cNvPr id="10936" name="Google Shape;10936;p7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7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7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7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40" name="Google Shape;10940;p79"/>
          <p:cNvGrpSpPr/>
          <p:nvPr/>
        </p:nvGrpSpPr>
        <p:grpSpPr>
          <a:xfrm>
            <a:off x="5726678" y="2074301"/>
            <a:ext cx="720998" cy="721184"/>
            <a:chOff x="5797446" y="2063053"/>
            <a:chExt cx="698100" cy="698280"/>
          </a:xfrm>
        </p:grpSpPr>
        <p:sp>
          <p:nvSpPr>
            <p:cNvPr id="10941" name="Google Shape;10941;p7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7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7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7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45" name="Google Shape;10945;p79"/>
          <p:cNvGrpSpPr/>
          <p:nvPr/>
        </p:nvGrpSpPr>
        <p:grpSpPr>
          <a:xfrm>
            <a:off x="8171837" y="3719906"/>
            <a:ext cx="280585" cy="673164"/>
            <a:chOff x="8075075" y="3754290"/>
            <a:chExt cx="255612" cy="613194"/>
          </a:xfrm>
        </p:grpSpPr>
        <p:grpSp>
          <p:nvGrpSpPr>
            <p:cNvPr id="10946" name="Google Shape;10946;p79"/>
            <p:cNvGrpSpPr/>
            <p:nvPr/>
          </p:nvGrpSpPr>
          <p:grpSpPr>
            <a:xfrm>
              <a:off x="8075075" y="3754290"/>
              <a:ext cx="255612" cy="613194"/>
              <a:chOff x="8075075" y="3754290"/>
              <a:chExt cx="255612" cy="613194"/>
            </a:xfrm>
          </p:grpSpPr>
          <p:sp>
            <p:nvSpPr>
              <p:cNvPr id="10947" name="Google Shape;10947;p7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7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49" name="Google Shape;10949;p7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0" name="Google Shape;10950;p79"/>
          <p:cNvGrpSpPr/>
          <p:nvPr/>
        </p:nvGrpSpPr>
        <p:grpSpPr>
          <a:xfrm>
            <a:off x="5288888" y="3708699"/>
            <a:ext cx="470352" cy="683745"/>
            <a:chOff x="1697726" y="3244179"/>
            <a:chExt cx="788124" cy="1146069"/>
          </a:xfrm>
        </p:grpSpPr>
        <p:sp>
          <p:nvSpPr>
            <p:cNvPr id="10951" name="Google Shape;10951;p7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7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53" name="Google Shape;10953;p7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954" name="Google Shape;10954;p79"/>
          <p:cNvGrpSpPr/>
          <p:nvPr/>
        </p:nvGrpSpPr>
        <p:grpSpPr>
          <a:xfrm>
            <a:off x="5910037" y="3719902"/>
            <a:ext cx="293891" cy="293845"/>
            <a:chOff x="6134814" y="3754290"/>
            <a:chExt cx="293891" cy="293845"/>
          </a:xfrm>
        </p:grpSpPr>
        <p:sp>
          <p:nvSpPr>
            <p:cNvPr id="10955" name="Google Shape;10955;p7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7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7" name="Google Shape;10957;p79"/>
          <p:cNvGrpSpPr/>
          <p:nvPr/>
        </p:nvGrpSpPr>
        <p:grpSpPr>
          <a:xfrm>
            <a:off x="5910037" y="4098574"/>
            <a:ext cx="293891" cy="293891"/>
            <a:chOff x="6134814" y="4086186"/>
            <a:chExt cx="293891" cy="293891"/>
          </a:xfrm>
        </p:grpSpPr>
        <p:sp>
          <p:nvSpPr>
            <p:cNvPr id="10958" name="Google Shape;10958;p7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7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60" name="Google Shape;10960;p79"/>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79"/>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962" name="Google Shape;10962;p79"/>
          <p:cNvGrpSpPr/>
          <p:nvPr/>
        </p:nvGrpSpPr>
        <p:grpSpPr>
          <a:xfrm>
            <a:off x="7835013" y="2927266"/>
            <a:ext cx="622883" cy="621944"/>
            <a:chOff x="1187048" y="238125"/>
            <a:chExt cx="5256397" cy="5248476"/>
          </a:xfrm>
        </p:grpSpPr>
        <p:sp>
          <p:nvSpPr>
            <p:cNvPr id="10963" name="Google Shape;10963;p7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7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7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7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67" name="Google Shape;10967;p79"/>
          <p:cNvGrpSpPr/>
          <p:nvPr/>
        </p:nvGrpSpPr>
        <p:grpSpPr>
          <a:xfrm>
            <a:off x="2292118" y="2936875"/>
            <a:ext cx="1310987" cy="612407"/>
            <a:chOff x="238125" y="1188750"/>
            <a:chExt cx="7140450" cy="3335550"/>
          </a:xfrm>
        </p:grpSpPr>
        <p:sp>
          <p:nvSpPr>
            <p:cNvPr id="10968" name="Google Shape;10968;p7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7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7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7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7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73" name="Google Shape;10973;p79"/>
          <p:cNvGrpSpPr/>
          <p:nvPr/>
        </p:nvGrpSpPr>
        <p:grpSpPr>
          <a:xfrm>
            <a:off x="6617990" y="2927430"/>
            <a:ext cx="1110299" cy="621702"/>
            <a:chOff x="238125" y="1335475"/>
            <a:chExt cx="5418735" cy="3034175"/>
          </a:xfrm>
        </p:grpSpPr>
        <p:sp>
          <p:nvSpPr>
            <p:cNvPr id="10974" name="Google Shape;10974;p7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7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7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77" name="Google Shape;10977;p79"/>
          <p:cNvGrpSpPr/>
          <p:nvPr/>
        </p:nvGrpSpPr>
        <p:grpSpPr>
          <a:xfrm>
            <a:off x="5435650" y="2924328"/>
            <a:ext cx="1074451" cy="627181"/>
            <a:chOff x="5359127" y="2910889"/>
            <a:chExt cx="1097723" cy="640831"/>
          </a:xfrm>
        </p:grpSpPr>
        <p:grpSp>
          <p:nvGrpSpPr>
            <p:cNvPr id="10978" name="Google Shape;10978;p79"/>
            <p:cNvGrpSpPr/>
            <p:nvPr/>
          </p:nvGrpSpPr>
          <p:grpSpPr>
            <a:xfrm>
              <a:off x="5929791" y="3263088"/>
              <a:ext cx="527059" cy="287098"/>
              <a:chOff x="5929791" y="3263088"/>
              <a:chExt cx="527059" cy="287098"/>
            </a:xfrm>
          </p:grpSpPr>
          <p:sp>
            <p:nvSpPr>
              <p:cNvPr id="10979" name="Google Shape;10979;p7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10980" name="Google Shape;10980;p7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10981" name="Google Shape;10981;p79"/>
            <p:cNvGrpSpPr/>
            <p:nvPr/>
          </p:nvGrpSpPr>
          <p:grpSpPr>
            <a:xfrm>
              <a:off x="5359127" y="3263089"/>
              <a:ext cx="526428" cy="288631"/>
              <a:chOff x="5359127" y="3263089"/>
              <a:chExt cx="526428" cy="288631"/>
            </a:xfrm>
          </p:grpSpPr>
          <p:sp>
            <p:nvSpPr>
              <p:cNvPr id="10982" name="Google Shape;10982;p7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10983" name="Google Shape;10983;p7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10984" name="Google Shape;10984;p79"/>
            <p:cNvGrpSpPr/>
            <p:nvPr/>
          </p:nvGrpSpPr>
          <p:grpSpPr>
            <a:xfrm>
              <a:off x="5551525" y="2910889"/>
              <a:ext cx="520902" cy="610282"/>
              <a:chOff x="5551525" y="2910889"/>
              <a:chExt cx="520902" cy="610282"/>
            </a:xfrm>
          </p:grpSpPr>
          <p:sp>
            <p:nvSpPr>
              <p:cNvPr id="10985" name="Google Shape;10985;p7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10986" name="Google Shape;10986;p7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10987" name="Google Shape;10987;p79"/>
            <p:cNvGrpSpPr/>
            <p:nvPr/>
          </p:nvGrpSpPr>
          <p:grpSpPr>
            <a:xfrm>
              <a:off x="5743962" y="2919100"/>
              <a:ext cx="623673" cy="284502"/>
              <a:chOff x="5743962" y="2919100"/>
              <a:chExt cx="623673" cy="284502"/>
            </a:xfrm>
          </p:grpSpPr>
          <p:sp>
            <p:nvSpPr>
              <p:cNvPr id="10988" name="Google Shape;10988;p7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10989" name="Google Shape;10989;p7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grpSp>
        <p:nvGrpSpPr>
          <p:cNvPr id="10990" name="Google Shape;10990;p79"/>
          <p:cNvGrpSpPr/>
          <p:nvPr/>
        </p:nvGrpSpPr>
        <p:grpSpPr>
          <a:xfrm>
            <a:off x="7586860" y="2075040"/>
            <a:ext cx="874976" cy="719601"/>
            <a:chOff x="7608988" y="2093194"/>
            <a:chExt cx="817277" cy="672147"/>
          </a:xfrm>
        </p:grpSpPr>
        <p:cxnSp>
          <p:nvCxnSpPr>
            <p:cNvPr id="10991" name="Google Shape;10991;p79"/>
            <p:cNvCxnSpPr/>
            <p:nvPr/>
          </p:nvCxnSpPr>
          <p:spPr>
            <a:xfrm rot="5400000" flipH="1">
              <a:off x="7620257" y="2136491"/>
              <a:ext cx="129900" cy="111300"/>
            </a:xfrm>
            <a:prstGeom prst="bentConnector3">
              <a:avLst>
                <a:gd name="adj1" fmla="val 41968"/>
              </a:avLst>
            </a:prstGeom>
            <a:noFill/>
            <a:ln w="9525" cap="flat" cmpd="sng">
              <a:solidFill>
                <a:srgbClr val="667E92"/>
              </a:solidFill>
              <a:prstDash val="solid"/>
              <a:round/>
              <a:headEnd type="none" w="sm" len="sm"/>
              <a:tailEnd type="none" w="sm" len="sm"/>
            </a:ln>
          </p:spPr>
        </p:cxnSp>
        <p:cxnSp>
          <p:nvCxnSpPr>
            <p:cNvPr id="10992" name="Google Shape;10992;p79"/>
            <p:cNvCxnSpPr/>
            <p:nvPr/>
          </p:nvCxnSpPr>
          <p:spPr>
            <a:xfrm rot="-5400000">
              <a:off x="8285120" y="2136491"/>
              <a:ext cx="129900" cy="111300"/>
            </a:xfrm>
            <a:prstGeom prst="bentConnector3">
              <a:avLst>
                <a:gd name="adj1" fmla="val 41968"/>
              </a:avLst>
            </a:prstGeom>
            <a:noFill/>
            <a:ln w="9525" cap="flat" cmpd="sng">
              <a:solidFill>
                <a:srgbClr val="667E92"/>
              </a:solidFill>
              <a:prstDash val="solid"/>
              <a:round/>
              <a:headEnd type="none" w="sm" len="sm"/>
              <a:tailEnd type="none" w="sm" len="sm"/>
            </a:ln>
          </p:spPr>
        </p:cxnSp>
        <p:cxnSp>
          <p:nvCxnSpPr>
            <p:cNvPr id="10993" name="Google Shape;10993;p79"/>
            <p:cNvCxnSpPr/>
            <p:nvPr/>
          </p:nvCxnSpPr>
          <p:spPr>
            <a:xfrm rot="5400000">
              <a:off x="7620257" y="2644741"/>
              <a:ext cx="129900" cy="111300"/>
            </a:xfrm>
            <a:prstGeom prst="bentConnector3">
              <a:avLst>
                <a:gd name="adj1" fmla="val 32231"/>
              </a:avLst>
            </a:prstGeom>
            <a:noFill/>
            <a:ln w="9525" cap="flat" cmpd="sng">
              <a:solidFill>
                <a:srgbClr val="667E92"/>
              </a:solidFill>
              <a:prstDash val="solid"/>
              <a:round/>
              <a:headEnd type="none" w="sm" len="sm"/>
              <a:tailEnd type="none" w="sm" len="sm"/>
            </a:ln>
          </p:spPr>
        </p:cxnSp>
        <p:cxnSp>
          <p:nvCxnSpPr>
            <p:cNvPr id="10994" name="Google Shape;10994;p79"/>
            <p:cNvCxnSpPr/>
            <p:nvPr/>
          </p:nvCxnSpPr>
          <p:spPr>
            <a:xfrm rot="-5400000" flipH="1">
              <a:off x="8285120" y="2644741"/>
              <a:ext cx="129900" cy="111300"/>
            </a:xfrm>
            <a:prstGeom prst="bentConnector3">
              <a:avLst>
                <a:gd name="adj1" fmla="val 32231"/>
              </a:avLst>
            </a:prstGeom>
            <a:noFill/>
            <a:ln w="9525" cap="flat" cmpd="sng">
              <a:solidFill>
                <a:srgbClr val="667E92"/>
              </a:solidFill>
              <a:prstDash val="solid"/>
              <a:round/>
              <a:headEnd type="none" w="sm" len="sm"/>
              <a:tailEnd type="none" w="sm" len="sm"/>
            </a:ln>
          </p:spPr>
        </p:cxnSp>
        <p:cxnSp>
          <p:nvCxnSpPr>
            <p:cNvPr id="10995" name="Google Shape;10995;p79"/>
            <p:cNvCxnSpPr/>
            <p:nvPr/>
          </p:nvCxnSpPr>
          <p:spPr>
            <a:xfrm rot="10800000">
              <a:off x="7608988" y="2425132"/>
              <a:ext cx="83400" cy="0"/>
            </a:xfrm>
            <a:prstGeom prst="straightConnector1">
              <a:avLst/>
            </a:prstGeom>
            <a:noFill/>
            <a:ln w="9525" cap="flat" cmpd="sng">
              <a:solidFill>
                <a:srgbClr val="667E92"/>
              </a:solidFill>
              <a:prstDash val="solid"/>
              <a:round/>
              <a:headEnd type="none" w="sm" len="sm"/>
              <a:tailEnd type="none" w="sm" len="sm"/>
            </a:ln>
          </p:spPr>
        </p:cxnSp>
        <p:cxnSp>
          <p:nvCxnSpPr>
            <p:cNvPr id="10996" name="Google Shape;10996;p79"/>
            <p:cNvCxnSpPr/>
            <p:nvPr/>
          </p:nvCxnSpPr>
          <p:spPr>
            <a:xfrm rot="10800000">
              <a:off x="8342865" y="2425132"/>
              <a:ext cx="83400" cy="0"/>
            </a:xfrm>
            <a:prstGeom prst="straightConnector1">
              <a:avLst/>
            </a:prstGeom>
            <a:noFill/>
            <a:ln w="9525" cap="flat" cmpd="sng">
              <a:solidFill>
                <a:srgbClr val="667E92"/>
              </a:solidFill>
              <a:prstDash val="solid"/>
              <a:round/>
              <a:headEnd type="none" w="sm" len="sm"/>
              <a:tailEnd type="none" w="sm" len="sm"/>
            </a:ln>
          </p:spPr>
        </p:cxnSp>
        <p:grpSp>
          <p:nvGrpSpPr>
            <p:cNvPr id="10997" name="Google Shape;10997;p79"/>
            <p:cNvGrpSpPr/>
            <p:nvPr/>
          </p:nvGrpSpPr>
          <p:grpSpPr>
            <a:xfrm>
              <a:off x="7721175" y="2093194"/>
              <a:ext cx="599588" cy="623846"/>
              <a:chOff x="7721175" y="2093194"/>
              <a:chExt cx="599588" cy="623846"/>
            </a:xfrm>
          </p:grpSpPr>
          <p:grpSp>
            <p:nvGrpSpPr>
              <p:cNvPr id="10998" name="Google Shape;10998;p79"/>
              <p:cNvGrpSpPr/>
              <p:nvPr/>
            </p:nvGrpSpPr>
            <p:grpSpPr>
              <a:xfrm>
                <a:off x="7721175" y="2093194"/>
                <a:ext cx="291605" cy="623846"/>
                <a:chOff x="9405575" y="2061418"/>
                <a:chExt cx="291605" cy="623846"/>
              </a:xfrm>
            </p:grpSpPr>
            <p:sp>
              <p:nvSpPr>
                <p:cNvPr id="10999" name="Google Shape;10999;p7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7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7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7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7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7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7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6" name="Google Shape;11006;p79"/>
              <p:cNvGrpSpPr/>
              <p:nvPr/>
            </p:nvGrpSpPr>
            <p:grpSpPr>
              <a:xfrm flipH="1">
                <a:off x="8029157" y="2093194"/>
                <a:ext cx="291605" cy="623846"/>
                <a:chOff x="9405575" y="2061418"/>
                <a:chExt cx="291605" cy="623846"/>
              </a:xfrm>
            </p:grpSpPr>
            <p:sp>
              <p:nvSpPr>
                <p:cNvPr id="11007" name="Google Shape;11007;p7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7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7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7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7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7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7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11014" name="Google Shape;11014;p79"/>
          <p:cNvGrpSpPr/>
          <p:nvPr/>
        </p:nvGrpSpPr>
        <p:grpSpPr>
          <a:xfrm>
            <a:off x="4031299" y="1191441"/>
            <a:ext cx="712556" cy="785901"/>
            <a:chOff x="4206459" y="1191441"/>
            <a:chExt cx="712556" cy="785901"/>
          </a:xfrm>
        </p:grpSpPr>
        <p:sp>
          <p:nvSpPr>
            <p:cNvPr id="11015" name="Google Shape;11015;p7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7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7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7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019" name="Google Shape;11019;p79"/>
            <p:cNvGrpSpPr/>
            <p:nvPr/>
          </p:nvGrpSpPr>
          <p:grpSpPr>
            <a:xfrm>
              <a:off x="4644280" y="1290523"/>
              <a:ext cx="143716" cy="29462"/>
              <a:chOff x="4644280" y="1290523"/>
              <a:chExt cx="143716" cy="29462"/>
            </a:xfrm>
          </p:grpSpPr>
          <p:sp>
            <p:nvSpPr>
              <p:cNvPr id="11020" name="Google Shape;11020;p7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7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7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7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24" name="Google Shape;11024;p79"/>
            <p:cNvGrpSpPr/>
            <p:nvPr/>
          </p:nvGrpSpPr>
          <p:grpSpPr>
            <a:xfrm>
              <a:off x="4356567" y="1191441"/>
              <a:ext cx="143690" cy="29488"/>
              <a:chOff x="4356567" y="1191441"/>
              <a:chExt cx="143690" cy="29488"/>
            </a:xfrm>
          </p:grpSpPr>
          <p:sp>
            <p:nvSpPr>
              <p:cNvPr id="11025" name="Google Shape;11025;p7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7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7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7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29" name="Google Shape;11029;p79"/>
            <p:cNvGrpSpPr/>
            <p:nvPr/>
          </p:nvGrpSpPr>
          <p:grpSpPr>
            <a:xfrm>
              <a:off x="4339009" y="1863727"/>
              <a:ext cx="143704" cy="29476"/>
              <a:chOff x="4339009" y="1863727"/>
              <a:chExt cx="143704" cy="29476"/>
            </a:xfrm>
          </p:grpSpPr>
          <p:sp>
            <p:nvSpPr>
              <p:cNvPr id="11030" name="Google Shape;11030;p7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7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7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7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34" name="Google Shape;11034;p79"/>
            <p:cNvGrpSpPr/>
            <p:nvPr/>
          </p:nvGrpSpPr>
          <p:grpSpPr>
            <a:xfrm>
              <a:off x="4206459" y="1607315"/>
              <a:ext cx="29539" cy="142899"/>
              <a:chOff x="4206459" y="1607315"/>
              <a:chExt cx="29539" cy="142899"/>
            </a:xfrm>
          </p:grpSpPr>
          <p:sp>
            <p:nvSpPr>
              <p:cNvPr id="11035" name="Google Shape;11035;p7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7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7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7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039" name="Google Shape;11039;p7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7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7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7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043" name="Google Shape;11043;p79"/>
            <p:cNvGrpSpPr/>
            <p:nvPr/>
          </p:nvGrpSpPr>
          <p:grpSpPr>
            <a:xfrm>
              <a:off x="4889463" y="1423737"/>
              <a:ext cx="29552" cy="142899"/>
              <a:chOff x="4889463" y="1423737"/>
              <a:chExt cx="29552" cy="142899"/>
            </a:xfrm>
          </p:grpSpPr>
          <p:sp>
            <p:nvSpPr>
              <p:cNvPr id="11044" name="Google Shape;11044;p7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7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7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7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8" name="Google Shape;11048;p79"/>
            <p:cNvGrpSpPr/>
            <p:nvPr/>
          </p:nvGrpSpPr>
          <p:grpSpPr>
            <a:xfrm>
              <a:off x="4771663" y="1876896"/>
              <a:ext cx="108651" cy="100446"/>
              <a:chOff x="4771663" y="1876896"/>
              <a:chExt cx="108651" cy="100446"/>
            </a:xfrm>
          </p:grpSpPr>
          <p:sp>
            <p:nvSpPr>
              <p:cNvPr id="11049" name="Google Shape;11049;p7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7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7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7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053" name="Google Shape;11053;p79"/>
          <p:cNvGrpSpPr/>
          <p:nvPr/>
        </p:nvGrpSpPr>
        <p:grpSpPr>
          <a:xfrm>
            <a:off x="4026774" y="2074663"/>
            <a:ext cx="791287" cy="720350"/>
            <a:chOff x="267375" y="1071875"/>
            <a:chExt cx="470500" cy="428550"/>
          </a:xfrm>
        </p:grpSpPr>
        <p:sp>
          <p:nvSpPr>
            <p:cNvPr id="11054" name="Google Shape;11054;p7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7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7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7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7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7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7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7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62" name="Google Shape;11062;p79"/>
          <p:cNvGrpSpPr/>
          <p:nvPr/>
        </p:nvGrpSpPr>
        <p:grpSpPr>
          <a:xfrm>
            <a:off x="727269" y="3719293"/>
            <a:ext cx="1408444" cy="673166"/>
            <a:chOff x="712664" y="3693287"/>
            <a:chExt cx="1460739" cy="698160"/>
          </a:xfrm>
        </p:grpSpPr>
        <p:grpSp>
          <p:nvGrpSpPr>
            <p:cNvPr id="11063" name="Google Shape;11063;p79"/>
            <p:cNvGrpSpPr/>
            <p:nvPr/>
          </p:nvGrpSpPr>
          <p:grpSpPr>
            <a:xfrm>
              <a:off x="1380079" y="4133090"/>
              <a:ext cx="234047" cy="258099"/>
              <a:chOff x="1380079" y="4133090"/>
              <a:chExt cx="234047" cy="258099"/>
            </a:xfrm>
          </p:grpSpPr>
          <p:sp>
            <p:nvSpPr>
              <p:cNvPr id="11064" name="Google Shape;11064;p7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7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7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67" name="Google Shape;11067;p79"/>
            <p:cNvGrpSpPr/>
            <p:nvPr/>
          </p:nvGrpSpPr>
          <p:grpSpPr>
            <a:xfrm>
              <a:off x="884611" y="3864083"/>
              <a:ext cx="1118566" cy="527275"/>
              <a:chOff x="890961" y="3865463"/>
              <a:chExt cx="1115220" cy="525698"/>
            </a:xfrm>
          </p:grpSpPr>
          <p:sp>
            <p:nvSpPr>
              <p:cNvPr id="11068" name="Google Shape;11068;p7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7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7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71" name="Google Shape;11071;p79"/>
            <p:cNvGrpSpPr/>
            <p:nvPr/>
          </p:nvGrpSpPr>
          <p:grpSpPr>
            <a:xfrm>
              <a:off x="712664" y="3693287"/>
              <a:ext cx="1460739" cy="698160"/>
              <a:chOff x="712664" y="3693025"/>
              <a:chExt cx="1460739" cy="698160"/>
            </a:xfrm>
          </p:grpSpPr>
          <p:sp>
            <p:nvSpPr>
              <p:cNvPr id="11072" name="Google Shape;11072;p7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7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7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7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7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7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078" name="Google Shape;11078;p79"/>
          <p:cNvGrpSpPr/>
          <p:nvPr/>
        </p:nvGrpSpPr>
        <p:grpSpPr>
          <a:xfrm>
            <a:off x="3164998" y="1191442"/>
            <a:ext cx="795478" cy="738831"/>
            <a:chOff x="3348615" y="1236446"/>
            <a:chExt cx="749250" cy="695894"/>
          </a:xfrm>
        </p:grpSpPr>
        <p:grpSp>
          <p:nvGrpSpPr>
            <p:cNvPr id="11079" name="Google Shape;11079;p79"/>
            <p:cNvGrpSpPr/>
            <p:nvPr/>
          </p:nvGrpSpPr>
          <p:grpSpPr>
            <a:xfrm>
              <a:off x="3583785" y="1236446"/>
              <a:ext cx="293795" cy="285811"/>
              <a:chOff x="3750225" y="1774000"/>
              <a:chExt cx="149575" cy="145525"/>
            </a:xfrm>
          </p:grpSpPr>
          <p:sp>
            <p:nvSpPr>
              <p:cNvPr id="11080" name="Google Shape;11080;p7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7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82" name="Google Shape;11082;p79"/>
            <p:cNvGrpSpPr/>
            <p:nvPr/>
          </p:nvGrpSpPr>
          <p:grpSpPr>
            <a:xfrm>
              <a:off x="3775539" y="1462604"/>
              <a:ext cx="322325" cy="285958"/>
              <a:chOff x="3847850" y="1889150"/>
              <a:chExt cx="164100" cy="145600"/>
            </a:xfrm>
          </p:grpSpPr>
          <p:sp>
            <p:nvSpPr>
              <p:cNvPr id="11083" name="Google Shape;11083;p7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7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85" name="Google Shape;11085;p79"/>
            <p:cNvGrpSpPr/>
            <p:nvPr/>
          </p:nvGrpSpPr>
          <p:grpSpPr>
            <a:xfrm>
              <a:off x="3545332" y="1646529"/>
              <a:ext cx="293746" cy="285811"/>
              <a:chOff x="3730650" y="1982800"/>
              <a:chExt cx="149550" cy="145525"/>
            </a:xfrm>
          </p:grpSpPr>
          <p:sp>
            <p:nvSpPr>
              <p:cNvPr id="11086" name="Google Shape;11086;p7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7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88" name="Google Shape;11088;p79"/>
            <p:cNvGrpSpPr/>
            <p:nvPr/>
          </p:nvGrpSpPr>
          <p:grpSpPr>
            <a:xfrm>
              <a:off x="3348615" y="1415049"/>
              <a:ext cx="294384" cy="284387"/>
              <a:chOff x="3630494" y="1864938"/>
              <a:chExt cx="149875" cy="144800"/>
            </a:xfrm>
          </p:grpSpPr>
          <p:sp>
            <p:nvSpPr>
              <p:cNvPr id="11089" name="Google Shape;11089;p7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7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091" name="Google Shape;11091;p79"/>
          <p:cNvGrpSpPr/>
          <p:nvPr/>
        </p:nvGrpSpPr>
        <p:grpSpPr>
          <a:xfrm>
            <a:off x="2286511" y="3714339"/>
            <a:ext cx="1324923" cy="678083"/>
            <a:chOff x="2413923" y="3711366"/>
            <a:chExt cx="1374117" cy="703260"/>
          </a:xfrm>
        </p:grpSpPr>
        <p:grpSp>
          <p:nvGrpSpPr>
            <p:cNvPr id="11092" name="Google Shape;11092;p79"/>
            <p:cNvGrpSpPr/>
            <p:nvPr/>
          </p:nvGrpSpPr>
          <p:grpSpPr>
            <a:xfrm>
              <a:off x="2413923" y="3711366"/>
              <a:ext cx="1374117" cy="703260"/>
              <a:chOff x="2413923" y="3711366"/>
              <a:chExt cx="1374117" cy="703260"/>
            </a:xfrm>
          </p:grpSpPr>
          <p:sp>
            <p:nvSpPr>
              <p:cNvPr id="11093" name="Google Shape;11093;p7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094" name="Google Shape;11094;p79"/>
              <p:cNvGrpSpPr/>
              <p:nvPr/>
            </p:nvGrpSpPr>
            <p:grpSpPr>
              <a:xfrm>
                <a:off x="2600284" y="3808654"/>
                <a:ext cx="234506" cy="138010"/>
                <a:chOff x="2600284" y="3808654"/>
                <a:chExt cx="234506" cy="138010"/>
              </a:xfrm>
            </p:grpSpPr>
            <p:sp>
              <p:nvSpPr>
                <p:cNvPr id="11095" name="Google Shape;11095;p7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096" name="Google Shape;11096;p7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11097" name="Google Shape;11097;p79"/>
              <p:cNvGrpSpPr/>
              <p:nvPr/>
            </p:nvGrpSpPr>
            <p:grpSpPr>
              <a:xfrm>
                <a:off x="3359659" y="3805664"/>
                <a:ext cx="232294" cy="141000"/>
                <a:chOff x="3359659" y="3805664"/>
                <a:chExt cx="232294" cy="141000"/>
              </a:xfrm>
            </p:grpSpPr>
            <p:sp>
              <p:nvSpPr>
                <p:cNvPr id="11098" name="Google Shape;11098;p7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099" name="Google Shape;11099;p7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11100" name="Google Shape;11100;p79"/>
              <p:cNvGrpSpPr/>
              <p:nvPr/>
            </p:nvGrpSpPr>
            <p:grpSpPr>
              <a:xfrm>
                <a:off x="3067316" y="3711366"/>
                <a:ext cx="66900" cy="166810"/>
                <a:chOff x="3067316" y="3711366"/>
                <a:chExt cx="66900" cy="166810"/>
              </a:xfrm>
            </p:grpSpPr>
            <p:sp>
              <p:nvSpPr>
                <p:cNvPr id="11101" name="Google Shape;11101;p7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102" name="Google Shape;11102;p7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11103" name="Google Shape;11103;p79"/>
              <p:cNvGrpSpPr/>
              <p:nvPr/>
            </p:nvGrpSpPr>
            <p:grpSpPr>
              <a:xfrm>
                <a:off x="2413923" y="4058666"/>
                <a:ext cx="224119" cy="66900"/>
                <a:chOff x="2413923" y="4058666"/>
                <a:chExt cx="224119" cy="66900"/>
              </a:xfrm>
            </p:grpSpPr>
            <p:sp>
              <p:nvSpPr>
                <p:cNvPr id="11104" name="Google Shape;11104;p7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105" name="Google Shape;11105;p7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11106" name="Google Shape;11106;p79"/>
              <p:cNvGrpSpPr/>
              <p:nvPr/>
            </p:nvGrpSpPr>
            <p:grpSpPr>
              <a:xfrm>
                <a:off x="3564643" y="4058666"/>
                <a:ext cx="223397" cy="66900"/>
                <a:chOff x="3564643" y="4058666"/>
                <a:chExt cx="223397" cy="66900"/>
              </a:xfrm>
            </p:grpSpPr>
            <p:sp>
              <p:nvSpPr>
                <p:cNvPr id="11107" name="Google Shape;11107;p7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108" name="Google Shape;11108;p7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grpSp>
          <p:nvGrpSpPr>
            <p:cNvPr id="11109" name="Google Shape;11109;p79"/>
            <p:cNvGrpSpPr/>
            <p:nvPr/>
          </p:nvGrpSpPr>
          <p:grpSpPr>
            <a:xfrm>
              <a:off x="2633353" y="3965763"/>
              <a:ext cx="933975" cy="445687"/>
              <a:chOff x="2633353" y="3965763"/>
              <a:chExt cx="933975" cy="445687"/>
            </a:xfrm>
          </p:grpSpPr>
          <p:sp>
            <p:nvSpPr>
              <p:cNvPr id="11110" name="Google Shape;11110;p7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7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112" name="Google Shape;11112;p79"/>
          <p:cNvGrpSpPr/>
          <p:nvPr/>
        </p:nvGrpSpPr>
        <p:grpSpPr>
          <a:xfrm>
            <a:off x="6410784" y="1264884"/>
            <a:ext cx="1131087" cy="587383"/>
            <a:chOff x="238125" y="999450"/>
            <a:chExt cx="7140700" cy="3708225"/>
          </a:xfrm>
        </p:grpSpPr>
        <p:sp>
          <p:nvSpPr>
            <p:cNvPr id="11113" name="Google Shape;11113;p7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7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7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7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7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7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7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7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7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22" name="Google Shape;11122;p79"/>
          <p:cNvGrpSpPr/>
          <p:nvPr/>
        </p:nvGrpSpPr>
        <p:grpSpPr>
          <a:xfrm>
            <a:off x="3762235" y="3714379"/>
            <a:ext cx="1375854" cy="678131"/>
            <a:chOff x="3913765" y="3641905"/>
            <a:chExt cx="1522804" cy="750560"/>
          </a:xfrm>
        </p:grpSpPr>
        <p:grpSp>
          <p:nvGrpSpPr>
            <p:cNvPr id="11123" name="Google Shape;11123;p79"/>
            <p:cNvGrpSpPr/>
            <p:nvPr/>
          </p:nvGrpSpPr>
          <p:grpSpPr>
            <a:xfrm>
              <a:off x="3913765" y="3997002"/>
              <a:ext cx="1522804" cy="395463"/>
              <a:chOff x="3913765" y="3997002"/>
              <a:chExt cx="1522804" cy="395463"/>
            </a:xfrm>
          </p:grpSpPr>
          <p:grpSp>
            <p:nvGrpSpPr>
              <p:cNvPr id="11124" name="Google Shape;11124;p79"/>
              <p:cNvGrpSpPr/>
              <p:nvPr/>
            </p:nvGrpSpPr>
            <p:grpSpPr>
              <a:xfrm>
                <a:off x="3913765" y="4138659"/>
                <a:ext cx="507602" cy="253806"/>
                <a:chOff x="3913765" y="4138659"/>
                <a:chExt cx="507602" cy="253806"/>
              </a:xfrm>
            </p:grpSpPr>
            <p:sp>
              <p:nvSpPr>
                <p:cNvPr id="11125" name="Google Shape;11125;p7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7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grpSp>
          <p:grpSp>
            <p:nvGrpSpPr>
              <p:cNvPr id="11127" name="Google Shape;11127;p79"/>
              <p:cNvGrpSpPr/>
              <p:nvPr/>
            </p:nvGrpSpPr>
            <p:grpSpPr>
              <a:xfrm>
                <a:off x="4421361" y="3997002"/>
                <a:ext cx="507618" cy="395463"/>
                <a:chOff x="4421361" y="3997002"/>
                <a:chExt cx="507618" cy="395463"/>
              </a:xfrm>
            </p:grpSpPr>
            <p:sp>
              <p:nvSpPr>
                <p:cNvPr id="11128" name="Google Shape;11128;p7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7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30" name="Google Shape;11130;p79"/>
              <p:cNvGrpSpPr/>
              <p:nvPr/>
            </p:nvGrpSpPr>
            <p:grpSpPr>
              <a:xfrm>
                <a:off x="4928973" y="4189418"/>
                <a:ext cx="507596" cy="203047"/>
                <a:chOff x="4928973" y="4189418"/>
                <a:chExt cx="507596" cy="203047"/>
              </a:xfrm>
            </p:grpSpPr>
            <p:sp>
              <p:nvSpPr>
                <p:cNvPr id="11131" name="Google Shape;11131;p7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7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133" name="Google Shape;11133;p79"/>
            <p:cNvGrpSpPr/>
            <p:nvPr/>
          </p:nvGrpSpPr>
          <p:grpSpPr>
            <a:xfrm>
              <a:off x="4482186" y="3641905"/>
              <a:ext cx="397605" cy="349784"/>
              <a:chOff x="2906375" y="1159725"/>
              <a:chExt cx="1860575" cy="1636800"/>
            </a:xfrm>
          </p:grpSpPr>
          <p:sp>
            <p:nvSpPr>
              <p:cNvPr id="11134" name="Google Shape;11134;p7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7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7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7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138" name="Google Shape;11138;p79"/>
          <p:cNvGrpSpPr/>
          <p:nvPr/>
        </p:nvGrpSpPr>
        <p:grpSpPr>
          <a:xfrm>
            <a:off x="6546943" y="2074305"/>
            <a:ext cx="940737" cy="721067"/>
            <a:chOff x="6599718" y="2068734"/>
            <a:chExt cx="940737" cy="721067"/>
          </a:xfrm>
        </p:grpSpPr>
        <p:sp>
          <p:nvSpPr>
            <p:cNvPr id="11139" name="Google Shape;11139;p7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7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7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7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7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7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45" name="Google Shape;11145;p79"/>
            <p:cNvGrpSpPr/>
            <p:nvPr/>
          </p:nvGrpSpPr>
          <p:grpSpPr>
            <a:xfrm>
              <a:off x="6836957" y="2068734"/>
              <a:ext cx="461892" cy="721067"/>
              <a:chOff x="6836957" y="2068734"/>
              <a:chExt cx="461892" cy="721067"/>
            </a:xfrm>
          </p:grpSpPr>
          <p:sp>
            <p:nvSpPr>
              <p:cNvPr id="11146" name="Google Shape;11146;p7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7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7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7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7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7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52" name="Google Shape;11152;p79"/>
              <p:cNvGrpSpPr/>
              <p:nvPr/>
            </p:nvGrpSpPr>
            <p:grpSpPr>
              <a:xfrm>
                <a:off x="6836957" y="2068734"/>
                <a:ext cx="461892" cy="721067"/>
                <a:chOff x="6836957" y="2068734"/>
                <a:chExt cx="461892" cy="721067"/>
              </a:xfrm>
            </p:grpSpPr>
            <p:sp>
              <p:nvSpPr>
                <p:cNvPr id="11153" name="Google Shape;11153;p7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7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7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7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7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7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7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11160" name="Google Shape;11160;p79"/>
          <p:cNvGrpSpPr/>
          <p:nvPr/>
        </p:nvGrpSpPr>
        <p:grpSpPr>
          <a:xfrm>
            <a:off x="2430263" y="2078651"/>
            <a:ext cx="712577" cy="712374"/>
            <a:chOff x="2559249" y="2069323"/>
            <a:chExt cx="685565" cy="685635"/>
          </a:xfrm>
        </p:grpSpPr>
        <p:sp>
          <p:nvSpPr>
            <p:cNvPr id="11161" name="Google Shape;11161;p7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7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7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7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7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7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7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7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7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7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7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7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7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74" name="Google Shape;11174;p79"/>
          <p:cNvGrpSpPr/>
          <p:nvPr/>
        </p:nvGrpSpPr>
        <p:grpSpPr>
          <a:xfrm>
            <a:off x="7612699" y="1191441"/>
            <a:ext cx="845645" cy="711911"/>
            <a:chOff x="951975" y="315800"/>
            <a:chExt cx="5860325" cy="4933550"/>
          </a:xfrm>
        </p:grpSpPr>
        <p:sp>
          <p:nvSpPr>
            <p:cNvPr id="11175" name="Google Shape;11175;p7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7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7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7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7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7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7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7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83" name="Google Shape;11183;p79"/>
          <p:cNvGrpSpPr/>
          <p:nvPr/>
        </p:nvGrpSpPr>
        <p:grpSpPr>
          <a:xfrm>
            <a:off x="3709828" y="2927548"/>
            <a:ext cx="1617932" cy="621724"/>
            <a:chOff x="3862800" y="3038525"/>
            <a:chExt cx="1329006" cy="510698"/>
          </a:xfrm>
        </p:grpSpPr>
        <p:sp>
          <p:nvSpPr>
            <p:cNvPr id="11184" name="Google Shape;11184;p7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7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86" name="Google Shape;11186;p79"/>
            <p:cNvGrpSpPr/>
            <p:nvPr/>
          </p:nvGrpSpPr>
          <p:grpSpPr>
            <a:xfrm>
              <a:off x="3967075" y="3040337"/>
              <a:ext cx="1019927" cy="402126"/>
              <a:chOff x="3967075" y="3040337"/>
              <a:chExt cx="1019927" cy="402126"/>
            </a:xfrm>
          </p:grpSpPr>
          <p:sp>
            <p:nvSpPr>
              <p:cNvPr id="11187" name="Google Shape;11187;p7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7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89" name="Google Shape;11189;p79"/>
            <p:cNvGrpSpPr/>
            <p:nvPr/>
          </p:nvGrpSpPr>
          <p:grpSpPr>
            <a:xfrm>
              <a:off x="4186700" y="3040337"/>
              <a:ext cx="390475" cy="183289"/>
              <a:chOff x="4186700" y="3040337"/>
              <a:chExt cx="390475" cy="183289"/>
            </a:xfrm>
          </p:grpSpPr>
          <p:sp>
            <p:nvSpPr>
              <p:cNvPr id="11190" name="Google Shape;11190;p7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7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92" name="Google Shape;11192;p79"/>
            <p:cNvGrpSpPr/>
            <p:nvPr/>
          </p:nvGrpSpPr>
          <p:grpSpPr>
            <a:xfrm>
              <a:off x="4073727" y="3040337"/>
              <a:ext cx="697793" cy="296263"/>
              <a:chOff x="4073727" y="3040337"/>
              <a:chExt cx="697793" cy="296263"/>
            </a:xfrm>
          </p:grpSpPr>
          <p:sp>
            <p:nvSpPr>
              <p:cNvPr id="11193" name="Google Shape;11193;p7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7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95" name="Google Shape;11195;p79"/>
            <p:cNvGrpSpPr/>
            <p:nvPr/>
          </p:nvGrpSpPr>
          <p:grpSpPr>
            <a:xfrm>
              <a:off x="3862800" y="3038525"/>
              <a:ext cx="1329006" cy="510698"/>
              <a:chOff x="3862800" y="3038525"/>
              <a:chExt cx="1329006" cy="510698"/>
            </a:xfrm>
          </p:grpSpPr>
          <p:sp>
            <p:nvSpPr>
              <p:cNvPr id="11196" name="Google Shape;11196;p7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7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198" name="Google Shape;11198;p79"/>
          <p:cNvGrpSpPr/>
          <p:nvPr/>
        </p:nvGrpSpPr>
        <p:grpSpPr>
          <a:xfrm>
            <a:off x="718150" y="1191441"/>
            <a:ext cx="883205" cy="775176"/>
            <a:chOff x="649648" y="271400"/>
            <a:chExt cx="6215377" cy="5455143"/>
          </a:xfrm>
        </p:grpSpPr>
        <p:sp>
          <p:nvSpPr>
            <p:cNvPr id="11199" name="Google Shape;11199;p7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7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7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7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7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7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7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7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7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7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7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7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1" name="Google Shape;11211;p79"/>
          <p:cNvGrpSpPr/>
          <p:nvPr/>
        </p:nvGrpSpPr>
        <p:grpSpPr>
          <a:xfrm>
            <a:off x="2326451" y="1191441"/>
            <a:ext cx="767704" cy="815488"/>
            <a:chOff x="2499700" y="1135950"/>
            <a:chExt cx="732402" cy="777989"/>
          </a:xfrm>
        </p:grpSpPr>
        <p:grpSp>
          <p:nvGrpSpPr>
            <p:cNvPr id="11212" name="Google Shape;11212;p79"/>
            <p:cNvGrpSpPr/>
            <p:nvPr/>
          </p:nvGrpSpPr>
          <p:grpSpPr>
            <a:xfrm>
              <a:off x="2499700" y="1135950"/>
              <a:ext cx="732402" cy="694706"/>
              <a:chOff x="2499700" y="1135950"/>
              <a:chExt cx="732402" cy="694706"/>
            </a:xfrm>
          </p:grpSpPr>
          <p:sp>
            <p:nvSpPr>
              <p:cNvPr id="11213" name="Google Shape;11213;p7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7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7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7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7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7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7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7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7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7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7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7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7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7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7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7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7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7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7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7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7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7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7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7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7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7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7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40" name="Google Shape;11240;p79"/>
            <p:cNvGrpSpPr/>
            <p:nvPr/>
          </p:nvGrpSpPr>
          <p:grpSpPr>
            <a:xfrm>
              <a:off x="2517909" y="1188726"/>
              <a:ext cx="702702" cy="725213"/>
              <a:chOff x="2517909" y="1188726"/>
              <a:chExt cx="702702" cy="725213"/>
            </a:xfrm>
          </p:grpSpPr>
          <p:sp>
            <p:nvSpPr>
              <p:cNvPr id="11241" name="Google Shape;11241;p7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7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7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7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7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246" name="Google Shape;11246;p79"/>
          <p:cNvGrpSpPr/>
          <p:nvPr/>
        </p:nvGrpSpPr>
        <p:grpSpPr>
          <a:xfrm>
            <a:off x="1672184" y="1191441"/>
            <a:ext cx="583439" cy="870229"/>
            <a:chOff x="1716825" y="1121550"/>
            <a:chExt cx="622800" cy="928938"/>
          </a:xfrm>
        </p:grpSpPr>
        <p:grpSp>
          <p:nvGrpSpPr>
            <p:cNvPr id="11247" name="Google Shape;11247;p79"/>
            <p:cNvGrpSpPr/>
            <p:nvPr/>
          </p:nvGrpSpPr>
          <p:grpSpPr>
            <a:xfrm>
              <a:off x="1716825" y="1121550"/>
              <a:ext cx="622800" cy="928938"/>
              <a:chOff x="1716825" y="1121550"/>
              <a:chExt cx="622800" cy="928938"/>
            </a:xfrm>
          </p:grpSpPr>
          <p:cxnSp>
            <p:nvCxnSpPr>
              <p:cNvPr id="11248" name="Google Shape;11248;p79"/>
              <p:cNvCxnSpPr/>
              <p:nvPr/>
            </p:nvCxnSpPr>
            <p:spPr>
              <a:xfrm>
                <a:off x="1954750" y="1738188"/>
                <a:ext cx="0" cy="312300"/>
              </a:xfrm>
              <a:prstGeom prst="straightConnector1">
                <a:avLst/>
              </a:prstGeom>
              <a:noFill/>
              <a:ln w="9525" cap="flat" cmpd="sng">
                <a:solidFill>
                  <a:srgbClr val="213B55"/>
                </a:solidFill>
                <a:prstDash val="solid"/>
                <a:round/>
                <a:headEnd type="none" w="sm" len="sm"/>
                <a:tailEnd type="none" w="sm" len="sm"/>
              </a:ln>
            </p:spPr>
          </p:cxnSp>
          <p:sp>
            <p:nvSpPr>
              <p:cNvPr id="11249" name="Google Shape;11249;p7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50" name="Google Shape;11250;p79"/>
            <p:cNvGrpSpPr/>
            <p:nvPr/>
          </p:nvGrpSpPr>
          <p:grpSpPr>
            <a:xfrm>
              <a:off x="1768050" y="1172775"/>
              <a:ext cx="520200" cy="832000"/>
              <a:chOff x="1768050" y="1172775"/>
              <a:chExt cx="520200" cy="832000"/>
            </a:xfrm>
          </p:grpSpPr>
          <p:cxnSp>
            <p:nvCxnSpPr>
              <p:cNvPr id="11251" name="Google Shape;11251;p79"/>
              <p:cNvCxnSpPr/>
              <p:nvPr/>
            </p:nvCxnSpPr>
            <p:spPr>
              <a:xfrm>
                <a:off x="2003025" y="1692475"/>
                <a:ext cx="0" cy="312300"/>
              </a:xfrm>
              <a:prstGeom prst="straightConnector1">
                <a:avLst/>
              </a:prstGeom>
              <a:noFill/>
              <a:ln w="9525" cap="flat" cmpd="sng">
                <a:solidFill>
                  <a:srgbClr val="667E92"/>
                </a:solidFill>
                <a:prstDash val="solid"/>
                <a:round/>
                <a:headEnd type="none" w="sm" len="sm"/>
                <a:tailEnd type="none" w="sm" len="sm"/>
              </a:ln>
            </p:spPr>
          </p:cxnSp>
          <p:sp>
            <p:nvSpPr>
              <p:cNvPr id="11252" name="Google Shape;11252;p7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53" name="Google Shape;11253;p79"/>
            <p:cNvGrpSpPr/>
            <p:nvPr/>
          </p:nvGrpSpPr>
          <p:grpSpPr>
            <a:xfrm>
              <a:off x="1820100" y="1225475"/>
              <a:ext cx="416400" cy="729575"/>
              <a:chOff x="1820100" y="1225475"/>
              <a:chExt cx="416400" cy="729575"/>
            </a:xfrm>
          </p:grpSpPr>
          <p:cxnSp>
            <p:nvCxnSpPr>
              <p:cNvPr id="11254" name="Google Shape;11254;p79"/>
              <p:cNvCxnSpPr/>
              <p:nvPr/>
            </p:nvCxnSpPr>
            <p:spPr>
              <a:xfrm>
                <a:off x="2051300" y="1642750"/>
                <a:ext cx="0" cy="312300"/>
              </a:xfrm>
              <a:prstGeom prst="straightConnector1">
                <a:avLst/>
              </a:prstGeom>
              <a:noFill/>
              <a:ln w="9525" cap="flat" cmpd="sng">
                <a:solidFill>
                  <a:srgbClr val="445D73"/>
                </a:solidFill>
                <a:prstDash val="solid"/>
                <a:round/>
                <a:headEnd type="none" w="sm" len="sm"/>
                <a:tailEnd type="none" w="sm" len="sm"/>
              </a:ln>
            </p:spPr>
          </p:cxnSp>
          <p:sp>
            <p:nvSpPr>
              <p:cNvPr id="11255" name="Google Shape;11255;p7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56" name="Google Shape;11256;p79"/>
            <p:cNvGrpSpPr/>
            <p:nvPr/>
          </p:nvGrpSpPr>
          <p:grpSpPr>
            <a:xfrm>
              <a:off x="1874250" y="1278825"/>
              <a:ext cx="308100" cy="605275"/>
              <a:chOff x="1874250" y="1278825"/>
              <a:chExt cx="308100" cy="605275"/>
            </a:xfrm>
          </p:grpSpPr>
          <p:cxnSp>
            <p:nvCxnSpPr>
              <p:cNvPr id="11257" name="Google Shape;11257;p79"/>
              <p:cNvCxnSpPr/>
              <p:nvPr/>
            </p:nvCxnSpPr>
            <p:spPr>
              <a:xfrm>
                <a:off x="2099575" y="1571800"/>
                <a:ext cx="0" cy="312300"/>
              </a:xfrm>
              <a:prstGeom prst="straightConnector1">
                <a:avLst/>
              </a:prstGeom>
              <a:noFill/>
              <a:ln w="9525" cap="flat" cmpd="sng">
                <a:solidFill>
                  <a:srgbClr val="E3E9ED"/>
                </a:solidFill>
                <a:prstDash val="solid"/>
                <a:round/>
                <a:headEnd type="none" w="sm" len="sm"/>
                <a:tailEnd type="none" w="sm" len="sm"/>
              </a:ln>
            </p:spPr>
          </p:cxnSp>
          <p:sp>
            <p:nvSpPr>
              <p:cNvPr id="11258" name="Google Shape;11258;p7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59" name="Google Shape;11259;p7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60" name="Google Shape;11260;p79"/>
          <p:cNvGrpSpPr/>
          <p:nvPr/>
        </p:nvGrpSpPr>
        <p:grpSpPr>
          <a:xfrm>
            <a:off x="1592007" y="2077763"/>
            <a:ext cx="739072" cy="714152"/>
            <a:chOff x="4334725" y="1355875"/>
            <a:chExt cx="3106650" cy="3001900"/>
          </a:xfrm>
        </p:grpSpPr>
        <p:grpSp>
          <p:nvGrpSpPr>
            <p:cNvPr id="11261" name="Google Shape;11261;p79"/>
            <p:cNvGrpSpPr/>
            <p:nvPr/>
          </p:nvGrpSpPr>
          <p:grpSpPr>
            <a:xfrm>
              <a:off x="4516050" y="1724875"/>
              <a:ext cx="2693725" cy="2632900"/>
              <a:chOff x="4516050" y="1724875"/>
              <a:chExt cx="2693725" cy="2632900"/>
            </a:xfrm>
          </p:grpSpPr>
          <p:sp>
            <p:nvSpPr>
              <p:cNvPr id="11262" name="Google Shape;11262;p7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7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7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65" name="Google Shape;11265;p79"/>
            <p:cNvGrpSpPr/>
            <p:nvPr/>
          </p:nvGrpSpPr>
          <p:grpSpPr>
            <a:xfrm>
              <a:off x="4334725" y="1355875"/>
              <a:ext cx="3106650" cy="2709650"/>
              <a:chOff x="4334725" y="1355875"/>
              <a:chExt cx="3106650" cy="2709650"/>
            </a:xfrm>
          </p:grpSpPr>
          <p:sp>
            <p:nvSpPr>
              <p:cNvPr id="11266" name="Google Shape;11266;p7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7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7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269" name="Google Shape;11269;p79"/>
          <p:cNvGrpSpPr/>
          <p:nvPr/>
        </p:nvGrpSpPr>
        <p:grpSpPr>
          <a:xfrm>
            <a:off x="7708956" y="3708534"/>
            <a:ext cx="312074" cy="684173"/>
            <a:chOff x="7645573" y="3754300"/>
            <a:chExt cx="293855" cy="644170"/>
          </a:xfrm>
        </p:grpSpPr>
        <p:sp>
          <p:nvSpPr>
            <p:cNvPr id="11270" name="Google Shape;11270;p7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7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2" name="Google Shape;11272;p79"/>
          <p:cNvGrpSpPr/>
          <p:nvPr/>
        </p:nvGrpSpPr>
        <p:grpSpPr>
          <a:xfrm>
            <a:off x="5630950" y="1191441"/>
            <a:ext cx="709012" cy="739359"/>
            <a:chOff x="5830645" y="1256617"/>
            <a:chExt cx="530340" cy="553040"/>
          </a:xfrm>
        </p:grpSpPr>
        <p:grpSp>
          <p:nvGrpSpPr>
            <p:cNvPr id="11273" name="Google Shape;11273;p79"/>
            <p:cNvGrpSpPr/>
            <p:nvPr/>
          </p:nvGrpSpPr>
          <p:grpSpPr>
            <a:xfrm>
              <a:off x="5830645" y="1256617"/>
              <a:ext cx="259743" cy="269908"/>
              <a:chOff x="5830645" y="1256617"/>
              <a:chExt cx="259743" cy="269908"/>
            </a:xfrm>
          </p:grpSpPr>
          <p:sp>
            <p:nvSpPr>
              <p:cNvPr id="11274" name="Google Shape;11274;p7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7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6" name="Google Shape;11276;p79"/>
            <p:cNvGrpSpPr/>
            <p:nvPr/>
          </p:nvGrpSpPr>
          <p:grpSpPr>
            <a:xfrm>
              <a:off x="6101293" y="1256617"/>
              <a:ext cx="259692" cy="269908"/>
              <a:chOff x="6101293" y="1256617"/>
              <a:chExt cx="259692" cy="269908"/>
            </a:xfrm>
          </p:grpSpPr>
          <p:sp>
            <p:nvSpPr>
              <p:cNvPr id="11277" name="Google Shape;11277;p7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7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9" name="Google Shape;11279;p79"/>
            <p:cNvGrpSpPr/>
            <p:nvPr/>
          </p:nvGrpSpPr>
          <p:grpSpPr>
            <a:xfrm>
              <a:off x="5830645" y="1539749"/>
              <a:ext cx="259692" cy="269908"/>
              <a:chOff x="5830645" y="1539749"/>
              <a:chExt cx="259692" cy="269908"/>
            </a:xfrm>
          </p:grpSpPr>
          <p:sp>
            <p:nvSpPr>
              <p:cNvPr id="11280" name="Google Shape;11280;p7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7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82" name="Google Shape;11282;p79"/>
            <p:cNvGrpSpPr/>
            <p:nvPr/>
          </p:nvGrpSpPr>
          <p:grpSpPr>
            <a:xfrm>
              <a:off x="6101293" y="1539749"/>
              <a:ext cx="259692" cy="269908"/>
              <a:chOff x="6101293" y="1539749"/>
              <a:chExt cx="259692" cy="269908"/>
            </a:xfrm>
          </p:grpSpPr>
          <p:sp>
            <p:nvSpPr>
              <p:cNvPr id="11283" name="Google Shape;11283;p7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7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85" name="Google Shape;11285;p7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86" name="Google Shape;11286;p79"/>
          <p:cNvGrpSpPr/>
          <p:nvPr/>
        </p:nvGrpSpPr>
        <p:grpSpPr>
          <a:xfrm>
            <a:off x="732438" y="2927557"/>
            <a:ext cx="1452955" cy="621362"/>
            <a:chOff x="732422" y="2990152"/>
            <a:chExt cx="1337773" cy="572103"/>
          </a:xfrm>
        </p:grpSpPr>
        <p:sp>
          <p:nvSpPr>
            <p:cNvPr id="11287" name="Google Shape;11287;p7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7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7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7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7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7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296"/>
        <p:cNvGrpSpPr/>
        <p:nvPr/>
      </p:nvGrpSpPr>
      <p:grpSpPr>
        <a:xfrm>
          <a:off x="0" y="0"/>
          <a:ext cx="0" cy="0"/>
          <a:chOff x="0" y="0"/>
          <a:chExt cx="0" cy="0"/>
        </a:xfrm>
      </p:grpSpPr>
      <p:grpSp>
        <p:nvGrpSpPr>
          <p:cNvPr id="11297" name="Google Shape;11297;p80"/>
          <p:cNvGrpSpPr/>
          <p:nvPr/>
        </p:nvGrpSpPr>
        <p:grpSpPr>
          <a:xfrm>
            <a:off x="729238" y="1179665"/>
            <a:ext cx="1636117" cy="1526144"/>
            <a:chOff x="729238" y="1179665"/>
            <a:chExt cx="1636117" cy="1526144"/>
          </a:xfrm>
        </p:grpSpPr>
        <p:grpSp>
          <p:nvGrpSpPr>
            <p:cNvPr id="11298" name="Google Shape;11298;p80"/>
            <p:cNvGrpSpPr/>
            <p:nvPr/>
          </p:nvGrpSpPr>
          <p:grpSpPr>
            <a:xfrm>
              <a:off x="729238" y="1179665"/>
              <a:ext cx="80700" cy="1526144"/>
              <a:chOff x="729238" y="1179665"/>
              <a:chExt cx="80700" cy="1526144"/>
            </a:xfrm>
          </p:grpSpPr>
          <p:sp>
            <p:nvSpPr>
              <p:cNvPr id="11299" name="Google Shape;11299;p8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8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8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8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8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8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8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8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8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8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09" name="Google Shape;11309;p80"/>
            <p:cNvGrpSpPr/>
            <p:nvPr/>
          </p:nvGrpSpPr>
          <p:grpSpPr>
            <a:xfrm>
              <a:off x="903098" y="1179665"/>
              <a:ext cx="80700" cy="1526144"/>
              <a:chOff x="903098" y="1179665"/>
              <a:chExt cx="80700" cy="1526144"/>
            </a:xfrm>
          </p:grpSpPr>
          <p:sp>
            <p:nvSpPr>
              <p:cNvPr id="11310" name="Google Shape;11310;p8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8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8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8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8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8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8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8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8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8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20" name="Google Shape;11320;p80"/>
            <p:cNvGrpSpPr/>
            <p:nvPr/>
          </p:nvGrpSpPr>
          <p:grpSpPr>
            <a:xfrm>
              <a:off x="1076958" y="1179665"/>
              <a:ext cx="80700" cy="1526144"/>
              <a:chOff x="1076958" y="1179665"/>
              <a:chExt cx="80700" cy="1526144"/>
            </a:xfrm>
          </p:grpSpPr>
          <p:sp>
            <p:nvSpPr>
              <p:cNvPr id="11321" name="Google Shape;11321;p8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8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8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8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8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8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8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8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8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8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31" name="Google Shape;11331;p80"/>
            <p:cNvGrpSpPr/>
            <p:nvPr/>
          </p:nvGrpSpPr>
          <p:grpSpPr>
            <a:xfrm>
              <a:off x="1247707" y="1179665"/>
              <a:ext cx="80700" cy="1526144"/>
              <a:chOff x="1247707" y="1179665"/>
              <a:chExt cx="80700" cy="1526144"/>
            </a:xfrm>
          </p:grpSpPr>
          <p:sp>
            <p:nvSpPr>
              <p:cNvPr id="11332" name="Google Shape;11332;p8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8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8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8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8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8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8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8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8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8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42" name="Google Shape;11342;p80"/>
            <p:cNvGrpSpPr/>
            <p:nvPr/>
          </p:nvGrpSpPr>
          <p:grpSpPr>
            <a:xfrm>
              <a:off x="1421567" y="1179665"/>
              <a:ext cx="80700" cy="1526144"/>
              <a:chOff x="1421567" y="1179665"/>
              <a:chExt cx="80700" cy="1526144"/>
            </a:xfrm>
          </p:grpSpPr>
          <p:sp>
            <p:nvSpPr>
              <p:cNvPr id="11343" name="Google Shape;11343;p8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8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8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8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8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8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8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8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8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8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3" name="Google Shape;11353;p80"/>
            <p:cNvGrpSpPr/>
            <p:nvPr/>
          </p:nvGrpSpPr>
          <p:grpSpPr>
            <a:xfrm>
              <a:off x="1592327" y="1179665"/>
              <a:ext cx="80700" cy="1526144"/>
              <a:chOff x="1592327" y="1179665"/>
              <a:chExt cx="80700" cy="1526144"/>
            </a:xfrm>
          </p:grpSpPr>
          <p:sp>
            <p:nvSpPr>
              <p:cNvPr id="11354" name="Google Shape;11354;p8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8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8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8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8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8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8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8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8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8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64" name="Google Shape;11364;p80"/>
            <p:cNvGrpSpPr/>
            <p:nvPr/>
          </p:nvGrpSpPr>
          <p:grpSpPr>
            <a:xfrm>
              <a:off x="1766187" y="1179665"/>
              <a:ext cx="80700" cy="1526144"/>
              <a:chOff x="1766187" y="1179665"/>
              <a:chExt cx="80700" cy="1526144"/>
            </a:xfrm>
          </p:grpSpPr>
          <p:sp>
            <p:nvSpPr>
              <p:cNvPr id="11365" name="Google Shape;11365;p8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8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8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8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8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8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8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8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8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8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75" name="Google Shape;11375;p80"/>
            <p:cNvGrpSpPr/>
            <p:nvPr/>
          </p:nvGrpSpPr>
          <p:grpSpPr>
            <a:xfrm>
              <a:off x="1936935" y="1179665"/>
              <a:ext cx="80700" cy="1526144"/>
              <a:chOff x="1936935" y="1179665"/>
              <a:chExt cx="80700" cy="1526144"/>
            </a:xfrm>
          </p:grpSpPr>
          <p:sp>
            <p:nvSpPr>
              <p:cNvPr id="11376" name="Google Shape;11376;p8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8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8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8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8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8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8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8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8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8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86" name="Google Shape;11386;p80"/>
            <p:cNvGrpSpPr/>
            <p:nvPr/>
          </p:nvGrpSpPr>
          <p:grpSpPr>
            <a:xfrm>
              <a:off x="2110795" y="1179665"/>
              <a:ext cx="80700" cy="1526144"/>
              <a:chOff x="2110795" y="1179665"/>
              <a:chExt cx="80700" cy="1526144"/>
            </a:xfrm>
          </p:grpSpPr>
          <p:sp>
            <p:nvSpPr>
              <p:cNvPr id="11387" name="Google Shape;11387;p8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8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8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8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8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8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8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8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8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8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97" name="Google Shape;11397;p80"/>
            <p:cNvGrpSpPr/>
            <p:nvPr/>
          </p:nvGrpSpPr>
          <p:grpSpPr>
            <a:xfrm>
              <a:off x="2284655" y="1179665"/>
              <a:ext cx="80700" cy="1526144"/>
              <a:chOff x="2284655" y="1179665"/>
              <a:chExt cx="80700" cy="1526144"/>
            </a:xfrm>
          </p:grpSpPr>
          <p:sp>
            <p:nvSpPr>
              <p:cNvPr id="11398" name="Google Shape;11398;p8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8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8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8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8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8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8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8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8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8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408" name="Google Shape;11408;p80"/>
          <p:cNvGrpSpPr/>
          <p:nvPr/>
        </p:nvGrpSpPr>
        <p:grpSpPr>
          <a:xfrm>
            <a:off x="2623904" y="1198803"/>
            <a:ext cx="1364248" cy="1102133"/>
            <a:chOff x="2623904" y="1198803"/>
            <a:chExt cx="1364248" cy="1102133"/>
          </a:xfrm>
        </p:grpSpPr>
        <p:grpSp>
          <p:nvGrpSpPr>
            <p:cNvPr id="11409" name="Google Shape;11409;p80"/>
            <p:cNvGrpSpPr/>
            <p:nvPr/>
          </p:nvGrpSpPr>
          <p:grpSpPr>
            <a:xfrm>
              <a:off x="2623907" y="1198803"/>
              <a:ext cx="1364245" cy="273000"/>
              <a:chOff x="2623907" y="1198803"/>
              <a:chExt cx="1364245" cy="273000"/>
            </a:xfrm>
          </p:grpSpPr>
          <p:sp>
            <p:nvSpPr>
              <p:cNvPr id="11410" name="Google Shape;11410;p8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8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8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8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8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15" name="Google Shape;11415;p80"/>
            <p:cNvGrpSpPr/>
            <p:nvPr/>
          </p:nvGrpSpPr>
          <p:grpSpPr>
            <a:xfrm>
              <a:off x="2623904" y="1476964"/>
              <a:ext cx="1364245" cy="273000"/>
              <a:chOff x="2623904" y="1476964"/>
              <a:chExt cx="1364245" cy="273000"/>
            </a:xfrm>
          </p:grpSpPr>
          <p:sp>
            <p:nvSpPr>
              <p:cNvPr id="11416" name="Google Shape;11416;p8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8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8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8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8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1" name="Google Shape;11421;p80"/>
            <p:cNvGrpSpPr/>
            <p:nvPr/>
          </p:nvGrpSpPr>
          <p:grpSpPr>
            <a:xfrm>
              <a:off x="2623907" y="1749775"/>
              <a:ext cx="1364245" cy="273000"/>
              <a:chOff x="2623907" y="1749775"/>
              <a:chExt cx="1364245" cy="273000"/>
            </a:xfrm>
          </p:grpSpPr>
          <p:sp>
            <p:nvSpPr>
              <p:cNvPr id="11422" name="Google Shape;11422;p8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8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8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8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8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7" name="Google Shape;11427;p80"/>
            <p:cNvGrpSpPr/>
            <p:nvPr/>
          </p:nvGrpSpPr>
          <p:grpSpPr>
            <a:xfrm>
              <a:off x="2623904" y="2027936"/>
              <a:ext cx="1364245" cy="273000"/>
              <a:chOff x="2623904" y="2027936"/>
              <a:chExt cx="1364245" cy="273000"/>
            </a:xfrm>
          </p:grpSpPr>
          <p:sp>
            <p:nvSpPr>
              <p:cNvPr id="11428" name="Google Shape;11428;p8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8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8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8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8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433" name="Google Shape;11433;p80"/>
          <p:cNvGrpSpPr/>
          <p:nvPr/>
        </p:nvGrpSpPr>
        <p:grpSpPr>
          <a:xfrm>
            <a:off x="2613366" y="2657988"/>
            <a:ext cx="1387541" cy="159124"/>
            <a:chOff x="3200660" y="2180272"/>
            <a:chExt cx="2563823" cy="378237"/>
          </a:xfrm>
        </p:grpSpPr>
        <p:sp>
          <p:nvSpPr>
            <p:cNvPr id="11434" name="Google Shape;11434;p8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8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8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8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8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8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8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8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8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8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8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8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8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8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8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8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8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8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2" name="Google Shape;11452;p80"/>
          <p:cNvGrpSpPr/>
          <p:nvPr/>
        </p:nvGrpSpPr>
        <p:grpSpPr>
          <a:xfrm>
            <a:off x="2609890" y="2935812"/>
            <a:ext cx="1390502" cy="159625"/>
            <a:chOff x="3530150" y="2790075"/>
            <a:chExt cx="1962600" cy="225300"/>
          </a:xfrm>
        </p:grpSpPr>
        <p:sp>
          <p:nvSpPr>
            <p:cNvPr id="11453" name="Google Shape;11453;p8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8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5" name="Google Shape;11455;p80"/>
          <p:cNvGrpSpPr/>
          <p:nvPr/>
        </p:nvGrpSpPr>
        <p:grpSpPr>
          <a:xfrm>
            <a:off x="2610543" y="3214135"/>
            <a:ext cx="1411629" cy="153761"/>
            <a:chOff x="3558802" y="4011427"/>
            <a:chExt cx="1866000" cy="111300"/>
          </a:xfrm>
        </p:grpSpPr>
        <p:sp>
          <p:nvSpPr>
            <p:cNvPr id="11456" name="Google Shape;11456;p8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8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8" name="Google Shape;11458;p80"/>
          <p:cNvGrpSpPr/>
          <p:nvPr/>
        </p:nvGrpSpPr>
        <p:grpSpPr>
          <a:xfrm>
            <a:off x="2610234" y="2419530"/>
            <a:ext cx="1383503" cy="119749"/>
            <a:chOff x="3465975" y="2270276"/>
            <a:chExt cx="1986365" cy="171929"/>
          </a:xfrm>
        </p:grpSpPr>
        <p:sp>
          <p:nvSpPr>
            <p:cNvPr id="11459" name="Google Shape;11459;p8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8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8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8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8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8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8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8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67" name="Google Shape;11467;p80"/>
          <p:cNvGrpSpPr/>
          <p:nvPr/>
        </p:nvGrpSpPr>
        <p:grpSpPr>
          <a:xfrm>
            <a:off x="2621243" y="3783185"/>
            <a:ext cx="1369532" cy="195460"/>
            <a:chOff x="723300" y="4253549"/>
            <a:chExt cx="2276482" cy="324900"/>
          </a:xfrm>
        </p:grpSpPr>
        <p:sp>
          <p:nvSpPr>
            <p:cNvPr id="11468" name="Google Shape;11468;p8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8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p8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8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8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73" name="Google Shape;11473;p80"/>
          <p:cNvGrpSpPr/>
          <p:nvPr/>
        </p:nvGrpSpPr>
        <p:grpSpPr>
          <a:xfrm>
            <a:off x="2610803" y="3484367"/>
            <a:ext cx="1389066" cy="180119"/>
            <a:chOff x="705948" y="3788465"/>
            <a:chExt cx="2308952" cy="299400"/>
          </a:xfrm>
        </p:grpSpPr>
        <p:sp>
          <p:nvSpPr>
            <p:cNvPr id="11474" name="Google Shape;11474;p8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8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8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8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8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79" name="Google Shape;11479;p80"/>
          <p:cNvGrpSpPr/>
          <p:nvPr/>
        </p:nvGrpSpPr>
        <p:grpSpPr>
          <a:xfrm>
            <a:off x="2658753" y="4097340"/>
            <a:ext cx="1304597" cy="294073"/>
            <a:chOff x="2658753" y="4097340"/>
            <a:chExt cx="1304597" cy="294073"/>
          </a:xfrm>
        </p:grpSpPr>
        <p:grpSp>
          <p:nvGrpSpPr>
            <p:cNvPr id="11480" name="Google Shape;11480;p80"/>
            <p:cNvGrpSpPr/>
            <p:nvPr/>
          </p:nvGrpSpPr>
          <p:grpSpPr>
            <a:xfrm>
              <a:off x="2658753" y="4097340"/>
              <a:ext cx="118572" cy="294073"/>
              <a:chOff x="3343310" y="4475555"/>
              <a:chExt cx="127717" cy="316753"/>
            </a:xfrm>
          </p:grpSpPr>
          <p:sp>
            <p:nvSpPr>
              <p:cNvPr id="11481" name="Google Shape;11481;p8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8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3" name="Google Shape;11483;p80"/>
            <p:cNvGrpSpPr/>
            <p:nvPr/>
          </p:nvGrpSpPr>
          <p:grpSpPr>
            <a:xfrm>
              <a:off x="3815519" y="4098389"/>
              <a:ext cx="147831" cy="291991"/>
              <a:chOff x="3527539" y="4476677"/>
              <a:chExt cx="159232" cy="314510"/>
            </a:xfrm>
          </p:grpSpPr>
          <p:sp>
            <p:nvSpPr>
              <p:cNvPr id="11484" name="Google Shape;11484;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6" name="Google Shape;11486;p80"/>
            <p:cNvGrpSpPr/>
            <p:nvPr/>
          </p:nvGrpSpPr>
          <p:grpSpPr>
            <a:xfrm>
              <a:off x="3511696" y="4098389"/>
              <a:ext cx="147831" cy="291991"/>
              <a:chOff x="3527539" y="4476677"/>
              <a:chExt cx="159232" cy="314510"/>
            </a:xfrm>
          </p:grpSpPr>
          <p:sp>
            <p:nvSpPr>
              <p:cNvPr id="11487" name="Google Shape;11487;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9" name="Google Shape;11489;p80"/>
            <p:cNvGrpSpPr/>
            <p:nvPr/>
          </p:nvGrpSpPr>
          <p:grpSpPr>
            <a:xfrm>
              <a:off x="3207874" y="4098389"/>
              <a:ext cx="147831" cy="291991"/>
              <a:chOff x="3527539" y="4476677"/>
              <a:chExt cx="159232" cy="314510"/>
            </a:xfrm>
          </p:grpSpPr>
          <p:sp>
            <p:nvSpPr>
              <p:cNvPr id="11490" name="Google Shape;11490;p8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8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92" name="Google Shape;11492;p80"/>
            <p:cNvGrpSpPr/>
            <p:nvPr/>
          </p:nvGrpSpPr>
          <p:grpSpPr>
            <a:xfrm>
              <a:off x="2933317" y="4097340"/>
              <a:ext cx="118572" cy="294073"/>
              <a:chOff x="3343310" y="4475555"/>
              <a:chExt cx="127717" cy="316753"/>
            </a:xfrm>
          </p:grpSpPr>
          <p:sp>
            <p:nvSpPr>
              <p:cNvPr id="11493" name="Google Shape;11493;p8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8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495" name="Google Shape;11495;p80"/>
          <p:cNvGrpSpPr/>
          <p:nvPr/>
        </p:nvGrpSpPr>
        <p:grpSpPr>
          <a:xfrm>
            <a:off x="4277571" y="2080469"/>
            <a:ext cx="1433821" cy="191500"/>
            <a:chOff x="4273350" y="2080469"/>
            <a:chExt cx="1433821" cy="191500"/>
          </a:xfrm>
        </p:grpSpPr>
        <p:grpSp>
          <p:nvGrpSpPr>
            <p:cNvPr id="11496" name="Google Shape;11496;p80"/>
            <p:cNvGrpSpPr/>
            <p:nvPr/>
          </p:nvGrpSpPr>
          <p:grpSpPr>
            <a:xfrm>
              <a:off x="4273350" y="2080469"/>
              <a:ext cx="1433821" cy="0"/>
              <a:chOff x="5224975" y="2962250"/>
              <a:chExt cx="1544400" cy="0"/>
            </a:xfrm>
          </p:grpSpPr>
          <p:cxnSp>
            <p:nvCxnSpPr>
              <p:cNvPr id="11497" name="Google Shape;11497;p80"/>
              <p:cNvCxnSpPr/>
              <p:nvPr/>
            </p:nvCxnSpPr>
            <p:spPr>
              <a:xfrm>
                <a:off x="5224975" y="2962250"/>
                <a:ext cx="1544400" cy="0"/>
              </a:xfrm>
              <a:prstGeom prst="straightConnector1">
                <a:avLst/>
              </a:prstGeom>
              <a:noFill/>
              <a:ln w="9525" cap="flat" cmpd="sng">
                <a:solidFill>
                  <a:srgbClr val="E3E9ED"/>
                </a:solidFill>
                <a:prstDash val="solid"/>
                <a:round/>
                <a:headEnd type="none" w="sm" len="sm"/>
                <a:tailEnd type="none" w="sm" len="sm"/>
              </a:ln>
            </p:spPr>
          </p:cxnSp>
          <p:cxnSp>
            <p:nvCxnSpPr>
              <p:cNvPr id="11498" name="Google Shape;11498;p80"/>
              <p:cNvCxnSpPr/>
              <p:nvPr/>
            </p:nvCxnSpPr>
            <p:spPr>
              <a:xfrm>
                <a:off x="5225150" y="2962250"/>
                <a:ext cx="453300" cy="0"/>
              </a:xfrm>
              <a:prstGeom prst="straightConnector1">
                <a:avLst/>
              </a:prstGeom>
              <a:noFill/>
              <a:ln w="9525" cap="flat" cmpd="sng">
                <a:solidFill>
                  <a:srgbClr val="7994A9"/>
                </a:solidFill>
                <a:prstDash val="solid"/>
                <a:round/>
                <a:headEnd type="none" w="sm" len="sm"/>
                <a:tailEnd type="oval" w="med" len="med"/>
              </a:ln>
            </p:spPr>
          </p:cxnSp>
        </p:grpSp>
        <p:grpSp>
          <p:nvGrpSpPr>
            <p:cNvPr id="11499" name="Google Shape;11499;p80"/>
            <p:cNvGrpSpPr/>
            <p:nvPr/>
          </p:nvGrpSpPr>
          <p:grpSpPr>
            <a:xfrm>
              <a:off x="4273350" y="2271969"/>
              <a:ext cx="1433821" cy="0"/>
              <a:chOff x="5224975" y="2962250"/>
              <a:chExt cx="1544400" cy="0"/>
            </a:xfrm>
          </p:grpSpPr>
          <p:cxnSp>
            <p:nvCxnSpPr>
              <p:cNvPr id="11500" name="Google Shape;11500;p80"/>
              <p:cNvCxnSpPr/>
              <p:nvPr/>
            </p:nvCxnSpPr>
            <p:spPr>
              <a:xfrm>
                <a:off x="5224975" y="2962250"/>
                <a:ext cx="1544400" cy="0"/>
              </a:xfrm>
              <a:prstGeom prst="straightConnector1">
                <a:avLst/>
              </a:prstGeom>
              <a:noFill/>
              <a:ln w="9525" cap="flat" cmpd="sng">
                <a:solidFill>
                  <a:srgbClr val="E3E9ED"/>
                </a:solidFill>
                <a:prstDash val="solid"/>
                <a:round/>
                <a:headEnd type="none" w="sm" len="sm"/>
                <a:tailEnd type="none" w="sm" len="sm"/>
              </a:ln>
            </p:spPr>
          </p:cxnSp>
          <p:cxnSp>
            <p:nvCxnSpPr>
              <p:cNvPr id="11501" name="Google Shape;11501;p80"/>
              <p:cNvCxnSpPr/>
              <p:nvPr/>
            </p:nvCxnSpPr>
            <p:spPr>
              <a:xfrm>
                <a:off x="5225150" y="2962250"/>
                <a:ext cx="998700" cy="0"/>
              </a:xfrm>
              <a:prstGeom prst="straightConnector1">
                <a:avLst/>
              </a:prstGeom>
              <a:noFill/>
              <a:ln w="9525" cap="flat" cmpd="sng">
                <a:solidFill>
                  <a:srgbClr val="7994A9"/>
                </a:solidFill>
                <a:prstDash val="solid"/>
                <a:round/>
                <a:headEnd type="none" w="sm" len="sm"/>
                <a:tailEnd type="oval" w="med" len="med"/>
              </a:ln>
            </p:spPr>
          </p:cxnSp>
        </p:grpSp>
      </p:grpSp>
      <p:grpSp>
        <p:nvGrpSpPr>
          <p:cNvPr id="11502" name="Google Shape;11502;p80"/>
          <p:cNvGrpSpPr/>
          <p:nvPr/>
        </p:nvGrpSpPr>
        <p:grpSpPr>
          <a:xfrm>
            <a:off x="4279125" y="1183035"/>
            <a:ext cx="1430711" cy="743389"/>
            <a:chOff x="5159450" y="1919950"/>
            <a:chExt cx="1541050" cy="862500"/>
          </a:xfrm>
        </p:grpSpPr>
        <p:sp>
          <p:nvSpPr>
            <p:cNvPr id="11503" name="Google Shape;11503;p8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4" name="Google Shape;11504;p80"/>
            <p:cNvGrpSpPr/>
            <p:nvPr/>
          </p:nvGrpSpPr>
          <p:grpSpPr>
            <a:xfrm>
              <a:off x="5159450" y="1919950"/>
              <a:ext cx="1541050" cy="862500"/>
              <a:chOff x="5159450" y="1919950"/>
              <a:chExt cx="1541050" cy="862500"/>
            </a:xfrm>
          </p:grpSpPr>
          <p:cxnSp>
            <p:nvCxnSpPr>
              <p:cNvPr id="11505" name="Google Shape;11505;p80"/>
              <p:cNvCxnSpPr/>
              <p:nvPr/>
            </p:nvCxnSpPr>
            <p:spPr>
              <a:xfrm>
                <a:off x="5159450" y="1919950"/>
                <a:ext cx="0" cy="862500"/>
              </a:xfrm>
              <a:prstGeom prst="straightConnector1">
                <a:avLst/>
              </a:prstGeom>
              <a:noFill/>
              <a:ln w="9525" cap="flat" cmpd="sng">
                <a:solidFill>
                  <a:srgbClr val="E3E9ED"/>
                </a:solidFill>
                <a:prstDash val="solid"/>
                <a:round/>
                <a:headEnd type="none" w="sm" len="sm"/>
                <a:tailEnd type="none" w="sm" len="sm"/>
              </a:ln>
            </p:spPr>
          </p:cxnSp>
          <p:cxnSp>
            <p:nvCxnSpPr>
              <p:cNvPr id="11506" name="Google Shape;11506;p80"/>
              <p:cNvCxnSpPr/>
              <p:nvPr/>
            </p:nvCxnSpPr>
            <p:spPr>
              <a:xfrm>
                <a:off x="5161200" y="2778975"/>
                <a:ext cx="1539300" cy="0"/>
              </a:xfrm>
              <a:prstGeom prst="straightConnector1">
                <a:avLst/>
              </a:prstGeom>
              <a:noFill/>
              <a:ln w="9525" cap="flat" cmpd="sng">
                <a:solidFill>
                  <a:srgbClr val="E3E9ED"/>
                </a:solidFill>
                <a:prstDash val="solid"/>
                <a:round/>
                <a:headEnd type="none" w="sm" len="sm"/>
                <a:tailEnd type="none" w="sm" len="sm"/>
              </a:ln>
            </p:spPr>
          </p:cxnSp>
        </p:grpSp>
      </p:grpSp>
      <p:grpSp>
        <p:nvGrpSpPr>
          <p:cNvPr id="11507" name="Google Shape;11507;p80"/>
          <p:cNvGrpSpPr/>
          <p:nvPr/>
        </p:nvGrpSpPr>
        <p:grpSpPr>
          <a:xfrm>
            <a:off x="4269238" y="2406364"/>
            <a:ext cx="1450484" cy="1052087"/>
            <a:chOff x="5230575" y="1554475"/>
            <a:chExt cx="2137150" cy="1550150"/>
          </a:xfrm>
        </p:grpSpPr>
        <p:sp>
          <p:nvSpPr>
            <p:cNvPr id="11508" name="Google Shape;11508;p8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8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8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8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8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8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8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8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8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8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8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8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8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21" name="Google Shape;11521;p80"/>
          <p:cNvGrpSpPr/>
          <p:nvPr/>
        </p:nvGrpSpPr>
        <p:grpSpPr>
          <a:xfrm rot="10800000">
            <a:off x="4285791" y="3498553"/>
            <a:ext cx="1417383" cy="887946"/>
            <a:chOff x="5645403" y="2920021"/>
            <a:chExt cx="2650800" cy="2180614"/>
          </a:xfrm>
        </p:grpSpPr>
        <p:sp>
          <p:nvSpPr>
            <p:cNvPr id="11522" name="Google Shape;11522;p8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523" name="Google Shape;11523;p80"/>
            <p:cNvCxnSpPr>
              <a:stCxn id="11522" idx="1"/>
            </p:cNvCxnSpPr>
            <p:nvPr/>
          </p:nvCxnSpPr>
          <p:spPr>
            <a:xfrm rot="10800000">
              <a:off x="5645403" y="3154021"/>
              <a:ext cx="127500" cy="600"/>
            </a:xfrm>
            <a:prstGeom prst="straightConnector1">
              <a:avLst/>
            </a:prstGeom>
            <a:noFill/>
            <a:ln w="9525" cap="flat" cmpd="sng">
              <a:solidFill>
                <a:srgbClr val="435D74"/>
              </a:solidFill>
              <a:prstDash val="solid"/>
              <a:round/>
              <a:headEnd type="none" w="sm" len="sm"/>
              <a:tailEnd type="none" w="sm" len="sm"/>
            </a:ln>
          </p:spPr>
        </p:cxnSp>
        <p:sp>
          <p:nvSpPr>
            <p:cNvPr id="11524" name="Google Shape;11524;p8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525" name="Google Shape;11525;p80"/>
            <p:cNvCxnSpPr>
              <a:endCxn id="11524" idx="3"/>
            </p:cNvCxnSpPr>
            <p:nvPr/>
          </p:nvCxnSpPr>
          <p:spPr>
            <a:xfrm rot="10800000">
              <a:off x="8059040" y="3735532"/>
              <a:ext cx="135300" cy="0"/>
            </a:xfrm>
            <a:prstGeom prst="straightConnector1">
              <a:avLst/>
            </a:prstGeom>
            <a:noFill/>
            <a:ln w="9525" cap="flat" cmpd="sng">
              <a:solidFill>
                <a:srgbClr val="5F7D95"/>
              </a:solidFill>
              <a:prstDash val="solid"/>
              <a:round/>
              <a:headEnd type="none" w="sm" len="sm"/>
              <a:tailEnd type="none" w="sm" len="sm"/>
            </a:ln>
          </p:spPr>
        </p:cxnSp>
        <p:sp>
          <p:nvSpPr>
            <p:cNvPr id="11526" name="Google Shape;11526;p8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527" name="Google Shape;11527;p80"/>
            <p:cNvCxnSpPr>
              <a:stCxn id="11526" idx="1"/>
            </p:cNvCxnSpPr>
            <p:nvPr/>
          </p:nvCxnSpPr>
          <p:spPr>
            <a:xfrm rot="10800000">
              <a:off x="6175223" y="4300183"/>
              <a:ext cx="123900" cy="600"/>
            </a:xfrm>
            <a:prstGeom prst="straightConnector1">
              <a:avLst/>
            </a:prstGeom>
            <a:noFill/>
            <a:ln w="9525" cap="flat" cmpd="sng">
              <a:solidFill>
                <a:srgbClr val="869FB2"/>
              </a:solidFill>
              <a:prstDash val="solid"/>
              <a:round/>
              <a:headEnd type="none" w="sm" len="sm"/>
              <a:tailEnd type="none" w="sm" len="sm"/>
            </a:ln>
          </p:spPr>
        </p:cxnSp>
        <p:sp>
          <p:nvSpPr>
            <p:cNvPr id="11528" name="Google Shape;11528;p8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529" name="Google Shape;11529;p80"/>
            <p:cNvCxnSpPr>
              <a:endCxn id="11528" idx="3"/>
            </p:cNvCxnSpPr>
            <p:nvPr/>
          </p:nvCxnSpPr>
          <p:spPr>
            <a:xfrm flipH="1">
              <a:off x="7439761" y="4864535"/>
              <a:ext cx="104400" cy="1500"/>
            </a:xfrm>
            <a:prstGeom prst="straightConnector1">
              <a:avLst/>
            </a:prstGeom>
            <a:noFill/>
            <a:ln w="9525" cap="flat" cmpd="sng">
              <a:solidFill>
                <a:srgbClr val="BAC8D3"/>
              </a:solidFill>
              <a:prstDash val="solid"/>
              <a:round/>
              <a:headEnd type="none" w="sm" len="sm"/>
              <a:tailEnd type="none" w="sm" len="sm"/>
            </a:ln>
          </p:spPr>
        </p:cxnSp>
      </p:grpSp>
      <p:grpSp>
        <p:nvGrpSpPr>
          <p:cNvPr id="11530" name="Google Shape;11530;p80"/>
          <p:cNvGrpSpPr/>
          <p:nvPr/>
        </p:nvGrpSpPr>
        <p:grpSpPr>
          <a:xfrm>
            <a:off x="7386149" y="2401907"/>
            <a:ext cx="1071743" cy="1021579"/>
            <a:chOff x="7189833" y="2022667"/>
            <a:chExt cx="1251159" cy="1192597"/>
          </a:xfrm>
        </p:grpSpPr>
        <p:sp>
          <p:nvSpPr>
            <p:cNvPr id="11531" name="Google Shape;11531;p8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8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8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8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35" name="Google Shape;11535;p80"/>
          <p:cNvGrpSpPr/>
          <p:nvPr/>
        </p:nvGrpSpPr>
        <p:grpSpPr>
          <a:xfrm>
            <a:off x="727421" y="2828316"/>
            <a:ext cx="1695374" cy="1560837"/>
            <a:chOff x="727421" y="2828316"/>
            <a:chExt cx="1695374" cy="1560837"/>
          </a:xfrm>
        </p:grpSpPr>
        <p:grpSp>
          <p:nvGrpSpPr>
            <p:cNvPr id="11536" name="Google Shape;11536;p80"/>
            <p:cNvGrpSpPr/>
            <p:nvPr/>
          </p:nvGrpSpPr>
          <p:grpSpPr>
            <a:xfrm>
              <a:off x="819125" y="2882501"/>
              <a:ext cx="103104" cy="1426186"/>
              <a:chOff x="4674013" y="3100904"/>
              <a:chExt cx="122758" cy="1698043"/>
            </a:xfrm>
          </p:grpSpPr>
          <p:sp>
            <p:nvSpPr>
              <p:cNvPr id="11537" name="Google Shape;11537;p8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8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8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8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8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8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8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44" name="Google Shape;11544;p80"/>
            <p:cNvGrpSpPr/>
            <p:nvPr/>
          </p:nvGrpSpPr>
          <p:grpSpPr>
            <a:xfrm>
              <a:off x="1062493" y="2882501"/>
              <a:ext cx="103104" cy="1426186"/>
              <a:chOff x="4940438" y="3100904"/>
              <a:chExt cx="122758" cy="1698043"/>
            </a:xfrm>
          </p:grpSpPr>
          <p:sp>
            <p:nvSpPr>
              <p:cNvPr id="11545" name="Google Shape;11545;p8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8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8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8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8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8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8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2" name="Google Shape;11552;p80"/>
            <p:cNvGrpSpPr/>
            <p:nvPr/>
          </p:nvGrpSpPr>
          <p:grpSpPr>
            <a:xfrm>
              <a:off x="1299343" y="2882501"/>
              <a:ext cx="103104" cy="1426186"/>
              <a:chOff x="5206863" y="3100904"/>
              <a:chExt cx="122758" cy="1698043"/>
            </a:xfrm>
          </p:grpSpPr>
          <p:sp>
            <p:nvSpPr>
              <p:cNvPr id="11553" name="Google Shape;11553;p8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8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8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8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8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8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8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60" name="Google Shape;11560;p80"/>
            <p:cNvGrpSpPr/>
            <p:nvPr/>
          </p:nvGrpSpPr>
          <p:grpSpPr>
            <a:xfrm>
              <a:off x="1786079" y="2882501"/>
              <a:ext cx="103104" cy="1426186"/>
              <a:chOff x="6006138" y="3143629"/>
              <a:chExt cx="122758" cy="1698043"/>
            </a:xfrm>
          </p:grpSpPr>
          <p:sp>
            <p:nvSpPr>
              <p:cNvPr id="11561" name="Google Shape;11561;p8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8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8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8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8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8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8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68" name="Google Shape;11568;p80"/>
            <p:cNvGrpSpPr/>
            <p:nvPr/>
          </p:nvGrpSpPr>
          <p:grpSpPr>
            <a:xfrm>
              <a:off x="2029447" y="2882501"/>
              <a:ext cx="103104" cy="1426186"/>
              <a:chOff x="6805413" y="3100904"/>
              <a:chExt cx="122758" cy="1698043"/>
            </a:xfrm>
          </p:grpSpPr>
          <p:sp>
            <p:nvSpPr>
              <p:cNvPr id="11569" name="Google Shape;11569;p8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8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8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8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8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8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8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76" name="Google Shape;11576;p80"/>
            <p:cNvGrpSpPr/>
            <p:nvPr/>
          </p:nvGrpSpPr>
          <p:grpSpPr>
            <a:xfrm>
              <a:off x="727421" y="2828316"/>
              <a:ext cx="1695374" cy="1560837"/>
              <a:chOff x="734799" y="2782450"/>
              <a:chExt cx="1571100" cy="1577400"/>
            </a:xfrm>
          </p:grpSpPr>
          <p:cxnSp>
            <p:nvCxnSpPr>
              <p:cNvPr id="11577" name="Google Shape;11577;p80"/>
              <p:cNvCxnSpPr/>
              <p:nvPr/>
            </p:nvCxnSpPr>
            <p:spPr>
              <a:xfrm>
                <a:off x="743025" y="2782450"/>
                <a:ext cx="0" cy="1577400"/>
              </a:xfrm>
              <a:prstGeom prst="straightConnector1">
                <a:avLst/>
              </a:prstGeom>
              <a:noFill/>
              <a:ln w="19050" cap="flat" cmpd="sng">
                <a:solidFill>
                  <a:srgbClr val="E3E7EA"/>
                </a:solidFill>
                <a:prstDash val="solid"/>
                <a:round/>
                <a:headEnd type="none" w="sm" len="sm"/>
                <a:tailEnd type="none" w="sm" len="sm"/>
              </a:ln>
            </p:spPr>
          </p:cxnSp>
          <p:cxnSp>
            <p:nvCxnSpPr>
              <p:cNvPr id="11578" name="Google Shape;11578;p80"/>
              <p:cNvCxnSpPr/>
              <p:nvPr/>
            </p:nvCxnSpPr>
            <p:spPr>
              <a:xfrm rot="10800000">
                <a:off x="734799" y="4359850"/>
                <a:ext cx="1571100" cy="0"/>
              </a:xfrm>
              <a:prstGeom prst="straightConnector1">
                <a:avLst/>
              </a:prstGeom>
              <a:noFill/>
              <a:ln w="19050" cap="flat" cmpd="sng">
                <a:solidFill>
                  <a:srgbClr val="E3E7EA"/>
                </a:solidFill>
                <a:prstDash val="solid"/>
                <a:round/>
                <a:headEnd type="none" w="sm" len="sm"/>
                <a:tailEnd type="none" w="sm" len="sm"/>
              </a:ln>
            </p:spPr>
          </p:cxnSp>
        </p:grpSp>
        <p:grpSp>
          <p:nvGrpSpPr>
            <p:cNvPr id="11579" name="Google Shape;11579;p80"/>
            <p:cNvGrpSpPr/>
            <p:nvPr/>
          </p:nvGrpSpPr>
          <p:grpSpPr>
            <a:xfrm>
              <a:off x="2272814" y="2882501"/>
              <a:ext cx="103104" cy="1426186"/>
              <a:chOff x="5206863" y="3100904"/>
              <a:chExt cx="122758" cy="1698043"/>
            </a:xfrm>
          </p:grpSpPr>
          <p:sp>
            <p:nvSpPr>
              <p:cNvPr id="11580" name="Google Shape;11580;p8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8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8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8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8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8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8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87" name="Google Shape;11587;p80"/>
            <p:cNvGrpSpPr/>
            <p:nvPr/>
          </p:nvGrpSpPr>
          <p:grpSpPr>
            <a:xfrm>
              <a:off x="1542716" y="2882501"/>
              <a:ext cx="103104" cy="1426186"/>
              <a:chOff x="6006138" y="3143629"/>
              <a:chExt cx="122758" cy="1698043"/>
            </a:xfrm>
          </p:grpSpPr>
          <p:sp>
            <p:nvSpPr>
              <p:cNvPr id="11588" name="Google Shape;11588;p8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8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8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8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8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8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8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595" name="Google Shape;11595;p80"/>
          <p:cNvGrpSpPr/>
          <p:nvPr/>
        </p:nvGrpSpPr>
        <p:grpSpPr>
          <a:xfrm>
            <a:off x="5936000" y="2405887"/>
            <a:ext cx="1248543" cy="1025319"/>
            <a:chOff x="5183758" y="1210600"/>
            <a:chExt cx="3605380" cy="2960783"/>
          </a:xfrm>
        </p:grpSpPr>
        <p:sp>
          <p:nvSpPr>
            <p:cNvPr id="11596" name="Google Shape;11596;p8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8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8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8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00" name="Google Shape;11600;p8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sm" len="sm"/>
            </a:ln>
          </p:spPr>
        </p:cxnSp>
        <p:cxnSp>
          <p:nvCxnSpPr>
            <p:cNvPr id="11601" name="Google Shape;11601;p8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sm" len="sm"/>
            </a:ln>
          </p:spPr>
        </p:cxnSp>
        <p:cxnSp>
          <p:nvCxnSpPr>
            <p:cNvPr id="11602" name="Google Shape;11602;p8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sm" len="sm"/>
            </a:ln>
          </p:spPr>
        </p:cxnSp>
        <p:cxnSp>
          <p:nvCxnSpPr>
            <p:cNvPr id="11603" name="Google Shape;11603;p8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sm" len="sm"/>
            </a:ln>
          </p:spPr>
        </p:cxnSp>
        <p:sp>
          <p:nvSpPr>
            <p:cNvPr id="11604" name="Google Shape;11604;p8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05" name="Google Shape;11605;p80"/>
          <p:cNvGrpSpPr/>
          <p:nvPr/>
        </p:nvGrpSpPr>
        <p:grpSpPr>
          <a:xfrm>
            <a:off x="5793061" y="3544205"/>
            <a:ext cx="2664831" cy="843440"/>
            <a:chOff x="5916567" y="1099697"/>
            <a:chExt cx="2556684" cy="809211"/>
          </a:xfrm>
        </p:grpSpPr>
        <p:sp>
          <p:nvSpPr>
            <p:cNvPr id="11606" name="Google Shape;11606;p8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8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8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8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80"/>
            <p:cNvSpPr/>
            <p:nvPr/>
          </p:nvSpPr>
          <p:spPr>
            <a:xfrm>
              <a:off x="8279421" y="1099697"/>
              <a:ext cx="54" cy="0"/>
            </a:xfrm>
            <a:custGeom>
              <a:avLst/>
              <a:gdLst/>
              <a:ahLst/>
              <a:cxnLst/>
              <a:rect l="l" t="t" r="r" b="b"/>
              <a:pathLst>
                <a:path w="6" h="120000"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8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8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8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14" name="Google Shape;11614;p80"/>
          <p:cNvGrpSpPr/>
          <p:nvPr/>
        </p:nvGrpSpPr>
        <p:grpSpPr>
          <a:xfrm>
            <a:off x="5900602" y="1193063"/>
            <a:ext cx="1299850" cy="1023337"/>
            <a:chOff x="5900602" y="1193063"/>
            <a:chExt cx="1299850" cy="1023337"/>
          </a:xfrm>
        </p:grpSpPr>
        <p:grpSp>
          <p:nvGrpSpPr>
            <p:cNvPr id="11615" name="Google Shape;11615;p80"/>
            <p:cNvGrpSpPr/>
            <p:nvPr/>
          </p:nvGrpSpPr>
          <p:grpSpPr>
            <a:xfrm>
              <a:off x="6743564" y="1193063"/>
              <a:ext cx="456888" cy="700378"/>
              <a:chOff x="6743564" y="1193063"/>
              <a:chExt cx="456888" cy="700378"/>
            </a:xfrm>
          </p:grpSpPr>
          <p:grpSp>
            <p:nvGrpSpPr>
              <p:cNvPr id="11616" name="Google Shape;11616;p80"/>
              <p:cNvGrpSpPr/>
              <p:nvPr/>
            </p:nvGrpSpPr>
            <p:grpSpPr>
              <a:xfrm>
                <a:off x="6743564" y="1690732"/>
                <a:ext cx="214402" cy="202709"/>
                <a:chOff x="6743564" y="1690732"/>
                <a:chExt cx="214402" cy="202709"/>
              </a:xfrm>
            </p:grpSpPr>
            <p:sp>
              <p:nvSpPr>
                <p:cNvPr id="11617" name="Google Shape;11617;p8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8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19" name="Google Shape;11619;p80"/>
              <p:cNvGrpSpPr/>
              <p:nvPr/>
            </p:nvGrpSpPr>
            <p:grpSpPr>
              <a:xfrm>
                <a:off x="6915505" y="1193063"/>
                <a:ext cx="284947" cy="589637"/>
                <a:chOff x="6915505" y="1193063"/>
                <a:chExt cx="284947" cy="589637"/>
              </a:xfrm>
            </p:grpSpPr>
            <p:sp>
              <p:nvSpPr>
                <p:cNvPr id="11620" name="Google Shape;11620;p8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21" name="Google Shape;11621;p80"/>
                <p:cNvCxnSpPr/>
                <p:nvPr/>
              </p:nvCxnSpPr>
              <p:spPr>
                <a:xfrm rot="10800000">
                  <a:off x="6938275" y="1279600"/>
                  <a:ext cx="0" cy="503100"/>
                </a:xfrm>
                <a:prstGeom prst="straightConnector1">
                  <a:avLst/>
                </a:prstGeom>
                <a:noFill/>
                <a:ln w="9525" cap="flat" cmpd="sng">
                  <a:solidFill>
                    <a:srgbClr val="CFD9E0"/>
                  </a:solidFill>
                  <a:prstDash val="solid"/>
                  <a:round/>
                  <a:headEnd type="none" w="sm" len="sm"/>
                  <a:tailEnd type="oval" w="med" len="med"/>
                </a:ln>
              </p:spPr>
            </p:cxnSp>
          </p:grpSp>
        </p:grpSp>
        <p:grpSp>
          <p:nvGrpSpPr>
            <p:cNvPr id="11622" name="Google Shape;11622;p80"/>
            <p:cNvGrpSpPr/>
            <p:nvPr/>
          </p:nvGrpSpPr>
          <p:grpSpPr>
            <a:xfrm>
              <a:off x="6520337" y="1193063"/>
              <a:ext cx="341814" cy="801589"/>
              <a:chOff x="6520338" y="1193063"/>
              <a:chExt cx="341814" cy="801589"/>
            </a:xfrm>
          </p:grpSpPr>
          <p:grpSp>
            <p:nvGrpSpPr>
              <p:cNvPr id="11623" name="Google Shape;11623;p80"/>
              <p:cNvGrpSpPr/>
              <p:nvPr/>
            </p:nvGrpSpPr>
            <p:grpSpPr>
              <a:xfrm>
                <a:off x="6520338" y="1589527"/>
                <a:ext cx="213949" cy="405124"/>
                <a:chOff x="6520338" y="1589527"/>
                <a:chExt cx="213949" cy="405124"/>
              </a:xfrm>
            </p:grpSpPr>
            <p:sp>
              <p:nvSpPr>
                <p:cNvPr id="11624" name="Google Shape;11624;p8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8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26" name="Google Shape;11626;p80"/>
              <p:cNvGrpSpPr/>
              <p:nvPr/>
            </p:nvGrpSpPr>
            <p:grpSpPr>
              <a:xfrm>
                <a:off x="6577204" y="1193063"/>
                <a:ext cx="284947" cy="453562"/>
                <a:chOff x="6577204" y="1193063"/>
                <a:chExt cx="284947" cy="453562"/>
              </a:xfrm>
            </p:grpSpPr>
            <p:sp>
              <p:nvSpPr>
                <p:cNvPr id="11627" name="Google Shape;11627;p8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28" name="Google Shape;11628;p80"/>
                <p:cNvCxnSpPr/>
                <p:nvPr/>
              </p:nvCxnSpPr>
              <p:spPr>
                <a:xfrm rot="10800000">
                  <a:off x="6677825" y="1279425"/>
                  <a:ext cx="0" cy="367200"/>
                </a:xfrm>
                <a:prstGeom prst="straightConnector1">
                  <a:avLst/>
                </a:prstGeom>
                <a:noFill/>
                <a:ln w="9525" cap="flat" cmpd="sng">
                  <a:solidFill>
                    <a:srgbClr val="A5B7C6"/>
                  </a:solidFill>
                  <a:prstDash val="solid"/>
                  <a:round/>
                  <a:headEnd type="none" w="sm" len="sm"/>
                  <a:tailEnd type="oval" w="med" len="med"/>
                </a:ln>
              </p:spPr>
            </p:cxnSp>
          </p:grpSp>
        </p:grpSp>
        <p:grpSp>
          <p:nvGrpSpPr>
            <p:cNvPr id="11629" name="Google Shape;11629;p80"/>
            <p:cNvGrpSpPr/>
            <p:nvPr/>
          </p:nvGrpSpPr>
          <p:grpSpPr>
            <a:xfrm>
              <a:off x="6238903" y="1193063"/>
              <a:ext cx="300475" cy="901783"/>
              <a:chOff x="6238903" y="1193063"/>
              <a:chExt cx="300475" cy="901783"/>
            </a:xfrm>
          </p:grpSpPr>
          <p:grpSp>
            <p:nvGrpSpPr>
              <p:cNvPr id="11630" name="Google Shape;11630;p80"/>
              <p:cNvGrpSpPr/>
              <p:nvPr/>
            </p:nvGrpSpPr>
            <p:grpSpPr>
              <a:xfrm>
                <a:off x="6290865" y="1489315"/>
                <a:ext cx="248514" cy="605530"/>
                <a:chOff x="6290865" y="1489315"/>
                <a:chExt cx="248514" cy="605530"/>
              </a:xfrm>
            </p:grpSpPr>
            <p:sp>
              <p:nvSpPr>
                <p:cNvPr id="11631" name="Google Shape;11631;p8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8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33" name="Google Shape;11633;p80"/>
              <p:cNvGrpSpPr/>
              <p:nvPr/>
            </p:nvGrpSpPr>
            <p:grpSpPr>
              <a:xfrm>
                <a:off x="6238903" y="1193063"/>
                <a:ext cx="284947" cy="327512"/>
                <a:chOff x="6238903" y="1193063"/>
                <a:chExt cx="284947" cy="327512"/>
              </a:xfrm>
            </p:grpSpPr>
            <p:sp>
              <p:nvSpPr>
                <p:cNvPr id="11634" name="Google Shape;11634;p8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35" name="Google Shape;11635;p80"/>
                <p:cNvCxnSpPr/>
                <p:nvPr/>
              </p:nvCxnSpPr>
              <p:spPr>
                <a:xfrm rot="10800000">
                  <a:off x="6431250" y="1279375"/>
                  <a:ext cx="0" cy="241200"/>
                </a:xfrm>
                <a:prstGeom prst="straightConnector1">
                  <a:avLst/>
                </a:prstGeom>
                <a:noFill/>
                <a:ln w="9525" cap="flat" cmpd="sng">
                  <a:solidFill>
                    <a:srgbClr val="869FB2"/>
                  </a:solidFill>
                  <a:prstDash val="solid"/>
                  <a:round/>
                  <a:headEnd type="none" w="sm" len="sm"/>
                  <a:tailEnd type="oval" w="med" len="med"/>
                </a:ln>
              </p:spPr>
            </p:cxnSp>
          </p:grpSp>
        </p:grpSp>
        <p:grpSp>
          <p:nvGrpSpPr>
            <p:cNvPr id="11636" name="Google Shape;11636;p80"/>
            <p:cNvGrpSpPr/>
            <p:nvPr/>
          </p:nvGrpSpPr>
          <p:grpSpPr>
            <a:xfrm>
              <a:off x="5900602" y="1193063"/>
              <a:ext cx="444346" cy="1023337"/>
              <a:chOff x="5900602" y="1193063"/>
              <a:chExt cx="444346" cy="1023337"/>
            </a:xfrm>
          </p:grpSpPr>
          <p:grpSp>
            <p:nvGrpSpPr>
              <p:cNvPr id="11637" name="Google Shape;11637;p80"/>
              <p:cNvGrpSpPr/>
              <p:nvPr/>
            </p:nvGrpSpPr>
            <p:grpSpPr>
              <a:xfrm>
                <a:off x="6046502" y="1367784"/>
                <a:ext cx="298446" cy="848616"/>
                <a:chOff x="6046502" y="1367784"/>
                <a:chExt cx="298446" cy="848616"/>
              </a:xfrm>
            </p:grpSpPr>
            <p:sp>
              <p:nvSpPr>
                <p:cNvPr id="11638" name="Google Shape;11638;p8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8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40" name="Google Shape;11640;p80"/>
              <p:cNvGrpSpPr/>
              <p:nvPr/>
            </p:nvGrpSpPr>
            <p:grpSpPr>
              <a:xfrm>
                <a:off x="5900602" y="1193063"/>
                <a:ext cx="284947" cy="182312"/>
                <a:chOff x="5900602" y="1193063"/>
                <a:chExt cx="284947" cy="182312"/>
              </a:xfrm>
            </p:grpSpPr>
            <p:sp>
              <p:nvSpPr>
                <p:cNvPr id="11641" name="Google Shape;11641;p8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42" name="Google Shape;11642;p80"/>
                <p:cNvCxnSpPr/>
                <p:nvPr/>
              </p:nvCxnSpPr>
              <p:spPr>
                <a:xfrm rot="10800000">
                  <a:off x="6156950" y="1279675"/>
                  <a:ext cx="0" cy="95700"/>
                </a:xfrm>
                <a:prstGeom prst="straightConnector1">
                  <a:avLst/>
                </a:prstGeom>
                <a:noFill/>
                <a:ln w="9525" cap="flat" cmpd="sng">
                  <a:solidFill>
                    <a:srgbClr val="657E93"/>
                  </a:solidFill>
                  <a:prstDash val="solid"/>
                  <a:round/>
                  <a:headEnd type="none" w="sm" len="sm"/>
                  <a:tailEnd type="oval" w="med" len="med"/>
                </a:ln>
              </p:spPr>
            </p:cxnSp>
          </p:grpSp>
        </p:grpSp>
      </p:grpSp>
      <p:grpSp>
        <p:nvGrpSpPr>
          <p:cNvPr id="11643" name="Google Shape;11643;p80"/>
          <p:cNvGrpSpPr/>
          <p:nvPr/>
        </p:nvGrpSpPr>
        <p:grpSpPr>
          <a:xfrm>
            <a:off x="7238484" y="1193208"/>
            <a:ext cx="1219413" cy="1051365"/>
            <a:chOff x="7287122" y="1165658"/>
            <a:chExt cx="1219413" cy="1051365"/>
          </a:xfrm>
        </p:grpSpPr>
        <p:grpSp>
          <p:nvGrpSpPr>
            <p:cNvPr id="11644" name="Google Shape;11644;p80"/>
            <p:cNvGrpSpPr/>
            <p:nvPr/>
          </p:nvGrpSpPr>
          <p:grpSpPr>
            <a:xfrm>
              <a:off x="7287122" y="1969723"/>
              <a:ext cx="1219413" cy="247300"/>
              <a:chOff x="7287122" y="1969723"/>
              <a:chExt cx="1219413" cy="247300"/>
            </a:xfrm>
          </p:grpSpPr>
          <p:sp>
            <p:nvSpPr>
              <p:cNvPr id="11645" name="Google Shape;11645;p80"/>
              <p:cNvSpPr/>
              <p:nvPr/>
            </p:nvSpPr>
            <p:spPr>
              <a:xfrm flipH="1">
                <a:off x="8366248"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46" name="Google Shape;11646;p80"/>
              <p:cNvGrpSpPr/>
              <p:nvPr/>
            </p:nvGrpSpPr>
            <p:grpSpPr>
              <a:xfrm>
                <a:off x="7287122" y="2063892"/>
                <a:ext cx="1151753" cy="73428"/>
                <a:chOff x="7287122" y="2063892"/>
                <a:chExt cx="1151753" cy="73428"/>
              </a:xfrm>
            </p:grpSpPr>
            <p:sp>
              <p:nvSpPr>
                <p:cNvPr id="11647" name="Google Shape;11647;p8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48" name="Google Shape;11648;p80"/>
                <p:cNvCxnSpPr/>
                <p:nvPr/>
              </p:nvCxnSpPr>
              <p:spPr>
                <a:xfrm rot="10800000">
                  <a:off x="7818475" y="2100600"/>
                  <a:ext cx="620400" cy="0"/>
                </a:xfrm>
                <a:prstGeom prst="straightConnector1">
                  <a:avLst/>
                </a:prstGeom>
                <a:noFill/>
                <a:ln w="9525" cap="flat" cmpd="sng">
                  <a:solidFill>
                    <a:srgbClr val="CFD9E0"/>
                  </a:solidFill>
                  <a:prstDash val="solid"/>
                  <a:round/>
                  <a:headEnd type="none" w="sm" len="sm"/>
                  <a:tailEnd type="oval" w="med" len="med"/>
                </a:ln>
              </p:spPr>
            </p:cxnSp>
          </p:grpSp>
        </p:grpSp>
        <p:grpSp>
          <p:nvGrpSpPr>
            <p:cNvPr id="11649" name="Google Shape;11649;p80"/>
            <p:cNvGrpSpPr/>
            <p:nvPr/>
          </p:nvGrpSpPr>
          <p:grpSpPr>
            <a:xfrm>
              <a:off x="7287122" y="1712201"/>
              <a:ext cx="1219403" cy="246767"/>
              <a:chOff x="7287122" y="1712201"/>
              <a:chExt cx="1219403" cy="246767"/>
            </a:xfrm>
          </p:grpSpPr>
          <p:sp>
            <p:nvSpPr>
              <p:cNvPr id="11650" name="Google Shape;11650;p8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51" name="Google Shape;11651;p80"/>
              <p:cNvGrpSpPr/>
              <p:nvPr/>
            </p:nvGrpSpPr>
            <p:grpSpPr>
              <a:xfrm>
                <a:off x="7287122" y="1842861"/>
                <a:ext cx="1005303" cy="73419"/>
                <a:chOff x="7287122" y="1842861"/>
                <a:chExt cx="1005303" cy="73419"/>
              </a:xfrm>
            </p:grpSpPr>
            <p:sp>
              <p:nvSpPr>
                <p:cNvPr id="11652" name="Google Shape;11652;p8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53" name="Google Shape;11653;p80"/>
                <p:cNvCxnSpPr/>
                <p:nvPr/>
              </p:nvCxnSpPr>
              <p:spPr>
                <a:xfrm rot="10800000">
                  <a:off x="7818425" y="1879575"/>
                  <a:ext cx="474000" cy="0"/>
                </a:xfrm>
                <a:prstGeom prst="straightConnector1">
                  <a:avLst/>
                </a:prstGeom>
                <a:noFill/>
                <a:ln w="9525" cap="flat" cmpd="sng">
                  <a:solidFill>
                    <a:srgbClr val="A5B7C6"/>
                  </a:solidFill>
                  <a:prstDash val="solid"/>
                  <a:round/>
                  <a:headEnd type="none" w="sm" len="sm"/>
                  <a:tailEnd type="oval" w="med" len="med"/>
                </a:ln>
              </p:spPr>
            </p:cxnSp>
          </p:grpSp>
        </p:grpSp>
        <p:grpSp>
          <p:nvGrpSpPr>
            <p:cNvPr id="11654" name="Google Shape;11654;p80"/>
            <p:cNvGrpSpPr/>
            <p:nvPr/>
          </p:nvGrpSpPr>
          <p:grpSpPr>
            <a:xfrm>
              <a:off x="7287122" y="1447520"/>
              <a:ext cx="1219403" cy="286667"/>
              <a:chOff x="7287122" y="1447520"/>
              <a:chExt cx="1219403" cy="286667"/>
            </a:xfrm>
          </p:grpSpPr>
          <p:sp>
            <p:nvSpPr>
              <p:cNvPr id="11655" name="Google Shape;11655;p8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56" name="Google Shape;11656;p80"/>
              <p:cNvGrpSpPr/>
              <p:nvPr/>
            </p:nvGrpSpPr>
            <p:grpSpPr>
              <a:xfrm>
                <a:off x="7287122" y="1581977"/>
                <a:ext cx="852803" cy="73428"/>
                <a:chOff x="7287122" y="1581977"/>
                <a:chExt cx="852803" cy="73428"/>
              </a:xfrm>
            </p:grpSpPr>
            <p:sp>
              <p:nvSpPr>
                <p:cNvPr id="11657" name="Google Shape;11657;p8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58" name="Google Shape;11658;p80"/>
                <p:cNvCxnSpPr/>
                <p:nvPr/>
              </p:nvCxnSpPr>
              <p:spPr>
                <a:xfrm rot="10800000">
                  <a:off x="7818325" y="1618700"/>
                  <a:ext cx="321600" cy="0"/>
                </a:xfrm>
                <a:prstGeom prst="straightConnector1">
                  <a:avLst/>
                </a:prstGeom>
                <a:noFill/>
                <a:ln w="9525" cap="flat" cmpd="sng">
                  <a:solidFill>
                    <a:srgbClr val="869FB2"/>
                  </a:solidFill>
                  <a:prstDash val="solid"/>
                  <a:round/>
                  <a:headEnd type="none" w="sm" len="sm"/>
                  <a:tailEnd type="oval" w="med" len="med"/>
                </a:ln>
              </p:spPr>
            </p:cxnSp>
          </p:grpSp>
        </p:grpSp>
        <p:grpSp>
          <p:nvGrpSpPr>
            <p:cNvPr id="11659" name="Google Shape;11659;p80"/>
            <p:cNvGrpSpPr/>
            <p:nvPr/>
          </p:nvGrpSpPr>
          <p:grpSpPr>
            <a:xfrm>
              <a:off x="7287122" y="1165658"/>
              <a:ext cx="1219403" cy="344253"/>
              <a:chOff x="7287122" y="1165658"/>
              <a:chExt cx="1219403" cy="344253"/>
            </a:xfrm>
          </p:grpSpPr>
          <p:sp>
            <p:nvSpPr>
              <p:cNvPr id="11660" name="Google Shape;11660;p8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61" name="Google Shape;11661;p80"/>
              <p:cNvGrpSpPr/>
              <p:nvPr/>
            </p:nvGrpSpPr>
            <p:grpSpPr>
              <a:xfrm>
                <a:off x="7287122" y="1341025"/>
                <a:ext cx="695703" cy="73419"/>
                <a:chOff x="7287122" y="1341025"/>
                <a:chExt cx="695703" cy="73419"/>
              </a:xfrm>
            </p:grpSpPr>
            <p:sp>
              <p:nvSpPr>
                <p:cNvPr id="11662" name="Google Shape;11662;p8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1663" name="Google Shape;11663;p80"/>
                <p:cNvCxnSpPr/>
                <p:nvPr/>
              </p:nvCxnSpPr>
              <p:spPr>
                <a:xfrm rot="10800000">
                  <a:off x="7818425" y="1377750"/>
                  <a:ext cx="164400" cy="0"/>
                </a:xfrm>
                <a:prstGeom prst="straightConnector1">
                  <a:avLst/>
                </a:prstGeom>
                <a:noFill/>
                <a:ln w="9525" cap="flat" cmpd="sng">
                  <a:solidFill>
                    <a:srgbClr val="869FB1"/>
                  </a:solidFill>
                  <a:prstDash val="solid"/>
                  <a:round/>
                  <a:headEnd type="none" w="sm" len="sm"/>
                  <a:tailEnd type="oval" w="med" len="med"/>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67"/>
        <p:cNvGrpSpPr/>
        <p:nvPr/>
      </p:nvGrpSpPr>
      <p:grpSpPr>
        <a:xfrm>
          <a:off x="0" y="0"/>
          <a:ext cx="0" cy="0"/>
          <a:chOff x="0" y="0"/>
          <a:chExt cx="0" cy="0"/>
        </a:xfrm>
      </p:grpSpPr>
      <p:sp>
        <p:nvSpPr>
          <p:cNvPr id="11668" name="Google Shape;11668;p81"/>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669" name="Google Shape;11669;p81"/>
          <p:cNvSpPr txBox="1">
            <a:spLocks noGrp="1"/>
          </p:cNvSpPr>
          <p:nvPr>
            <p:ph type="body" idx="4294967295"/>
          </p:nvPr>
        </p:nvSpPr>
        <p:spPr>
          <a:xfrm>
            <a:off x="828875" y="1610275"/>
            <a:ext cx="75258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670" name="Google Shape;11670;p81"/>
          <p:cNvGrpSpPr/>
          <p:nvPr/>
        </p:nvGrpSpPr>
        <p:grpSpPr>
          <a:xfrm>
            <a:off x="866243" y="2291587"/>
            <a:ext cx="415546" cy="355053"/>
            <a:chOff x="866243" y="2291587"/>
            <a:chExt cx="415546" cy="355053"/>
          </a:xfrm>
        </p:grpSpPr>
        <p:sp>
          <p:nvSpPr>
            <p:cNvPr id="11671" name="Google Shape;11671;p8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8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8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8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8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76" name="Google Shape;11676;p8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77" name="Google Shape;11677;p81"/>
          <p:cNvGrpSpPr/>
          <p:nvPr/>
        </p:nvGrpSpPr>
        <p:grpSpPr>
          <a:xfrm>
            <a:off x="1958520" y="2302574"/>
            <a:ext cx="359213" cy="327807"/>
            <a:chOff x="1958520" y="2302574"/>
            <a:chExt cx="359213" cy="327807"/>
          </a:xfrm>
        </p:grpSpPr>
        <p:sp>
          <p:nvSpPr>
            <p:cNvPr id="11678" name="Google Shape;11678;p8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8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8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81" name="Google Shape;11681;p81"/>
          <p:cNvGrpSpPr/>
          <p:nvPr/>
        </p:nvGrpSpPr>
        <p:grpSpPr>
          <a:xfrm>
            <a:off x="2579882" y="2287427"/>
            <a:ext cx="207582" cy="359594"/>
            <a:chOff x="2656082" y="2287427"/>
            <a:chExt cx="207582" cy="359594"/>
          </a:xfrm>
        </p:grpSpPr>
        <p:sp>
          <p:nvSpPr>
            <p:cNvPr id="11682" name="Google Shape;11682;p8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8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8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8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86" name="Google Shape;11686;p81"/>
          <p:cNvGrpSpPr/>
          <p:nvPr/>
        </p:nvGrpSpPr>
        <p:grpSpPr>
          <a:xfrm>
            <a:off x="3049653" y="2321468"/>
            <a:ext cx="362992" cy="290018"/>
            <a:chOff x="3049653" y="2321468"/>
            <a:chExt cx="362992" cy="290018"/>
          </a:xfrm>
        </p:grpSpPr>
        <p:sp>
          <p:nvSpPr>
            <p:cNvPr id="11687" name="Google Shape;11687;p8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8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8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8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91" name="Google Shape;11691;p81"/>
          <p:cNvGrpSpPr/>
          <p:nvPr/>
        </p:nvGrpSpPr>
        <p:grpSpPr>
          <a:xfrm>
            <a:off x="3564243" y="2289904"/>
            <a:ext cx="422341" cy="355243"/>
            <a:chOff x="3564243" y="2289904"/>
            <a:chExt cx="422341" cy="355243"/>
          </a:xfrm>
        </p:grpSpPr>
        <p:sp>
          <p:nvSpPr>
            <p:cNvPr id="11692" name="Google Shape;11692;p8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8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8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8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8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97" name="Google Shape;11697;p8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98" name="Google Shape;11698;p81"/>
          <p:cNvGrpSpPr/>
          <p:nvPr/>
        </p:nvGrpSpPr>
        <p:grpSpPr>
          <a:xfrm>
            <a:off x="4687894" y="2289713"/>
            <a:ext cx="359594" cy="353909"/>
            <a:chOff x="4687894" y="2289713"/>
            <a:chExt cx="359594" cy="353909"/>
          </a:xfrm>
        </p:grpSpPr>
        <p:sp>
          <p:nvSpPr>
            <p:cNvPr id="11699" name="Google Shape;11699;p8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8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8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02" name="Google Shape;11702;p8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03" name="Google Shape;11703;p81"/>
          <p:cNvGrpSpPr/>
          <p:nvPr/>
        </p:nvGrpSpPr>
        <p:grpSpPr>
          <a:xfrm>
            <a:off x="6372624" y="2308227"/>
            <a:ext cx="263567" cy="317614"/>
            <a:chOff x="6421399" y="2308227"/>
            <a:chExt cx="263567" cy="317614"/>
          </a:xfrm>
        </p:grpSpPr>
        <p:sp>
          <p:nvSpPr>
            <p:cNvPr id="11704" name="Google Shape;11704;p8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8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8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8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08" name="Google Shape;11708;p81"/>
          <p:cNvGrpSpPr/>
          <p:nvPr/>
        </p:nvGrpSpPr>
        <p:grpSpPr>
          <a:xfrm>
            <a:off x="6870193" y="2295620"/>
            <a:ext cx="360356" cy="343462"/>
            <a:chOff x="6870193" y="2295620"/>
            <a:chExt cx="360356" cy="343462"/>
          </a:xfrm>
        </p:grpSpPr>
        <p:sp>
          <p:nvSpPr>
            <p:cNvPr id="11709" name="Google Shape;11709;p8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8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11" name="Google Shape;11711;p81"/>
          <p:cNvGrpSpPr/>
          <p:nvPr/>
        </p:nvGrpSpPr>
        <p:grpSpPr>
          <a:xfrm>
            <a:off x="7441465" y="2302860"/>
            <a:ext cx="342192" cy="327140"/>
            <a:chOff x="7441465" y="2302860"/>
            <a:chExt cx="342192" cy="327140"/>
          </a:xfrm>
        </p:grpSpPr>
        <p:sp>
          <p:nvSpPr>
            <p:cNvPr id="11712" name="Google Shape;11712;p8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8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14" name="Google Shape;11714;p81"/>
          <p:cNvGrpSpPr/>
          <p:nvPr/>
        </p:nvGrpSpPr>
        <p:grpSpPr>
          <a:xfrm>
            <a:off x="7989683" y="2350207"/>
            <a:ext cx="332761" cy="234066"/>
            <a:chOff x="7989683" y="2350207"/>
            <a:chExt cx="332761" cy="234066"/>
          </a:xfrm>
        </p:grpSpPr>
        <p:sp>
          <p:nvSpPr>
            <p:cNvPr id="11715" name="Google Shape;11715;p8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8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8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8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8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8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21" name="Google Shape;11721;p81"/>
          <p:cNvGrpSpPr/>
          <p:nvPr/>
        </p:nvGrpSpPr>
        <p:grpSpPr>
          <a:xfrm>
            <a:off x="5823294" y="2309751"/>
            <a:ext cx="315327" cy="314978"/>
            <a:chOff x="5823294" y="2309751"/>
            <a:chExt cx="315327" cy="314978"/>
          </a:xfrm>
        </p:grpSpPr>
        <p:sp>
          <p:nvSpPr>
            <p:cNvPr id="11722" name="Google Shape;11722;p8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8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8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8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8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8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8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8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8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8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8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8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8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8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8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8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8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39" name="Google Shape;11739;p81"/>
          <p:cNvGrpSpPr/>
          <p:nvPr/>
        </p:nvGrpSpPr>
        <p:grpSpPr>
          <a:xfrm>
            <a:off x="2497275" y="2744159"/>
            <a:ext cx="370930" cy="370550"/>
            <a:chOff x="2497275" y="2744159"/>
            <a:chExt cx="370930" cy="370550"/>
          </a:xfrm>
        </p:grpSpPr>
        <p:sp>
          <p:nvSpPr>
            <p:cNvPr id="11740" name="Google Shape;11740;p8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8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8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8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8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8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46" name="Google Shape;11746;p81"/>
          <p:cNvGrpSpPr/>
          <p:nvPr/>
        </p:nvGrpSpPr>
        <p:grpSpPr>
          <a:xfrm>
            <a:off x="860940" y="2746477"/>
            <a:ext cx="371883" cy="365691"/>
            <a:chOff x="860940" y="2746477"/>
            <a:chExt cx="371883" cy="365691"/>
          </a:xfrm>
        </p:grpSpPr>
        <p:sp>
          <p:nvSpPr>
            <p:cNvPr id="11747" name="Google Shape;11747;p8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8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8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8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8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52" name="Google Shape;11752;p81"/>
          <p:cNvGrpSpPr/>
          <p:nvPr/>
        </p:nvGrpSpPr>
        <p:grpSpPr>
          <a:xfrm>
            <a:off x="1493849" y="2775533"/>
            <a:ext cx="283985" cy="341080"/>
            <a:chOff x="1493849" y="2775533"/>
            <a:chExt cx="283985" cy="341080"/>
          </a:xfrm>
        </p:grpSpPr>
        <p:sp>
          <p:nvSpPr>
            <p:cNvPr id="11753" name="Google Shape;11753;p8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8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55" name="Google Shape;11755;p81"/>
          <p:cNvGrpSpPr/>
          <p:nvPr/>
        </p:nvGrpSpPr>
        <p:grpSpPr>
          <a:xfrm>
            <a:off x="1952836" y="2774422"/>
            <a:ext cx="372835" cy="342573"/>
            <a:chOff x="1952836" y="2774422"/>
            <a:chExt cx="372835" cy="342573"/>
          </a:xfrm>
        </p:grpSpPr>
        <p:sp>
          <p:nvSpPr>
            <p:cNvPr id="11756" name="Google Shape;11756;p8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8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8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59" name="Google Shape;11759;p81"/>
          <p:cNvGrpSpPr/>
          <p:nvPr/>
        </p:nvGrpSpPr>
        <p:grpSpPr>
          <a:xfrm>
            <a:off x="3079916" y="2744477"/>
            <a:ext cx="332729" cy="372518"/>
            <a:chOff x="3079916" y="2744477"/>
            <a:chExt cx="332729" cy="372518"/>
          </a:xfrm>
        </p:grpSpPr>
        <p:sp>
          <p:nvSpPr>
            <p:cNvPr id="11760" name="Google Shape;11760;p8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8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8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63" name="Google Shape;11763;p81"/>
          <p:cNvGrpSpPr/>
          <p:nvPr/>
        </p:nvGrpSpPr>
        <p:grpSpPr>
          <a:xfrm>
            <a:off x="3620576" y="2745525"/>
            <a:ext cx="336890" cy="355592"/>
            <a:chOff x="3620576" y="2745525"/>
            <a:chExt cx="336890" cy="355592"/>
          </a:xfrm>
        </p:grpSpPr>
        <p:sp>
          <p:nvSpPr>
            <p:cNvPr id="11764" name="Google Shape;11764;p8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8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66" name="Google Shape;11766;p81"/>
          <p:cNvGrpSpPr/>
          <p:nvPr/>
        </p:nvGrpSpPr>
        <p:grpSpPr>
          <a:xfrm>
            <a:off x="4126815" y="2760704"/>
            <a:ext cx="380393" cy="363118"/>
            <a:chOff x="4126815" y="2760704"/>
            <a:chExt cx="380393" cy="363118"/>
          </a:xfrm>
        </p:grpSpPr>
        <p:sp>
          <p:nvSpPr>
            <p:cNvPr id="11767" name="Google Shape;11767;p8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8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8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8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71" name="Google Shape;11771;p81"/>
          <p:cNvGrpSpPr/>
          <p:nvPr/>
        </p:nvGrpSpPr>
        <p:grpSpPr>
          <a:xfrm>
            <a:off x="4675986" y="2745684"/>
            <a:ext cx="381346" cy="368644"/>
            <a:chOff x="4675986" y="2745684"/>
            <a:chExt cx="381346" cy="368644"/>
          </a:xfrm>
        </p:grpSpPr>
        <p:sp>
          <p:nvSpPr>
            <p:cNvPr id="11772" name="Google Shape;11772;p8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8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74" name="Google Shape;11774;p81"/>
          <p:cNvGrpSpPr/>
          <p:nvPr/>
        </p:nvGrpSpPr>
        <p:grpSpPr>
          <a:xfrm>
            <a:off x="5220616" y="2791061"/>
            <a:ext cx="373185" cy="302466"/>
            <a:chOff x="5220616" y="2791061"/>
            <a:chExt cx="373185" cy="302466"/>
          </a:xfrm>
        </p:grpSpPr>
        <p:sp>
          <p:nvSpPr>
            <p:cNvPr id="11775" name="Google Shape;11775;p8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8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8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8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8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8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8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8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8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8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8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8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8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8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8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8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8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8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93" name="Google Shape;11793;p81"/>
          <p:cNvGrpSpPr/>
          <p:nvPr/>
        </p:nvGrpSpPr>
        <p:grpSpPr>
          <a:xfrm>
            <a:off x="5788661" y="2772517"/>
            <a:ext cx="284366" cy="344097"/>
            <a:chOff x="5864861" y="2772517"/>
            <a:chExt cx="284366" cy="344097"/>
          </a:xfrm>
        </p:grpSpPr>
        <p:sp>
          <p:nvSpPr>
            <p:cNvPr id="11794" name="Google Shape;11794;p8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8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8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8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8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8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00" name="Google Shape;11800;p8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01" name="Google Shape;11801;p81"/>
          <p:cNvGrpSpPr/>
          <p:nvPr/>
        </p:nvGrpSpPr>
        <p:grpSpPr>
          <a:xfrm>
            <a:off x="6974158" y="2789537"/>
            <a:ext cx="255247" cy="327458"/>
            <a:chOff x="6974158" y="2789537"/>
            <a:chExt cx="255247" cy="327458"/>
          </a:xfrm>
        </p:grpSpPr>
        <p:sp>
          <p:nvSpPr>
            <p:cNvPr id="11802" name="Google Shape;11802;p8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8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8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8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8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8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08" name="Google Shape;11808;p81"/>
          <p:cNvGrpSpPr/>
          <p:nvPr/>
        </p:nvGrpSpPr>
        <p:grpSpPr>
          <a:xfrm>
            <a:off x="7530697" y="2790299"/>
            <a:ext cx="244291" cy="326314"/>
            <a:chOff x="7530697" y="2790299"/>
            <a:chExt cx="244291" cy="326314"/>
          </a:xfrm>
        </p:grpSpPr>
        <p:sp>
          <p:nvSpPr>
            <p:cNvPr id="11809" name="Google Shape;11809;p8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8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8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8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8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8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15" name="Google Shape;11815;p81"/>
          <p:cNvGrpSpPr/>
          <p:nvPr/>
        </p:nvGrpSpPr>
        <p:grpSpPr>
          <a:xfrm>
            <a:off x="7988191" y="2832248"/>
            <a:ext cx="332348" cy="283985"/>
            <a:chOff x="7988191" y="2832248"/>
            <a:chExt cx="332348" cy="283985"/>
          </a:xfrm>
        </p:grpSpPr>
        <p:sp>
          <p:nvSpPr>
            <p:cNvPr id="11816" name="Google Shape;11816;p8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8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8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19" name="Google Shape;11819;p8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20" name="Google Shape;11820;p81"/>
          <p:cNvGrpSpPr/>
          <p:nvPr/>
        </p:nvGrpSpPr>
        <p:grpSpPr>
          <a:xfrm>
            <a:off x="3588440" y="3258368"/>
            <a:ext cx="364484" cy="262423"/>
            <a:chOff x="3588440" y="3258368"/>
            <a:chExt cx="364484" cy="262423"/>
          </a:xfrm>
        </p:grpSpPr>
        <p:sp>
          <p:nvSpPr>
            <p:cNvPr id="11821" name="Google Shape;11821;p8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8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8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8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8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8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27" name="Google Shape;11827;p8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28" name="Google Shape;11828;p81"/>
          <p:cNvGrpSpPr/>
          <p:nvPr/>
        </p:nvGrpSpPr>
        <p:grpSpPr>
          <a:xfrm>
            <a:off x="5765817" y="3227724"/>
            <a:ext cx="364865" cy="324822"/>
            <a:chOff x="5765817" y="3227724"/>
            <a:chExt cx="364865" cy="324822"/>
          </a:xfrm>
        </p:grpSpPr>
        <p:sp>
          <p:nvSpPr>
            <p:cNvPr id="11829" name="Google Shape;11829;p8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8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8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32" name="Google Shape;11832;p81"/>
          <p:cNvGrpSpPr/>
          <p:nvPr/>
        </p:nvGrpSpPr>
        <p:grpSpPr>
          <a:xfrm>
            <a:off x="6228583" y="3237664"/>
            <a:ext cx="446539" cy="303895"/>
            <a:chOff x="6228583" y="3237664"/>
            <a:chExt cx="446539" cy="303895"/>
          </a:xfrm>
        </p:grpSpPr>
        <p:sp>
          <p:nvSpPr>
            <p:cNvPr id="11833" name="Google Shape;11833;p8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8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8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8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8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8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8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8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8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8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8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p8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8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8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8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8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8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50" name="Google Shape;11850;p81"/>
          <p:cNvGrpSpPr/>
          <p:nvPr/>
        </p:nvGrpSpPr>
        <p:grpSpPr>
          <a:xfrm>
            <a:off x="865862" y="3207306"/>
            <a:ext cx="364483" cy="364896"/>
            <a:chOff x="865862" y="3207306"/>
            <a:chExt cx="364483" cy="364896"/>
          </a:xfrm>
        </p:grpSpPr>
        <p:sp>
          <p:nvSpPr>
            <p:cNvPr id="11851" name="Google Shape;11851;p8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8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p8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p8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p8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p8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8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p8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8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8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8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8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8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8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65" name="Google Shape;11865;p81"/>
          <p:cNvGrpSpPr/>
          <p:nvPr/>
        </p:nvGrpSpPr>
        <p:grpSpPr>
          <a:xfrm>
            <a:off x="1404617" y="3226962"/>
            <a:ext cx="370169" cy="325966"/>
            <a:chOff x="1404617" y="3226962"/>
            <a:chExt cx="370169" cy="325966"/>
          </a:xfrm>
        </p:grpSpPr>
        <p:sp>
          <p:nvSpPr>
            <p:cNvPr id="11866" name="Google Shape;11866;p8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8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8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8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8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8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8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8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8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75" name="Google Shape;11875;p81"/>
          <p:cNvGrpSpPr/>
          <p:nvPr/>
        </p:nvGrpSpPr>
        <p:grpSpPr>
          <a:xfrm>
            <a:off x="1954741" y="3212419"/>
            <a:ext cx="366389" cy="354481"/>
            <a:chOff x="1954741" y="3212419"/>
            <a:chExt cx="366389" cy="354481"/>
          </a:xfrm>
        </p:grpSpPr>
        <p:sp>
          <p:nvSpPr>
            <p:cNvPr id="11876" name="Google Shape;11876;p8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8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8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8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8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8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8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3" name="Google Shape;11883;p81"/>
          <p:cNvGrpSpPr/>
          <p:nvPr/>
        </p:nvGrpSpPr>
        <p:grpSpPr>
          <a:xfrm>
            <a:off x="3043239" y="3215626"/>
            <a:ext cx="366008" cy="348670"/>
            <a:chOff x="3043239" y="3215626"/>
            <a:chExt cx="366008" cy="348670"/>
          </a:xfrm>
        </p:grpSpPr>
        <p:sp>
          <p:nvSpPr>
            <p:cNvPr id="11884" name="Google Shape;11884;p8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p8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6" name="Google Shape;11886;p81"/>
          <p:cNvGrpSpPr/>
          <p:nvPr/>
        </p:nvGrpSpPr>
        <p:grpSpPr>
          <a:xfrm>
            <a:off x="4218333" y="3184982"/>
            <a:ext cx="209107" cy="383442"/>
            <a:chOff x="4218333" y="3184982"/>
            <a:chExt cx="209107" cy="383442"/>
          </a:xfrm>
        </p:grpSpPr>
        <p:sp>
          <p:nvSpPr>
            <p:cNvPr id="11887" name="Google Shape;11887;p8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8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89" name="Google Shape;11889;p8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90" name="Google Shape;11890;p81"/>
          <p:cNvGrpSpPr/>
          <p:nvPr/>
        </p:nvGrpSpPr>
        <p:grpSpPr>
          <a:xfrm>
            <a:off x="6896644" y="3216007"/>
            <a:ext cx="322917" cy="347876"/>
            <a:chOff x="6896644" y="3216007"/>
            <a:chExt cx="322917" cy="347876"/>
          </a:xfrm>
        </p:grpSpPr>
        <p:sp>
          <p:nvSpPr>
            <p:cNvPr id="11891" name="Google Shape;11891;p8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8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p8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8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p8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p8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8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8" name="Google Shape;11898;p81"/>
          <p:cNvGrpSpPr/>
          <p:nvPr/>
        </p:nvGrpSpPr>
        <p:grpSpPr>
          <a:xfrm>
            <a:off x="7429366" y="3223183"/>
            <a:ext cx="334634" cy="333904"/>
            <a:chOff x="7429366" y="3223183"/>
            <a:chExt cx="334634" cy="333904"/>
          </a:xfrm>
        </p:grpSpPr>
        <p:sp>
          <p:nvSpPr>
            <p:cNvPr id="11899" name="Google Shape;11899;p8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8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01" name="Google Shape;11901;p8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02" name="Google Shape;11902;p81"/>
          <p:cNvGrpSpPr/>
          <p:nvPr/>
        </p:nvGrpSpPr>
        <p:grpSpPr>
          <a:xfrm>
            <a:off x="5216456" y="3725484"/>
            <a:ext cx="356196" cy="265631"/>
            <a:chOff x="5216456" y="3725484"/>
            <a:chExt cx="356196" cy="265631"/>
          </a:xfrm>
        </p:grpSpPr>
        <p:sp>
          <p:nvSpPr>
            <p:cNvPr id="11903" name="Google Shape;11903;p8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8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5" name="Google Shape;11905;p81"/>
          <p:cNvGrpSpPr/>
          <p:nvPr/>
        </p:nvGrpSpPr>
        <p:grpSpPr>
          <a:xfrm>
            <a:off x="6849393" y="3733994"/>
            <a:ext cx="355053" cy="248038"/>
            <a:chOff x="6849393" y="3733994"/>
            <a:chExt cx="355053" cy="248038"/>
          </a:xfrm>
        </p:grpSpPr>
        <p:sp>
          <p:nvSpPr>
            <p:cNvPr id="11906" name="Google Shape;11906;p8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8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8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8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8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11" name="Google Shape;11911;p81"/>
          <p:cNvGrpSpPr/>
          <p:nvPr/>
        </p:nvGrpSpPr>
        <p:grpSpPr>
          <a:xfrm>
            <a:off x="7918997" y="3714687"/>
            <a:ext cx="392110" cy="280207"/>
            <a:chOff x="7918997" y="3714687"/>
            <a:chExt cx="392110" cy="280207"/>
          </a:xfrm>
        </p:grpSpPr>
        <p:sp>
          <p:nvSpPr>
            <p:cNvPr id="11912" name="Google Shape;11912;p8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8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8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8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8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17" name="Google Shape;11917;p8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18" name="Google Shape;11918;p81"/>
          <p:cNvGrpSpPr/>
          <p:nvPr/>
        </p:nvGrpSpPr>
        <p:grpSpPr>
          <a:xfrm>
            <a:off x="1408777" y="3680964"/>
            <a:ext cx="357720" cy="355147"/>
            <a:chOff x="1408777" y="3680964"/>
            <a:chExt cx="357720" cy="355147"/>
          </a:xfrm>
        </p:grpSpPr>
        <p:sp>
          <p:nvSpPr>
            <p:cNvPr id="11919" name="Google Shape;11919;p8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8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p8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8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8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24" name="Google Shape;11924;p81"/>
          <p:cNvGrpSpPr/>
          <p:nvPr/>
        </p:nvGrpSpPr>
        <p:grpSpPr>
          <a:xfrm>
            <a:off x="1952836" y="3680964"/>
            <a:ext cx="357719" cy="355147"/>
            <a:chOff x="1952836" y="3680964"/>
            <a:chExt cx="357719" cy="355147"/>
          </a:xfrm>
        </p:grpSpPr>
        <p:sp>
          <p:nvSpPr>
            <p:cNvPr id="11925" name="Google Shape;11925;p8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8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8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8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8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30" name="Google Shape;11930;p81"/>
          <p:cNvGrpSpPr/>
          <p:nvPr/>
        </p:nvGrpSpPr>
        <p:grpSpPr>
          <a:xfrm>
            <a:off x="2496894" y="3680964"/>
            <a:ext cx="357720" cy="355147"/>
            <a:chOff x="2496894" y="3680964"/>
            <a:chExt cx="357720" cy="355147"/>
          </a:xfrm>
        </p:grpSpPr>
        <p:sp>
          <p:nvSpPr>
            <p:cNvPr id="11931" name="Google Shape;11931;p8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8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8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8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8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36" name="Google Shape;11936;p81"/>
          <p:cNvGrpSpPr/>
          <p:nvPr/>
        </p:nvGrpSpPr>
        <p:grpSpPr>
          <a:xfrm>
            <a:off x="3040984" y="3681059"/>
            <a:ext cx="356164" cy="355815"/>
            <a:chOff x="3040984" y="3681059"/>
            <a:chExt cx="356164" cy="355815"/>
          </a:xfrm>
        </p:grpSpPr>
        <p:sp>
          <p:nvSpPr>
            <p:cNvPr id="11937" name="Google Shape;11937;p8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8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8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0" name="Google Shape;11940;p81"/>
          <p:cNvGrpSpPr/>
          <p:nvPr/>
        </p:nvGrpSpPr>
        <p:grpSpPr>
          <a:xfrm>
            <a:off x="3584280" y="3699191"/>
            <a:ext cx="358069" cy="317995"/>
            <a:chOff x="3584280" y="3699191"/>
            <a:chExt cx="358069" cy="317995"/>
          </a:xfrm>
        </p:grpSpPr>
        <p:sp>
          <p:nvSpPr>
            <p:cNvPr id="11941" name="Google Shape;11941;p8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8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p8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8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5" name="Google Shape;11945;p81"/>
          <p:cNvGrpSpPr/>
          <p:nvPr/>
        </p:nvGrpSpPr>
        <p:grpSpPr>
          <a:xfrm>
            <a:off x="4129482" y="3681059"/>
            <a:ext cx="355402" cy="354291"/>
            <a:chOff x="4129482" y="3681059"/>
            <a:chExt cx="355402" cy="354291"/>
          </a:xfrm>
        </p:grpSpPr>
        <p:sp>
          <p:nvSpPr>
            <p:cNvPr id="11946" name="Google Shape;11946;p8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p8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8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8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50" name="Google Shape;11950;p81"/>
          <p:cNvGrpSpPr/>
          <p:nvPr/>
        </p:nvGrpSpPr>
        <p:grpSpPr>
          <a:xfrm>
            <a:off x="4673540" y="3680297"/>
            <a:ext cx="355434" cy="355815"/>
            <a:chOff x="4673540" y="3680297"/>
            <a:chExt cx="355434" cy="355815"/>
          </a:xfrm>
        </p:grpSpPr>
        <p:sp>
          <p:nvSpPr>
            <p:cNvPr id="11951" name="Google Shape;11951;p8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8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8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54" name="Google Shape;11954;p81"/>
          <p:cNvGrpSpPr/>
          <p:nvPr/>
        </p:nvGrpSpPr>
        <p:grpSpPr>
          <a:xfrm>
            <a:off x="5779408" y="3699191"/>
            <a:ext cx="317646" cy="318756"/>
            <a:chOff x="5779408" y="3699191"/>
            <a:chExt cx="317646" cy="318756"/>
          </a:xfrm>
        </p:grpSpPr>
        <p:sp>
          <p:nvSpPr>
            <p:cNvPr id="11955" name="Google Shape;11955;p8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8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57" name="Google Shape;11957;p8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58" name="Google Shape;11958;p81"/>
          <p:cNvGrpSpPr/>
          <p:nvPr/>
        </p:nvGrpSpPr>
        <p:grpSpPr>
          <a:xfrm>
            <a:off x="7390435" y="3680868"/>
            <a:ext cx="372073" cy="355244"/>
            <a:chOff x="7390435" y="3680868"/>
            <a:chExt cx="372073" cy="355244"/>
          </a:xfrm>
        </p:grpSpPr>
        <p:sp>
          <p:nvSpPr>
            <p:cNvPr id="11959" name="Google Shape;11959;p8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8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8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8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8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8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5" name="Google Shape;11965;p81"/>
          <p:cNvGrpSpPr/>
          <p:nvPr/>
        </p:nvGrpSpPr>
        <p:grpSpPr>
          <a:xfrm>
            <a:off x="1421638" y="4125629"/>
            <a:ext cx="374709" cy="374010"/>
            <a:chOff x="1421638" y="4125629"/>
            <a:chExt cx="374709" cy="374010"/>
          </a:xfrm>
        </p:grpSpPr>
        <p:sp>
          <p:nvSpPr>
            <p:cNvPr id="11966" name="Google Shape;11966;p8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8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8" name="Google Shape;11968;p81"/>
          <p:cNvGrpSpPr/>
          <p:nvPr/>
        </p:nvGrpSpPr>
        <p:grpSpPr>
          <a:xfrm>
            <a:off x="1973254" y="4156304"/>
            <a:ext cx="357720" cy="342192"/>
            <a:chOff x="1973254" y="4156304"/>
            <a:chExt cx="357720" cy="342192"/>
          </a:xfrm>
        </p:grpSpPr>
        <p:sp>
          <p:nvSpPr>
            <p:cNvPr id="11969" name="Google Shape;11969;p8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8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8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8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8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8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75" name="Google Shape;11975;p81"/>
          <p:cNvGrpSpPr/>
          <p:nvPr/>
        </p:nvGrpSpPr>
        <p:grpSpPr>
          <a:xfrm>
            <a:off x="2523759" y="4135505"/>
            <a:ext cx="341049" cy="340318"/>
            <a:chOff x="2523759" y="4135505"/>
            <a:chExt cx="341049" cy="340318"/>
          </a:xfrm>
        </p:grpSpPr>
        <p:sp>
          <p:nvSpPr>
            <p:cNvPr id="11976" name="Google Shape;11976;p8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8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78" name="Google Shape;11978;p81"/>
          <p:cNvGrpSpPr/>
          <p:nvPr/>
        </p:nvGrpSpPr>
        <p:grpSpPr>
          <a:xfrm>
            <a:off x="3040603" y="4130360"/>
            <a:ext cx="392080" cy="350353"/>
            <a:chOff x="3040603" y="4130360"/>
            <a:chExt cx="392080" cy="350353"/>
          </a:xfrm>
        </p:grpSpPr>
        <p:sp>
          <p:nvSpPr>
            <p:cNvPr id="11979" name="Google Shape;11979;p8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8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8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8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8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p8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8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p8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7" name="Google Shape;11987;p8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8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89" name="Google Shape;11989;p81"/>
          <p:cNvGrpSpPr/>
          <p:nvPr/>
        </p:nvGrpSpPr>
        <p:grpSpPr>
          <a:xfrm>
            <a:off x="3662144" y="4135505"/>
            <a:ext cx="232954" cy="340318"/>
            <a:chOff x="3662144" y="4135505"/>
            <a:chExt cx="232954" cy="340318"/>
          </a:xfrm>
        </p:grpSpPr>
        <p:sp>
          <p:nvSpPr>
            <p:cNvPr id="11990" name="Google Shape;11990;p8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8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8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8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94" name="Google Shape;11994;p81"/>
          <p:cNvGrpSpPr/>
          <p:nvPr/>
        </p:nvGrpSpPr>
        <p:grpSpPr>
          <a:xfrm>
            <a:off x="4149138" y="4121151"/>
            <a:ext cx="344065" cy="368644"/>
            <a:chOff x="4149138" y="4121151"/>
            <a:chExt cx="344065" cy="368644"/>
          </a:xfrm>
        </p:grpSpPr>
        <p:sp>
          <p:nvSpPr>
            <p:cNvPr id="11995" name="Google Shape;11995;p8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8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8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8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8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8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8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8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8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8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8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8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07" name="Google Shape;12007;p8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08" name="Google Shape;12008;p81"/>
          <p:cNvGrpSpPr/>
          <p:nvPr/>
        </p:nvGrpSpPr>
        <p:grpSpPr>
          <a:xfrm>
            <a:off x="5206262" y="4174817"/>
            <a:ext cx="397763" cy="262805"/>
            <a:chOff x="5206262" y="4174817"/>
            <a:chExt cx="397763" cy="262805"/>
          </a:xfrm>
        </p:grpSpPr>
        <p:sp>
          <p:nvSpPr>
            <p:cNvPr id="12009" name="Google Shape;12009;p8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8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8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8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8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8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8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16" name="Google Shape;12016;p81"/>
          <p:cNvGrpSpPr/>
          <p:nvPr/>
        </p:nvGrpSpPr>
        <p:grpSpPr>
          <a:xfrm>
            <a:off x="5727616" y="4204699"/>
            <a:ext cx="440505" cy="290018"/>
            <a:chOff x="5727616" y="4204699"/>
            <a:chExt cx="440505" cy="290018"/>
          </a:xfrm>
        </p:grpSpPr>
        <p:sp>
          <p:nvSpPr>
            <p:cNvPr id="12017" name="Google Shape;12017;p8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8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8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8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8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8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8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8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25" name="Google Shape;12025;p81"/>
          <p:cNvGrpSpPr/>
          <p:nvPr/>
        </p:nvGrpSpPr>
        <p:grpSpPr>
          <a:xfrm>
            <a:off x="6410063" y="4135124"/>
            <a:ext cx="159950" cy="364516"/>
            <a:chOff x="6410063" y="4135124"/>
            <a:chExt cx="159950" cy="364516"/>
          </a:xfrm>
        </p:grpSpPr>
        <p:sp>
          <p:nvSpPr>
            <p:cNvPr id="12026" name="Google Shape;12026;p8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8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8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8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30" name="Google Shape;12030;p81"/>
          <p:cNvGrpSpPr/>
          <p:nvPr/>
        </p:nvGrpSpPr>
        <p:grpSpPr>
          <a:xfrm>
            <a:off x="6924652" y="4135505"/>
            <a:ext cx="214378" cy="364134"/>
            <a:chOff x="6924652" y="4135505"/>
            <a:chExt cx="214378" cy="364134"/>
          </a:xfrm>
        </p:grpSpPr>
        <p:sp>
          <p:nvSpPr>
            <p:cNvPr id="12031" name="Google Shape;12031;p8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8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8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p8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35" name="Google Shape;12035;p81"/>
          <p:cNvGrpSpPr/>
          <p:nvPr/>
        </p:nvGrpSpPr>
        <p:grpSpPr>
          <a:xfrm>
            <a:off x="7384751" y="4147984"/>
            <a:ext cx="380012" cy="351274"/>
            <a:chOff x="7384751" y="4147984"/>
            <a:chExt cx="380012" cy="351274"/>
          </a:xfrm>
        </p:grpSpPr>
        <p:sp>
          <p:nvSpPr>
            <p:cNvPr id="12036" name="Google Shape;12036;p8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8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8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8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8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044"/>
        <p:cNvGrpSpPr/>
        <p:nvPr/>
      </p:nvGrpSpPr>
      <p:grpSpPr>
        <a:xfrm>
          <a:off x="0" y="0"/>
          <a:ext cx="0" cy="0"/>
          <a:chOff x="0" y="0"/>
          <a:chExt cx="0" cy="0"/>
        </a:xfrm>
      </p:grpSpPr>
      <p:sp>
        <p:nvSpPr>
          <p:cNvPr id="12045" name="Google Shape;12045;p82"/>
          <p:cNvSpPr txBox="1">
            <a:spLocks noGrp="1"/>
          </p:cNvSpPr>
          <p:nvPr>
            <p:ph type="title" idx="4294967295"/>
          </p:nvPr>
        </p:nvSpPr>
        <p:spPr>
          <a:xfrm>
            <a:off x="849675"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46" name="Google Shape;12046;p82"/>
          <p:cNvSpPr txBox="1">
            <a:spLocks noGrp="1"/>
          </p:cNvSpPr>
          <p:nvPr>
            <p:ph type="title" idx="4294967295"/>
          </p:nvPr>
        </p:nvSpPr>
        <p:spPr>
          <a:xfrm>
            <a:off x="4858400"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2047" name="Google Shape;12047;p82"/>
          <p:cNvGrpSpPr/>
          <p:nvPr/>
        </p:nvGrpSpPr>
        <p:grpSpPr>
          <a:xfrm>
            <a:off x="1989449" y="4282269"/>
            <a:ext cx="374774" cy="346073"/>
            <a:chOff x="1989449" y="4282269"/>
            <a:chExt cx="374774" cy="346073"/>
          </a:xfrm>
        </p:grpSpPr>
        <p:sp>
          <p:nvSpPr>
            <p:cNvPr id="12048" name="Google Shape;12048;p8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8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8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8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8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3" name="Google Shape;12053;p82"/>
          <p:cNvGrpSpPr/>
          <p:nvPr/>
        </p:nvGrpSpPr>
        <p:grpSpPr>
          <a:xfrm>
            <a:off x="2487439" y="4280740"/>
            <a:ext cx="198775" cy="348972"/>
            <a:chOff x="2487439" y="4280740"/>
            <a:chExt cx="198775" cy="348972"/>
          </a:xfrm>
        </p:grpSpPr>
        <p:sp>
          <p:nvSpPr>
            <p:cNvPr id="12054" name="Google Shape;12054;p8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8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8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8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8" name="Google Shape;12058;p82"/>
          <p:cNvGrpSpPr/>
          <p:nvPr/>
        </p:nvGrpSpPr>
        <p:grpSpPr>
          <a:xfrm>
            <a:off x="2810958" y="4273923"/>
            <a:ext cx="353145" cy="361873"/>
            <a:chOff x="2810958" y="4273923"/>
            <a:chExt cx="353145" cy="361873"/>
          </a:xfrm>
        </p:grpSpPr>
        <p:sp>
          <p:nvSpPr>
            <p:cNvPr id="12059" name="Google Shape;12059;p8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8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8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8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8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8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8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66" name="Google Shape;12066;p82"/>
          <p:cNvGrpSpPr/>
          <p:nvPr/>
        </p:nvGrpSpPr>
        <p:grpSpPr>
          <a:xfrm>
            <a:off x="6275635" y="4282651"/>
            <a:ext cx="209383" cy="366778"/>
            <a:chOff x="6275635" y="4282651"/>
            <a:chExt cx="209383" cy="366778"/>
          </a:xfrm>
        </p:grpSpPr>
        <p:sp>
          <p:nvSpPr>
            <p:cNvPr id="12067" name="Google Shape;12067;p8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8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69" name="Google Shape;12069;p82"/>
          <p:cNvGrpSpPr/>
          <p:nvPr/>
        </p:nvGrpSpPr>
        <p:grpSpPr>
          <a:xfrm>
            <a:off x="6701186" y="4283033"/>
            <a:ext cx="280292" cy="366396"/>
            <a:chOff x="6701186" y="4283033"/>
            <a:chExt cx="280292" cy="366396"/>
          </a:xfrm>
        </p:grpSpPr>
        <p:sp>
          <p:nvSpPr>
            <p:cNvPr id="12070" name="Google Shape;12070;p8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8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72" name="Google Shape;12072;p82"/>
          <p:cNvGrpSpPr/>
          <p:nvPr/>
        </p:nvGrpSpPr>
        <p:grpSpPr>
          <a:xfrm>
            <a:off x="2609571" y="3824958"/>
            <a:ext cx="373627" cy="347347"/>
            <a:chOff x="2609571" y="3824958"/>
            <a:chExt cx="373627" cy="347347"/>
          </a:xfrm>
        </p:grpSpPr>
        <p:sp>
          <p:nvSpPr>
            <p:cNvPr id="12073" name="Google Shape;12073;p8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8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75" name="Google Shape;12075;p82"/>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76" name="Google Shape;12076;p82"/>
          <p:cNvGrpSpPr/>
          <p:nvPr/>
        </p:nvGrpSpPr>
        <p:grpSpPr>
          <a:xfrm>
            <a:off x="916127" y="3807056"/>
            <a:ext cx="221902" cy="380795"/>
            <a:chOff x="916127" y="3807056"/>
            <a:chExt cx="221902" cy="380795"/>
          </a:xfrm>
        </p:grpSpPr>
        <p:sp>
          <p:nvSpPr>
            <p:cNvPr id="12077" name="Google Shape;12077;p8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8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8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8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81" name="Google Shape;12081;p82"/>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82"/>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83" name="Google Shape;12083;p82"/>
          <p:cNvGrpSpPr/>
          <p:nvPr/>
        </p:nvGrpSpPr>
        <p:grpSpPr>
          <a:xfrm>
            <a:off x="3513010" y="3816134"/>
            <a:ext cx="362223" cy="361108"/>
            <a:chOff x="3513010" y="3816134"/>
            <a:chExt cx="362223" cy="361108"/>
          </a:xfrm>
        </p:grpSpPr>
        <p:sp>
          <p:nvSpPr>
            <p:cNvPr id="12084" name="Google Shape;12084;p8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8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8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8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88" name="Google Shape;12088;p82"/>
          <p:cNvGrpSpPr/>
          <p:nvPr/>
        </p:nvGrpSpPr>
        <p:grpSpPr>
          <a:xfrm>
            <a:off x="3950316" y="3820307"/>
            <a:ext cx="369805" cy="353782"/>
            <a:chOff x="3950316" y="3820307"/>
            <a:chExt cx="369805" cy="353782"/>
          </a:xfrm>
        </p:grpSpPr>
        <p:sp>
          <p:nvSpPr>
            <p:cNvPr id="12089" name="Google Shape;12089;p8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8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8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8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93" name="Google Shape;12093;p82"/>
          <p:cNvGrpSpPr/>
          <p:nvPr/>
        </p:nvGrpSpPr>
        <p:grpSpPr>
          <a:xfrm>
            <a:off x="1761909" y="3811961"/>
            <a:ext cx="307974" cy="371716"/>
            <a:chOff x="1761909" y="3811961"/>
            <a:chExt cx="307974" cy="371716"/>
          </a:xfrm>
        </p:grpSpPr>
        <p:sp>
          <p:nvSpPr>
            <p:cNvPr id="12094" name="Google Shape;12094;p8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8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8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7" name="Google Shape;12097;p8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8" name="Google Shape;12098;p8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8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8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8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8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8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04" name="Google Shape;12104;p82"/>
          <p:cNvGrpSpPr/>
          <p:nvPr/>
        </p:nvGrpSpPr>
        <p:grpSpPr>
          <a:xfrm>
            <a:off x="5373342" y="3808935"/>
            <a:ext cx="231395" cy="353145"/>
            <a:chOff x="5373342" y="3808935"/>
            <a:chExt cx="231395" cy="353145"/>
          </a:xfrm>
        </p:grpSpPr>
        <p:sp>
          <p:nvSpPr>
            <p:cNvPr id="12105" name="Google Shape;12105;p8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8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8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8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8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8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8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8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8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14" name="Google Shape;12114;p82"/>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15" name="Google Shape;12115;p82"/>
          <p:cNvGrpSpPr/>
          <p:nvPr/>
        </p:nvGrpSpPr>
        <p:grpSpPr>
          <a:xfrm>
            <a:off x="5833775" y="3809445"/>
            <a:ext cx="235185" cy="352252"/>
            <a:chOff x="5833775" y="3809445"/>
            <a:chExt cx="235185" cy="352252"/>
          </a:xfrm>
        </p:grpSpPr>
        <p:sp>
          <p:nvSpPr>
            <p:cNvPr id="12116" name="Google Shape;12116;p8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8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8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19" name="Google Shape;12119;p82"/>
          <p:cNvGrpSpPr/>
          <p:nvPr/>
        </p:nvGrpSpPr>
        <p:grpSpPr>
          <a:xfrm>
            <a:off x="4942472" y="3809318"/>
            <a:ext cx="238976" cy="352762"/>
            <a:chOff x="4942472" y="3809318"/>
            <a:chExt cx="238976" cy="352762"/>
          </a:xfrm>
        </p:grpSpPr>
        <p:sp>
          <p:nvSpPr>
            <p:cNvPr id="12120" name="Google Shape;12120;p8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8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8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8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8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8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8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7" name="Google Shape;12127;p82"/>
          <p:cNvGrpSpPr/>
          <p:nvPr/>
        </p:nvGrpSpPr>
        <p:grpSpPr>
          <a:xfrm>
            <a:off x="6266525" y="3807788"/>
            <a:ext cx="260223" cy="353527"/>
            <a:chOff x="6266525" y="3807788"/>
            <a:chExt cx="260223" cy="353527"/>
          </a:xfrm>
        </p:grpSpPr>
        <p:sp>
          <p:nvSpPr>
            <p:cNvPr id="12128" name="Google Shape;12128;p8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9" name="Google Shape;12129;p8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p8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8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32" name="Google Shape;12132;p82"/>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33" name="Google Shape;12133;p82"/>
          <p:cNvGrpSpPr/>
          <p:nvPr/>
        </p:nvGrpSpPr>
        <p:grpSpPr>
          <a:xfrm>
            <a:off x="7184363" y="3809604"/>
            <a:ext cx="202184" cy="352762"/>
            <a:chOff x="7184363" y="3809604"/>
            <a:chExt cx="202184" cy="352762"/>
          </a:xfrm>
        </p:grpSpPr>
        <p:sp>
          <p:nvSpPr>
            <p:cNvPr id="12134" name="Google Shape;12134;p8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8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36" name="Google Shape;12136;p82"/>
          <p:cNvGrpSpPr/>
          <p:nvPr/>
        </p:nvGrpSpPr>
        <p:grpSpPr>
          <a:xfrm>
            <a:off x="7571624" y="3808935"/>
            <a:ext cx="292047" cy="352762"/>
            <a:chOff x="7571624" y="3808935"/>
            <a:chExt cx="292047" cy="352762"/>
          </a:xfrm>
        </p:grpSpPr>
        <p:sp>
          <p:nvSpPr>
            <p:cNvPr id="12137" name="Google Shape;12137;p8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8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8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8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p8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p8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3" name="Google Shape;12143;p82"/>
          <p:cNvGrpSpPr/>
          <p:nvPr/>
        </p:nvGrpSpPr>
        <p:grpSpPr>
          <a:xfrm>
            <a:off x="2174559" y="3356116"/>
            <a:ext cx="364135" cy="359930"/>
            <a:chOff x="2174559" y="3356116"/>
            <a:chExt cx="364135" cy="359930"/>
          </a:xfrm>
        </p:grpSpPr>
        <p:sp>
          <p:nvSpPr>
            <p:cNvPr id="12144" name="Google Shape;12144;p8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8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6" name="Google Shape;12146;p82"/>
          <p:cNvGrpSpPr/>
          <p:nvPr/>
        </p:nvGrpSpPr>
        <p:grpSpPr>
          <a:xfrm>
            <a:off x="1731934" y="3355639"/>
            <a:ext cx="368371" cy="361554"/>
            <a:chOff x="1731934" y="3355639"/>
            <a:chExt cx="368371" cy="361554"/>
          </a:xfrm>
        </p:grpSpPr>
        <p:sp>
          <p:nvSpPr>
            <p:cNvPr id="12147" name="Google Shape;12147;p8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8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9" name="Google Shape;12149;p82"/>
          <p:cNvGrpSpPr/>
          <p:nvPr/>
        </p:nvGrpSpPr>
        <p:grpSpPr>
          <a:xfrm>
            <a:off x="3990517" y="3354173"/>
            <a:ext cx="279559" cy="363402"/>
            <a:chOff x="3990517" y="3354173"/>
            <a:chExt cx="279559" cy="363402"/>
          </a:xfrm>
        </p:grpSpPr>
        <p:sp>
          <p:nvSpPr>
            <p:cNvPr id="12150" name="Google Shape;12150;p8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p8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8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3" name="Google Shape;12153;p82"/>
          <p:cNvGrpSpPr/>
          <p:nvPr/>
        </p:nvGrpSpPr>
        <p:grpSpPr>
          <a:xfrm>
            <a:off x="3497847" y="3417374"/>
            <a:ext cx="379680" cy="237606"/>
            <a:chOff x="3497847" y="3417374"/>
            <a:chExt cx="379680" cy="237606"/>
          </a:xfrm>
        </p:grpSpPr>
        <p:sp>
          <p:nvSpPr>
            <p:cNvPr id="12154" name="Google Shape;12154;p8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8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8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8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8" name="Google Shape;12158;p82"/>
          <p:cNvGrpSpPr/>
          <p:nvPr/>
        </p:nvGrpSpPr>
        <p:grpSpPr>
          <a:xfrm>
            <a:off x="2612597" y="3367075"/>
            <a:ext cx="376271" cy="337982"/>
            <a:chOff x="2612597" y="3367075"/>
            <a:chExt cx="376271" cy="337982"/>
          </a:xfrm>
        </p:grpSpPr>
        <p:sp>
          <p:nvSpPr>
            <p:cNvPr id="12159" name="Google Shape;12159;p8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0" name="Google Shape;12160;p8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61" name="Google Shape;12161;p82"/>
          <p:cNvGrpSpPr/>
          <p:nvPr/>
        </p:nvGrpSpPr>
        <p:grpSpPr>
          <a:xfrm>
            <a:off x="3071914" y="3364431"/>
            <a:ext cx="343652" cy="342505"/>
            <a:chOff x="3071914" y="3364431"/>
            <a:chExt cx="343652" cy="342505"/>
          </a:xfrm>
        </p:grpSpPr>
        <p:sp>
          <p:nvSpPr>
            <p:cNvPr id="12162" name="Google Shape;12162;p8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8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8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8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p8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67" name="Google Shape;12167;p82"/>
          <p:cNvGrpSpPr/>
          <p:nvPr/>
        </p:nvGrpSpPr>
        <p:grpSpPr>
          <a:xfrm>
            <a:off x="897141" y="3359875"/>
            <a:ext cx="257962" cy="352762"/>
            <a:chOff x="897141" y="3359875"/>
            <a:chExt cx="257962" cy="352762"/>
          </a:xfrm>
        </p:grpSpPr>
        <p:sp>
          <p:nvSpPr>
            <p:cNvPr id="12168" name="Google Shape;12168;p8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8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p8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8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p8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p8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8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8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76" name="Google Shape;12176;p82"/>
          <p:cNvGrpSpPr/>
          <p:nvPr/>
        </p:nvGrpSpPr>
        <p:grpSpPr>
          <a:xfrm>
            <a:off x="1333682" y="3344330"/>
            <a:ext cx="271214" cy="383088"/>
            <a:chOff x="1333682" y="3344330"/>
            <a:chExt cx="271214" cy="383088"/>
          </a:xfrm>
        </p:grpSpPr>
        <p:sp>
          <p:nvSpPr>
            <p:cNvPr id="12177" name="Google Shape;12177;p8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8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8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8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p8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2" name="Google Shape;12182;p8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8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p8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p8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8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8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88" name="Google Shape;12188;p82"/>
          <p:cNvGrpSpPr/>
          <p:nvPr/>
        </p:nvGrpSpPr>
        <p:grpSpPr>
          <a:xfrm>
            <a:off x="6664394" y="3346974"/>
            <a:ext cx="353113" cy="351998"/>
            <a:chOff x="6664394" y="3346974"/>
            <a:chExt cx="353113" cy="351998"/>
          </a:xfrm>
        </p:grpSpPr>
        <p:sp>
          <p:nvSpPr>
            <p:cNvPr id="12189" name="Google Shape;12189;p8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8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8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8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8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4" name="Google Shape;12194;p82"/>
          <p:cNvGrpSpPr/>
          <p:nvPr/>
        </p:nvGrpSpPr>
        <p:grpSpPr>
          <a:xfrm>
            <a:off x="849741" y="1959307"/>
            <a:ext cx="399398" cy="375443"/>
            <a:chOff x="849741" y="1959307"/>
            <a:chExt cx="399398" cy="375443"/>
          </a:xfrm>
        </p:grpSpPr>
        <p:sp>
          <p:nvSpPr>
            <p:cNvPr id="12195" name="Google Shape;12195;p8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p8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7" name="Google Shape;12197;p82"/>
          <p:cNvGrpSpPr/>
          <p:nvPr/>
        </p:nvGrpSpPr>
        <p:grpSpPr>
          <a:xfrm>
            <a:off x="1284212" y="1963766"/>
            <a:ext cx="379489" cy="366046"/>
            <a:chOff x="1284212" y="1963766"/>
            <a:chExt cx="379489" cy="366046"/>
          </a:xfrm>
        </p:grpSpPr>
        <p:sp>
          <p:nvSpPr>
            <p:cNvPr id="12198" name="Google Shape;12198;p8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8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00" name="Google Shape;12200;p82"/>
          <p:cNvGrpSpPr/>
          <p:nvPr/>
        </p:nvGrpSpPr>
        <p:grpSpPr>
          <a:xfrm>
            <a:off x="3037766" y="1969564"/>
            <a:ext cx="370219" cy="354928"/>
            <a:chOff x="3037766" y="1969564"/>
            <a:chExt cx="370219" cy="354928"/>
          </a:xfrm>
        </p:grpSpPr>
        <p:sp>
          <p:nvSpPr>
            <p:cNvPr id="12201" name="Google Shape;12201;p8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p8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8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8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05" name="Google Shape;12205;p82"/>
          <p:cNvGrpSpPr/>
          <p:nvPr/>
        </p:nvGrpSpPr>
        <p:grpSpPr>
          <a:xfrm>
            <a:off x="3982553" y="1971730"/>
            <a:ext cx="304566" cy="350501"/>
            <a:chOff x="3982553" y="1971730"/>
            <a:chExt cx="304566" cy="350501"/>
          </a:xfrm>
        </p:grpSpPr>
        <p:sp>
          <p:nvSpPr>
            <p:cNvPr id="12206" name="Google Shape;12206;p8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8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08" name="Google Shape;12208;p82"/>
          <p:cNvGrpSpPr/>
          <p:nvPr/>
        </p:nvGrpSpPr>
        <p:grpSpPr>
          <a:xfrm>
            <a:off x="2567841" y="1994124"/>
            <a:ext cx="399812" cy="306477"/>
            <a:chOff x="2567841" y="1994124"/>
            <a:chExt cx="399812" cy="306477"/>
          </a:xfrm>
        </p:grpSpPr>
        <p:sp>
          <p:nvSpPr>
            <p:cNvPr id="12209" name="Google Shape;12209;p8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8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8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2" name="Google Shape;12212;p82"/>
          <p:cNvGrpSpPr/>
          <p:nvPr/>
        </p:nvGrpSpPr>
        <p:grpSpPr>
          <a:xfrm>
            <a:off x="2212084" y="1960358"/>
            <a:ext cx="324698" cy="372863"/>
            <a:chOff x="2212084" y="1960358"/>
            <a:chExt cx="324698" cy="372863"/>
          </a:xfrm>
        </p:grpSpPr>
        <p:sp>
          <p:nvSpPr>
            <p:cNvPr id="12213" name="Google Shape;12213;p8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8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8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6" name="Google Shape;12216;p82"/>
          <p:cNvGrpSpPr/>
          <p:nvPr/>
        </p:nvGrpSpPr>
        <p:grpSpPr>
          <a:xfrm>
            <a:off x="1805901" y="1960358"/>
            <a:ext cx="284847" cy="373627"/>
            <a:chOff x="1805901" y="1960358"/>
            <a:chExt cx="284847" cy="373627"/>
          </a:xfrm>
        </p:grpSpPr>
        <p:sp>
          <p:nvSpPr>
            <p:cNvPr id="12217" name="Google Shape;12217;p8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8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19" name="Google Shape;12219;p82"/>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82"/>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82"/>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22" name="Google Shape;12222;p82"/>
          <p:cNvGrpSpPr/>
          <p:nvPr/>
        </p:nvGrpSpPr>
        <p:grpSpPr>
          <a:xfrm>
            <a:off x="6656812" y="2029388"/>
            <a:ext cx="368690" cy="245793"/>
            <a:chOff x="6656812" y="2029388"/>
            <a:chExt cx="368690" cy="245793"/>
          </a:xfrm>
        </p:grpSpPr>
        <p:sp>
          <p:nvSpPr>
            <p:cNvPr id="12223" name="Google Shape;12223;p8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8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8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8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8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8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8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p8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1" name="Google Shape;12231;p8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p8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33" name="Google Shape;12233;p82"/>
          <p:cNvGrpSpPr/>
          <p:nvPr/>
        </p:nvGrpSpPr>
        <p:grpSpPr>
          <a:xfrm>
            <a:off x="4869651" y="2012218"/>
            <a:ext cx="376654" cy="281566"/>
            <a:chOff x="4869651" y="2012218"/>
            <a:chExt cx="376654" cy="281566"/>
          </a:xfrm>
        </p:grpSpPr>
        <p:sp>
          <p:nvSpPr>
            <p:cNvPr id="12234" name="Google Shape;12234;p8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8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8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8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38" name="Google Shape;12238;p82"/>
          <p:cNvGrpSpPr/>
          <p:nvPr/>
        </p:nvGrpSpPr>
        <p:grpSpPr>
          <a:xfrm>
            <a:off x="5306224" y="2012313"/>
            <a:ext cx="367925" cy="281694"/>
            <a:chOff x="5306224" y="2012313"/>
            <a:chExt cx="367925" cy="281694"/>
          </a:xfrm>
        </p:grpSpPr>
        <p:sp>
          <p:nvSpPr>
            <p:cNvPr id="12239" name="Google Shape;12239;p8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8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41" name="Google Shape;12241;p82"/>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42" name="Google Shape;12242;p82"/>
          <p:cNvGrpSpPr/>
          <p:nvPr/>
        </p:nvGrpSpPr>
        <p:grpSpPr>
          <a:xfrm>
            <a:off x="6195998" y="1983102"/>
            <a:ext cx="368308" cy="338746"/>
            <a:chOff x="6195998" y="1983102"/>
            <a:chExt cx="368308" cy="338746"/>
          </a:xfrm>
        </p:grpSpPr>
        <p:sp>
          <p:nvSpPr>
            <p:cNvPr id="12243" name="Google Shape;12243;p8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8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8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46" name="Google Shape;12246;p82"/>
          <p:cNvGrpSpPr/>
          <p:nvPr/>
        </p:nvGrpSpPr>
        <p:grpSpPr>
          <a:xfrm>
            <a:off x="7542031" y="2011835"/>
            <a:ext cx="369072" cy="280037"/>
            <a:chOff x="7542031" y="2011835"/>
            <a:chExt cx="369072" cy="280037"/>
          </a:xfrm>
        </p:grpSpPr>
        <p:sp>
          <p:nvSpPr>
            <p:cNvPr id="12247" name="Google Shape;12247;p8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8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8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8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8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8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8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8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8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56" name="Google Shape;12256;p82"/>
          <p:cNvGrpSpPr/>
          <p:nvPr/>
        </p:nvGrpSpPr>
        <p:grpSpPr>
          <a:xfrm>
            <a:off x="8010427" y="3348503"/>
            <a:ext cx="278795" cy="351615"/>
            <a:chOff x="8010427" y="3348503"/>
            <a:chExt cx="278795" cy="351615"/>
          </a:xfrm>
        </p:grpSpPr>
        <p:sp>
          <p:nvSpPr>
            <p:cNvPr id="12257" name="Google Shape;12257;p8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8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8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8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61" name="Google Shape;12261;p82"/>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62" name="Google Shape;12262;p82"/>
          <p:cNvGrpSpPr/>
          <p:nvPr/>
        </p:nvGrpSpPr>
        <p:grpSpPr>
          <a:xfrm>
            <a:off x="7141900" y="3349204"/>
            <a:ext cx="281057" cy="351010"/>
            <a:chOff x="7141900" y="3349204"/>
            <a:chExt cx="281057" cy="351010"/>
          </a:xfrm>
        </p:grpSpPr>
        <p:sp>
          <p:nvSpPr>
            <p:cNvPr id="12263" name="Google Shape;12263;p8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8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8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6" name="Google Shape;12266;p82"/>
          <p:cNvGrpSpPr/>
          <p:nvPr/>
        </p:nvGrpSpPr>
        <p:grpSpPr>
          <a:xfrm>
            <a:off x="5314188" y="3350032"/>
            <a:ext cx="363752" cy="353113"/>
            <a:chOff x="5314188" y="3350032"/>
            <a:chExt cx="363752" cy="353113"/>
          </a:xfrm>
        </p:grpSpPr>
        <p:sp>
          <p:nvSpPr>
            <p:cNvPr id="12267" name="Google Shape;12267;p8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8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9" name="Google Shape;12269;p82"/>
          <p:cNvGrpSpPr/>
          <p:nvPr/>
        </p:nvGrpSpPr>
        <p:grpSpPr>
          <a:xfrm>
            <a:off x="6203579" y="3348981"/>
            <a:ext cx="351615" cy="350373"/>
            <a:chOff x="6203579" y="3348981"/>
            <a:chExt cx="351615" cy="350373"/>
          </a:xfrm>
        </p:grpSpPr>
        <p:sp>
          <p:nvSpPr>
            <p:cNvPr id="12270" name="Google Shape;12270;p8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8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8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8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8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75" name="Google Shape;12275;p82"/>
          <p:cNvGrpSpPr/>
          <p:nvPr/>
        </p:nvGrpSpPr>
        <p:grpSpPr>
          <a:xfrm>
            <a:off x="5829984" y="3350032"/>
            <a:ext cx="220755" cy="352348"/>
            <a:chOff x="5829984" y="3350032"/>
            <a:chExt cx="220755" cy="352348"/>
          </a:xfrm>
        </p:grpSpPr>
        <p:sp>
          <p:nvSpPr>
            <p:cNvPr id="12276" name="Google Shape;12276;p8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8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8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8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0" name="Google Shape;12280;p82"/>
          <p:cNvGrpSpPr/>
          <p:nvPr/>
        </p:nvGrpSpPr>
        <p:grpSpPr>
          <a:xfrm>
            <a:off x="4882170" y="3349841"/>
            <a:ext cx="358464" cy="352316"/>
            <a:chOff x="4882170" y="3349841"/>
            <a:chExt cx="358464" cy="352316"/>
          </a:xfrm>
        </p:grpSpPr>
        <p:sp>
          <p:nvSpPr>
            <p:cNvPr id="12281" name="Google Shape;12281;p8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8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83" name="Google Shape;12283;p82"/>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4" name="Google Shape;12284;p82"/>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85" name="Google Shape;12285;p82"/>
          <p:cNvGrpSpPr/>
          <p:nvPr/>
        </p:nvGrpSpPr>
        <p:grpSpPr>
          <a:xfrm>
            <a:off x="3044965" y="2435220"/>
            <a:ext cx="400194" cy="324316"/>
            <a:chOff x="3044965" y="2435220"/>
            <a:chExt cx="400194" cy="324316"/>
          </a:xfrm>
        </p:grpSpPr>
        <p:sp>
          <p:nvSpPr>
            <p:cNvPr id="12286" name="Google Shape;12286;p8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8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8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9" name="Google Shape;12289;p82"/>
          <p:cNvGrpSpPr/>
          <p:nvPr/>
        </p:nvGrpSpPr>
        <p:grpSpPr>
          <a:xfrm>
            <a:off x="4878379" y="2473892"/>
            <a:ext cx="367161" cy="287523"/>
            <a:chOff x="4878379" y="2473892"/>
            <a:chExt cx="367161" cy="287523"/>
          </a:xfrm>
        </p:grpSpPr>
        <p:sp>
          <p:nvSpPr>
            <p:cNvPr id="12290" name="Google Shape;12290;p8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8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8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8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8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95" name="Google Shape;12295;p82"/>
          <p:cNvGrpSpPr/>
          <p:nvPr/>
        </p:nvGrpSpPr>
        <p:grpSpPr>
          <a:xfrm>
            <a:off x="1325719" y="2887689"/>
            <a:ext cx="290581" cy="372481"/>
            <a:chOff x="1325719" y="2887689"/>
            <a:chExt cx="290581" cy="372481"/>
          </a:xfrm>
        </p:grpSpPr>
        <p:sp>
          <p:nvSpPr>
            <p:cNvPr id="12296" name="Google Shape;12296;p8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8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98" name="Google Shape;12298;p82"/>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99" name="Google Shape;12299;p82"/>
          <p:cNvGrpSpPr/>
          <p:nvPr/>
        </p:nvGrpSpPr>
        <p:grpSpPr>
          <a:xfrm>
            <a:off x="3510335" y="2892499"/>
            <a:ext cx="360726" cy="361204"/>
            <a:chOff x="3510335" y="2892499"/>
            <a:chExt cx="360726" cy="361204"/>
          </a:xfrm>
        </p:grpSpPr>
        <p:sp>
          <p:nvSpPr>
            <p:cNvPr id="12300" name="Google Shape;12300;p8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1" name="Google Shape;12301;p8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8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8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8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5" name="Google Shape;12305;p82"/>
          <p:cNvGrpSpPr/>
          <p:nvPr/>
        </p:nvGrpSpPr>
        <p:grpSpPr>
          <a:xfrm>
            <a:off x="3086313" y="2877049"/>
            <a:ext cx="320142" cy="392582"/>
            <a:chOff x="3086313" y="2877049"/>
            <a:chExt cx="320142" cy="392582"/>
          </a:xfrm>
        </p:grpSpPr>
        <p:sp>
          <p:nvSpPr>
            <p:cNvPr id="12306" name="Google Shape;12306;p8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8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8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9" name="Google Shape;12309;p8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8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8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8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8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8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8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p8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8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18" name="Google Shape;12318;p82"/>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19" name="Google Shape;12319;p82"/>
          <p:cNvGrpSpPr/>
          <p:nvPr/>
        </p:nvGrpSpPr>
        <p:grpSpPr>
          <a:xfrm>
            <a:off x="861113" y="2885746"/>
            <a:ext cx="333809" cy="373276"/>
            <a:chOff x="861113" y="2885746"/>
            <a:chExt cx="333809" cy="373276"/>
          </a:xfrm>
        </p:grpSpPr>
        <p:sp>
          <p:nvSpPr>
            <p:cNvPr id="12320" name="Google Shape;12320;p8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8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8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23" name="Google Shape;12323;p82"/>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82"/>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25" name="Google Shape;12325;p82"/>
          <p:cNvGrpSpPr/>
          <p:nvPr/>
        </p:nvGrpSpPr>
        <p:grpSpPr>
          <a:xfrm>
            <a:off x="1297654" y="1504481"/>
            <a:ext cx="349354" cy="362223"/>
            <a:chOff x="1297654" y="1504481"/>
            <a:chExt cx="349354" cy="362223"/>
          </a:xfrm>
        </p:grpSpPr>
        <p:sp>
          <p:nvSpPr>
            <p:cNvPr id="12326" name="Google Shape;12326;p8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p8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8" name="Google Shape;12328;p8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29" name="Google Shape;12329;p82"/>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30" name="Google Shape;12330;p82"/>
          <p:cNvGrpSpPr/>
          <p:nvPr/>
        </p:nvGrpSpPr>
        <p:grpSpPr>
          <a:xfrm>
            <a:off x="852385" y="1510916"/>
            <a:ext cx="353145" cy="351997"/>
            <a:chOff x="852385" y="1510916"/>
            <a:chExt cx="353145" cy="351997"/>
          </a:xfrm>
        </p:grpSpPr>
        <p:sp>
          <p:nvSpPr>
            <p:cNvPr id="12331" name="Google Shape;12331;p8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8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p8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34" name="Google Shape;12334;p82"/>
          <p:cNvGrpSpPr/>
          <p:nvPr/>
        </p:nvGrpSpPr>
        <p:grpSpPr>
          <a:xfrm>
            <a:off x="1745217" y="1515471"/>
            <a:ext cx="343269" cy="342505"/>
            <a:chOff x="1745217" y="1515471"/>
            <a:chExt cx="343269" cy="342505"/>
          </a:xfrm>
        </p:grpSpPr>
        <p:sp>
          <p:nvSpPr>
            <p:cNvPr id="12335" name="Google Shape;12335;p8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8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8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8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39" name="Google Shape;12339;p82"/>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40" name="Google Shape;12340;p82"/>
          <p:cNvGrpSpPr/>
          <p:nvPr/>
        </p:nvGrpSpPr>
        <p:grpSpPr>
          <a:xfrm>
            <a:off x="3042703" y="1529137"/>
            <a:ext cx="411535" cy="315587"/>
            <a:chOff x="3042703" y="1529137"/>
            <a:chExt cx="411535" cy="315587"/>
          </a:xfrm>
        </p:grpSpPr>
        <p:sp>
          <p:nvSpPr>
            <p:cNvPr id="12341" name="Google Shape;12341;p8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8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8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8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8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8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8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p8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9" name="Google Shape;12349;p8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0" name="Google Shape;12350;p8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51" name="Google Shape;12351;p82"/>
          <p:cNvGrpSpPr/>
          <p:nvPr/>
        </p:nvGrpSpPr>
        <p:grpSpPr>
          <a:xfrm>
            <a:off x="2629289" y="1544682"/>
            <a:ext cx="350499" cy="284497"/>
            <a:chOff x="2629289" y="1544682"/>
            <a:chExt cx="350499" cy="284497"/>
          </a:xfrm>
        </p:grpSpPr>
        <p:sp>
          <p:nvSpPr>
            <p:cNvPr id="12352" name="Google Shape;12352;p8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3" name="Google Shape;12353;p8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8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8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8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57" name="Google Shape;12357;p82"/>
          <p:cNvGrpSpPr/>
          <p:nvPr/>
        </p:nvGrpSpPr>
        <p:grpSpPr>
          <a:xfrm>
            <a:off x="5305077" y="1502633"/>
            <a:ext cx="367894" cy="365218"/>
            <a:chOff x="5305077" y="1502633"/>
            <a:chExt cx="367894" cy="365218"/>
          </a:xfrm>
        </p:grpSpPr>
        <p:sp>
          <p:nvSpPr>
            <p:cNvPr id="12358" name="Google Shape;12358;p8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8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60" name="Google Shape;12360;p82"/>
          <p:cNvGrpSpPr/>
          <p:nvPr/>
        </p:nvGrpSpPr>
        <p:grpSpPr>
          <a:xfrm>
            <a:off x="7100170" y="1500117"/>
            <a:ext cx="368307" cy="367033"/>
            <a:chOff x="7100170" y="1500117"/>
            <a:chExt cx="368307" cy="367033"/>
          </a:xfrm>
        </p:grpSpPr>
        <p:sp>
          <p:nvSpPr>
            <p:cNvPr id="12361" name="Google Shape;12361;p8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p8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8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8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8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8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8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8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8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8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8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8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8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74" name="Google Shape;12374;p82"/>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75" name="Google Shape;12375;p82"/>
          <p:cNvGrpSpPr/>
          <p:nvPr/>
        </p:nvGrpSpPr>
        <p:grpSpPr>
          <a:xfrm>
            <a:off x="6649231" y="1500021"/>
            <a:ext cx="390287" cy="367065"/>
            <a:chOff x="6649231" y="1500021"/>
            <a:chExt cx="390287" cy="367065"/>
          </a:xfrm>
        </p:grpSpPr>
        <p:sp>
          <p:nvSpPr>
            <p:cNvPr id="12376" name="Google Shape;12376;p8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8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8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8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8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8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8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8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8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8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8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8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88" name="Google Shape;12388;p82"/>
          <p:cNvGrpSpPr/>
          <p:nvPr/>
        </p:nvGrpSpPr>
        <p:grpSpPr>
          <a:xfrm>
            <a:off x="5746938" y="1543503"/>
            <a:ext cx="387261" cy="280356"/>
            <a:chOff x="5746938" y="1543503"/>
            <a:chExt cx="387261" cy="280356"/>
          </a:xfrm>
        </p:grpSpPr>
        <p:sp>
          <p:nvSpPr>
            <p:cNvPr id="12389" name="Google Shape;12389;p8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8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91" name="Google Shape;12391;p82"/>
          <p:cNvGrpSpPr/>
          <p:nvPr/>
        </p:nvGrpSpPr>
        <p:grpSpPr>
          <a:xfrm>
            <a:off x="6196730" y="1525346"/>
            <a:ext cx="369073" cy="317467"/>
            <a:chOff x="6196730" y="1525346"/>
            <a:chExt cx="369073" cy="317467"/>
          </a:xfrm>
        </p:grpSpPr>
        <p:sp>
          <p:nvSpPr>
            <p:cNvPr id="12392" name="Google Shape;12392;p8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8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8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95" name="Google Shape;12395;p82"/>
          <p:cNvGrpSpPr/>
          <p:nvPr/>
        </p:nvGrpSpPr>
        <p:grpSpPr>
          <a:xfrm>
            <a:off x="4940592" y="1500690"/>
            <a:ext cx="246558" cy="367161"/>
            <a:chOff x="4940592" y="1500690"/>
            <a:chExt cx="246558" cy="367161"/>
          </a:xfrm>
        </p:grpSpPr>
        <p:sp>
          <p:nvSpPr>
            <p:cNvPr id="12396" name="Google Shape;12396;p8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8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8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8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0" name="Google Shape;12400;p82"/>
          <p:cNvGrpSpPr/>
          <p:nvPr/>
        </p:nvGrpSpPr>
        <p:grpSpPr>
          <a:xfrm>
            <a:off x="7964906" y="1499894"/>
            <a:ext cx="380858" cy="367575"/>
            <a:chOff x="7964906" y="1499894"/>
            <a:chExt cx="380858" cy="367575"/>
          </a:xfrm>
        </p:grpSpPr>
        <p:sp>
          <p:nvSpPr>
            <p:cNvPr id="12401" name="Google Shape;12401;p8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8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8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04" name="Google Shape;12404;p82"/>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05" name="Google Shape;12405;p82"/>
          <p:cNvGrpSpPr/>
          <p:nvPr/>
        </p:nvGrpSpPr>
        <p:grpSpPr>
          <a:xfrm>
            <a:off x="8007400" y="2902278"/>
            <a:ext cx="285230" cy="355597"/>
            <a:chOff x="8007400" y="2902278"/>
            <a:chExt cx="285230" cy="355597"/>
          </a:xfrm>
        </p:grpSpPr>
        <p:sp>
          <p:nvSpPr>
            <p:cNvPr id="12406" name="Google Shape;12406;p8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p8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8" name="Google Shape;12408;p82"/>
          <p:cNvGrpSpPr/>
          <p:nvPr/>
        </p:nvGrpSpPr>
        <p:grpSpPr>
          <a:xfrm>
            <a:off x="6219124" y="2902788"/>
            <a:ext cx="318232" cy="355469"/>
            <a:chOff x="6219124" y="2902788"/>
            <a:chExt cx="318232" cy="355469"/>
          </a:xfrm>
        </p:grpSpPr>
        <p:sp>
          <p:nvSpPr>
            <p:cNvPr id="12409" name="Google Shape;12409;p8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8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8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12" name="Google Shape;12412;p82"/>
          <p:cNvGrpSpPr/>
          <p:nvPr/>
        </p:nvGrpSpPr>
        <p:grpSpPr>
          <a:xfrm>
            <a:off x="4969421" y="2902852"/>
            <a:ext cx="185109" cy="355406"/>
            <a:chOff x="4969421" y="2902852"/>
            <a:chExt cx="185109" cy="355406"/>
          </a:xfrm>
        </p:grpSpPr>
        <p:sp>
          <p:nvSpPr>
            <p:cNvPr id="12413" name="Google Shape;12413;p8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8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8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8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8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8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19" name="Google Shape;12419;p82"/>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82"/>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21" name="Google Shape;12421;p82"/>
          <p:cNvGrpSpPr/>
          <p:nvPr/>
        </p:nvGrpSpPr>
        <p:grpSpPr>
          <a:xfrm>
            <a:off x="6685259" y="2902852"/>
            <a:ext cx="311414" cy="355406"/>
            <a:chOff x="6685259" y="2902852"/>
            <a:chExt cx="311414" cy="355406"/>
          </a:xfrm>
        </p:grpSpPr>
        <p:sp>
          <p:nvSpPr>
            <p:cNvPr id="12422" name="Google Shape;12422;p8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8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8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25" name="Google Shape;12425;p82"/>
          <p:cNvGrpSpPr/>
          <p:nvPr/>
        </p:nvGrpSpPr>
        <p:grpSpPr>
          <a:xfrm>
            <a:off x="5309250" y="2903170"/>
            <a:ext cx="359579" cy="355852"/>
            <a:chOff x="5309250" y="2903170"/>
            <a:chExt cx="359579" cy="355852"/>
          </a:xfrm>
        </p:grpSpPr>
        <p:sp>
          <p:nvSpPr>
            <p:cNvPr id="12426" name="Google Shape;12426;p8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8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8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29" name="Google Shape;12429;p82"/>
          <p:cNvGrpSpPr/>
          <p:nvPr/>
        </p:nvGrpSpPr>
        <p:grpSpPr>
          <a:xfrm>
            <a:off x="2199565" y="2421172"/>
            <a:ext cx="312179" cy="353431"/>
            <a:chOff x="2199565" y="2421172"/>
            <a:chExt cx="312179" cy="353431"/>
          </a:xfrm>
        </p:grpSpPr>
        <p:sp>
          <p:nvSpPr>
            <p:cNvPr id="12430" name="Google Shape;12430;p8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p8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2" name="Google Shape;12432;p82"/>
          <p:cNvGrpSpPr/>
          <p:nvPr/>
        </p:nvGrpSpPr>
        <p:grpSpPr>
          <a:xfrm>
            <a:off x="1750887" y="2425727"/>
            <a:ext cx="320143" cy="343270"/>
            <a:chOff x="1750887" y="2425727"/>
            <a:chExt cx="320143" cy="343270"/>
          </a:xfrm>
        </p:grpSpPr>
        <p:sp>
          <p:nvSpPr>
            <p:cNvPr id="12433" name="Google Shape;12433;p8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8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5" name="Google Shape;12435;p82"/>
          <p:cNvGrpSpPr/>
          <p:nvPr/>
        </p:nvGrpSpPr>
        <p:grpSpPr>
          <a:xfrm>
            <a:off x="1298037" y="2425727"/>
            <a:ext cx="338364" cy="342887"/>
            <a:chOff x="1298037" y="2425727"/>
            <a:chExt cx="338364" cy="342887"/>
          </a:xfrm>
        </p:grpSpPr>
        <p:sp>
          <p:nvSpPr>
            <p:cNvPr id="12436" name="Google Shape;12436;p8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p8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8" name="Google Shape;12438;p8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8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40" name="Google Shape;12440;p82"/>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41" name="Google Shape;12441;p82"/>
          <p:cNvGrpSpPr/>
          <p:nvPr/>
        </p:nvGrpSpPr>
        <p:grpSpPr>
          <a:xfrm>
            <a:off x="3974207" y="2429009"/>
            <a:ext cx="320143" cy="338491"/>
            <a:chOff x="3974207" y="2429009"/>
            <a:chExt cx="320143" cy="338491"/>
          </a:xfrm>
        </p:grpSpPr>
        <p:sp>
          <p:nvSpPr>
            <p:cNvPr id="12442" name="Google Shape;12442;p8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8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44" name="Google Shape;12444;p82"/>
          <p:cNvGrpSpPr/>
          <p:nvPr/>
        </p:nvGrpSpPr>
        <p:grpSpPr>
          <a:xfrm>
            <a:off x="2623237" y="2431047"/>
            <a:ext cx="355024" cy="332630"/>
            <a:chOff x="2623237" y="2431047"/>
            <a:chExt cx="355024" cy="332630"/>
          </a:xfrm>
        </p:grpSpPr>
        <p:sp>
          <p:nvSpPr>
            <p:cNvPr id="12445" name="Google Shape;12445;p8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8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8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8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49" name="Google Shape;12449;p82"/>
          <p:cNvGrpSpPr/>
          <p:nvPr/>
        </p:nvGrpSpPr>
        <p:grpSpPr>
          <a:xfrm>
            <a:off x="6657194" y="2434073"/>
            <a:ext cx="375508" cy="367925"/>
            <a:chOff x="6657194" y="2434073"/>
            <a:chExt cx="375508" cy="367925"/>
          </a:xfrm>
        </p:grpSpPr>
        <p:sp>
          <p:nvSpPr>
            <p:cNvPr id="12450" name="Google Shape;12450;p8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8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8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53" name="Google Shape;12453;p82"/>
          <p:cNvGrpSpPr/>
          <p:nvPr/>
        </p:nvGrpSpPr>
        <p:grpSpPr>
          <a:xfrm>
            <a:off x="7101317" y="2441655"/>
            <a:ext cx="367925" cy="352380"/>
            <a:chOff x="7101317" y="2441655"/>
            <a:chExt cx="367925" cy="352380"/>
          </a:xfrm>
        </p:grpSpPr>
        <p:sp>
          <p:nvSpPr>
            <p:cNvPr id="12454" name="Google Shape;12454;p8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8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56" name="Google Shape;12456;p82"/>
          <p:cNvGrpSpPr/>
          <p:nvPr/>
        </p:nvGrpSpPr>
        <p:grpSpPr>
          <a:xfrm>
            <a:off x="5756399" y="2434456"/>
            <a:ext cx="367925" cy="367161"/>
            <a:chOff x="5756399" y="2434456"/>
            <a:chExt cx="367925" cy="367161"/>
          </a:xfrm>
        </p:grpSpPr>
        <p:sp>
          <p:nvSpPr>
            <p:cNvPr id="12457" name="Google Shape;12457;p8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8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8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0" name="Google Shape;12460;p8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p8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8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8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64" name="Google Shape;12464;p82"/>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82"/>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66" name="Google Shape;12466;p82"/>
          <p:cNvGrpSpPr/>
          <p:nvPr/>
        </p:nvGrpSpPr>
        <p:grpSpPr>
          <a:xfrm>
            <a:off x="7964906" y="2434073"/>
            <a:ext cx="373627" cy="367925"/>
            <a:chOff x="7964906" y="2434073"/>
            <a:chExt cx="373627" cy="367925"/>
          </a:xfrm>
        </p:grpSpPr>
        <p:sp>
          <p:nvSpPr>
            <p:cNvPr id="12467" name="Google Shape;12467;p8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8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69" name="Google Shape;12469;p82"/>
          <p:cNvGrpSpPr/>
          <p:nvPr/>
        </p:nvGrpSpPr>
        <p:grpSpPr>
          <a:xfrm>
            <a:off x="6194086" y="2437737"/>
            <a:ext cx="369837" cy="360471"/>
            <a:chOff x="6194086" y="2437737"/>
            <a:chExt cx="369837" cy="360471"/>
          </a:xfrm>
        </p:grpSpPr>
        <p:sp>
          <p:nvSpPr>
            <p:cNvPr id="12470" name="Google Shape;12470;p8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8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75"/>
        <p:cNvGrpSpPr/>
        <p:nvPr/>
      </p:nvGrpSpPr>
      <p:grpSpPr>
        <a:xfrm>
          <a:off x="0" y="0"/>
          <a:ext cx="0" cy="0"/>
          <a:chOff x="0" y="0"/>
          <a:chExt cx="0" cy="0"/>
        </a:xfrm>
      </p:grpSpPr>
      <p:sp>
        <p:nvSpPr>
          <p:cNvPr id="12476" name="Google Shape;12476;p83"/>
          <p:cNvSpPr txBox="1">
            <a:spLocks noGrp="1"/>
          </p:cNvSpPr>
          <p:nvPr>
            <p:ph type="title" idx="4294967295"/>
          </p:nvPr>
        </p:nvSpPr>
        <p:spPr>
          <a:xfrm>
            <a:off x="849675"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77" name="Google Shape;12477;p83"/>
          <p:cNvSpPr txBox="1">
            <a:spLocks noGrp="1"/>
          </p:cNvSpPr>
          <p:nvPr>
            <p:ph type="title" idx="4294967295"/>
          </p:nvPr>
        </p:nvSpPr>
        <p:spPr>
          <a:xfrm>
            <a:off x="4858400"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478" name="Google Shape;12478;p83"/>
          <p:cNvGrpSpPr/>
          <p:nvPr/>
        </p:nvGrpSpPr>
        <p:grpSpPr>
          <a:xfrm>
            <a:off x="3541011" y="1508594"/>
            <a:ext cx="350167" cy="349434"/>
            <a:chOff x="3541011" y="1508594"/>
            <a:chExt cx="350167" cy="349434"/>
          </a:xfrm>
        </p:grpSpPr>
        <p:sp>
          <p:nvSpPr>
            <p:cNvPr id="12479" name="Google Shape;12479;p8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8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8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8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8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8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8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8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8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8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8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8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8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92" name="Google Shape;12492;p83"/>
          <p:cNvGrpSpPr/>
          <p:nvPr/>
        </p:nvGrpSpPr>
        <p:grpSpPr>
          <a:xfrm>
            <a:off x="3122257" y="1508594"/>
            <a:ext cx="294850" cy="349434"/>
            <a:chOff x="3122257" y="1508594"/>
            <a:chExt cx="294850" cy="349434"/>
          </a:xfrm>
        </p:grpSpPr>
        <p:sp>
          <p:nvSpPr>
            <p:cNvPr id="12493" name="Google Shape;12493;p8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8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8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8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8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98" name="Google Shape;12498;p83"/>
          <p:cNvGrpSpPr/>
          <p:nvPr/>
        </p:nvGrpSpPr>
        <p:grpSpPr>
          <a:xfrm>
            <a:off x="910723" y="1508212"/>
            <a:ext cx="251660" cy="350166"/>
            <a:chOff x="910723" y="1508212"/>
            <a:chExt cx="251660" cy="350166"/>
          </a:xfrm>
        </p:grpSpPr>
        <p:sp>
          <p:nvSpPr>
            <p:cNvPr id="12499" name="Google Shape;12499;p8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8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8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8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8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8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8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8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8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8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8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8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8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8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8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8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8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16" name="Google Shape;12516;p83"/>
          <p:cNvGrpSpPr/>
          <p:nvPr/>
        </p:nvGrpSpPr>
        <p:grpSpPr>
          <a:xfrm>
            <a:off x="1308631" y="1507830"/>
            <a:ext cx="350166" cy="350198"/>
            <a:chOff x="1308631" y="1507830"/>
            <a:chExt cx="350166" cy="350198"/>
          </a:xfrm>
        </p:grpSpPr>
        <p:sp>
          <p:nvSpPr>
            <p:cNvPr id="12517" name="Google Shape;12517;p8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8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8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8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21" name="Google Shape;12521;p83"/>
          <p:cNvGrpSpPr/>
          <p:nvPr/>
        </p:nvGrpSpPr>
        <p:grpSpPr>
          <a:xfrm>
            <a:off x="1756921" y="1509739"/>
            <a:ext cx="345997" cy="345997"/>
            <a:chOff x="1756921" y="1509739"/>
            <a:chExt cx="345997" cy="345997"/>
          </a:xfrm>
        </p:grpSpPr>
        <p:sp>
          <p:nvSpPr>
            <p:cNvPr id="12522" name="Google Shape;12522;p8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8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8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8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8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8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8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8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8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8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8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8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8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8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8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7" name="Google Shape;12537;p8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p8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39" name="Google Shape;12539;p83"/>
          <p:cNvGrpSpPr/>
          <p:nvPr/>
        </p:nvGrpSpPr>
        <p:grpSpPr>
          <a:xfrm>
            <a:off x="2216956" y="1510503"/>
            <a:ext cx="318721" cy="345615"/>
            <a:chOff x="2216956" y="1510503"/>
            <a:chExt cx="318721" cy="345615"/>
          </a:xfrm>
        </p:grpSpPr>
        <p:sp>
          <p:nvSpPr>
            <p:cNvPr id="12540" name="Google Shape;12540;p8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8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8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8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8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45" name="Google Shape;12545;p83"/>
          <p:cNvGrpSpPr/>
          <p:nvPr/>
        </p:nvGrpSpPr>
        <p:grpSpPr>
          <a:xfrm>
            <a:off x="3988156" y="1568461"/>
            <a:ext cx="349052" cy="230050"/>
            <a:chOff x="3988156" y="1568461"/>
            <a:chExt cx="349052" cy="230050"/>
          </a:xfrm>
        </p:grpSpPr>
        <p:sp>
          <p:nvSpPr>
            <p:cNvPr id="12546" name="Google Shape;12546;p8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8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8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8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8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8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8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53" name="Google Shape;12553;p83"/>
          <p:cNvGrpSpPr/>
          <p:nvPr/>
        </p:nvGrpSpPr>
        <p:grpSpPr>
          <a:xfrm>
            <a:off x="2633037" y="1499873"/>
            <a:ext cx="379002" cy="366112"/>
            <a:chOff x="2633037" y="1499873"/>
            <a:chExt cx="379002" cy="366112"/>
          </a:xfrm>
        </p:grpSpPr>
        <p:sp>
          <p:nvSpPr>
            <p:cNvPr id="12554" name="Google Shape;12554;p8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p8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8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8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8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8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60" name="Google Shape;12560;p83"/>
          <p:cNvGrpSpPr/>
          <p:nvPr/>
        </p:nvGrpSpPr>
        <p:grpSpPr>
          <a:xfrm>
            <a:off x="6675256" y="1516169"/>
            <a:ext cx="327823" cy="357009"/>
            <a:chOff x="6675256" y="1516169"/>
            <a:chExt cx="327823" cy="357009"/>
          </a:xfrm>
        </p:grpSpPr>
        <p:sp>
          <p:nvSpPr>
            <p:cNvPr id="12561" name="Google Shape;12561;p8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8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8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8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8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8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8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8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8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70" name="Google Shape;12570;p83"/>
          <p:cNvGrpSpPr/>
          <p:nvPr/>
        </p:nvGrpSpPr>
        <p:grpSpPr>
          <a:xfrm>
            <a:off x="8020159" y="1516551"/>
            <a:ext cx="300897" cy="356627"/>
            <a:chOff x="8020159" y="1516551"/>
            <a:chExt cx="300897" cy="356627"/>
          </a:xfrm>
        </p:grpSpPr>
        <p:sp>
          <p:nvSpPr>
            <p:cNvPr id="12571" name="Google Shape;12571;p8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8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8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8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8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76" name="Google Shape;12576;p83"/>
          <p:cNvGrpSpPr/>
          <p:nvPr/>
        </p:nvGrpSpPr>
        <p:grpSpPr>
          <a:xfrm>
            <a:off x="5377363" y="1516169"/>
            <a:ext cx="257357" cy="356627"/>
            <a:chOff x="5377363" y="1516169"/>
            <a:chExt cx="257357" cy="356627"/>
          </a:xfrm>
        </p:grpSpPr>
        <p:sp>
          <p:nvSpPr>
            <p:cNvPr id="12577" name="Google Shape;12577;p8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8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8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8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1" name="Google Shape;12581;p8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8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8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8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8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8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8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8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8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8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8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8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8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94" name="Google Shape;12594;p83"/>
          <p:cNvGrpSpPr/>
          <p:nvPr/>
        </p:nvGrpSpPr>
        <p:grpSpPr>
          <a:xfrm>
            <a:off x="4880567" y="1535870"/>
            <a:ext cx="356245" cy="317606"/>
            <a:chOff x="4880567" y="1535870"/>
            <a:chExt cx="356245" cy="317606"/>
          </a:xfrm>
        </p:grpSpPr>
        <p:sp>
          <p:nvSpPr>
            <p:cNvPr id="12595" name="Google Shape;12595;p8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8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8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8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8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0" name="Google Shape;12600;p83"/>
          <p:cNvGrpSpPr/>
          <p:nvPr/>
        </p:nvGrpSpPr>
        <p:grpSpPr>
          <a:xfrm>
            <a:off x="5771483" y="1515787"/>
            <a:ext cx="357359" cy="357391"/>
            <a:chOff x="5771483" y="1515787"/>
            <a:chExt cx="357359" cy="357391"/>
          </a:xfrm>
        </p:grpSpPr>
        <p:sp>
          <p:nvSpPr>
            <p:cNvPr id="12601" name="Google Shape;12601;p8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8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8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8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5" name="Google Shape;12605;p83"/>
          <p:cNvGrpSpPr/>
          <p:nvPr/>
        </p:nvGrpSpPr>
        <p:grpSpPr>
          <a:xfrm>
            <a:off x="7121669" y="1533610"/>
            <a:ext cx="321362" cy="321363"/>
            <a:chOff x="7121669" y="1533610"/>
            <a:chExt cx="321362" cy="321363"/>
          </a:xfrm>
        </p:grpSpPr>
        <p:sp>
          <p:nvSpPr>
            <p:cNvPr id="12606" name="Google Shape;12606;p8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8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8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8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10" name="Google Shape;12610;p83"/>
          <p:cNvGrpSpPr/>
          <p:nvPr/>
        </p:nvGrpSpPr>
        <p:grpSpPr>
          <a:xfrm>
            <a:off x="7562766" y="1514864"/>
            <a:ext cx="327059" cy="360192"/>
            <a:chOff x="7562766" y="1514864"/>
            <a:chExt cx="327059" cy="360192"/>
          </a:xfrm>
        </p:grpSpPr>
        <p:sp>
          <p:nvSpPr>
            <p:cNvPr id="12611" name="Google Shape;12611;p8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8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8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8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15" name="Google Shape;12615;p83"/>
          <p:cNvGrpSpPr/>
          <p:nvPr/>
        </p:nvGrpSpPr>
        <p:grpSpPr>
          <a:xfrm>
            <a:off x="6221219" y="1498673"/>
            <a:ext cx="361636" cy="362183"/>
            <a:chOff x="6259175" y="1559008"/>
            <a:chExt cx="271743" cy="272093"/>
          </a:xfrm>
        </p:grpSpPr>
        <p:sp>
          <p:nvSpPr>
            <p:cNvPr id="12616" name="Google Shape;12616;p8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8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8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8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8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8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8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8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8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8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8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8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8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8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8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8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8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33" name="Google Shape;12633;p83"/>
          <p:cNvGrpSpPr/>
          <p:nvPr/>
        </p:nvGrpSpPr>
        <p:grpSpPr>
          <a:xfrm>
            <a:off x="2661459" y="2015001"/>
            <a:ext cx="322508" cy="273494"/>
            <a:chOff x="2661459" y="2015001"/>
            <a:chExt cx="322508" cy="273494"/>
          </a:xfrm>
        </p:grpSpPr>
        <p:sp>
          <p:nvSpPr>
            <p:cNvPr id="12634" name="Google Shape;12634;p8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8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36" name="Google Shape;12636;p83"/>
          <p:cNvGrpSpPr/>
          <p:nvPr/>
        </p:nvGrpSpPr>
        <p:grpSpPr>
          <a:xfrm>
            <a:off x="6671087" y="2009304"/>
            <a:ext cx="332756" cy="281832"/>
            <a:chOff x="6671087" y="2009304"/>
            <a:chExt cx="332756" cy="281832"/>
          </a:xfrm>
        </p:grpSpPr>
        <p:sp>
          <p:nvSpPr>
            <p:cNvPr id="12637" name="Google Shape;12637;p8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8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39" name="Google Shape;12639;p83"/>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40" name="Google Shape;12640;p83"/>
          <p:cNvGrpSpPr/>
          <p:nvPr/>
        </p:nvGrpSpPr>
        <p:grpSpPr>
          <a:xfrm>
            <a:off x="2201806" y="1976585"/>
            <a:ext cx="349784" cy="349435"/>
            <a:chOff x="2201806" y="1976585"/>
            <a:chExt cx="349784" cy="349435"/>
          </a:xfrm>
        </p:grpSpPr>
        <p:sp>
          <p:nvSpPr>
            <p:cNvPr id="12641" name="Google Shape;12641;p8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8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8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8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45" name="Google Shape;12645;p83"/>
          <p:cNvGrpSpPr/>
          <p:nvPr/>
        </p:nvGrpSpPr>
        <p:grpSpPr>
          <a:xfrm>
            <a:off x="3094217" y="1976585"/>
            <a:ext cx="350198" cy="350549"/>
            <a:chOff x="3094217" y="1976585"/>
            <a:chExt cx="350198" cy="350549"/>
          </a:xfrm>
        </p:grpSpPr>
        <p:sp>
          <p:nvSpPr>
            <p:cNvPr id="12646" name="Google Shape;12646;p8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8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8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8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8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8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8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8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8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8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8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8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8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59" name="Google Shape;12659;p83"/>
          <p:cNvGrpSpPr/>
          <p:nvPr/>
        </p:nvGrpSpPr>
        <p:grpSpPr>
          <a:xfrm>
            <a:off x="870939" y="1975821"/>
            <a:ext cx="332375" cy="350071"/>
            <a:chOff x="870939" y="1975821"/>
            <a:chExt cx="332375" cy="350071"/>
          </a:xfrm>
        </p:grpSpPr>
        <p:sp>
          <p:nvSpPr>
            <p:cNvPr id="12660" name="Google Shape;12660;p8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8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8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8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64" name="Google Shape;12664;p83"/>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65" name="Google Shape;12665;p83"/>
          <p:cNvGrpSpPr/>
          <p:nvPr/>
        </p:nvGrpSpPr>
        <p:grpSpPr>
          <a:xfrm>
            <a:off x="3979435" y="1976585"/>
            <a:ext cx="345265" cy="349848"/>
            <a:chOff x="3979435" y="1976585"/>
            <a:chExt cx="345265" cy="349848"/>
          </a:xfrm>
        </p:grpSpPr>
        <p:sp>
          <p:nvSpPr>
            <p:cNvPr id="12666" name="Google Shape;12666;p8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8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8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8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8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8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8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8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8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p8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6" name="Google Shape;12676;p8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8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8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8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8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8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8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83" name="Google Shape;12683;p83"/>
          <p:cNvGrpSpPr/>
          <p:nvPr/>
        </p:nvGrpSpPr>
        <p:grpSpPr>
          <a:xfrm>
            <a:off x="3576626" y="1975821"/>
            <a:ext cx="284251" cy="351694"/>
            <a:chOff x="3576626" y="1975821"/>
            <a:chExt cx="284251" cy="351694"/>
          </a:xfrm>
        </p:grpSpPr>
        <p:sp>
          <p:nvSpPr>
            <p:cNvPr id="12684" name="Google Shape;12684;p8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8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8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87" name="Google Shape;12687;p83"/>
          <p:cNvGrpSpPr/>
          <p:nvPr/>
        </p:nvGrpSpPr>
        <p:grpSpPr>
          <a:xfrm>
            <a:off x="2722090" y="2890162"/>
            <a:ext cx="238770" cy="371841"/>
            <a:chOff x="2722090" y="2890162"/>
            <a:chExt cx="238770" cy="371841"/>
          </a:xfrm>
        </p:grpSpPr>
        <p:sp>
          <p:nvSpPr>
            <p:cNvPr id="12688" name="Google Shape;12688;p8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8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8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91" name="Google Shape;12691;p83"/>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92" name="Google Shape;12692;p83"/>
          <p:cNvGrpSpPr/>
          <p:nvPr/>
        </p:nvGrpSpPr>
        <p:grpSpPr>
          <a:xfrm>
            <a:off x="6216367" y="1970156"/>
            <a:ext cx="361147" cy="361147"/>
            <a:chOff x="6216367" y="1970156"/>
            <a:chExt cx="361147" cy="361147"/>
          </a:xfrm>
        </p:grpSpPr>
        <p:sp>
          <p:nvSpPr>
            <p:cNvPr id="12693" name="Google Shape;12693;p8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8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8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8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97" name="Google Shape;12697;p83"/>
          <p:cNvGrpSpPr/>
          <p:nvPr/>
        </p:nvGrpSpPr>
        <p:grpSpPr>
          <a:xfrm>
            <a:off x="1289311" y="2926222"/>
            <a:ext cx="408156" cy="299783"/>
            <a:chOff x="1289311" y="2926222"/>
            <a:chExt cx="408156" cy="299783"/>
          </a:xfrm>
        </p:grpSpPr>
        <p:sp>
          <p:nvSpPr>
            <p:cNvPr id="12698" name="Google Shape;12698;p8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8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00" name="Google Shape;12700;p83"/>
          <p:cNvGrpSpPr/>
          <p:nvPr/>
        </p:nvGrpSpPr>
        <p:grpSpPr>
          <a:xfrm>
            <a:off x="7978465" y="1969392"/>
            <a:ext cx="361147" cy="360797"/>
            <a:chOff x="7978465" y="1969392"/>
            <a:chExt cx="361147" cy="360797"/>
          </a:xfrm>
        </p:grpSpPr>
        <p:sp>
          <p:nvSpPr>
            <p:cNvPr id="12701" name="Google Shape;12701;p8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8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8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8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8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8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p8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p8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8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10" name="Google Shape;12710;p83"/>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11" name="Google Shape;12711;p83"/>
          <p:cNvGrpSpPr/>
          <p:nvPr/>
        </p:nvGrpSpPr>
        <p:grpSpPr>
          <a:xfrm>
            <a:off x="854261" y="2908813"/>
            <a:ext cx="377474" cy="335748"/>
            <a:chOff x="854261" y="2908813"/>
            <a:chExt cx="377474" cy="335748"/>
          </a:xfrm>
        </p:grpSpPr>
        <p:sp>
          <p:nvSpPr>
            <p:cNvPr id="12712" name="Google Shape;12712;p8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8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8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8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8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17" name="Google Shape;12717;p83"/>
          <p:cNvGrpSpPr/>
          <p:nvPr/>
        </p:nvGrpSpPr>
        <p:grpSpPr>
          <a:xfrm>
            <a:off x="1749728" y="2894777"/>
            <a:ext cx="386927" cy="363439"/>
            <a:chOff x="1749728" y="2894777"/>
            <a:chExt cx="386927" cy="363439"/>
          </a:xfrm>
        </p:grpSpPr>
        <p:sp>
          <p:nvSpPr>
            <p:cNvPr id="12718" name="Google Shape;12718;p8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8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8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8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8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8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8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25" name="Google Shape;12725;p83"/>
          <p:cNvGrpSpPr/>
          <p:nvPr/>
        </p:nvGrpSpPr>
        <p:grpSpPr>
          <a:xfrm>
            <a:off x="7098912" y="1969392"/>
            <a:ext cx="359651" cy="361561"/>
            <a:chOff x="7098912" y="1969392"/>
            <a:chExt cx="359651" cy="361561"/>
          </a:xfrm>
        </p:grpSpPr>
        <p:sp>
          <p:nvSpPr>
            <p:cNvPr id="12726" name="Google Shape;12726;p8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8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8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8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8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8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8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8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8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8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8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8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8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39" name="Google Shape;12739;p83"/>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40" name="Google Shape;12740;p83"/>
          <p:cNvGrpSpPr/>
          <p:nvPr/>
        </p:nvGrpSpPr>
        <p:grpSpPr>
          <a:xfrm>
            <a:off x="5352728" y="1990239"/>
            <a:ext cx="327092" cy="322508"/>
            <a:chOff x="5352728" y="1990239"/>
            <a:chExt cx="327092" cy="322508"/>
          </a:xfrm>
        </p:grpSpPr>
        <p:sp>
          <p:nvSpPr>
            <p:cNvPr id="12741" name="Google Shape;12741;p8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8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8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44" name="Google Shape;12744;p83"/>
          <p:cNvGrpSpPr/>
          <p:nvPr/>
        </p:nvGrpSpPr>
        <p:grpSpPr>
          <a:xfrm>
            <a:off x="7538896" y="1970156"/>
            <a:ext cx="361147" cy="361529"/>
            <a:chOff x="7538896" y="1970156"/>
            <a:chExt cx="361147" cy="361529"/>
          </a:xfrm>
        </p:grpSpPr>
        <p:sp>
          <p:nvSpPr>
            <p:cNvPr id="12745" name="Google Shape;12745;p8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8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8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8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8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8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51" name="Google Shape;12751;p83"/>
          <p:cNvGrpSpPr/>
          <p:nvPr/>
        </p:nvGrpSpPr>
        <p:grpSpPr>
          <a:xfrm>
            <a:off x="4896099" y="1970920"/>
            <a:ext cx="358155" cy="358123"/>
            <a:chOff x="4896099" y="1970920"/>
            <a:chExt cx="358155" cy="358123"/>
          </a:xfrm>
        </p:grpSpPr>
        <p:sp>
          <p:nvSpPr>
            <p:cNvPr id="12752" name="Google Shape;12752;p8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8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8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55" name="Google Shape;12755;p83"/>
          <p:cNvGrpSpPr/>
          <p:nvPr/>
        </p:nvGrpSpPr>
        <p:grpSpPr>
          <a:xfrm>
            <a:off x="4048787" y="2977019"/>
            <a:ext cx="283488" cy="198604"/>
            <a:chOff x="4048787" y="2977019"/>
            <a:chExt cx="283488" cy="198604"/>
          </a:xfrm>
        </p:grpSpPr>
        <p:sp>
          <p:nvSpPr>
            <p:cNvPr id="12756" name="Google Shape;12756;p8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8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8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8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8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8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62" name="Google Shape;12762;p83"/>
          <p:cNvGrpSpPr/>
          <p:nvPr/>
        </p:nvGrpSpPr>
        <p:grpSpPr>
          <a:xfrm>
            <a:off x="4054103" y="2430191"/>
            <a:ext cx="218687" cy="349052"/>
            <a:chOff x="4054103" y="2430191"/>
            <a:chExt cx="218687" cy="349052"/>
          </a:xfrm>
        </p:grpSpPr>
        <p:sp>
          <p:nvSpPr>
            <p:cNvPr id="12763" name="Google Shape;12763;p8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8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65" name="Google Shape;12765;p83"/>
          <p:cNvGrpSpPr/>
          <p:nvPr/>
        </p:nvGrpSpPr>
        <p:grpSpPr>
          <a:xfrm>
            <a:off x="2185128" y="2427549"/>
            <a:ext cx="382757" cy="356595"/>
            <a:chOff x="2185128" y="2427549"/>
            <a:chExt cx="382757" cy="356595"/>
          </a:xfrm>
        </p:grpSpPr>
        <p:sp>
          <p:nvSpPr>
            <p:cNvPr id="12766" name="Google Shape;12766;p8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8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8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8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70" name="Google Shape;12770;p83"/>
          <p:cNvGrpSpPr/>
          <p:nvPr/>
        </p:nvGrpSpPr>
        <p:grpSpPr>
          <a:xfrm>
            <a:off x="3539102" y="2427549"/>
            <a:ext cx="355099" cy="355481"/>
            <a:chOff x="3539102" y="2427549"/>
            <a:chExt cx="355099" cy="355481"/>
          </a:xfrm>
        </p:grpSpPr>
        <p:sp>
          <p:nvSpPr>
            <p:cNvPr id="12771" name="Google Shape;12771;p8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8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73" name="Google Shape;12773;p83"/>
          <p:cNvGrpSpPr/>
          <p:nvPr/>
        </p:nvGrpSpPr>
        <p:grpSpPr>
          <a:xfrm>
            <a:off x="2656907" y="2439293"/>
            <a:ext cx="332757" cy="332343"/>
            <a:chOff x="2656907" y="2439293"/>
            <a:chExt cx="332757" cy="332343"/>
          </a:xfrm>
        </p:grpSpPr>
        <p:sp>
          <p:nvSpPr>
            <p:cNvPr id="12774" name="Google Shape;12774;p8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8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8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8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8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8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8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81" name="Google Shape;12781;p83"/>
          <p:cNvGrpSpPr/>
          <p:nvPr/>
        </p:nvGrpSpPr>
        <p:grpSpPr>
          <a:xfrm>
            <a:off x="1731523" y="2422616"/>
            <a:ext cx="399435" cy="365698"/>
            <a:chOff x="1731523" y="2422616"/>
            <a:chExt cx="399435" cy="365698"/>
          </a:xfrm>
        </p:grpSpPr>
        <p:sp>
          <p:nvSpPr>
            <p:cNvPr id="12782" name="Google Shape;12782;p8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8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8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85" name="Google Shape;12785;p83"/>
          <p:cNvGrpSpPr/>
          <p:nvPr/>
        </p:nvGrpSpPr>
        <p:grpSpPr>
          <a:xfrm>
            <a:off x="3097241" y="2433564"/>
            <a:ext cx="344883" cy="343388"/>
            <a:chOff x="3097241" y="2433564"/>
            <a:chExt cx="344883" cy="343388"/>
          </a:xfrm>
        </p:grpSpPr>
        <p:sp>
          <p:nvSpPr>
            <p:cNvPr id="12786" name="Google Shape;12786;p8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8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8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8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8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p8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p8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8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8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95" name="Google Shape;12795;p83"/>
          <p:cNvGrpSpPr/>
          <p:nvPr/>
        </p:nvGrpSpPr>
        <p:grpSpPr>
          <a:xfrm>
            <a:off x="1278299" y="2439293"/>
            <a:ext cx="410829" cy="332343"/>
            <a:chOff x="1278299" y="2439293"/>
            <a:chExt cx="410829" cy="332343"/>
          </a:xfrm>
        </p:grpSpPr>
        <p:sp>
          <p:nvSpPr>
            <p:cNvPr id="12796" name="Google Shape;12796;p8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8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8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8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8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8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8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8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04" name="Google Shape;12804;p83"/>
          <p:cNvGrpSpPr/>
          <p:nvPr/>
        </p:nvGrpSpPr>
        <p:grpSpPr>
          <a:xfrm>
            <a:off x="870939" y="2439293"/>
            <a:ext cx="331993" cy="331993"/>
            <a:chOff x="870939" y="2439293"/>
            <a:chExt cx="331993" cy="331993"/>
          </a:xfrm>
        </p:grpSpPr>
        <p:sp>
          <p:nvSpPr>
            <p:cNvPr id="12805" name="Google Shape;12805;p8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8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7" name="Google Shape;12807;p8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8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8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8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8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8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8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8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8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8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8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8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8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8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21" name="Google Shape;12821;p83"/>
          <p:cNvGrpSpPr/>
          <p:nvPr/>
        </p:nvGrpSpPr>
        <p:grpSpPr>
          <a:xfrm>
            <a:off x="6644957" y="2456353"/>
            <a:ext cx="371395" cy="278905"/>
            <a:chOff x="6644957" y="2456353"/>
            <a:chExt cx="371395" cy="278905"/>
          </a:xfrm>
        </p:grpSpPr>
        <p:sp>
          <p:nvSpPr>
            <p:cNvPr id="12822" name="Google Shape;12822;p8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8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8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8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8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27" name="Google Shape;12827;p83"/>
          <p:cNvGrpSpPr/>
          <p:nvPr/>
        </p:nvGrpSpPr>
        <p:grpSpPr>
          <a:xfrm>
            <a:off x="5388757" y="2414659"/>
            <a:ext cx="260349" cy="362292"/>
            <a:chOff x="5388757" y="2414659"/>
            <a:chExt cx="260349" cy="362292"/>
          </a:xfrm>
        </p:grpSpPr>
        <p:sp>
          <p:nvSpPr>
            <p:cNvPr id="12828" name="Google Shape;12828;p8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8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8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p8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p8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8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8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8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8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8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8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8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8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8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8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8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p8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p8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8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8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48" name="Google Shape;12848;p83"/>
          <p:cNvGrpSpPr/>
          <p:nvPr/>
        </p:nvGrpSpPr>
        <p:grpSpPr>
          <a:xfrm>
            <a:off x="3567142" y="2905757"/>
            <a:ext cx="348288" cy="340331"/>
            <a:chOff x="3567142" y="2905757"/>
            <a:chExt cx="348288" cy="340331"/>
          </a:xfrm>
        </p:grpSpPr>
        <p:sp>
          <p:nvSpPr>
            <p:cNvPr id="12849" name="Google Shape;12849;p8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8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8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8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8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54" name="Google Shape;12854;p83"/>
          <p:cNvGrpSpPr/>
          <p:nvPr/>
        </p:nvGrpSpPr>
        <p:grpSpPr>
          <a:xfrm>
            <a:off x="7967103" y="2415041"/>
            <a:ext cx="355863" cy="361910"/>
            <a:chOff x="7967103" y="2415041"/>
            <a:chExt cx="355863" cy="361910"/>
          </a:xfrm>
        </p:grpSpPr>
        <p:sp>
          <p:nvSpPr>
            <p:cNvPr id="12855" name="Google Shape;12855;p8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8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8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8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8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8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8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8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8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p8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8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66" name="Google Shape;12866;p83"/>
          <p:cNvGrpSpPr/>
          <p:nvPr/>
        </p:nvGrpSpPr>
        <p:grpSpPr>
          <a:xfrm>
            <a:off x="7529411" y="2414659"/>
            <a:ext cx="355863" cy="362293"/>
            <a:chOff x="7529411" y="2414659"/>
            <a:chExt cx="355863" cy="362293"/>
          </a:xfrm>
        </p:grpSpPr>
        <p:sp>
          <p:nvSpPr>
            <p:cNvPr id="12867" name="Google Shape;12867;p8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8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8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8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8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8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8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8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8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8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8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8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79" name="Google Shape;12879;p83"/>
          <p:cNvGrpSpPr/>
          <p:nvPr/>
        </p:nvGrpSpPr>
        <p:grpSpPr>
          <a:xfrm>
            <a:off x="5733194" y="2431718"/>
            <a:ext cx="446826" cy="327059"/>
            <a:chOff x="5733194" y="2431718"/>
            <a:chExt cx="446826" cy="327059"/>
          </a:xfrm>
        </p:grpSpPr>
        <p:sp>
          <p:nvSpPr>
            <p:cNvPr id="12880" name="Google Shape;12880;p8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8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2" name="Google Shape;12882;p8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83" name="Google Shape;12883;p83"/>
          <p:cNvGrpSpPr/>
          <p:nvPr/>
        </p:nvGrpSpPr>
        <p:grpSpPr>
          <a:xfrm>
            <a:off x="4876780" y="2418064"/>
            <a:ext cx="407774" cy="356628"/>
            <a:chOff x="4876780" y="2418064"/>
            <a:chExt cx="407774" cy="356628"/>
          </a:xfrm>
        </p:grpSpPr>
        <p:sp>
          <p:nvSpPr>
            <p:cNvPr id="12884" name="Google Shape;12884;p8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8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8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8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p8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p8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8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8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92" name="Google Shape;12892;p83"/>
          <p:cNvGrpSpPr/>
          <p:nvPr/>
        </p:nvGrpSpPr>
        <p:grpSpPr>
          <a:xfrm>
            <a:off x="7070872" y="2410871"/>
            <a:ext cx="398322" cy="371013"/>
            <a:chOff x="7070872" y="2410871"/>
            <a:chExt cx="398322" cy="371013"/>
          </a:xfrm>
        </p:grpSpPr>
        <p:sp>
          <p:nvSpPr>
            <p:cNvPr id="12893" name="Google Shape;12893;p8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8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8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8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897" name="Google Shape;12897;p83"/>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898" name="Google Shape;12898;p83"/>
          <p:cNvGrpSpPr/>
          <p:nvPr/>
        </p:nvGrpSpPr>
        <p:grpSpPr>
          <a:xfrm>
            <a:off x="5318259" y="2982111"/>
            <a:ext cx="371013" cy="220788"/>
            <a:chOff x="5318259" y="2982111"/>
            <a:chExt cx="371013" cy="220788"/>
          </a:xfrm>
        </p:grpSpPr>
        <p:sp>
          <p:nvSpPr>
            <p:cNvPr id="12899" name="Google Shape;12899;p8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8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8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8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8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8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5" name="Google Shape;12905;p8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6" name="Google Shape;12906;p8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07" name="Google Shape;12907;p83"/>
          <p:cNvGrpSpPr/>
          <p:nvPr/>
        </p:nvGrpSpPr>
        <p:grpSpPr>
          <a:xfrm>
            <a:off x="7073928" y="2905757"/>
            <a:ext cx="371395" cy="371809"/>
            <a:chOff x="7073928" y="2905757"/>
            <a:chExt cx="371395" cy="371809"/>
          </a:xfrm>
        </p:grpSpPr>
        <p:sp>
          <p:nvSpPr>
            <p:cNvPr id="12908" name="Google Shape;12908;p8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8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8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11" name="Google Shape;12911;p83"/>
          <p:cNvGrpSpPr/>
          <p:nvPr/>
        </p:nvGrpSpPr>
        <p:grpSpPr>
          <a:xfrm>
            <a:off x="6188327" y="2955408"/>
            <a:ext cx="371395" cy="272857"/>
            <a:chOff x="6188327" y="2955408"/>
            <a:chExt cx="371395" cy="272857"/>
          </a:xfrm>
        </p:grpSpPr>
        <p:sp>
          <p:nvSpPr>
            <p:cNvPr id="12912" name="Google Shape;12912;p8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8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14" name="Google Shape;12914;p83"/>
          <p:cNvGrpSpPr/>
          <p:nvPr/>
        </p:nvGrpSpPr>
        <p:grpSpPr>
          <a:xfrm>
            <a:off x="7521454" y="2906139"/>
            <a:ext cx="359650" cy="371013"/>
            <a:chOff x="7521454" y="2906139"/>
            <a:chExt cx="359650" cy="371013"/>
          </a:xfrm>
        </p:grpSpPr>
        <p:sp>
          <p:nvSpPr>
            <p:cNvPr id="12915" name="Google Shape;12915;p8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8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8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8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8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20" name="Google Shape;12920;p83"/>
          <p:cNvGrpSpPr/>
          <p:nvPr/>
        </p:nvGrpSpPr>
        <p:grpSpPr>
          <a:xfrm>
            <a:off x="5782845" y="2906521"/>
            <a:ext cx="301661" cy="371013"/>
            <a:chOff x="5782845" y="2906521"/>
            <a:chExt cx="301661" cy="371013"/>
          </a:xfrm>
        </p:grpSpPr>
        <p:sp>
          <p:nvSpPr>
            <p:cNvPr id="12921" name="Google Shape;12921;p8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8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8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24" name="Google Shape;12924;p83"/>
          <p:cNvGrpSpPr/>
          <p:nvPr/>
        </p:nvGrpSpPr>
        <p:grpSpPr>
          <a:xfrm>
            <a:off x="6630539" y="2917502"/>
            <a:ext cx="371777" cy="349434"/>
            <a:chOff x="6630539" y="2917502"/>
            <a:chExt cx="371777" cy="349434"/>
          </a:xfrm>
        </p:grpSpPr>
        <p:sp>
          <p:nvSpPr>
            <p:cNvPr id="12925" name="Google Shape;12925;p8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8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8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8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8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8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8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32" name="Google Shape;12932;p83"/>
          <p:cNvGrpSpPr/>
          <p:nvPr/>
        </p:nvGrpSpPr>
        <p:grpSpPr>
          <a:xfrm>
            <a:off x="2171474" y="3369229"/>
            <a:ext cx="408156" cy="343737"/>
            <a:chOff x="2171474" y="3369229"/>
            <a:chExt cx="408156" cy="343737"/>
          </a:xfrm>
        </p:grpSpPr>
        <p:sp>
          <p:nvSpPr>
            <p:cNvPr id="12933" name="Google Shape;12933;p8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8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8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8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37" name="Google Shape;12937;p83"/>
          <p:cNvGrpSpPr/>
          <p:nvPr/>
        </p:nvGrpSpPr>
        <p:grpSpPr>
          <a:xfrm>
            <a:off x="4891198" y="2925108"/>
            <a:ext cx="334634" cy="334634"/>
            <a:chOff x="4891198" y="2925108"/>
            <a:chExt cx="334634" cy="334634"/>
          </a:xfrm>
        </p:grpSpPr>
        <p:sp>
          <p:nvSpPr>
            <p:cNvPr id="12938" name="Google Shape;12938;p8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8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8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8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8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8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8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8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46" name="Google Shape;12946;p83"/>
          <p:cNvGrpSpPr/>
          <p:nvPr/>
        </p:nvGrpSpPr>
        <p:grpSpPr>
          <a:xfrm>
            <a:off x="7976174" y="2925108"/>
            <a:ext cx="334666" cy="334634"/>
            <a:chOff x="7976174" y="2925108"/>
            <a:chExt cx="334666" cy="334634"/>
          </a:xfrm>
        </p:grpSpPr>
        <p:sp>
          <p:nvSpPr>
            <p:cNvPr id="12947" name="Google Shape;12947;p8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8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8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8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8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8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8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8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8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56" name="Google Shape;12956;p83"/>
          <p:cNvGrpSpPr/>
          <p:nvPr/>
        </p:nvGrpSpPr>
        <p:grpSpPr>
          <a:xfrm>
            <a:off x="3091957" y="3374131"/>
            <a:ext cx="354717" cy="332757"/>
            <a:chOff x="3091957" y="3374131"/>
            <a:chExt cx="354717" cy="332757"/>
          </a:xfrm>
        </p:grpSpPr>
        <p:sp>
          <p:nvSpPr>
            <p:cNvPr id="12957" name="Google Shape;12957;p8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8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8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8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8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8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63" name="Google Shape;12963;p83"/>
          <p:cNvGrpSpPr/>
          <p:nvPr/>
        </p:nvGrpSpPr>
        <p:grpSpPr>
          <a:xfrm>
            <a:off x="3988156" y="3380210"/>
            <a:ext cx="353954" cy="318880"/>
            <a:chOff x="3988156" y="3380210"/>
            <a:chExt cx="353954" cy="318880"/>
          </a:xfrm>
        </p:grpSpPr>
        <p:sp>
          <p:nvSpPr>
            <p:cNvPr id="12964" name="Google Shape;12964;p8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8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8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8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8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69" name="Google Shape;12969;p83"/>
          <p:cNvGrpSpPr/>
          <p:nvPr/>
        </p:nvGrpSpPr>
        <p:grpSpPr>
          <a:xfrm>
            <a:off x="3541011" y="3367320"/>
            <a:ext cx="348258" cy="346188"/>
            <a:chOff x="3541011" y="3367320"/>
            <a:chExt cx="348258" cy="346188"/>
          </a:xfrm>
        </p:grpSpPr>
        <p:sp>
          <p:nvSpPr>
            <p:cNvPr id="12970" name="Google Shape;12970;p8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p8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8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8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74" name="Google Shape;12974;p83"/>
          <p:cNvGrpSpPr/>
          <p:nvPr/>
        </p:nvGrpSpPr>
        <p:grpSpPr>
          <a:xfrm>
            <a:off x="850092" y="3352934"/>
            <a:ext cx="369517" cy="375660"/>
            <a:chOff x="850092" y="3352934"/>
            <a:chExt cx="369517" cy="375660"/>
          </a:xfrm>
        </p:grpSpPr>
        <p:sp>
          <p:nvSpPr>
            <p:cNvPr id="12975" name="Google Shape;12975;p8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8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8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8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8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80" name="Google Shape;12980;p83"/>
          <p:cNvGrpSpPr/>
          <p:nvPr/>
        </p:nvGrpSpPr>
        <p:grpSpPr>
          <a:xfrm>
            <a:off x="1314678" y="3358217"/>
            <a:ext cx="334666" cy="365348"/>
            <a:chOff x="1314678" y="3358217"/>
            <a:chExt cx="334666" cy="365348"/>
          </a:xfrm>
        </p:grpSpPr>
        <p:sp>
          <p:nvSpPr>
            <p:cNvPr id="12981" name="Google Shape;12981;p8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8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3" name="Google Shape;12983;p8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4" name="Google Shape;12984;p8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8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86" name="Google Shape;12986;p83"/>
          <p:cNvGrpSpPr/>
          <p:nvPr/>
        </p:nvGrpSpPr>
        <p:grpSpPr>
          <a:xfrm>
            <a:off x="1748582" y="3372635"/>
            <a:ext cx="359269" cy="335780"/>
            <a:chOff x="1748582" y="3372635"/>
            <a:chExt cx="359269" cy="335780"/>
          </a:xfrm>
        </p:grpSpPr>
        <p:sp>
          <p:nvSpPr>
            <p:cNvPr id="12987" name="Google Shape;12987;p8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988" name="Google Shape;12988;p83"/>
            <p:cNvGrpSpPr/>
            <p:nvPr/>
          </p:nvGrpSpPr>
          <p:grpSpPr>
            <a:xfrm>
              <a:off x="1748582" y="3372635"/>
              <a:ext cx="333520" cy="335780"/>
              <a:chOff x="1748582" y="3372635"/>
              <a:chExt cx="333520" cy="335780"/>
            </a:xfrm>
          </p:grpSpPr>
          <p:sp>
            <p:nvSpPr>
              <p:cNvPr id="12989" name="Google Shape;12989;p8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8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p8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992" name="Google Shape;12992;p83"/>
          <p:cNvGrpSpPr/>
          <p:nvPr/>
        </p:nvGrpSpPr>
        <p:grpSpPr>
          <a:xfrm>
            <a:off x="2640993" y="3357835"/>
            <a:ext cx="365348" cy="364966"/>
            <a:chOff x="2640993" y="3357835"/>
            <a:chExt cx="365348" cy="364966"/>
          </a:xfrm>
        </p:grpSpPr>
        <p:sp>
          <p:nvSpPr>
            <p:cNvPr id="12993" name="Google Shape;12993;p8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8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8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8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8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8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p8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0" name="Google Shape;13000;p8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8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8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03" name="Google Shape;13003;p83"/>
          <p:cNvGrpSpPr/>
          <p:nvPr/>
        </p:nvGrpSpPr>
        <p:grpSpPr>
          <a:xfrm>
            <a:off x="4886264" y="3366174"/>
            <a:ext cx="350549" cy="350198"/>
            <a:chOff x="4886264" y="3366174"/>
            <a:chExt cx="350549" cy="350198"/>
          </a:xfrm>
        </p:grpSpPr>
        <p:sp>
          <p:nvSpPr>
            <p:cNvPr id="13004" name="Google Shape;13004;p8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8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8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8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8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8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8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8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8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8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p8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p8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8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17" name="Google Shape;13017;p83"/>
          <p:cNvGrpSpPr/>
          <p:nvPr/>
        </p:nvGrpSpPr>
        <p:grpSpPr>
          <a:xfrm>
            <a:off x="5331913" y="3413947"/>
            <a:ext cx="347143" cy="254684"/>
            <a:chOff x="5331913" y="3413947"/>
            <a:chExt cx="347143" cy="254684"/>
          </a:xfrm>
        </p:grpSpPr>
        <p:sp>
          <p:nvSpPr>
            <p:cNvPr id="13018" name="Google Shape;13018;p8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8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0" name="Google Shape;13020;p8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1" name="Google Shape;13021;p8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p8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8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24" name="Google Shape;13024;p83"/>
          <p:cNvGrpSpPr/>
          <p:nvPr/>
        </p:nvGrpSpPr>
        <p:grpSpPr>
          <a:xfrm>
            <a:off x="5776798" y="3409778"/>
            <a:ext cx="346379" cy="264518"/>
            <a:chOff x="5776798" y="3409778"/>
            <a:chExt cx="346379" cy="264518"/>
          </a:xfrm>
        </p:grpSpPr>
        <p:sp>
          <p:nvSpPr>
            <p:cNvPr id="13025" name="Google Shape;13025;p8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8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8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8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8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8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31" name="Google Shape;13031;p83"/>
          <p:cNvGrpSpPr/>
          <p:nvPr/>
        </p:nvGrpSpPr>
        <p:grpSpPr>
          <a:xfrm>
            <a:off x="7108015" y="3396505"/>
            <a:ext cx="344883" cy="290299"/>
            <a:chOff x="7108015" y="3396505"/>
            <a:chExt cx="344883" cy="290299"/>
          </a:xfrm>
        </p:grpSpPr>
        <p:sp>
          <p:nvSpPr>
            <p:cNvPr id="13032" name="Google Shape;13032;p8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8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8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p8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36" name="Google Shape;13036;p83"/>
          <p:cNvGrpSpPr/>
          <p:nvPr/>
        </p:nvGrpSpPr>
        <p:grpSpPr>
          <a:xfrm>
            <a:off x="7551754" y="3390808"/>
            <a:ext cx="344883" cy="301311"/>
            <a:chOff x="7551754" y="3390808"/>
            <a:chExt cx="344883" cy="301311"/>
          </a:xfrm>
        </p:grpSpPr>
        <p:sp>
          <p:nvSpPr>
            <p:cNvPr id="13037" name="Google Shape;13037;p8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8" name="Google Shape;13038;p8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8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8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8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8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p8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p8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8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8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8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48" name="Google Shape;13048;p83"/>
          <p:cNvGrpSpPr/>
          <p:nvPr/>
        </p:nvGrpSpPr>
        <p:grpSpPr>
          <a:xfrm>
            <a:off x="6707084" y="3387403"/>
            <a:ext cx="261145" cy="308504"/>
            <a:chOff x="6707084" y="3387403"/>
            <a:chExt cx="261145" cy="308504"/>
          </a:xfrm>
        </p:grpSpPr>
        <p:sp>
          <p:nvSpPr>
            <p:cNvPr id="13049" name="Google Shape;13049;p8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8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8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8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53" name="Google Shape;13053;p83"/>
          <p:cNvGrpSpPr/>
          <p:nvPr/>
        </p:nvGrpSpPr>
        <p:grpSpPr>
          <a:xfrm>
            <a:off x="848978" y="4297637"/>
            <a:ext cx="377824" cy="324418"/>
            <a:chOff x="848978" y="4297637"/>
            <a:chExt cx="377824" cy="324418"/>
          </a:xfrm>
        </p:grpSpPr>
        <p:sp>
          <p:nvSpPr>
            <p:cNvPr id="13054" name="Google Shape;13054;p8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5" name="Google Shape;13055;p8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56" name="Google Shape;13056;p83"/>
          <p:cNvGrpSpPr/>
          <p:nvPr/>
        </p:nvGrpSpPr>
        <p:grpSpPr>
          <a:xfrm>
            <a:off x="1754279" y="4286593"/>
            <a:ext cx="351439" cy="345965"/>
            <a:chOff x="1754279" y="4286593"/>
            <a:chExt cx="351439" cy="345965"/>
          </a:xfrm>
        </p:grpSpPr>
        <p:sp>
          <p:nvSpPr>
            <p:cNvPr id="13057" name="Google Shape;13057;p8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p8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p8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8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8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62" name="Google Shape;13062;p83"/>
          <p:cNvGrpSpPr/>
          <p:nvPr/>
        </p:nvGrpSpPr>
        <p:grpSpPr>
          <a:xfrm>
            <a:off x="3996113" y="4291176"/>
            <a:ext cx="336512" cy="335048"/>
            <a:chOff x="3996113" y="4291176"/>
            <a:chExt cx="336512" cy="335048"/>
          </a:xfrm>
        </p:grpSpPr>
        <p:sp>
          <p:nvSpPr>
            <p:cNvPr id="13063" name="Google Shape;13063;p8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4" name="Google Shape;13064;p8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5" name="Google Shape;13065;p8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066" name="Google Shape;13066;p83"/>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067" name="Google Shape;13067;p83"/>
          <p:cNvGrpSpPr/>
          <p:nvPr/>
        </p:nvGrpSpPr>
        <p:grpSpPr>
          <a:xfrm>
            <a:off x="2179081" y="4285511"/>
            <a:ext cx="397525" cy="348670"/>
            <a:chOff x="2179081" y="4285511"/>
            <a:chExt cx="397525" cy="348670"/>
          </a:xfrm>
        </p:grpSpPr>
        <p:sp>
          <p:nvSpPr>
            <p:cNvPr id="13068" name="Google Shape;13068;p8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8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70" name="Google Shape;13070;p83"/>
          <p:cNvGrpSpPr/>
          <p:nvPr/>
        </p:nvGrpSpPr>
        <p:grpSpPr>
          <a:xfrm>
            <a:off x="3584201" y="4294996"/>
            <a:ext cx="267574" cy="329415"/>
            <a:chOff x="3584201" y="4294996"/>
            <a:chExt cx="267574" cy="329415"/>
          </a:xfrm>
        </p:grpSpPr>
        <p:sp>
          <p:nvSpPr>
            <p:cNvPr id="13071" name="Google Shape;13071;p8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8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8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8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75" name="Google Shape;13075;p83"/>
          <p:cNvGrpSpPr/>
          <p:nvPr/>
        </p:nvGrpSpPr>
        <p:grpSpPr>
          <a:xfrm>
            <a:off x="3082855" y="4295728"/>
            <a:ext cx="375946" cy="327823"/>
            <a:chOff x="3082855" y="4295728"/>
            <a:chExt cx="375946" cy="327823"/>
          </a:xfrm>
        </p:grpSpPr>
        <p:sp>
          <p:nvSpPr>
            <p:cNvPr id="13076" name="Google Shape;13076;p8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8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p8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p8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8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8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8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3" name="Google Shape;13083;p8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p8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8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8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87" name="Google Shape;13087;p83"/>
          <p:cNvGrpSpPr/>
          <p:nvPr/>
        </p:nvGrpSpPr>
        <p:grpSpPr>
          <a:xfrm>
            <a:off x="2749016" y="4291176"/>
            <a:ext cx="150831" cy="336926"/>
            <a:chOff x="2749016" y="4291176"/>
            <a:chExt cx="150831" cy="336926"/>
          </a:xfrm>
        </p:grpSpPr>
        <p:sp>
          <p:nvSpPr>
            <p:cNvPr id="13088" name="Google Shape;13088;p8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8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8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8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92" name="Google Shape;13092;p83"/>
          <p:cNvGrpSpPr/>
          <p:nvPr/>
        </p:nvGrpSpPr>
        <p:grpSpPr>
          <a:xfrm>
            <a:off x="7127716" y="4279432"/>
            <a:ext cx="248254" cy="361942"/>
            <a:chOff x="7127716" y="4279432"/>
            <a:chExt cx="248254" cy="361942"/>
          </a:xfrm>
        </p:grpSpPr>
        <p:sp>
          <p:nvSpPr>
            <p:cNvPr id="13093" name="Google Shape;13093;p8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8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8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8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8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8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8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8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8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02" name="Google Shape;13102;p83"/>
          <p:cNvGrpSpPr/>
          <p:nvPr/>
        </p:nvGrpSpPr>
        <p:grpSpPr>
          <a:xfrm>
            <a:off x="7565408" y="4279432"/>
            <a:ext cx="248254" cy="361942"/>
            <a:chOff x="7565408" y="4279432"/>
            <a:chExt cx="248254" cy="361942"/>
          </a:xfrm>
        </p:grpSpPr>
        <p:sp>
          <p:nvSpPr>
            <p:cNvPr id="13103" name="Google Shape;13103;p8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p8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p8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8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8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8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8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8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11" name="Google Shape;13111;p83"/>
          <p:cNvGrpSpPr/>
          <p:nvPr/>
        </p:nvGrpSpPr>
        <p:grpSpPr>
          <a:xfrm>
            <a:off x="6264109" y="4279432"/>
            <a:ext cx="225498" cy="361560"/>
            <a:chOff x="6264109" y="4279432"/>
            <a:chExt cx="225498" cy="361560"/>
          </a:xfrm>
        </p:grpSpPr>
        <p:sp>
          <p:nvSpPr>
            <p:cNvPr id="13112" name="Google Shape;13112;p8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8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14" name="Google Shape;13114;p83"/>
          <p:cNvGrpSpPr/>
          <p:nvPr/>
        </p:nvGrpSpPr>
        <p:grpSpPr>
          <a:xfrm>
            <a:off x="7929578" y="4284365"/>
            <a:ext cx="395265" cy="351312"/>
            <a:chOff x="7929578" y="4284365"/>
            <a:chExt cx="395265" cy="351312"/>
          </a:xfrm>
        </p:grpSpPr>
        <p:sp>
          <p:nvSpPr>
            <p:cNvPr id="13115" name="Google Shape;13115;p8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8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8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8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19" name="Google Shape;13119;p83"/>
          <p:cNvGrpSpPr/>
          <p:nvPr/>
        </p:nvGrpSpPr>
        <p:grpSpPr>
          <a:xfrm>
            <a:off x="6595502" y="4323777"/>
            <a:ext cx="426315" cy="332826"/>
            <a:chOff x="6639652" y="4323777"/>
            <a:chExt cx="426315" cy="332826"/>
          </a:xfrm>
        </p:grpSpPr>
        <p:sp>
          <p:nvSpPr>
            <p:cNvPr id="13120" name="Google Shape;13120;p8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8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8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8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8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8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8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8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8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8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30" name="Google Shape;13130;p83"/>
          <p:cNvGrpSpPr/>
          <p:nvPr/>
        </p:nvGrpSpPr>
        <p:grpSpPr>
          <a:xfrm>
            <a:off x="5357662" y="4297637"/>
            <a:ext cx="287275" cy="326296"/>
            <a:chOff x="5357662" y="4297637"/>
            <a:chExt cx="287275" cy="326296"/>
          </a:xfrm>
        </p:grpSpPr>
        <p:sp>
          <p:nvSpPr>
            <p:cNvPr id="13131" name="Google Shape;13131;p8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8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8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8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8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36" name="Google Shape;13136;p83"/>
          <p:cNvGrpSpPr/>
          <p:nvPr/>
        </p:nvGrpSpPr>
        <p:grpSpPr>
          <a:xfrm>
            <a:off x="5774124" y="4294550"/>
            <a:ext cx="331611" cy="331675"/>
            <a:chOff x="5774124" y="4294550"/>
            <a:chExt cx="331611" cy="331675"/>
          </a:xfrm>
        </p:grpSpPr>
        <p:sp>
          <p:nvSpPr>
            <p:cNvPr id="13137" name="Google Shape;13137;p8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8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39" name="Google Shape;13139;p83"/>
          <p:cNvGrpSpPr/>
          <p:nvPr/>
        </p:nvGrpSpPr>
        <p:grpSpPr>
          <a:xfrm>
            <a:off x="4890434" y="4287389"/>
            <a:ext cx="345997" cy="346029"/>
            <a:chOff x="4890434" y="4287389"/>
            <a:chExt cx="345997" cy="346029"/>
          </a:xfrm>
        </p:grpSpPr>
        <p:sp>
          <p:nvSpPr>
            <p:cNvPr id="13140" name="Google Shape;13140;p8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8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2" name="Google Shape;13142;p8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3" name="Google Shape;13143;p8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p8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8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8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47" name="Google Shape;13147;p83"/>
          <p:cNvGrpSpPr/>
          <p:nvPr/>
        </p:nvGrpSpPr>
        <p:grpSpPr>
          <a:xfrm>
            <a:off x="2165809" y="3811059"/>
            <a:ext cx="422542" cy="342973"/>
            <a:chOff x="2165809" y="3811059"/>
            <a:chExt cx="422542" cy="342973"/>
          </a:xfrm>
        </p:grpSpPr>
        <p:sp>
          <p:nvSpPr>
            <p:cNvPr id="13148" name="Google Shape;13148;p8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8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8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8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8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8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8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8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8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8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8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8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8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8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8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8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8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8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166" name="Google Shape;13166;p83"/>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167" name="Google Shape;13167;p83"/>
          <p:cNvGrpSpPr/>
          <p:nvPr/>
        </p:nvGrpSpPr>
        <p:grpSpPr>
          <a:xfrm>
            <a:off x="903530" y="3806125"/>
            <a:ext cx="264550" cy="353222"/>
            <a:chOff x="903530" y="3806125"/>
            <a:chExt cx="264550" cy="353222"/>
          </a:xfrm>
        </p:grpSpPr>
        <p:sp>
          <p:nvSpPr>
            <p:cNvPr id="13168" name="Google Shape;13168;p8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9" name="Google Shape;13169;p8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0" name="Google Shape;13170;p8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p8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72" name="Google Shape;13172;p83"/>
          <p:cNvGrpSpPr/>
          <p:nvPr/>
        </p:nvGrpSpPr>
        <p:grpSpPr>
          <a:xfrm>
            <a:off x="2611458" y="3816374"/>
            <a:ext cx="426329" cy="332375"/>
            <a:chOff x="2611458" y="3816374"/>
            <a:chExt cx="426329" cy="332375"/>
          </a:xfrm>
        </p:grpSpPr>
        <p:sp>
          <p:nvSpPr>
            <p:cNvPr id="13173" name="Google Shape;13173;p8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8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8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8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8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8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8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8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8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8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183" name="Google Shape;13183;p83"/>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184" name="Google Shape;13184;p83"/>
          <p:cNvGrpSpPr/>
          <p:nvPr/>
        </p:nvGrpSpPr>
        <p:grpSpPr>
          <a:xfrm>
            <a:off x="4019984" y="3805393"/>
            <a:ext cx="293704" cy="353954"/>
            <a:chOff x="4019984" y="3805393"/>
            <a:chExt cx="293704" cy="353954"/>
          </a:xfrm>
        </p:grpSpPr>
        <p:sp>
          <p:nvSpPr>
            <p:cNvPr id="13185" name="Google Shape;13185;p8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8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87" name="Google Shape;13187;p83"/>
          <p:cNvGrpSpPr/>
          <p:nvPr/>
        </p:nvGrpSpPr>
        <p:grpSpPr>
          <a:xfrm>
            <a:off x="8006505" y="3390044"/>
            <a:ext cx="323654" cy="303189"/>
            <a:chOff x="8006505" y="3390044"/>
            <a:chExt cx="323654" cy="303189"/>
          </a:xfrm>
        </p:grpSpPr>
        <p:sp>
          <p:nvSpPr>
            <p:cNvPr id="13188" name="Google Shape;13188;p8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8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8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8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p8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p8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94" name="Google Shape;13194;p83"/>
          <p:cNvGrpSpPr/>
          <p:nvPr/>
        </p:nvGrpSpPr>
        <p:grpSpPr>
          <a:xfrm>
            <a:off x="1299146" y="3806507"/>
            <a:ext cx="367989" cy="351312"/>
            <a:chOff x="1299146" y="3806507"/>
            <a:chExt cx="367989" cy="351312"/>
          </a:xfrm>
        </p:grpSpPr>
        <p:sp>
          <p:nvSpPr>
            <p:cNvPr id="13195" name="Google Shape;13195;p8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8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197" name="Google Shape;13197;p83"/>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198" name="Google Shape;13198;p83"/>
          <p:cNvGrpSpPr/>
          <p:nvPr/>
        </p:nvGrpSpPr>
        <p:grpSpPr>
          <a:xfrm>
            <a:off x="3095745" y="3805393"/>
            <a:ext cx="352840" cy="354718"/>
            <a:chOff x="3095745" y="3805393"/>
            <a:chExt cx="352840" cy="354718"/>
          </a:xfrm>
        </p:grpSpPr>
        <p:sp>
          <p:nvSpPr>
            <p:cNvPr id="13199" name="Google Shape;13199;p8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0" name="Google Shape;13200;p8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1" name="Google Shape;13201;p8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8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8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8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05" name="Google Shape;13205;p83"/>
          <p:cNvGrpSpPr/>
          <p:nvPr/>
        </p:nvGrpSpPr>
        <p:grpSpPr>
          <a:xfrm>
            <a:off x="7550258" y="3832670"/>
            <a:ext cx="371395" cy="301279"/>
            <a:chOff x="7550258" y="3832670"/>
            <a:chExt cx="371395" cy="301279"/>
          </a:xfrm>
        </p:grpSpPr>
        <p:sp>
          <p:nvSpPr>
            <p:cNvPr id="13206" name="Google Shape;13206;p8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8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8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8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8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8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p8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8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8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8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8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8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p8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p8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8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8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p8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p8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224" name="Google Shape;13224;p83"/>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225" name="Google Shape;13225;p83"/>
          <p:cNvGrpSpPr/>
          <p:nvPr/>
        </p:nvGrpSpPr>
        <p:grpSpPr>
          <a:xfrm>
            <a:off x="6659725" y="3808035"/>
            <a:ext cx="367607" cy="350549"/>
            <a:chOff x="6659725" y="3808035"/>
            <a:chExt cx="367607" cy="350549"/>
          </a:xfrm>
        </p:grpSpPr>
        <p:sp>
          <p:nvSpPr>
            <p:cNvPr id="13226" name="Google Shape;13226;p8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p8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28" name="Google Shape;13228;p83"/>
          <p:cNvGrpSpPr/>
          <p:nvPr/>
        </p:nvGrpSpPr>
        <p:grpSpPr>
          <a:xfrm>
            <a:off x="6219391" y="3816756"/>
            <a:ext cx="356627" cy="334252"/>
            <a:chOff x="6219391" y="3816756"/>
            <a:chExt cx="356627" cy="334252"/>
          </a:xfrm>
        </p:grpSpPr>
        <p:sp>
          <p:nvSpPr>
            <p:cNvPr id="13229" name="Google Shape;13229;p8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0" name="Google Shape;13230;p8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1" name="Google Shape;13231;p8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8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33" name="Google Shape;13233;p83"/>
          <p:cNvGrpSpPr/>
          <p:nvPr/>
        </p:nvGrpSpPr>
        <p:grpSpPr>
          <a:xfrm>
            <a:off x="5778676" y="3826972"/>
            <a:ext cx="349052" cy="313056"/>
            <a:chOff x="5778676" y="3826972"/>
            <a:chExt cx="349052" cy="313056"/>
          </a:xfrm>
        </p:grpSpPr>
        <p:sp>
          <p:nvSpPr>
            <p:cNvPr id="13234" name="Google Shape;13234;p8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8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8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8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8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39" name="Google Shape;13239;p83"/>
          <p:cNvGrpSpPr/>
          <p:nvPr/>
        </p:nvGrpSpPr>
        <p:grpSpPr>
          <a:xfrm>
            <a:off x="5355784" y="3834547"/>
            <a:ext cx="299019" cy="297905"/>
            <a:chOff x="5355784" y="3834547"/>
            <a:chExt cx="299019" cy="297905"/>
          </a:xfrm>
        </p:grpSpPr>
        <p:sp>
          <p:nvSpPr>
            <p:cNvPr id="13240" name="Google Shape;13240;p8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8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8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p8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44" name="Google Shape;13244;p83"/>
          <p:cNvGrpSpPr/>
          <p:nvPr/>
        </p:nvGrpSpPr>
        <p:grpSpPr>
          <a:xfrm>
            <a:off x="8036455" y="3807271"/>
            <a:ext cx="292177" cy="353985"/>
            <a:chOff x="8036455" y="3807271"/>
            <a:chExt cx="292177" cy="353985"/>
          </a:xfrm>
        </p:grpSpPr>
        <p:sp>
          <p:nvSpPr>
            <p:cNvPr id="13245" name="Google Shape;13245;p8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8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47" name="Google Shape;13247;p83"/>
          <p:cNvGrpSpPr/>
          <p:nvPr/>
        </p:nvGrpSpPr>
        <p:grpSpPr>
          <a:xfrm>
            <a:off x="4874902" y="3808799"/>
            <a:ext cx="345615" cy="350835"/>
            <a:chOff x="4874902" y="3808799"/>
            <a:chExt cx="345615" cy="350835"/>
          </a:xfrm>
        </p:grpSpPr>
        <p:sp>
          <p:nvSpPr>
            <p:cNvPr id="13248" name="Google Shape;13248;p8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8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8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8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2" name="Google Shape;13252;p8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3" name="Google Shape;13253;p8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8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8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8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8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8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8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0" name="Google Shape;13260;p8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1" name="Google Shape;13261;p8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8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8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8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68"/>
        <p:cNvGrpSpPr/>
        <p:nvPr/>
      </p:nvGrpSpPr>
      <p:grpSpPr>
        <a:xfrm>
          <a:off x="0" y="0"/>
          <a:ext cx="0" cy="0"/>
          <a:chOff x="0" y="0"/>
          <a:chExt cx="0" cy="0"/>
        </a:xfrm>
      </p:grpSpPr>
      <p:sp>
        <p:nvSpPr>
          <p:cNvPr id="13269" name="Google Shape;13269;p84"/>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70" name="Google Shape;13270;p84"/>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71" name="Google Shape;13271;p84"/>
          <p:cNvGrpSpPr/>
          <p:nvPr/>
        </p:nvGrpSpPr>
        <p:grpSpPr>
          <a:xfrm>
            <a:off x="2704005" y="4258781"/>
            <a:ext cx="342143" cy="362704"/>
            <a:chOff x="2704005" y="4258781"/>
            <a:chExt cx="342143" cy="362704"/>
          </a:xfrm>
        </p:grpSpPr>
        <p:sp>
          <p:nvSpPr>
            <p:cNvPr id="13272" name="Google Shape;13272;p8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8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8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8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8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8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8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79" name="Google Shape;13279;p84"/>
          <p:cNvGrpSpPr/>
          <p:nvPr/>
        </p:nvGrpSpPr>
        <p:grpSpPr>
          <a:xfrm>
            <a:off x="2157462" y="4258496"/>
            <a:ext cx="347435" cy="363369"/>
            <a:chOff x="2157462" y="4258496"/>
            <a:chExt cx="347435" cy="363369"/>
          </a:xfrm>
        </p:grpSpPr>
        <p:sp>
          <p:nvSpPr>
            <p:cNvPr id="13280" name="Google Shape;13280;p8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8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8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83" name="Google Shape;13283;p84"/>
          <p:cNvGrpSpPr/>
          <p:nvPr/>
        </p:nvGrpSpPr>
        <p:grpSpPr>
          <a:xfrm>
            <a:off x="4010963" y="3763781"/>
            <a:ext cx="343665" cy="363212"/>
            <a:chOff x="4010963" y="3763781"/>
            <a:chExt cx="343665" cy="363212"/>
          </a:xfrm>
        </p:grpSpPr>
        <p:sp>
          <p:nvSpPr>
            <p:cNvPr id="13284" name="Google Shape;13284;p8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8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8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8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8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89" name="Google Shape;13289;p84"/>
          <p:cNvGrpSpPr/>
          <p:nvPr/>
        </p:nvGrpSpPr>
        <p:grpSpPr>
          <a:xfrm>
            <a:off x="2214042" y="3810509"/>
            <a:ext cx="368153" cy="311193"/>
            <a:chOff x="2214042" y="3810509"/>
            <a:chExt cx="368153" cy="311193"/>
          </a:xfrm>
        </p:grpSpPr>
        <p:sp>
          <p:nvSpPr>
            <p:cNvPr id="13290" name="Google Shape;13290;p8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8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92" name="Google Shape;13292;p84"/>
          <p:cNvGrpSpPr/>
          <p:nvPr/>
        </p:nvGrpSpPr>
        <p:grpSpPr>
          <a:xfrm>
            <a:off x="1768938" y="3782219"/>
            <a:ext cx="367805" cy="367773"/>
            <a:chOff x="1768938" y="3782219"/>
            <a:chExt cx="367805" cy="367773"/>
          </a:xfrm>
        </p:grpSpPr>
        <p:sp>
          <p:nvSpPr>
            <p:cNvPr id="13293" name="Google Shape;13293;p8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8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8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8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8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98" name="Google Shape;13298;p84"/>
          <p:cNvGrpSpPr/>
          <p:nvPr/>
        </p:nvGrpSpPr>
        <p:grpSpPr>
          <a:xfrm>
            <a:off x="2681385" y="3798439"/>
            <a:ext cx="325544" cy="327413"/>
            <a:chOff x="2681385" y="3798439"/>
            <a:chExt cx="325544" cy="327413"/>
          </a:xfrm>
        </p:grpSpPr>
        <p:sp>
          <p:nvSpPr>
            <p:cNvPr id="13299" name="Google Shape;13299;p8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8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8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8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8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8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p8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06" name="Google Shape;13306;p84"/>
          <p:cNvGrpSpPr/>
          <p:nvPr/>
        </p:nvGrpSpPr>
        <p:grpSpPr>
          <a:xfrm>
            <a:off x="6243928" y="4263502"/>
            <a:ext cx="274254" cy="350824"/>
            <a:chOff x="6243928" y="4263502"/>
            <a:chExt cx="274254" cy="350824"/>
          </a:xfrm>
        </p:grpSpPr>
        <p:sp>
          <p:nvSpPr>
            <p:cNvPr id="13307" name="Google Shape;13307;p8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p8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p8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p8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p8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p8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p8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p8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15" name="Google Shape;13315;p84"/>
          <p:cNvGrpSpPr/>
          <p:nvPr/>
        </p:nvGrpSpPr>
        <p:grpSpPr>
          <a:xfrm>
            <a:off x="3560600" y="3763338"/>
            <a:ext cx="352345" cy="363654"/>
            <a:chOff x="3560600" y="3763338"/>
            <a:chExt cx="352345" cy="363654"/>
          </a:xfrm>
        </p:grpSpPr>
        <p:sp>
          <p:nvSpPr>
            <p:cNvPr id="13316" name="Google Shape;13316;p8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8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p8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19" name="Google Shape;13319;p84"/>
          <p:cNvGrpSpPr/>
          <p:nvPr/>
        </p:nvGrpSpPr>
        <p:grpSpPr>
          <a:xfrm>
            <a:off x="5790556" y="4261252"/>
            <a:ext cx="279513" cy="356084"/>
            <a:chOff x="5790556" y="4261252"/>
            <a:chExt cx="279513" cy="356084"/>
          </a:xfrm>
        </p:grpSpPr>
        <p:sp>
          <p:nvSpPr>
            <p:cNvPr id="13320" name="Google Shape;13320;p8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1" name="Google Shape;13321;p8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2" name="Google Shape;13322;p8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8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p8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p8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8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27" name="Google Shape;13327;p84"/>
          <p:cNvGrpSpPr/>
          <p:nvPr/>
        </p:nvGrpSpPr>
        <p:grpSpPr>
          <a:xfrm>
            <a:off x="5341333" y="4261252"/>
            <a:ext cx="278752" cy="356463"/>
            <a:chOff x="5341333" y="4261252"/>
            <a:chExt cx="278752" cy="356463"/>
          </a:xfrm>
        </p:grpSpPr>
        <p:sp>
          <p:nvSpPr>
            <p:cNvPr id="13328" name="Google Shape;13328;p8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p8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p8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1" name="Google Shape;13331;p8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2" name="Google Shape;13332;p8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p8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p8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335" name="Google Shape;13335;p84"/>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336" name="Google Shape;13336;p84"/>
          <p:cNvGrpSpPr/>
          <p:nvPr/>
        </p:nvGrpSpPr>
        <p:grpSpPr>
          <a:xfrm>
            <a:off x="3103646" y="3766076"/>
            <a:ext cx="360233" cy="362450"/>
            <a:chOff x="3107608" y="3763401"/>
            <a:chExt cx="360233" cy="362450"/>
          </a:xfrm>
        </p:grpSpPr>
        <p:sp>
          <p:nvSpPr>
            <p:cNvPr id="13337" name="Google Shape;13337;p8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p8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8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40" name="Google Shape;13340;p84"/>
          <p:cNvGrpSpPr/>
          <p:nvPr/>
        </p:nvGrpSpPr>
        <p:grpSpPr>
          <a:xfrm>
            <a:off x="889343" y="3801227"/>
            <a:ext cx="351585" cy="339705"/>
            <a:chOff x="889343" y="3801227"/>
            <a:chExt cx="351585" cy="339705"/>
          </a:xfrm>
        </p:grpSpPr>
        <p:sp>
          <p:nvSpPr>
            <p:cNvPr id="13341" name="Google Shape;13341;p8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p8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8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p8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p8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46" name="Google Shape;13346;p84"/>
          <p:cNvGrpSpPr/>
          <p:nvPr/>
        </p:nvGrpSpPr>
        <p:grpSpPr>
          <a:xfrm>
            <a:off x="4896609" y="4260872"/>
            <a:ext cx="278784" cy="355323"/>
            <a:chOff x="4896609" y="4260872"/>
            <a:chExt cx="278784" cy="355323"/>
          </a:xfrm>
        </p:grpSpPr>
        <p:sp>
          <p:nvSpPr>
            <p:cNvPr id="13347" name="Google Shape;13347;p8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p8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p8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0" name="Google Shape;13350;p8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1" name="Google Shape;13351;p8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p8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53" name="Google Shape;13353;p84"/>
          <p:cNvGrpSpPr/>
          <p:nvPr/>
        </p:nvGrpSpPr>
        <p:grpSpPr>
          <a:xfrm>
            <a:off x="7598438" y="4266131"/>
            <a:ext cx="260283" cy="345914"/>
            <a:chOff x="7598438" y="4266131"/>
            <a:chExt cx="260283" cy="345914"/>
          </a:xfrm>
        </p:grpSpPr>
        <p:sp>
          <p:nvSpPr>
            <p:cNvPr id="13354" name="Google Shape;13354;p8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p8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p8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p8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p8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p8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p8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61" name="Google Shape;13361;p84"/>
          <p:cNvGrpSpPr/>
          <p:nvPr/>
        </p:nvGrpSpPr>
        <p:grpSpPr>
          <a:xfrm>
            <a:off x="1767069" y="3360146"/>
            <a:ext cx="286324" cy="348164"/>
            <a:chOff x="1767069" y="3360146"/>
            <a:chExt cx="286324" cy="348164"/>
          </a:xfrm>
        </p:grpSpPr>
        <p:sp>
          <p:nvSpPr>
            <p:cNvPr id="13362" name="Google Shape;13362;p8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3" name="Google Shape;13363;p8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p8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p8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p8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p8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p8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69" name="Google Shape;13369;p84"/>
          <p:cNvGrpSpPr/>
          <p:nvPr/>
        </p:nvGrpSpPr>
        <p:grpSpPr>
          <a:xfrm>
            <a:off x="7149944" y="4266131"/>
            <a:ext cx="260283" cy="345914"/>
            <a:chOff x="7149944" y="4266131"/>
            <a:chExt cx="260283" cy="345914"/>
          </a:xfrm>
        </p:grpSpPr>
        <p:sp>
          <p:nvSpPr>
            <p:cNvPr id="13370" name="Google Shape;13370;p8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1" name="Google Shape;13371;p8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2" name="Google Shape;13372;p8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p8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p8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p8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6" name="Google Shape;13376;p84"/>
          <p:cNvGrpSpPr/>
          <p:nvPr/>
        </p:nvGrpSpPr>
        <p:grpSpPr>
          <a:xfrm>
            <a:off x="6695051" y="4259351"/>
            <a:ext cx="270104" cy="360233"/>
            <a:chOff x="6695051" y="4259351"/>
            <a:chExt cx="270104" cy="360233"/>
          </a:xfrm>
        </p:grpSpPr>
        <p:sp>
          <p:nvSpPr>
            <p:cNvPr id="13377" name="Google Shape;13377;p8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p8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p8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p8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81" name="Google Shape;13381;p84"/>
          <p:cNvGrpSpPr/>
          <p:nvPr/>
        </p:nvGrpSpPr>
        <p:grpSpPr>
          <a:xfrm>
            <a:off x="8047661" y="4257451"/>
            <a:ext cx="277263" cy="362514"/>
            <a:chOff x="8047661" y="4257451"/>
            <a:chExt cx="277263" cy="362514"/>
          </a:xfrm>
        </p:grpSpPr>
        <p:sp>
          <p:nvSpPr>
            <p:cNvPr id="13382" name="Google Shape;13382;p8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p8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p8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p8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86" name="Google Shape;13386;p84"/>
          <p:cNvGrpSpPr/>
          <p:nvPr/>
        </p:nvGrpSpPr>
        <p:grpSpPr>
          <a:xfrm>
            <a:off x="6248078" y="3784468"/>
            <a:ext cx="277263" cy="356115"/>
            <a:chOff x="6248078" y="3784468"/>
            <a:chExt cx="277263" cy="356115"/>
          </a:xfrm>
        </p:grpSpPr>
        <p:sp>
          <p:nvSpPr>
            <p:cNvPr id="13387" name="Google Shape;13387;p8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8" name="Google Shape;13388;p8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9" name="Google Shape;13389;p8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p8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p8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92" name="Google Shape;13392;p84"/>
          <p:cNvGrpSpPr/>
          <p:nvPr/>
        </p:nvGrpSpPr>
        <p:grpSpPr>
          <a:xfrm>
            <a:off x="5800725" y="3785989"/>
            <a:ext cx="277644" cy="354594"/>
            <a:chOff x="5800725" y="3785989"/>
            <a:chExt cx="277644" cy="354594"/>
          </a:xfrm>
        </p:grpSpPr>
        <p:sp>
          <p:nvSpPr>
            <p:cNvPr id="13393" name="Google Shape;13393;p8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p8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8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p8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8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p8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8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00" name="Google Shape;13400;p84"/>
          <p:cNvGrpSpPr/>
          <p:nvPr/>
        </p:nvGrpSpPr>
        <p:grpSpPr>
          <a:xfrm>
            <a:off x="2206122" y="3360748"/>
            <a:ext cx="308183" cy="347562"/>
            <a:chOff x="2206122" y="3360748"/>
            <a:chExt cx="308183" cy="347562"/>
          </a:xfrm>
        </p:grpSpPr>
        <p:sp>
          <p:nvSpPr>
            <p:cNvPr id="13401" name="Google Shape;13401;p8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2" name="Google Shape;13402;p8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p8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p8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p8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06" name="Google Shape;13406;p84"/>
          <p:cNvGrpSpPr/>
          <p:nvPr/>
        </p:nvGrpSpPr>
        <p:grpSpPr>
          <a:xfrm>
            <a:off x="5353403" y="3785609"/>
            <a:ext cx="277992" cy="354974"/>
            <a:chOff x="5353403" y="3785609"/>
            <a:chExt cx="277992" cy="354974"/>
          </a:xfrm>
        </p:grpSpPr>
        <p:sp>
          <p:nvSpPr>
            <p:cNvPr id="13407" name="Google Shape;13407;p8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8" name="Google Shape;13408;p8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p8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8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p8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p8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13" name="Google Shape;13413;p84"/>
          <p:cNvGrpSpPr/>
          <p:nvPr/>
        </p:nvGrpSpPr>
        <p:grpSpPr>
          <a:xfrm>
            <a:off x="4896229" y="3785989"/>
            <a:ext cx="278784" cy="354594"/>
            <a:chOff x="4896229" y="3785989"/>
            <a:chExt cx="278784" cy="354594"/>
          </a:xfrm>
        </p:grpSpPr>
        <p:sp>
          <p:nvSpPr>
            <p:cNvPr id="13414" name="Google Shape;13414;p8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8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8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8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8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8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20" name="Google Shape;13420;p84"/>
          <p:cNvGrpSpPr/>
          <p:nvPr/>
        </p:nvGrpSpPr>
        <p:grpSpPr>
          <a:xfrm>
            <a:off x="7592387" y="3787858"/>
            <a:ext cx="273874" cy="351204"/>
            <a:chOff x="7592387" y="3787858"/>
            <a:chExt cx="273874" cy="351204"/>
          </a:xfrm>
        </p:grpSpPr>
        <p:sp>
          <p:nvSpPr>
            <p:cNvPr id="13421" name="Google Shape;13421;p8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p8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p8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p8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25" name="Google Shape;13425;p84"/>
          <p:cNvGrpSpPr/>
          <p:nvPr/>
        </p:nvGrpSpPr>
        <p:grpSpPr>
          <a:xfrm>
            <a:off x="7145794" y="3787858"/>
            <a:ext cx="274254" cy="350444"/>
            <a:chOff x="7145794" y="3787858"/>
            <a:chExt cx="274254" cy="350444"/>
          </a:xfrm>
        </p:grpSpPr>
        <p:sp>
          <p:nvSpPr>
            <p:cNvPr id="13426" name="Google Shape;13426;p8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8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8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8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p8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p8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32" name="Google Shape;13432;p84"/>
          <p:cNvGrpSpPr/>
          <p:nvPr/>
        </p:nvGrpSpPr>
        <p:grpSpPr>
          <a:xfrm>
            <a:off x="8054060" y="3787098"/>
            <a:ext cx="266334" cy="353834"/>
            <a:chOff x="8054060" y="3787098"/>
            <a:chExt cx="266334" cy="353834"/>
          </a:xfrm>
        </p:grpSpPr>
        <p:sp>
          <p:nvSpPr>
            <p:cNvPr id="13433" name="Google Shape;13433;p8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8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p8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p8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37" name="Google Shape;13437;p84"/>
          <p:cNvGrpSpPr/>
          <p:nvPr/>
        </p:nvGrpSpPr>
        <p:grpSpPr>
          <a:xfrm>
            <a:off x="6702211" y="3782599"/>
            <a:ext cx="270104" cy="361754"/>
            <a:chOff x="6702211" y="3782599"/>
            <a:chExt cx="270104" cy="361754"/>
          </a:xfrm>
        </p:grpSpPr>
        <p:sp>
          <p:nvSpPr>
            <p:cNvPr id="13438" name="Google Shape;13438;p8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9" name="Google Shape;13439;p8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8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p8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p8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43" name="Google Shape;13443;p84"/>
          <p:cNvGrpSpPr/>
          <p:nvPr/>
        </p:nvGrpSpPr>
        <p:grpSpPr>
          <a:xfrm>
            <a:off x="3516890" y="3438736"/>
            <a:ext cx="391854" cy="269922"/>
            <a:chOff x="3516850" y="3406526"/>
            <a:chExt cx="369674" cy="254643"/>
          </a:xfrm>
        </p:grpSpPr>
        <p:sp>
          <p:nvSpPr>
            <p:cNvPr id="13444" name="Google Shape;13444;p8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8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8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7" name="Google Shape;13447;p8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48" name="Google Shape;13448;p84"/>
          <p:cNvGrpSpPr/>
          <p:nvPr/>
        </p:nvGrpSpPr>
        <p:grpSpPr>
          <a:xfrm>
            <a:off x="1310655" y="3360527"/>
            <a:ext cx="306314" cy="347402"/>
            <a:chOff x="1310655" y="3360527"/>
            <a:chExt cx="306314" cy="347402"/>
          </a:xfrm>
        </p:grpSpPr>
        <p:sp>
          <p:nvSpPr>
            <p:cNvPr id="13449" name="Google Shape;13449;p8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p8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p8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p8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p8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54" name="Google Shape;13454;p84"/>
          <p:cNvGrpSpPr/>
          <p:nvPr/>
        </p:nvGrpSpPr>
        <p:grpSpPr>
          <a:xfrm>
            <a:off x="3119678" y="3360146"/>
            <a:ext cx="269343" cy="348543"/>
            <a:chOff x="3119678" y="3360146"/>
            <a:chExt cx="269343" cy="348543"/>
          </a:xfrm>
        </p:grpSpPr>
        <p:sp>
          <p:nvSpPr>
            <p:cNvPr id="13455" name="Google Shape;13455;p8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6" name="Google Shape;13456;p8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8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8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8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8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8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62" name="Google Shape;13462;p84"/>
          <p:cNvGrpSpPr/>
          <p:nvPr/>
        </p:nvGrpSpPr>
        <p:grpSpPr>
          <a:xfrm>
            <a:off x="3967213" y="3356947"/>
            <a:ext cx="368186" cy="354753"/>
            <a:chOff x="3967213" y="3356947"/>
            <a:chExt cx="368186" cy="354753"/>
          </a:xfrm>
        </p:grpSpPr>
        <p:sp>
          <p:nvSpPr>
            <p:cNvPr id="13463" name="Google Shape;13463;p8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p8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8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8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8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68" name="Google Shape;13468;p84"/>
          <p:cNvGrpSpPr/>
          <p:nvPr/>
        </p:nvGrpSpPr>
        <p:grpSpPr>
          <a:xfrm>
            <a:off x="871254" y="3360146"/>
            <a:ext cx="285183" cy="347023"/>
            <a:chOff x="871254" y="3360146"/>
            <a:chExt cx="285183" cy="347023"/>
          </a:xfrm>
        </p:grpSpPr>
        <p:sp>
          <p:nvSpPr>
            <p:cNvPr id="13469" name="Google Shape;13469;p8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8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8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8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73" name="Google Shape;13473;p84"/>
          <p:cNvGrpSpPr/>
          <p:nvPr/>
        </p:nvGrpSpPr>
        <p:grpSpPr>
          <a:xfrm>
            <a:off x="2665165" y="3360146"/>
            <a:ext cx="281794" cy="349684"/>
            <a:chOff x="2665165" y="3360146"/>
            <a:chExt cx="281794" cy="349684"/>
          </a:xfrm>
        </p:grpSpPr>
        <p:sp>
          <p:nvSpPr>
            <p:cNvPr id="13474" name="Google Shape;13474;p8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8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8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8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8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79" name="Google Shape;13479;p84"/>
          <p:cNvGrpSpPr/>
          <p:nvPr/>
        </p:nvGrpSpPr>
        <p:grpSpPr>
          <a:xfrm>
            <a:off x="7156344" y="3347696"/>
            <a:ext cx="264465" cy="353074"/>
            <a:chOff x="7156344" y="3347696"/>
            <a:chExt cx="264465" cy="353074"/>
          </a:xfrm>
        </p:grpSpPr>
        <p:sp>
          <p:nvSpPr>
            <p:cNvPr id="13480" name="Google Shape;13480;p8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8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2" name="Google Shape;13482;p8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3" name="Google Shape;13483;p8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8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85" name="Google Shape;13485;p84"/>
          <p:cNvGrpSpPr/>
          <p:nvPr/>
        </p:nvGrpSpPr>
        <p:grpSpPr>
          <a:xfrm>
            <a:off x="6703732" y="3346936"/>
            <a:ext cx="264813" cy="352693"/>
            <a:chOff x="6703732" y="3346936"/>
            <a:chExt cx="264813" cy="352693"/>
          </a:xfrm>
        </p:grpSpPr>
        <p:sp>
          <p:nvSpPr>
            <p:cNvPr id="13486" name="Google Shape;13486;p8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8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8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8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8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91" name="Google Shape;13491;p84"/>
          <p:cNvGrpSpPr/>
          <p:nvPr/>
        </p:nvGrpSpPr>
        <p:grpSpPr>
          <a:xfrm>
            <a:off x="6252228" y="3346936"/>
            <a:ext cx="265193" cy="352693"/>
            <a:chOff x="6252228" y="3346936"/>
            <a:chExt cx="265193" cy="352693"/>
          </a:xfrm>
        </p:grpSpPr>
        <p:sp>
          <p:nvSpPr>
            <p:cNvPr id="13492" name="Google Shape;13492;p8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8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8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95" name="Google Shape;13495;p84"/>
          <p:cNvGrpSpPr/>
          <p:nvPr/>
        </p:nvGrpSpPr>
        <p:grpSpPr>
          <a:xfrm>
            <a:off x="5801105" y="3347696"/>
            <a:ext cx="264813" cy="351933"/>
            <a:chOff x="5801105" y="3347696"/>
            <a:chExt cx="264813" cy="351933"/>
          </a:xfrm>
        </p:grpSpPr>
        <p:sp>
          <p:nvSpPr>
            <p:cNvPr id="13496" name="Google Shape;13496;p8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7" name="Google Shape;13497;p8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8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8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00" name="Google Shape;13500;p84"/>
          <p:cNvGrpSpPr/>
          <p:nvPr/>
        </p:nvGrpSpPr>
        <p:grpSpPr>
          <a:xfrm>
            <a:off x="5349253" y="3346936"/>
            <a:ext cx="265922" cy="352693"/>
            <a:chOff x="5349253" y="3346936"/>
            <a:chExt cx="265922" cy="352693"/>
          </a:xfrm>
        </p:grpSpPr>
        <p:sp>
          <p:nvSpPr>
            <p:cNvPr id="13501" name="Google Shape;13501;p8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8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8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8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8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8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07" name="Google Shape;13507;p84"/>
          <p:cNvGrpSpPr/>
          <p:nvPr/>
        </p:nvGrpSpPr>
        <p:grpSpPr>
          <a:xfrm>
            <a:off x="4907159" y="3346936"/>
            <a:ext cx="264845" cy="354214"/>
            <a:chOff x="4907159" y="3346936"/>
            <a:chExt cx="264845" cy="354214"/>
          </a:xfrm>
        </p:grpSpPr>
        <p:sp>
          <p:nvSpPr>
            <p:cNvPr id="13508" name="Google Shape;13508;p8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8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10" name="Google Shape;13510;p84"/>
          <p:cNvGrpSpPr/>
          <p:nvPr/>
        </p:nvGrpSpPr>
        <p:grpSpPr>
          <a:xfrm>
            <a:off x="8048421" y="3334486"/>
            <a:ext cx="276503" cy="369674"/>
            <a:chOff x="8048421" y="3334486"/>
            <a:chExt cx="276503" cy="369674"/>
          </a:xfrm>
        </p:grpSpPr>
        <p:sp>
          <p:nvSpPr>
            <p:cNvPr id="13511" name="Google Shape;13511;p8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8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8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8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8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8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17" name="Google Shape;13517;p84"/>
          <p:cNvGrpSpPr/>
          <p:nvPr/>
        </p:nvGrpSpPr>
        <p:grpSpPr>
          <a:xfrm>
            <a:off x="7575787" y="3329955"/>
            <a:ext cx="295384" cy="376834"/>
            <a:chOff x="7575787" y="3329955"/>
            <a:chExt cx="295384" cy="376834"/>
          </a:xfrm>
        </p:grpSpPr>
        <p:sp>
          <p:nvSpPr>
            <p:cNvPr id="13518" name="Google Shape;13518;p8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9" name="Google Shape;13519;p8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8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8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8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8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24" name="Google Shape;13524;p84"/>
          <p:cNvGrpSpPr/>
          <p:nvPr/>
        </p:nvGrpSpPr>
        <p:grpSpPr>
          <a:xfrm>
            <a:off x="864062" y="2884503"/>
            <a:ext cx="264084" cy="347783"/>
            <a:chOff x="864062" y="2884503"/>
            <a:chExt cx="264084" cy="347783"/>
          </a:xfrm>
        </p:grpSpPr>
        <p:sp>
          <p:nvSpPr>
            <p:cNvPr id="13525" name="Google Shape;13525;p8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8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8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8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8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8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8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8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8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8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35" name="Google Shape;13535;p84"/>
          <p:cNvGrpSpPr/>
          <p:nvPr/>
        </p:nvGrpSpPr>
        <p:grpSpPr>
          <a:xfrm>
            <a:off x="3978523" y="2884661"/>
            <a:ext cx="348956" cy="346517"/>
            <a:chOff x="3978523" y="2884661"/>
            <a:chExt cx="348956" cy="346517"/>
          </a:xfrm>
        </p:grpSpPr>
        <p:sp>
          <p:nvSpPr>
            <p:cNvPr id="13536" name="Google Shape;13536;p8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7" name="Google Shape;13537;p8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8" name="Google Shape;13538;p8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8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8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1" name="Google Shape;13541;p8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8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8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44" name="Google Shape;13544;p84"/>
          <p:cNvGrpSpPr/>
          <p:nvPr/>
        </p:nvGrpSpPr>
        <p:grpSpPr>
          <a:xfrm>
            <a:off x="3527780" y="2885263"/>
            <a:ext cx="347435" cy="345534"/>
            <a:chOff x="3527780" y="2885263"/>
            <a:chExt cx="347435" cy="345534"/>
          </a:xfrm>
        </p:grpSpPr>
        <p:sp>
          <p:nvSpPr>
            <p:cNvPr id="13545" name="Google Shape;13545;p8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6" name="Google Shape;13546;p8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7" name="Google Shape;13547;p8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8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8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8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8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8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8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8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8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8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8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8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8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8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1" name="Google Shape;13561;p8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2" name="Google Shape;13562;p8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8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8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8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8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8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68" name="Google Shape;13568;p84"/>
          <p:cNvGrpSpPr/>
          <p:nvPr/>
        </p:nvGrpSpPr>
        <p:grpSpPr>
          <a:xfrm>
            <a:off x="2239671" y="2884503"/>
            <a:ext cx="218054" cy="348544"/>
            <a:chOff x="2239671" y="2884503"/>
            <a:chExt cx="218054" cy="348544"/>
          </a:xfrm>
        </p:grpSpPr>
        <p:sp>
          <p:nvSpPr>
            <p:cNvPr id="13569" name="Google Shape;13569;p8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8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8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8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8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74" name="Google Shape;13574;p84"/>
          <p:cNvGrpSpPr/>
          <p:nvPr/>
        </p:nvGrpSpPr>
        <p:grpSpPr>
          <a:xfrm>
            <a:off x="2691555" y="2884503"/>
            <a:ext cx="215044" cy="348924"/>
            <a:chOff x="2691555" y="2884503"/>
            <a:chExt cx="215044" cy="348924"/>
          </a:xfrm>
        </p:grpSpPr>
        <p:sp>
          <p:nvSpPr>
            <p:cNvPr id="13575" name="Google Shape;13575;p8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8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8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78" name="Google Shape;13578;p84"/>
          <p:cNvGrpSpPr/>
          <p:nvPr/>
        </p:nvGrpSpPr>
        <p:grpSpPr>
          <a:xfrm>
            <a:off x="1770459" y="2884503"/>
            <a:ext cx="254644" cy="348828"/>
            <a:chOff x="1770459" y="2884503"/>
            <a:chExt cx="254644" cy="348828"/>
          </a:xfrm>
        </p:grpSpPr>
        <p:sp>
          <p:nvSpPr>
            <p:cNvPr id="13579" name="Google Shape;13579;p8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8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1" name="Google Shape;13581;p8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2" name="Google Shape;13582;p8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8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8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8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8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87" name="Google Shape;13587;p84"/>
          <p:cNvGrpSpPr/>
          <p:nvPr/>
        </p:nvGrpSpPr>
        <p:grpSpPr>
          <a:xfrm>
            <a:off x="1317466" y="2884883"/>
            <a:ext cx="258382" cy="348543"/>
            <a:chOff x="1317466" y="2884883"/>
            <a:chExt cx="258382" cy="348543"/>
          </a:xfrm>
        </p:grpSpPr>
        <p:sp>
          <p:nvSpPr>
            <p:cNvPr id="13588" name="Google Shape;13588;p8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8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8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1" name="Google Shape;13591;p8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2" name="Google Shape;13592;p8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8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8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8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96" name="Google Shape;13596;p84"/>
          <p:cNvGrpSpPr/>
          <p:nvPr/>
        </p:nvGrpSpPr>
        <p:grpSpPr>
          <a:xfrm>
            <a:off x="3121167" y="2884883"/>
            <a:ext cx="258414" cy="348543"/>
            <a:chOff x="3121167" y="2884883"/>
            <a:chExt cx="258414" cy="348543"/>
          </a:xfrm>
        </p:grpSpPr>
        <p:sp>
          <p:nvSpPr>
            <p:cNvPr id="13597" name="Google Shape;13597;p8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8" name="Google Shape;13598;p8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8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8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8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8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8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4" name="Google Shape;13604;p8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05" name="Google Shape;13605;p84"/>
          <p:cNvGrpSpPr/>
          <p:nvPr/>
        </p:nvGrpSpPr>
        <p:grpSpPr>
          <a:xfrm>
            <a:off x="4899999" y="2882095"/>
            <a:ext cx="271244" cy="346801"/>
            <a:chOff x="4899999" y="2882095"/>
            <a:chExt cx="271244" cy="346801"/>
          </a:xfrm>
        </p:grpSpPr>
        <p:sp>
          <p:nvSpPr>
            <p:cNvPr id="13606" name="Google Shape;13606;p8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8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8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8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8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8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8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8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8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8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16" name="Google Shape;13616;p84"/>
          <p:cNvGrpSpPr/>
          <p:nvPr/>
        </p:nvGrpSpPr>
        <p:grpSpPr>
          <a:xfrm>
            <a:off x="7162775" y="2881113"/>
            <a:ext cx="259523" cy="346294"/>
            <a:chOff x="7162775" y="2881113"/>
            <a:chExt cx="259523" cy="346294"/>
          </a:xfrm>
        </p:grpSpPr>
        <p:sp>
          <p:nvSpPr>
            <p:cNvPr id="13617" name="Google Shape;13617;p8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8" name="Google Shape;13618;p8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8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8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8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2" name="Google Shape;13622;p8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23" name="Google Shape;13623;p84"/>
          <p:cNvGrpSpPr/>
          <p:nvPr/>
        </p:nvGrpSpPr>
        <p:grpSpPr>
          <a:xfrm>
            <a:off x="6709751" y="2881842"/>
            <a:ext cx="261075" cy="347815"/>
            <a:chOff x="6709751" y="2881842"/>
            <a:chExt cx="261075" cy="347815"/>
          </a:xfrm>
        </p:grpSpPr>
        <p:sp>
          <p:nvSpPr>
            <p:cNvPr id="13624" name="Google Shape;13624;p8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8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8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8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8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8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30" name="Google Shape;13630;p84"/>
          <p:cNvGrpSpPr/>
          <p:nvPr/>
        </p:nvGrpSpPr>
        <p:grpSpPr>
          <a:xfrm>
            <a:off x="5807156" y="2881113"/>
            <a:ext cx="261043" cy="348163"/>
            <a:chOff x="5807156" y="2881113"/>
            <a:chExt cx="261043" cy="348163"/>
          </a:xfrm>
        </p:grpSpPr>
        <p:sp>
          <p:nvSpPr>
            <p:cNvPr id="13631" name="Google Shape;13631;p8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2" name="Google Shape;13632;p8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3" name="Google Shape;13633;p8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4" name="Google Shape;13634;p8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5" name="Google Shape;13635;p8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36" name="Google Shape;13636;p84"/>
          <p:cNvGrpSpPr/>
          <p:nvPr/>
        </p:nvGrpSpPr>
        <p:grpSpPr>
          <a:xfrm>
            <a:off x="5355653" y="2881493"/>
            <a:ext cx="262184" cy="346643"/>
            <a:chOff x="5355653" y="2881493"/>
            <a:chExt cx="262184" cy="346643"/>
          </a:xfrm>
        </p:grpSpPr>
        <p:sp>
          <p:nvSpPr>
            <p:cNvPr id="13637" name="Google Shape;13637;p8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8" name="Google Shape;13638;p8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9" name="Google Shape;13639;p8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0" name="Google Shape;13640;p8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1" name="Google Shape;13641;p8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42" name="Google Shape;13642;p84"/>
          <p:cNvGrpSpPr/>
          <p:nvPr/>
        </p:nvGrpSpPr>
        <p:grpSpPr>
          <a:xfrm>
            <a:off x="8055961" y="2881842"/>
            <a:ext cx="260283" cy="345914"/>
            <a:chOff x="8055961" y="2881842"/>
            <a:chExt cx="260283" cy="345914"/>
          </a:xfrm>
        </p:grpSpPr>
        <p:sp>
          <p:nvSpPr>
            <p:cNvPr id="13643" name="Google Shape;13643;p8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4" name="Google Shape;13644;p8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8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8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47" name="Google Shape;13647;p84"/>
          <p:cNvGrpSpPr/>
          <p:nvPr/>
        </p:nvGrpSpPr>
        <p:grpSpPr>
          <a:xfrm>
            <a:off x="7609368" y="2893912"/>
            <a:ext cx="264813" cy="353105"/>
            <a:chOff x="7609368" y="2893912"/>
            <a:chExt cx="264813" cy="353105"/>
          </a:xfrm>
        </p:grpSpPr>
        <p:sp>
          <p:nvSpPr>
            <p:cNvPr id="13648" name="Google Shape;13648;p8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9" name="Google Shape;13649;p8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8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8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8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8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54" name="Google Shape;13654;p84"/>
          <p:cNvGrpSpPr/>
          <p:nvPr/>
        </p:nvGrpSpPr>
        <p:grpSpPr>
          <a:xfrm>
            <a:off x="6248458" y="2869772"/>
            <a:ext cx="270864" cy="360645"/>
            <a:chOff x="6248458" y="2869772"/>
            <a:chExt cx="270864" cy="360645"/>
          </a:xfrm>
        </p:grpSpPr>
        <p:sp>
          <p:nvSpPr>
            <p:cNvPr id="13655" name="Google Shape;13655;p8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8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8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8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8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60" name="Google Shape;13660;p84"/>
          <p:cNvGrpSpPr/>
          <p:nvPr/>
        </p:nvGrpSpPr>
        <p:grpSpPr>
          <a:xfrm>
            <a:off x="3075928" y="2445798"/>
            <a:ext cx="363243" cy="300675"/>
            <a:chOff x="3075928" y="2445798"/>
            <a:chExt cx="363243" cy="300675"/>
          </a:xfrm>
        </p:grpSpPr>
        <p:sp>
          <p:nvSpPr>
            <p:cNvPr id="13661" name="Google Shape;13661;p8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8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8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8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8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8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8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8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8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0" name="Google Shape;13670;p8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1" name="Google Shape;13671;p8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72" name="Google Shape;13672;p84"/>
          <p:cNvGrpSpPr/>
          <p:nvPr/>
        </p:nvGrpSpPr>
        <p:grpSpPr>
          <a:xfrm>
            <a:off x="2633105" y="2431859"/>
            <a:ext cx="363243" cy="328585"/>
            <a:chOff x="2633105" y="2431859"/>
            <a:chExt cx="363243" cy="328585"/>
          </a:xfrm>
        </p:grpSpPr>
        <p:sp>
          <p:nvSpPr>
            <p:cNvPr id="13673" name="Google Shape;13673;p8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8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8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8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8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8" name="Google Shape;13678;p8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9" name="Google Shape;13679;p8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8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81" name="Google Shape;13681;p84"/>
          <p:cNvGrpSpPr/>
          <p:nvPr/>
        </p:nvGrpSpPr>
        <p:grpSpPr>
          <a:xfrm>
            <a:off x="2189142" y="2421310"/>
            <a:ext cx="365904" cy="350064"/>
            <a:chOff x="2189142" y="2421310"/>
            <a:chExt cx="365904" cy="350064"/>
          </a:xfrm>
        </p:grpSpPr>
        <p:sp>
          <p:nvSpPr>
            <p:cNvPr id="13682" name="Google Shape;13682;p8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8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8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8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8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8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8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8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8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691" name="Google Shape;13691;p84"/>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692" name="Google Shape;13692;p84"/>
          <p:cNvGrpSpPr/>
          <p:nvPr/>
        </p:nvGrpSpPr>
        <p:grpSpPr>
          <a:xfrm>
            <a:off x="3961923" y="2486317"/>
            <a:ext cx="364415" cy="220936"/>
            <a:chOff x="3961923" y="2486317"/>
            <a:chExt cx="364415" cy="220936"/>
          </a:xfrm>
        </p:grpSpPr>
        <p:sp>
          <p:nvSpPr>
            <p:cNvPr id="13693" name="Google Shape;13693;p8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8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8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8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697" name="Google Shape;13697;p84"/>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698" name="Google Shape;13698;p84"/>
          <p:cNvGrpSpPr/>
          <p:nvPr/>
        </p:nvGrpSpPr>
        <p:grpSpPr>
          <a:xfrm>
            <a:off x="1303876" y="2419377"/>
            <a:ext cx="363275" cy="354626"/>
            <a:chOff x="1303876" y="2419377"/>
            <a:chExt cx="363275" cy="354626"/>
          </a:xfrm>
        </p:grpSpPr>
        <p:sp>
          <p:nvSpPr>
            <p:cNvPr id="13699" name="Google Shape;13699;p8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0" name="Google Shape;13700;p8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1" name="Google Shape;13701;p8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8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8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4" name="Google Shape;13704;p8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5" name="Google Shape;13705;p8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6" name="Google Shape;13706;p8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07" name="Google Shape;13707;p84"/>
          <p:cNvGrpSpPr/>
          <p:nvPr/>
        </p:nvGrpSpPr>
        <p:grpSpPr>
          <a:xfrm>
            <a:off x="861053" y="2414910"/>
            <a:ext cx="362134" cy="363623"/>
            <a:chOff x="861053" y="2414910"/>
            <a:chExt cx="362134" cy="363623"/>
          </a:xfrm>
        </p:grpSpPr>
        <p:sp>
          <p:nvSpPr>
            <p:cNvPr id="13708" name="Google Shape;13708;p8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9" name="Google Shape;13709;p8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0" name="Google Shape;13710;p8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1" name="Google Shape;13711;p8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2" name="Google Shape;13712;p8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13" name="Google Shape;13713;p84"/>
          <p:cNvGrpSpPr/>
          <p:nvPr/>
        </p:nvGrpSpPr>
        <p:grpSpPr>
          <a:xfrm>
            <a:off x="7594288" y="2415259"/>
            <a:ext cx="279513" cy="355735"/>
            <a:chOff x="7594288" y="2415259"/>
            <a:chExt cx="279513" cy="355735"/>
          </a:xfrm>
        </p:grpSpPr>
        <p:sp>
          <p:nvSpPr>
            <p:cNvPr id="13714" name="Google Shape;13714;p8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5" name="Google Shape;13715;p8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6" name="Google Shape;13716;p8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7" name="Google Shape;13717;p8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8" name="Google Shape;13718;p8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9" name="Google Shape;13719;p8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20" name="Google Shape;13720;p84"/>
          <p:cNvGrpSpPr/>
          <p:nvPr/>
        </p:nvGrpSpPr>
        <p:grpSpPr>
          <a:xfrm>
            <a:off x="7145794" y="2415639"/>
            <a:ext cx="278784" cy="355735"/>
            <a:chOff x="7145794" y="2415639"/>
            <a:chExt cx="278784" cy="355735"/>
          </a:xfrm>
        </p:grpSpPr>
        <p:sp>
          <p:nvSpPr>
            <p:cNvPr id="13721" name="Google Shape;13721;p8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2" name="Google Shape;13722;p8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3" name="Google Shape;13723;p8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4" name="Google Shape;13724;p8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5" name="Google Shape;13725;p8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8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7" name="Google Shape;13727;p8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8" name="Google Shape;13728;p8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9" name="Google Shape;13729;p8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0" name="Google Shape;13730;p8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31" name="Google Shape;13731;p84"/>
          <p:cNvGrpSpPr/>
          <p:nvPr/>
        </p:nvGrpSpPr>
        <p:grpSpPr>
          <a:xfrm>
            <a:off x="6698441" y="2414530"/>
            <a:ext cx="277644" cy="357984"/>
            <a:chOff x="6698441" y="2414530"/>
            <a:chExt cx="277644" cy="357984"/>
          </a:xfrm>
        </p:grpSpPr>
        <p:sp>
          <p:nvSpPr>
            <p:cNvPr id="13732" name="Google Shape;13732;p8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3" name="Google Shape;13733;p8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4" name="Google Shape;13734;p8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5" name="Google Shape;13735;p8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8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8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38" name="Google Shape;13738;p84"/>
          <p:cNvGrpSpPr/>
          <p:nvPr/>
        </p:nvGrpSpPr>
        <p:grpSpPr>
          <a:xfrm>
            <a:off x="4897750" y="2415639"/>
            <a:ext cx="279513" cy="357255"/>
            <a:chOff x="4897750" y="2415639"/>
            <a:chExt cx="279513" cy="357255"/>
          </a:xfrm>
        </p:grpSpPr>
        <p:sp>
          <p:nvSpPr>
            <p:cNvPr id="13739" name="Google Shape;13739;p8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8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8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2" name="Google Shape;13742;p8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3" name="Google Shape;13743;p8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4" name="Google Shape;13744;p8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8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6" name="Google Shape;13746;p8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47" name="Google Shape;13747;p84"/>
          <p:cNvGrpSpPr/>
          <p:nvPr/>
        </p:nvGrpSpPr>
        <p:grpSpPr>
          <a:xfrm>
            <a:off x="5812066" y="2416019"/>
            <a:ext cx="264813" cy="353454"/>
            <a:chOff x="5812066" y="2416019"/>
            <a:chExt cx="264813" cy="353454"/>
          </a:xfrm>
        </p:grpSpPr>
        <p:sp>
          <p:nvSpPr>
            <p:cNvPr id="13748" name="Google Shape;13748;p8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9" name="Google Shape;13749;p8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0" name="Google Shape;13750;p8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1" name="Google Shape;13751;p8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2" name="Google Shape;13752;p8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3" name="Google Shape;13753;p8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8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55" name="Google Shape;13755;p84"/>
          <p:cNvGrpSpPr/>
          <p:nvPr/>
        </p:nvGrpSpPr>
        <p:grpSpPr>
          <a:xfrm>
            <a:off x="8054820" y="2416399"/>
            <a:ext cx="264433" cy="353454"/>
            <a:chOff x="8054820" y="2416399"/>
            <a:chExt cx="264433" cy="353454"/>
          </a:xfrm>
        </p:grpSpPr>
        <p:sp>
          <p:nvSpPr>
            <p:cNvPr id="13756" name="Google Shape;13756;p8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8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8" name="Google Shape;13758;p8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9" name="Google Shape;13759;p8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0" name="Google Shape;13760;p8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1" name="Google Shape;13761;p8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62" name="Google Shape;13762;p84"/>
          <p:cNvGrpSpPr/>
          <p:nvPr/>
        </p:nvGrpSpPr>
        <p:grpSpPr>
          <a:xfrm>
            <a:off x="5356413" y="2413390"/>
            <a:ext cx="271212" cy="361374"/>
            <a:chOff x="5356413" y="2413390"/>
            <a:chExt cx="271212" cy="361374"/>
          </a:xfrm>
        </p:grpSpPr>
        <p:sp>
          <p:nvSpPr>
            <p:cNvPr id="13763" name="Google Shape;13763;p8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4" name="Google Shape;13764;p8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5" name="Google Shape;13765;p8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8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7" name="Google Shape;13767;p8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68" name="Google Shape;13768;p84"/>
          <p:cNvGrpSpPr/>
          <p:nvPr/>
        </p:nvGrpSpPr>
        <p:grpSpPr>
          <a:xfrm>
            <a:off x="6255238" y="2412249"/>
            <a:ext cx="271244" cy="360994"/>
            <a:chOff x="6255238" y="2412249"/>
            <a:chExt cx="271244" cy="360994"/>
          </a:xfrm>
        </p:grpSpPr>
        <p:sp>
          <p:nvSpPr>
            <p:cNvPr id="13769" name="Google Shape;13769;p8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0" name="Google Shape;13770;p8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1" name="Google Shape;13771;p8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2" name="Google Shape;13772;p8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3" name="Google Shape;13773;p8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4" name="Google Shape;13774;p8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75" name="Google Shape;13775;p84"/>
          <p:cNvGrpSpPr/>
          <p:nvPr/>
        </p:nvGrpSpPr>
        <p:grpSpPr>
          <a:xfrm>
            <a:off x="2185372" y="1957799"/>
            <a:ext cx="366664" cy="366981"/>
            <a:chOff x="2185372" y="1957799"/>
            <a:chExt cx="366664" cy="366981"/>
          </a:xfrm>
        </p:grpSpPr>
        <p:sp>
          <p:nvSpPr>
            <p:cNvPr id="13776" name="Google Shape;13776;p8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7" name="Google Shape;13777;p8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8" name="Google Shape;13778;p8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9" name="Google Shape;13779;p8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8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8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8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8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84" name="Google Shape;13784;p84"/>
          <p:cNvGrpSpPr/>
          <p:nvPr/>
        </p:nvGrpSpPr>
        <p:grpSpPr>
          <a:xfrm>
            <a:off x="1737258" y="1988371"/>
            <a:ext cx="370815" cy="307359"/>
            <a:chOff x="1737258" y="1988371"/>
            <a:chExt cx="370815" cy="307359"/>
          </a:xfrm>
        </p:grpSpPr>
        <p:sp>
          <p:nvSpPr>
            <p:cNvPr id="13785" name="Google Shape;13785;p8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8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7" name="Google Shape;13787;p8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8" name="Google Shape;13788;p8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89" name="Google Shape;13789;p84"/>
          <p:cNvGrpSpPr/>
          <p:nvPr/>
        </p:nvGrpSpPr>
        <p:grpSpPr>
          <a:xfrm>
            <a:off x="848983" y="1989511"/>
            <a:ext cx="369293" cy="304350"/>
            <a:chOff x="848983" y="1989511"/>
            <a:chExt cx="369293" cy="304350"/>
          </a:xfrm>
        </p:grpSpPr>
        <p:sp>
          <p:nvSpPr>
            <p:cNvPr id="13790" name="Google Shape;13790;p8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1" name="Google Shape;13791;p8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2" name="Google Shape;13792;p8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3" name="Google Shape;13793;p8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4" name="Google Shape;13794;p8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95" name="Google Shape;13795;p84"/>
          <p:cNvGrpSpPr/>
          <p:nvPr/>
        </p:nvGrpSpPr>
        <p:grpSpPr>
          <a:xfrm>
            <a:off x="3074027" y="1983777"/>
            <a:ext cx="380604" cy="313854"/>
            <a:chOff x="3074027" y="1983777"/>
            <a:chExt cx="380604" cy="313854"/>
          </a:xfrm>
        </p:grpSpPr>
        <p:sp>
          <p:nvSpPr>
            <p:cNvPr id="13796" name="Google Shape;13796;p8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8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8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8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8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01" name="Google Shape;13801;p84"/>
          <p:cNvGrpSpPr/>
          <p:nvPr/>
        </p:nvGrpSpPr>
        <p:grpSpPr>
          <a:xfrm>
            <a:off x="3522521" y="1975857"/>
            <a:ext cx="367013" cy="331278"/>
            <a:chOff x="3522521" y="1975857"/>
            <a:chExt cx="367013" cy="331278"/>
          </a:xfrm>
        </p:grpSpPr>
        <p:sp>
          <p:nvSpPr>
            <p:cNvPr id="13802" name="Google Shape;13802;p8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8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8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8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8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8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8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09" name="Google Shape;13809;p84"/>
          <p:cNvGrpSpPr/>
          <p:nvPr/>
        </p:nvGrpSpPr>
        <p:grpSpPr>
          <a:xfrm>
            <a:off x="2630824" y="1976966"/>
            <a:ext cx="368186" cy="330454"/>
            <a:chOff x="2630824" y="1976966"/>
            <a:chExt cx="368186" cy="330454"/>
          </a:xfrm>
        </p:grpSpPr>
        <p:sp>
          <p:nvSpPr>
            <p:cNvPr id="13810" name="Google Shape;13810;p8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8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8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8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8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5" name="Google Shape;13815;p8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6" name="Google Shape;13816;p8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7" name="Google Shape;13817;p8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18" name="Google Shape;13818;p84"/>
          <p:cNvGrpSpPr/>
          <p:nvPr/>
        </p:nvGrpSpPr>
        <p:grpSpPr>
          <a:xfrm>
            <a:off x="1293706" y="1966416"/>
            <a:ext cx="369294" cy="350444"/>
            <a:chOff x="1293706" y="1966416"/>
            <a:chExt cx="369294" cy="350444"/>
          </a:xfrm>
        </p:grpSpPr>
        <p:sp>
          <p:nvSpPr>
            <p:cNvPr id="13819" name="Google Shape;13819;p8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0" name="Google Shape;13820;p8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1" name="Google Shape;13821;p8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8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8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4" name="Google Shape;13824;p8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5" name="Google Shape;13825;p8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6" name="Google Shape;13826;p8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27" name="Google Shape;13827;p84"/>
          <p:cNvGrpSpPr/>
          <p:nvPr/>
        </p:nvGrpSpPr>
        <p:grpSpPr>
          <a:xfrm>
            <a:off x="3967213" y="1975477"/>
            <a:ext cx="368185" cy="331816"/>
            <a:chOff x="3967213" y="1975477"/>
            <a:chExt cx="368185" cy="331816"/>
          </a:xfrm>
        </p:grpSpPr>
        <p:sp>
          <p:nvSpPr>
            <p:cNvPr id="13828" name="Google Shape;13828;p8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9" name="Google Shape;13829;p8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0" name="Google Shape;13830;p8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31" name="Google Shape;13831;p84"/>
          <p:cNvGrpSpPr/>
          <p:nvPr/>
        </p:nvGrpSpPr>
        <p:grpSpPr>
          <a:xfrm>
            <a:off x="8047661" y="1969046"/>
            <a:ext cx="279132" cy="356875"/>
            <a:chOff x="8047661" y="1969046"/>
            <a:chExt cx="279132" cy="356875"/>
          </a:xfrm>
        </p:grpSpPr>
        <p:sp>
          <p:nvSpPr>
            <p:cNvPr id="13832" name="Google Shape;13832;p8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3" name="Google Shape;13833;p8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4" name="Google Shape;13834;p8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5" name="Google Shape;13835;p8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36" name="Google Shape;13836;p84"/>
          <p:cNvGrpSpPr/>
          <p:nvPr/>
        </p:nvGrpSpPr>
        <p:grpSpPr>
          <a:xfrm>
            <a:off x="7596157" y="1968159"/>
            <a:ext cx="279544" cy="358142"/>
            <a:chOff x="7596157" y="1968159"/>
            <a:chExt cx="279544" cy="358142"/>
          </a:xfrm>
        </p:grpSpPr>
        <p:sp>
          <p:nvSpPr>
            <p:cNvPr id="13837" name="Google Shape;13837;p8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8" name="Google Shape;13838;p8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9" name="Google Shape;13839;p8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0" name="Google Shape;13840;p8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1" name="Google Shape;13841;p8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2" name="Google Shape;13842;p8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43" name="Google Shape;13843;p84"/>
          <p:cNvGrpSpPr/>
          <p:nvPr/>
        </p:nvGrpSpPr>
        <p:grpSpPr>
          <a:xfrm>
            <a:off x="7147315" y="1969046"/>
            <a:ext cx="279513" cy="357635"/>
            <a:chOff x="7147315" y="1969046"/>
            <a:chExt cx="279513" cy="357635"/>
          </a:xfrm>
        </p:grpSpPr>
        <p:sp>
          <p:nvSpPr>
            <p:cNvPr id="13844" name="Google Shape;13844;p8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5" name="Google Shape;13845;p8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6" name="Google Shape;13846;p8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7" name="Google Shape;13847;p8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8" name="Google Shape;13848;p8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9" name="Google Shape;13849;p8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8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51" name="Google Shape;13851;p84"/>
          <p:cNvGrpSpPr/>
          <p:nvPr/>
        </p:nvGrpSpPr>
        <p:grpSpPr>
          <a:xfrm>
            <a:off x="6697681" y="1968317"/>
            <a:ext cx="280305" cy="359093"/>
            <a:chOff x="6697681" y="1968317"/>
            <a:chExt cx="280305" cy="359093"/>
          </a:xfrm>
        </p:grpSpPr>
        <p:sp>
          <p:nvSpPr>
            <p:cNvPr id="13852" name="Google Shape;13852;p8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3" name="Google Shape;13853;p8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4" name="Google Shape;13854;p8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5" name="Google Shape;13855;p8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6" name="Google Shape;13856;p8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7" name="Google Shape;13857;p8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8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59" name="Google Shape;13859;p84"/>
          <p:cNvGrpSpPr/>
          <p:nvPr/>
        </p:nvGrpSpPr>
        <p:grpSpPr>
          <a:xfrm>
            <a:off x="6248839" y="1967937"/>
            <a:ext cx="280273" cy="358745"/>
            <a:chOff x="6248839" y="1967937"/>
            <a:chExt cx="280273" cy="358745"/>
          </a:xfrm>
        </p:grpSpPr>
        <p:sp>
          <p:nvSpPr>
            <p:cNvPr id="13860" name="Google Shape;13860;p8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8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8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3" name="Google Shape;13863;p8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4" name="Google Shape;13864;p8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8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66" name="Google Shape;13866;p84"/>
          <p:cNvGrpSpPr/>
          <p:nvPr/>
        </p:nvGrpSpPr>
        <p:grpSpPr>
          <a:xfrm>
            <a:off x="5801485" y="1969046"/>
            <a:ext cx="279164" cy="357793"/>
            <a:chOff x="5801485" y="1969046"/>
            <a:chExt cx="279164" cy="357793"/>
          </a:xfrm>
        </p:grpSpPr>
        <p:sp>
          <p:nvSpPr>
            <p:cNvPr id="13867" name="Google Shape;13867;p8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8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8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8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1" name="Google Shape;13871;p8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2" name="Google Shape;13872;p8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8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8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8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8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8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8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8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80" name="Google Shape;13880;p84"/>
          <p:cNvGrpSpPr/>
          <p:nvPr/>
        </p:nvGrpSpPr>
        <p:grpSpPr>
          <a:xfrm>
            <a:off x="5352643" y="1969046"/>
            <a:ext cx="278404" cy="358364"/>
            <a:chOff x="5352643" y="1969046"/>
            <a:chExt cx="278404" cy="358364"/>
          </a:xfrm>
        </p:grpSpPr>
        <p:sp>
          <p:nvSpPr>
            <p:cNvPr id="13881" name="Google Shape;13881;p8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8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8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8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85" name="Google Shape;13885;p84"/>
          <p:cNvGrpSpPr/>
          <p:nvPr/>
        </p:nvGrpSpPr>
        <p:grpSpPr>
          <a:xfrm>
            <a:off x="4897750" y="1968317"/>
            <a:ext cx="279132" cy="358364"/>
            <a:chOff x="4897750" y="1968317"/>
            <a:chExt cx="279132" cy="358364"/>
          </a:xfrm>
        </p:grpSpPr>
        <p:sp>
          <p:nvSpPr>
            <p:cNvPr id="13886" name="Google Shape;13886;p8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8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8" name="Google Shape;13888;p8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9" name="Google Shape;13889;p8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8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8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8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8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8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8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8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8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8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899" name="Google Shape;13899;p84"/>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900" name="Google Shape;13900;p84"/>
          <p:cNvGrpSpPr/>
          <p:nvPr/>
        </p:nvGrpSpPr>
        <p:grpSpPr>
          <a:xfrm>
            <a:off x="1767449" y="1513044"/>
            <a:ext cx="324403" cy="347783"/>
            <a:chOff x="1767449" y="1513044"/>
            <a:chExt cx="324403" cy="347783"/>
          </a:xfrm>
        </p:grpSpPr>
        <p:sp>
          <p:nvSpPr>
            <p:cNvPr id="13901" name="Google Shape;13901;p8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2" name="Google Shape;13902;p8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3" name="Google Shape;13903;p8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8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8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8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7" name="Google Shape;13907;p8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8" name="Google Shape;13908;p8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9" name="Google Shape;13909;p8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10" name="Google Shape;13910;p84"/>
          <p:cNvGrpSpPr/>
          <p:nvPr/>
        </p:nvGrpSpPr>
        <p:grpSpPr>
          <a:xfrm>
            <a:off x="4007193" y="1512727"/>
            <a:ext cx="320633" cy="348100"/>
            <a:chOff x="4007193" y="1512727"/>
            <a:chExt cx="320633" cy="348100"/>
          </a:xfrm>
        </p:grpSpPr>
        <p:sp>
          <p:nvSpPr>
            <p:cNvPr id="13911" name="Google Shape;13911;p8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2" name="Google Shape;13912;p8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3" name="Google Shape;13913;p8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4" name="Google Shape;13914;p8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8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16" name="Google Shape;13916;p84"/>
          <p:cNvGrpSpPr/>
          <p:nvPr/>
        </p:nvGrpSpPr>
        <p:grpSpPr>
          <a:xfrm>
            <a:off x="3530425" y="1508747"/>
            <a:ext cx="368175" cy="344594"/>
            <a:chOff x="3530425" y="1508747"/>
            <a:chExt cx="368175" cy="344594"/>
          </a:xfrm>
        </p:grpSpPr>
        <p:sp>
          <p:nvSpPr>
            <p:cNvPr id="13917" name="Google Shape;13917;p8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8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8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8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21" name="Google Shape;13921;p84"/>
          <p:cNvGrpSpPr/>
          <p:nvPr/>
        </p:nvGrpSpPr>
        <p:grpSpPr>
          <a:xfrm>
            <a:off x="3127598" y="1513234"/>
            <a:ext cx="289714" cy="347593"/>
            <a:chOff x="3127598" y="1513234"/>
            <a:chExt cx="289714" cy="347593"/>
          </a:xfrm>
        </p:grpSpPr>
        <p:sp>
          <p:nvSpPr>
            <p:cNvPr id="13922" name="Google Shape;13922;p8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8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8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5" name="Google Shape;13925;p8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6" name="Google Shape;13926;p8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27" name="Google Shape;13927;p84"/>
          <p:cNvGrpSpPr/>
          <p:nvPr/>
        </p:nvGrpSpPr>
        <p:grpSpPr>
          <a:xfrm>
            <a:off x="2662884" y="1513044"/>
            <a:ext cx="322914" cy="348543"/>
            <a:chOff x="2662884" y="1513044"/>
            <a:chExt cx="322914" cy="348543"/>
          </a:xfrm>
        </p:grpSpPr>
        <p:sp>
          <p:nvSpPr>
            <p:cNvPr id="13928" name="Google Shape;13928;p8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9" name="Google Shape;13929;p8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8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8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8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8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8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8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8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8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38" name="Google Shape;13938;p84"/>
          <p:cNvGrpSpPr/>
          <p:nvPr/>
        </p:nvGrpSpPr>
        <p:grpSpPr>
          <a:xfrm>
            <a:off x="2232511" y="1512759"/>
            <a:ext cx="299534" cy="348068"/>
            <a:chOff x="2232511" y="1512759"/>
            <a:chExt cx="299534" cy="348068"/>
          </a:xfrm>
        </p:grpSpPr>
        <p:sp>
          <p:nvSpPr>
            <p:cNvPr id="13939" name="Google Shape;13939;p8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8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8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8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3" name="Google Shape;13943;p8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4" name="Google Shape;13944;p8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8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8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8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8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8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50" name="Google Shape;13950;p84"/>
          <p:cNvGrpSpPr/>
          <p:nvPr/>
        </p:nvGrpSpPr>
        <p:grpSpPr>
          <a:xfrm>
            <a:off x="1331406" y="1513361"/>
            <a:ext cx="301783" cy="348606"/>
            <a:chOff x="1331406" y="1513361"/>
            <a:chExt cx="301783" cy="348606"/>
          </a:xfrm>
        </p:grpSpPr>
        <p:sp>
          <p:nvSpPr>
            <p:cNvPr id="13951" name="Google Shape;13951;p8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8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8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4" name="Google Shape;13954;p8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55" name="Google Shape;13955;p84"/>
          <p:cNvGrpSpPr/>
          <p:nvPr/>
        </p:nvGrpSpPr>
        <p:grpSpPr>
          <a:xfrm>
            <a:off x="7144274" y="1500214"/>
            <a:ext cx="282174" cy="355735"/>
            <a:chOff x="7144274" y="1500214"/>
            <a:chExt cx="282174" cy="355735"/>
          </a:xfrm>
        </p:grpSpPr>
        <p:sp>
          <p:nvSpPr>
            <p:cNvPr id="13956" name="Google Shape;13956;p8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8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8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8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8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8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62" name="Google Shape;13962;p84"/>
          <p:cNvGrpSpPr/>
          <p:nvPr/>
        </p:nvGrpSpPr>
        <p:grpSpPr>
          <a:xfrm>
            <a:off x="6685262" y="1500214"/>
            <a:ext cx="289682" cy="354594"/>
            <a:chOff x="6685262" y="1500214"/>
            <a:chExt cx="289682" cy="354594"/>
          </a:xfrm>
        </p:grpSpPr>
        <p:sp>
          <p:nvSpPr>
            <p:cNvPr id="13963" name="Google Shape;13963;p8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8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8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8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67" name="Google Shape;13967;p84"/>
          <p:cNvGrpSpPr/>
          <p:nvPr/>
        </p:nvGrpSpPr>
        <p:grpSpPr>
          <a:xfrm>
            <a:off x="6200938" y="1500594"/>
            <a:ext cx="322154" cy="355355"/>
            <a:chOff x="6200938" y="1500594"/>
            <a:chExt cx="322154" cy="355355"/>
          </a:xfrm>
        </p:grpSpPr>
        <p:sp>
          <p:nvSpPr>
            <p:cNvPr id="13968" name="Google Shape;13968;p8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8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8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8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8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73" name="Google Shape;13973;p84"/>
          <p:cNvGrpSpPr/>
          <p:nvPr/>
        </p:nvGrpSpPr>
        <p:grpSpPr>
          <a:xfrm>
            <a:off x="5289631" y="1500214"/>
            <a:ext cx="332355" cy="354974"/>
            <a:chOff x="5289631" y="1500214"/>
            <a:chExt cx="332355" cy="354974"/>
          </a:xfrm>
        </p:grpSpPr>
        <p:sp>
          <p:nvSpPr>
            <p:cNvPr id="13974" name="Google Shape;13974;p8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8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6" name="Google Shape;13976;p8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7" name="Google Shape;13977;p8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8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8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80" name="Google Shape;13980;p84"/>
          <p:cNvGrpSpPr/>
          <p:nvPr/>
        </p:nvGrpSpPr>
        <p:grpSpPr>
          <a:xfrm>
            <a:off x="5748295" y="1499833"/>
            <a:ext cx="323294" cy="356115"/>
            <a:chOff x="5748295" y="1499833"/>
            <a:chExt cx="323294" cy="356115"/>
          </a:xfrm>
        </p:grpSpPr>
        <p:sp>
          <p:nvSpPr>
            <p:cNvPr id="13981" name="Google Shape;13981;p8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2" name="Google Shape;13982;p8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3" name="Google Shape;13983;p8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4" name="Google Shape;13984;p8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5" name="Google Shape;13985;p8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6" name="Google Shape;13986;p8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7" name="Google Shape;13987;p8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88" name="Google Shape;13988;p84"/>
          <p:cNvGrpSpPr/>
          <p:nvPr/>
        </p:nvGrpSpPr>
        <p:grpSpPr>
          <a:xfrm>
            <a:off x="8047661" y="1501037"/>
            <a:ext cx="278404" cy="355260"/>
            <a:chOff x="8047661" y="1501037"/>
            <a:chExt cx="278404" cy="355260"/>
          </a:xfrm>
        </p:grpSpPr>
        <p:sp>
          <p:nvSpPr>
            <p:cNvPr id="13989" name="Google Shape;13989;p8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0" name="Google Shape;13990;p8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1" name="Google Shape;13991;p8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2" name="Google Shape;13992;p8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93" name="Google Shape;13993;p84"/>
          <p:cNvGrpSpPr/>
          <p:nvPr/>
        </p:nvGrpSpPr>
        <p:grpSpPr>
          <a:xfrm>
            <a:off x="4903389" y="1500214"/>
            <a:ext cx="267854" cy="355735"/>
            <a:chOff x="4903389" y="1500214"/>
            <a:chExt cx="267854" cy="355735"/>
          </a:xfrm>
        </p:grpSpPr>
        <p:sp>
          <p:nvSpPr>
            <p:cNvPr id="13994" name="Google Shape;13994;p8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5" name="Google Shape;13995;p8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6" name="Google Shape;13996;p8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7" name="Google Shape;13997;p8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8" name="Google Shape;13998;p8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99" name="Google Shape;13999;p84"/>
          <p:cNvGrpSpPr/>
          <p:nvPr/>
        </p:nvGrpSpPr>
        <p:grpSpPr>
          <a:xfrm>
            <a:off x="7613518" y="1501354"/>
            <a:ext cx="264433" cy="353074"/>
            <a:chOff x="7613518" y="1501354"/>
            <a:chExt cx="264433" cy="353074"/>
          </a:xfrm>
        </p:grpSpPr>
        <p:sp>
          <p:nvSpPr>
            <p:cNvPr id="14000" name="Google Shape;14000;p8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1" name="Google Shape;14001;p8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2" name="Google Shape;14002;p8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3" name="Google Shape;14003;p8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4" name="Google Shape;14004;p8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5" name="Google Shape;14005;p8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09"/>
        <p:cNvGrpSpPr/>
        <p:nvPr/>
      </p:nvGrpSpPr>
      <p:grpSpPr>
        <a:xfrm>
          <a:off x="0" y="0"/>
          <a:ext cx="0" cy="0"/>
          <a:chOff x="0" y="0"/>
          <a:chExt cx="0" cy="0"/>
        </a:xfrm>
      </p:grpSpPr>
      <p:sp>
        <p:nvSpPr>
          <p:cNvPr id="14010" name="Google Shape;14010;p85"/>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011" name="Google Shape;14011;p85"/>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012" name="Google Shape;14012;p85"/>
          <p:cNvGrpSpPr/>
          <p:nvPr/>
        </p:nvGrpSpPr>
        <p:grpSpPr>
          <a:xfrm>
            <a:off x="1757085" y="1500675"/>
            <a:ext cx="371069" cy="359397"/>
            <a:chOff x="1757085" y="1500675"/>
            <a:chExt cx="371069" cy="359397"/>
          </a:xfrm>
        </p:grpSpPr>
        <p:sp>
          <p:nvSpPr>
            <p:cNvPr id="14013" name="Google Shape;14013;p8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4" name="Google Shape;14014;p8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5" name="Google Shape;14015;p8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6" name="Google Shape;14016;p8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7" name="Google Shape;14017;p8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8" name="Google Shape;14018;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9" name="Google Shape;14019;p8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0" name="Google Shape;14020;p8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1" name="Google Shape;14021;p8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2" name="Google Shape;14022;p85"/>
            <p:cNvSpPr/>
            <p:nvPr/>
          </p:nvSpPr>
          <p:spPr>
            <a:xfrm>
              <a:off x="1757085" y="1500675"/>
              <a:ext cx="371069" cy="359397"/>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3" name="Google Shape;14023;p8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p8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p8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p8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9" name="Google Shape;14029;p8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0" name="Google Shape;14030;p8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p8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2" name="Google Shape;14032;p8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3" name="Google Shape;14033;p8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p8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p8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p8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p8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8" name="Google Shape;14038;p8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9" name="Google Shape;14039;p8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0" name="Google Shape;14040;p8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1" name="Google Shape;14041;p8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2" name="Google Shape;14042;p85"/>
          <p:cNvGrpSpPr/>
          <p:nvPr/>
        </p:nvGrpSpPr>
        <p:grpSpPr>
          <a:xfrm>
            <a:off x="2774209" y="1954691"/>
            <a:ext cx="116693" cy="374187"/>
            <a:chOff x="2774209" y="1954691"/>
            <a:chExt cx="116693" cy="374187"/>
          </a:xfrm>
        </p:grpSpPr>
        <p:sp>
          <p:nvSpPr>
            <p:cNvPr id="14043" name="Google Shape;14043;p8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4" name="Google Shape;14044;p8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5" name="Google Shape;14045;p85"/>
          <p:cNvGrpSpPr/>
          <p:nvPr/>
        </p:nvGrpSpPr>
        <p:grpSpPr>
          <a:xfrm>
            <a:off x="4017435" y="1499912"/>
            <a:ext cx="315091" cy="359396"/>
            <a:chOff x="4017435" y="1499912"/>
            <a:chExt cx="315091" cy="359396"/>
          </a:xfrm>
        </p:grpSpPr>
        <p:sp>
          <p:nvSpPr>
            <p:cNvPr id="14046" name="Google Shape;14046;p85"/>
            <p:cNvSpPr/>
            <p:nvPr/>
          </p:nvSpPr>
          <p:spPr>
            <a:xfrm>
              <a:off x="4017816" y="1499912"/>
              <a:ext cx="314710" cy="359396"/>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p8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8" name="Google Shape;14048;p85"/>
          <p:cNvGrpSpPr/>
          <p:nvPr/>
        </p:nvGrpSpPr>
        <p:grpSpPr>
          <a:xfrm>
            <a:off x="3963652" y="1999759"/>
            <a:ext cx="374155" cy="284051"/>
            <a:chOff x="3963652" y="1999759"/>
            <a:chExt cx="374155" cy="284051"/>
          </a:xfrm>
        </p:grpSpPr>
        <p:sp>
          <p:nvSpPr>
            <p:cNvPr id="14049" name="Google Shape;14049;p8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0" name="Google Shape;14050;p8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1" name="Google Shape;14051;p8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52" name="Google Shape;14052;p85"/>
          <p:cNvGrpSpPr/>
          <p:nvPr/>
        </p:nvGrpSpPr>
        <p:grpSpPr>
          <a:xfrm>
            <a:off x="1777536" y="2014866"/>
            <a:ext cx="376444" cy="253772"/>
            <a:chOff x="1777536" y="2014866"/>
            <a:chExt cx="376444" cy="253772"/>
          </a:xfrm>
        </p:grpSpPr>
        <p:sp>
          <p:nvSpPr>
            <p:cNvPr id="14053" name="Google Shape;14053;p8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4" name="Google Shape;14054;p8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5" name="Google Shape;14055;p8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6" name="Google Shape;14056;p8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7" name="Google Shape;14057;p8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58" name="Google Shape;14058;p85"/>
          <p:cNvGrpSpPr/>
          <p:nvPr/>
        </p:nvGrpSpPr>
        <p:grpSpPr>
          <a:xfrm>
            <a:off x="1309875" y="2057326"/>
            <a:ext cx="374154" cy="169680"/>
            <a:chOff x="1309875" y="2057326"/>
            <a:chExt cx="374154" cy="169680"/>
          </a:xfrm>
        </p:grpSpPr>
        <p:sp>
          <p:nvSpPr>
            <p:cNvPr id="14059" name="Google Shape;14059;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0" name="Google Shape;14060;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1" name="Google Shape;14061;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2" name="Google Shape;14062;p8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3" name="Google Shape;14063;p8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4" name="Google Shape;14064;p8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5" name="Google Shape;14065;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6" name="Google Shape;14066;p8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7" name="Google Shape;14067;p8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8" name="Google Shape;14068;p8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9" name="Google Shape;14069;p8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070" name="Google Shape;14070;p85"/>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071" name="Google Shape;14071;p85"/>
          <p:cNvGrpSpPr/>
          <p:nvPr/>
        </p:nvGrpSpPr>
        <p:grpSpPr>
          <a:xfrm>
            <a:off x="2347450" y="1954564"/>
            <a:ext cx="113638" cy="373168"/>
            <a:chOff x="2347450" y="1954564"/>
            <a:chExt cx="113638" cy="373168"/>
          </a:xfrm>
        </p:grpSpPr>
        <p:sp>
          <p:nvSpPr>
            <p:cNvPr id="14072" name="Google Shape;14072;p8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3" name="Google Shape;14073;p8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074" name="Google Shape;14074;p85"/>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075" name="Google Shape;14075;p85"/>
          <p:cNvGrpSpPr/>
          <p:nvPr/>
        </p:nvGrpSpPr>
        <p:grpSpPr>
          <a:xfrm>
            <a:off x="3110102" y="1499880"/>
            <a:ext cx="330613" cy="358378"/>
            <a:chOff x="3110102" y="1499880"/>
            <a:chExt cx="330613" cy="358378"/>
          </a:xfrm>
        </p:grpSpPr>
        <p:sp>
          <p:nvSpPr>
            <p:cNvPr id="14076" name="Google Shape;14076;p8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7" name="Google Shape;14077;p8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8" name="Google Shape;14078;p8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9" name="Google Shape;14079;p8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0" name="Google Shape;14080;p8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1" name="Google Shape;14081;p8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2" name="Google Shape;14082;p8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083" name="Google Shape;14083;p85"/>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084" name="Google Shape;14084;p85"/>
          <p:cNvGrpSpPr/>
          <p:nvPr/>
        </p:nvGrpSpPr>
        <p:grpSpPr>
          <a:xfrm>
            <a:off x="3485575" y="1999759"/>
            <a:ext cx="373772" cy="284051"/>
            <a:chOff x="3531200" y="1999759"/>
            <a:chExt cx="373772" cy="284051"/>
          </a:xfrm>
        </p:grpSpPr>
        <p:sp>
          <p:nvSpPr>
            <p:cNvPr id="14085" name="Google Shape;14085;p8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6" name="Google Shape;14086;p8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7" name="Google Shape;14087;p8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8" name="Google Shape;14088;p8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89" name="Google Shape;14089;p85"/>
          <p:cNvGrpSpPr/>
          <p:nvPr/>
        </p:nvGrpSpPr>
        <p:grpSpPr>
          <a:xfrm>
            <a:off x="2667058" y="1500293"/>
            <a:ext cx="330231" cy="359015"/>
            <a:chOff x="2667058" y="1500293"/>
            <a:chExt cx="330231" cy="359015"/>
          </a:xfrm>
        </p:grpSpPr>
        <p:sp>
          <p:nvSpPr>
            <p:cNvPr id="14090" name="Google Shape;14090;p8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1" name="Google Shape;14091;p8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2" name="Google Shape;14092;p8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3" name="Google Shape;14093;p8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4" name="Google Shape;14094;p8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5" name="Google Shape;14095;p8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6" name="Google Shape;14096;p8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7" name="Google Shape;14097;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8" name="Google Shape;14098;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9" name="Google Shape;14099;p8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0" name="Google Shape;14100;p8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1" name="Google Shape;14101;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2" name="Google Shape;14102;p8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3" name="Google Shape;14103;p85"/>
            <p:cNvSpPr/>
            <p:nvPr/>
          </p:nvSpPr>
          <p:spPr>
            <a:xfrm>
              <a:off x="2923438" y="1576784"/>
              <a:ext cx="0" cy="32"/>
            </a:xfrm>
            <a:custGeom>
              <a:avLst/>
              <a:gdLst/>
              <a:ahLst/>
              <a:cxnLst/>
              <a:rect l="l" t="t" r="r" b="b"/>
              <a:pathLst>
                <a:path w="120000"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4" name="Google Shape;14104;p8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5" name="Google Shape;14105;p8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6" name="Google Shape;14106;p8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7" name="Google Shape;14107;p8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08" name="Google Shape;14108;p85"/>
          <p:cNvGrpSpPr/>
          <p:nvPr/>
        </p:nvGrpSpPr>
        <p:grpSpPr>
          <a:xfrm>
            <a:off x="3567553" y="1499912"/>
            <a:ext cx="320022" cy="359778"/>
            <a:chOff x="3567553" y="1499912"/>
            <a:chExt cx="320022" cy="359778"/>
          </a:xfrm>
        </p:grpSpPr>
        <p:sp>
          <p:nvSpPr>
            <p:cNvPr id="14109" name="Google Shape;14109;p8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8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8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8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8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8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15" name="Google Shape;14115;p85"/>
          <p:cNvGrpSpPr/>
          <p:nvPr/>
        </p:nvGrpSpPr>
        <p:grpSpPr>
          <a:xfrm>
            <a:off x="1309875" y="1499912"/>
            <a:ext cx="359015" cy="358633"/>
            <a:chOff x="1309875" y="1499912"/>
            <a:chExt cx="359015" cy="358633"/>
          </a:xfrm>
        </p:grpSpPr>
        <p:sp>
          <p:nvSpPr>
            <p:cNvPr id="14116" name="Google Shape;14116;p8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7" name="Google Shape;14117;p8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8" name="Google Shape;14118;p8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9" name="Google Shape;14119;p8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0" name="Google Shape;14120;p8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1" name="Google Shape;14121;p8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2" name="Google Shape;14122;p8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p8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p8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25" name="Google Shape;14125;p85"/>
          <p:cNvGrpSpPr/>
          <p:nvPr/>
        </p:nvGrpSpPr>
        <p:grpSpPr>
          <a:xfrm>
            <a:off x="2219466" y="1500293"/>
            <a:ext cx="330613" cy="359015"/>
            <a:chOff x="2219466" y="1500293"/>
            <a:chExt cx="330613" cy="359015"/>
          </a:xfrm>
        </p:grpSpPr>
        <p:sp>
          <p:nvSpPr>
            <p:cNvPr id="14126" name="Google Shape;14126;p8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p8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28" name="Google Shape;14128;p85"/>
          <p:cNvGrpSpPr/>
          <p:nvPr/>
        </p:nvGrpSpPr>
        <p:grpSpPr>
          <a:xfrm>
            <a:off x="5343544" y="1509358"/>
            <a:ext cx="244676" cy="351095"/>
            <a:chOff x="5343544" y="1509358"/>
            <a:chExt cx="244676" cy="351095"/>
          </a:xfrm>
        </p:grpSpPr>
        <p:sp>
          <p:nvSpPr>
            <p:cNvPr id="14129" name="Google Shape;14129;p8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0" name="Google Shape;14130;p8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1" name="Google Shape;14131;p8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32" name="Google Shape;14132;p85"/>
          <p:cNvGrpSpPr/>
          <p:nvPr/>
        </p:nvGrpSpPr>
        <p:grpSpPr>
          <a:xfrm>
            <a:off x="4882340" y="1509358"/>
            <a:ext cx="246171" cy="351095"/>
            <a:chOff x="4882340" y="1509358"/>
            <a:chExt cx="246171" cy="351095"/>
          </a:xfrm>
        </p:grpSpPr>
        <p:sp>
          <p:nvSpPr>
            <p:cNvPr id="14133" name="Google Shape;14133;p8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4" name="Google Shape;14134;p8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5" name="Google Shape;14135;p8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6" name="Google Shape;14136;p8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7" name="Google Shape;14137;p8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38" name="Google Shape;14138;p85"/>
          <p:cNvGrpSpPr/>
          <p:nvPr/>
        </p:nvGrpSpPr>
        <p:grpSpPr>
          <a:xfrm>
            <a:off x="6273204" y="1509008"/>
            <a:ext cx="236343" cy="351445"/>
            <a:chOff x="6273204" y="1509008"/>
            <a:chExt cx="236343" cy="351445"/>
          </a:xfrm>
        </p:grpSpPr>
        <p:sp>
          <p:nvSpPr>
            <p:cNvPr id="14139" name="Google Shape;14139;p8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0" name="Google Shape;14140;p8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141" name="Google Shape;14141;p85"/>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142" name="Google Shape;14142;p85"/>
          <p:cNvGrpSpPr/>
          <p:nvPr/>
        </p:nvGrpSpPr>
        <p:grpSpPr>
          <a:xfrm>
            <a:off x="7219530" y="1508244"/>
            <a:ext cx="191625" cy="352209"/>
            <a:chOff x="7219530" y="1508244"/>
            <a:chExt cx="191625" cy="352209"/>
          </a:xfrm>
        </p:grpSpPr>
        <p:sp>
          <p:nvSpPr>
            <p:cNvPr id="14143" name="Google Shape;14143;p8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4" name="Google Shape;14144;p8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45" name="Google Shape;14145;p85"/>
          <p:cNvGrpSpPr/>
          <p:nvPr/>
        </p:nvGrpSpPr>
        <p:grpSpPr>
          <a:xfrm>
            <a:off x="7699309" y="1508626"/>
            <a:ext cx="154922" cy="351827"/>
            <a:chOff x="7699309" y="1508626"/>
            <a:chExt cx="154922" cy="351827"/>
          </a:xfrm>
        </p:grpSpPr>
        <p:sp>
          <p:nvSpPr>
            <p:cNvPr id="14146" name="Google Shape;14146;p8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7" name="Google Shape;14147;p8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8" name="Google Shape;14148;p8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9" name="Google Shape;14149;p8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0" name="Google Shape;14150;p8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1" name="Google Shape;14151;p8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2" name="Google Shape;14152;p8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53" name="Google Shape;14153;p85"/>
          <p:cNvGrpSpPr/>
          <p:nvPr/>
        </p:nvGrpSpPr>
        <p:grpSpPr>
          <a:xfrm>
            <a:off x="8161690" y="1509008"/>
            <a:ext cx="153396" cy="351064"/>
            <a:chOff x="8161690" y="1509008"/>
            <a:chExt cx="153396" cy="351064"/>
          </a:xfrm>
        </p:grpSpPr>
        <p:sp>
          <p:nvSpPr>
            <p:cNvPr id="14154" name="Google Shape;14154;p8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5" name="Google Shape;14155;p8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6" name="Google Shape;14156;p8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7" name="Google Shape;14157;p8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58" name="Google Shape;14158;p85"/>
          <p:cNvGrpSpPr/>
          <p:nvPr/>
        </p:nvGrpSpPr>
        <p:grpSpPr>
          <a:xfrm>
            <a:off x="6746940" y="1508881"/>
            <a:ext cx="213221" cy="352304"/>
            <a:chOff x="6746940" y="1508881"/>
            <a:chExt cx="213221" cy="352304"/>
          </a:xfrm>
        </p:grpSpPr>
        <p:sp>
          <p:nvSpPr>
            <p:cNvPr id="14159" name="Google Shape;14159;p8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0" name="Google Shape;14160;p8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1" name="Google Shape;14161;p8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p8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63" name="Google Shape;14163;p85"/>
          <p:cNvGrpSpPr/>
          <p:nvPr/>
        </p:nvGrpSpPr>
        <p:grpSpPr>
          <a:xfrm>
            <a:off x="5770336" y="2007615"/>
            <a:ext cx="350682" cy="292097"/>
            <a:chOff x="5770336" y="2007615"/>
            <a:chExt cx="350682" cy="292097"/>
          </a:xfrm>
        </p:grpSpPr>
        <p:sp>
          <p:nvSpPr>
            <p:cNvPr id="14164" name="Google Shape;14164;p8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p8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p8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p8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68" name="Google Shape;14168;p85"/>
          <p:cNvGrpSpPr/>
          <p:nvPr/>
        </p:nvGrpSpPr>
        <p:grpSpPr>
          <a:xfrm>
            <a:off x="5326878" y="1980358"/>
            <a:ext cx="350332" cy="346229"/>
            <a:chOff x="5326878" y="1980358"/>
            <a:chExt cx="350332" cy="346229"/>
          </a:xfrm>
        </p:grpSpPr>
        <p:sp>
          <p:nvSpPr>
            <p:cNvPr id="14169" name="Google Shape;14169;p8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0" name="Google Shape;14170;p8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1" name="Google Shape;14171;p8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p8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173" name="Google Shape;14173;p85"/>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174" name="Google Shape;14174;p85"/>
          <p:cNvGrpSpPr/>
          <p:nvPr/>
        </p:nvGrpSpPr>
        <p:grpSpPr>
          <a:xfrm>
            <a:off x="4883835" y="1992571"/>
            <a:ext cx="350300" cy="323044"/>
            <a:chOff x="4883835" y="1992571"/>
            <a:chExt cx="350300" cy="323044"/>
          </a:xfrm>
        </p:grpSpPr>
        <p:sp>
          <p:nvSpPr>
            <p:cNvPr id="14175" name="Google Shape;14175;p8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6" name="Google Shape;14176;p8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7" name="Google Shape;14177;p8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p8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p8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p8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81" name="Google Shape;14181;p85"/>
          <p:cNvGrpSpPr/>
          <p:nvPr/>
        </p:nvGrpSpPr>
        <p:grpSpPr>
          <a:xfrm>
            <a:off x="7548967" y="1978927"/>
            <a:ext cx="333285" cy="349950"/>
            <a:chOff x="7548967" y="1978927"/>
            <a:chExt cx="333285" cy="349950"/>
          </a:xfrm>
        </p:grpSpPr>
        <p:sp>
          <p:nvSpPr>
            <p:cNvPr id="14182" name="Google Shape;14182;p8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3" name="Google Shape;14183;p8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4" name="Google Shape;14184;p8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5" name="Google Shape;14185;p8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6" name="Google Shape;14186;p8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7" name="Google Shape;14187;p8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8" name="Google Shape;14188;p8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89" name="Google Shape;14189;p85"/>
          <p:cNvGrpSpPr/>
          <p:nvPr/>
        </p:nvGrpSpPr>
        <p:grpSpPr>
          <a:xfrm>
            <a:off x="6214142" y="1978927"/>
            <a:ext cx="346515" cy="350300"/>
            <a:chOff x="6214142" y="1978927"/>
            <a:chExt cx="346515" cy="350300"/>
          </a:xfrm>
        </p:grpSpPr>
        <p:sp>
          <p:nvSpPr>
            <p:cNvPr id="14190" name="Google Shape;14190;p8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1" name="Google Shape;14191;p8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92" name="Google Shape;14192;p85"/>
          <p:cNvGrpSpPr/>
          <p:nvPr/>
        </p:nvGrpSpPr>
        <p:grpSpPr>
          <a:xfrm>
            <a:off x="7105923" y="1978545"/>
            <a:ext cx="333285" cy="350682"/>
            <a:chOff x="7105923" y="1978545"/>
            <a:chExt cx="333285" cy="350682"/>
          </a:xfrm>
        </p:grpSpPr>
        <p:sp>
          <p:nvSpPr>
            <p:cNvPr id="14193" name="Google Shape;14193;p8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4" name="Google Shape;14194;p8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5" name="Google Shape;14195;p8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6" name="Google Shape;14196;p8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7" name="Google Shape;14197;p8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8" name="Google Shape;14198;p8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9" name="Google Shape;14199;p8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200" name="Google Shape;14200;p85"/>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1" name="Google Shape;14201;p85"/>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202" name="Google Shape;14202;p85"/>
          <p:cNvGrpSpPr/>
          <p:nvPr/>
        </p:nvGrpSpPr>
        <p:grpSpPr>
          <a:xfrm>
            <a:off x="3616406" y="2422352"/>
            <a:ext cx="203393" cy="351827"/>
            <a:chOff x="3616406" y="2422352"/>
            <a:chExt cx="203393" cy="351827"/>
          </a:xfrm>
        </p:grpSpPr>
        <p:sp>
          <p:nvSpPr>
            <p:cNvPr id="14203" name="Google Shape;14203;p8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4" name="Google Shape;14204;p8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05" name="Google Shape;14205;p85"/>
          <p:cNvGrpSpPr/>
          <p:nvPr/>
        </p:nvGrpSpPr>
        <p:grpSpPr>
          <a:xfrm>
            <a:off x="878187" y="2421970"/>
            <a:ext cx="272696" cy="351827"/>
            <a:chOff x="913012" y="2421970"/>
            <a:chExt cx="272696" cy="351827"/>
          </a:xfrm>
        </p:grpSpPr>
        <p:sp>
          <p:nvSpPr>
            <p:cNvPr id="14206" name="Google Shape;14206;p8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7" name="Google Shape;14207;p8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8" name="Google Shape;14208;p8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9" name="Google Shape;14209;p8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10" name="Google Shape;14210;p85"/>
          <p:cNvGrpSpPr/>
          <p:nvPr/>
        </p:nvGrpSpPr>
        <p:grpSpPr>
          <a:xfrm>
            <a:off x="2274743" y="2422352"/>
            <a:ext cx="255649" cy="351445"/>
            <a:chOff x="2274743" y="2422352"/>
            <a:chExt cx="255649" cy="351445"/>
          </a:xfrm>
        </p:grpSpPr>
        <p:sp>
          <p:nvSpPr>
            <p:cNvPr id="14211" name="Google Shape;14211;p8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2" name="Google Shape;14212;p8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3" name="Google Shape;14213;p8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14" name="Google Shape;14214;p85"/>
          <p:cNvGrpSpPr/>
          <p:nvPr/>
        </p:nvGrpSpPr>
        <p:grpSpPr>
          <a:xfrm>
            <a:off x="2708723" y="2421239"/>
            <a:ext cx="246552" cy="352559"/>
            <a:chOff x="2708723" y="2421239"/>
            <a:chExt cx="246552" cy="352559"/>
          </a:xfrm>
        </p:grpSpPr>
        <p:sp>
          <p:nvSpPr>
            <p:cNvPr id="14215" name="Google Shape;14215;p8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6" name="Google Shape;14216;p8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17" name="Google Shape;14217;p85"/>
          <p:cNvGrpSpPr/>
          <p:nvPr/>
        </p:nvGrpSpPr>
        <p:grpSpPr>
          <a:xfrm>
            <a:off x="1835485" y="2422352"/>
            <a:ext cx="259433" cy="350714"/>
            <a:chOff x="1835485" y="2422352"/>
            <a:chExt cx="259433" cy="350714"/>
          </a:xfrm>
        </p:grpSpPr>
        <p:sp>
          <p:nvSpPr>
            <p:cNvPr id="14218" name="Google Shape;14218;p8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9" name="Google Shape;14219;p8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0" name="Google Shape;14220;p8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1" name="Google Shape;14221;p8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2" name="Google Shape;14222;p8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3" name="Google Shape;14223;p8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4" name="Google Shape;14224;p8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25" name="Google Shape;14225;p85"/>
          <p:cNvGrpSpPr/>
          <p:nvPr/>
        </p:nvGrpSpPr>
        <p:grpSpPr>
          <a:xfrm>
            <a:off x="3150240" y="2422352"/>
            <a:ext cx="212489" cy="351445"/>
            <a:chOff x="3150240" y="2422352"/>
            <a:chExt cx="212489" cy="351445"/>
          </a:xfrm>
        </p:grpSpPr>
        <p:sp>
          <p:nvSpPr>
            <p:cNvPr id="14226" name="Google Shape;14226;p8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7" name="Google Shape;14227;p8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28" name="Google Shape;14228;p85"/>
          <p:cNvGrpSpPr/>
          <p:nvPr/>
        </p:nvGrpSpPr>
        <p:grpSpPr>
          <a:xfrm>
            <a:off x="1367060" y="2422129"/>
            <a:ext cx="269262" cy="352050"/>
            <a:chOff x="1367060" y="2422129"/>
            <a:chExt cx="269262" cy="352050"/>
          </a:xfrm>
        </p:grpSpPr>
        <p:sp>
          <p:nvSpPr>
            <p:cNvPr id="14229" name="Google Shape;14229;p8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0" name="Google Shape;14230;p8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1" name="Google Shape;14231;p8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2" name="Google Shape;14232;p8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3" name="Google Shape;14233;p8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4" name="Google Shape;14234;p8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5" name="Google Shape;14235;p8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6" name="Google Shape;14236;p8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7" name="Google Shape;14237;p8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8" name="Google Shape;14238;p8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9" name="Google Shape;14239;p8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0" name="Google Shape;14240;p8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1" name="Google Shape;14241;p8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2" name="Google Shape;14242;p8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243" name="Google Shape;14243;p85"/>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244" name="Google Shape;14244;p85"/>
          <p:cNvGrpSpPr/>
          <p:nvPr/>
        </p:nvGrpSpPr>
        <p:grpSpPr>
          <a:xfrm>
            <a:off x="4882690" y="2425405"/>
            <a:ext cx="274572" cy="350682"/>
            <a:chOff x="4882690" y="2425405"/>
            <a:chExt cx="274572" cy="350682"/>
          </a:xfrm>
        </p:grpSpPr>
        <p:sp>
          <p:nvSpPr>
            <p:cNvPr id="14245" name="Google Shape;14245;p8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6" name="Google Shape;14246;p8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47" name="Google Shape;14247;p85"/>
          <p:cNvGrpSpPr/>
          <p:nvPr/>
        </p:nvGrpSpPr>
        <p:grpSpPr>
          <a:xfrm>
            <a:off x="6627639" y="2443884"/>
            <a:ext cx="355994" cy="313247"/>
            <a:chOff x="6627639" y="2443884"/>
            <a:chExt cx="355994" cy="313247"/>
          </a:xfrm>
        </p:grpSpPr>
        <p:sp>
          <p:nvSpPr>
            <p:cNvPr id="14248" name="Google Shape;14248;p8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9" name="Google Shape;14249;p8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0" name="Google Shape;14250;p8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51" name="Google Shape;14251;p85"/>
          <p:cNvGrpSpPr/>
          <p:nvPr/>
        </p:nvGrpSpPr>
        <p:grpSpPr>
          <a:xfrm>
            <a:off x="6183451" y="2462140"/>
            <a:ext cx="351445" cy="277976"/>
            <a:chOff x="6183451" y="2462140"/>
            <a:chExt cx="351445" cy="277976"/>
          </a:xfrm>
        </p:grpSpPr>
        <p:sp>
          <p:nvSpPr>
            <p:cNvPr id="14252" name="Google Shape;14252;p8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3" name="Google Shape;14253;p8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4" name="Google Shape;14254;p8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5" name="Google Shape;14255;p8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6" name="Google Shape;14256;p8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7" name="Google Shape;14257;p8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8" name="Google Shape;14258;p8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59" name="Google Shape;14259;p85"/>
          <p:cNvGrpSpPr/>
          <p:nvPr/>
        </p:nvGrpSpPr>
        <p:grpSpPr>
          <a:xfrm>
            <a:off x="5735477" y="2429858"/>
            <a:ext cx="353354" cy="341300"/>
            <a:chOff x="5735477" y="2429858"/>
            <a:chExt cx="353354" cy="341300"/>
          </a:xfrm>
        </p:grpSpPr>
        <p:sp>
          <p:nvSpPr>
            <p:cNvPr id="14260" name="Google Shape;14260;p8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1" name="Google Shape;14261;p8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2" name="Google Shape;14262;p8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3" name="Google Shape;14263;p8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4" name="Google Shape;14264;p8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5" name="Google Shape;14265;p8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66" name="Google Shape;14266;p85"/>
          <p:cNvGrpSpPr/>
          <p:nvPr/>
        </p:nvGrpSpPr>
        <p:grpSpPr>
          <a:xfrm>
            <a:off x="5243739" y="2446980"/>
            <a:ext cx="405256" cy="275499"/>
            <a:chOff x="5283337" y="2478774"/>
            <a:chExt cx="358633" cy="243912"/>
          </a:xfrm>
        </p:grpSpPr>
        <p:sp>
          <p:nvSpPr>
            <p:cNvPr id="14267" name="Google Shape;14267;p8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8" name="Google Shape;14268;p8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9" name="Google Shape;14269;p8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0" name="Google Shape;14270;p8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1" name="Google Shape;14271;p8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2" name="Google Shape;14272;p8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3" name="Google Shape;14273;p8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4" name="Google Shape;14274;p8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5" name="Google Shape;14275;p8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6" name="Google Shape;14276;p8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7" name="Google Shape;14277;p8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8" name="Google Shape;14278;p8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9" name="Google Shape;14279;p8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0" name="Google Shape;14280;p8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1" name="Google Shape;14281;p8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2" name="Google Shape;14282;p8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3" name="Google Shape;14283;p8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84" name="Google Shape;14284;p85"/>
          <p:cNvGrpSpPr/>
          <p:nvPr/>
        </p:nvGrpSpPr>
        <p:grpSpPr>
          <a:xfrm>
            <a:off x="7964753" y="2470823"/>
            <a:ext cx="362068" cy="258670"/>
            <a:chOff x="7964753" y="2470823"/>
            <a:chExt cx="362068" cy="258670"/>
          </a:xfrm>
        </p:grpSpPr>
        <p:sp>
          <p:nvSpPr>
            <p:cNvPr id="14285" name="Google Shape;14285;p8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6" name="Google Shape;14286;p8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7" name="Google Shape;14287;p8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8" name="Google Shape;14288;p8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9" name="Google Shape;14289;p8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0" name="Google Shape;14290;p8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1" name="Google Shape;14291;p8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2" name="Google Shape;14292;p8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3" name="Google Shape;14293;p8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94" name="Google Shape;14294;p85"/>
          <p:cNvGrpSpPr/>
          <p:nvPr/>
        </p:nvGrpSpPr>
        <p:grpSpPr>
          <a:xfrm>
            <a:off x="7524349" y="2456447"/>
            <a:ext cx="350332" cy="288948"/>
            <a:chOff x="7524349" y="2456447"/>
            <a:chExt cx="350332" cy="288948"/>
          </a:xfrm>
        </p:grpSpPr>
        <p:sp>
          <p:nvSpPr>
            <p:cNvPr id="14295" name="Google Shape;14295;p8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6" name="Google Shape;14296;p8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7" name="Google Shape;14297;p8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8" name="Google Shape;14298;p8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9" name="Google Shape;14299;p8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00" name="Google Shape;14300;p85"/>
          <p:cNvGrpSpPr/>
          <p:nvPr/>
        </p:nvGrpSpPr>
        <p:grpSpPr>
          <a:xfrm>
            <a:off x="3972749" y="2894211"/>
            <a:ext cx="355230" cy="356725"/>
            <a:chOff x="3972749" y="2894211"/>
            <a:chExt cx="355230" cy="356725"/>
          </a:xfrm>
        </p:grpSpPr>
        <p:sp>
          <p:nvSpPr>
            <p:cNvPr id="14301" name="Google Shape;14301;p8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2" name="Google Shape;14302;p8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3" name="Google Shape;14303;p8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4" name="Google Shape;14304;p8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5" name="Google Shape;14305;p8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06" name="Google Shape;14306;p85"/>
          <p:cNvGrpSpPr/>
          <p:nvPr/>
        </p:nvGrpSpPr>
        <p:grpSpPr>
          <a:xfrm>
            <a:off x="3527797" y="2918796"/>
            <a:ext cx="355993" cy="307904"/>
            <a:chOff x="3527797" y="2918796"/>
            <a:chExt cx="355993" cy="307904"/>
          </a:xfrm>
        </p:grpSpPr>
        <p:sp>
          <p:nvSpPr>
            <p:cNvPr id="14307" name="Google Shape;14307;p8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8" name="Google Shape;14308;p8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9" name="Google Shape;14309;p8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0" name="Google Shape;14310;p8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1" name="Google Shape;14311;p8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2" name="Google Shape;14312;p8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3" name="Google Shape;14313;p8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4" name="Google Shape;14314;p8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5" name="Google Shape;14315;p8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6" name="Google Shape;14316;p8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17" name="Google Shape;14317;p85"/>
          <p:cNvGrpSpPr/>
          <p:nvPr/>
        </p:nvGrpSpPr>
        <p:grpSpPr>
          <a:xfrm>
            <a:off x="3082845" y="2920959"/>
            <a:ext cx="356375" cy="302338"/>
            <a:chOff x="3082845" y="2920959"/>
            <a:chExt cx="356375" cy="302338"/>
          </a:xfrm>
        </p:grpSpPr>
        <p:sp>
          <p:nvSpPr>
            <p:cNvPr id="14318" name="Google Shape;14318;p8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9" name="Google Shape;14319;p8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20" name="Google Shape;14320;p85"/>
          <p:cNvGrpSpPr/>
          <p:nvPr/>
        </p:nvGrpSpPr>
        <p:grpSpPr>
          <a:xfrm>
            <a:off x="2639038" y="2894942"/>
            <a:ext cx="355612" cy="355612"/>
            <a:chOff x="2639038" y="2894942"/>
            <a:chExt cx="355612" cy="355612"/>
          </a:xfrm>
        </p:grpSpPr>
        <p:sp>
          <p:nvSpPr>
            <p:cNvPr id="14321" name="Google Shape;14321;p8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2" name="Google Shape;14322;p8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23" name="Google Shape;14323;p85"/>
          <p:cNvGrpSpPr/>
          <p:nvPr/>
        </p:nvGrpSpPr>
        <p:grpSpPr>
          <a:xfrm>
            <a:off x="2194468" y="2938865"/>
            <a:ext cx="355993" cy="267766"/>
            <a:chOff x="2194468" y="2938865"/>
            <a:chExt cx="355993" cy="267766"/>
          </a:xfrm>
        </p:grpSpPr>
        <p:sp>
          <p:nvSpPr>
            <p:cNvPr id="14324" name="Google Shape;14324;p8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5" name="Google Shape;14325;p8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6" name="Google Shape;14326;p8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7" name="Google Shape;14327;p8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8" name="Google Shape;14328;p8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9" name="Google Shape;14329;p8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0" name="Google Shape;14330;p8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1" name="Google Shape;14331;p8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2" name="Google Shape;14332;p8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3" name="Google Shape;14333;p8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4" name="Google Shape;14334;p8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5" name="Google Shape;14335;p8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6" name="Google Shape;14336;p8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7" name="Google Shape;14337;p8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8" name="Google Shape;14338;p8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9" name="Google Shape;14339;p8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0" name="Google Shape;14340;p8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1" name="Google Shape;14341;p8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2" name="Google Shape;14342;p8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3" name="Google Shape;14343;p8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44" name="Google Shape;14344;p85"/>
          <p:cNvGrpSpPr/>
          <p:nvPr/>
        </p:nvGrpSpPr>
        <p:grpSpPr>
          <a:xfrm>
            <a:off x="1749897" y="2894561"/>
            <a:ext cx="355994" cy="355611"/>
            <a:chOff x="1749897" y="2894561"/>
            <a:chExt cx="355994" cy="355611"/>
          </a:xfrm>
        </p:grpSpPr>
        <p:sp>
          <p:nvSpPr>
            <p:cNvPr id="14345" name="Google Shape;14345;p8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6" name="Google Shape;14346;p8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7" name="Google Shape;14347;p8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8" name="Google Shape;14348;p8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9" name="Google Shape;14349;p8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0" name="Google Shape;14350;p8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1" name="Google Shape;14351;p8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2" name="Google Shape;14352;p8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3" name="Google Shape;14353;p8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4" name="Google Shape;14354;p8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5" name="Google Shape;14355;p8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56" name="Google Shape;14356;p85"/>
          <p:cNvGrpSpPr/>
          <p:nvPr/>
        </p:nvGrpSpPr>
        <p:grpSpPr>
          <a:xfrm>
            <a:off x="1305327" y="2894211"/>
            <a:ext cx="357520" cy="357488"/>
            <a:chOff x="1305327" y="2894211"/>
            <a:chExt cx="357520" cy="357488"/>
          </a:xfrm>
        </p:grpSpPr>
        <p:sp>
          <p:nvSpPr>
            <p:cNvPr id="14357" name="Google Shape;14357;p8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8" name="Google Shape;14358;p8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9" name="Google Shape;14359;p8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0" name="Google Shape;14360;p8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1" name="Google Shape;14361;p8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62" name="Google Shape;14362;p85"/>
          <p:cNvGrpSpPr/>
          <p:nvPr/>
        </p:nvGrpSpPr>
        <p:grpSpPr>
          <a:xfrm>
            <a:off x="853950" y="2894720"/>
            <a:ext cx="364105" cy="353290"/>
            <a:chOff x="853950" y="2894720"/>
            <a:chExt cx="364105" cy="353290"/>
          </a:xfrm>
        </p:grpSpPr>
        <p:sp>
          <p:nvSpPr>
            <p:cNvPr id="14363" name="Google Shape;14363;p8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4" name="Google Shape;14364;p8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5" name="Google Shape;14365;p8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6" name="Google Shape;14366;p8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7" name="Google Shape;14367;p8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8" name="Google Shape;14368;p8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9" name="Google Shape;14369;p8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70" name="Google Shape;14370;p85"/>
          <p:cNvGrpSpPr/>
          <p:nvPr/>
        </p:nvGrpSpPr>
        <p:grpSpPr>
          <a:xfrm>
            <a:off x="7066548" y="2912594"/>
            <a:ext cx="352209" cy="334939"/>
            <a:chOff x="7066548" y="2912594"/>
            <a:chExt cx="352209" cy="334939"/>
          </a:xfrm>
        </p:grpSpPr>
        <p:sp>
          <p:nvSpPr>
            <p:cNvPr id="14371" name="Google Shape;14371;p8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2" name="Google Shape;14372;p8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3" name="Google Shape;14373;p8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4" name="Google Shape;14374;p8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5" name="Google Shape;14375;p8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6" name="Google Shape;14376;p8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377" name="Google Shape;14377;p85"/>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8" name="Google Shape;14378;p85"/>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379" name="Google Shape;14379;p85"/>
          <p:cNvGrpSpPr/>
          <p:nvPr/>
        </p:nvGrpSpPr>
        <p:grpSpPr>
          <a:xfrm>
            <a:off x="7541397" y="2904802"/>
            <a:ext cx="318495" cy="352209"/>
            <a:chOff x="7541397" y="2904802"/>
            <a:chExt cx="318495" cy="352209"/>
          </a:xfrm>
        </p:grpSpPr>
        <p:sp>
          <p:nvSpPr>
            <p:cNvPr id="14380" name="Google Shape;14380;p8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1" name="Google Shape;14381;p8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82" name="Google Shape;14382;p85"/>
          <p:cNvGrpSpPr/>
          <p:nvPr/>
        </p:nvGrpSpPr>
        <p:grpSpPr>
          <a:xfrm>
            <a:off x="8003015" y="2904039"/>
            <a:ext cx="306759" cy="351444"/>
            <a:chOff x="8003015" y="2904039"/>
            <a:chExt cx="306759" cy="351444"/>
          </a:xfrm>
        </p:grpSpPr>
        <p:sp>
          <p:nvSpPr>
            <p:cNvPr id="14383" name="Google Shape;14383;p8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4" name="Google Shape;14384;p8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5" name="Google Shape;14385;p8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6" name="Google Shape;14386;p8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7" name="Google Shape;14387;p8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8" name="Google Shape;14388;p8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89" name="Google Shape;14389;p85"/>
          <p:cNvGrpSpPr/>
          <p:nvPr/>
        </p:nvGrpSpPr>
        <p:grpSpPr>
          <a:xfrm>
            <a:off x="5687770" y="2885496"/>
            <a:ext cx="369638" cy="369606"/>
            <a:chOff x="5687770" y="2885496"/>
            <a:chExt cx="369638" cy="369606"/>
          </a:xfrm>
        </p:grpSpPr>
        <p:sp>
          <p:nvSpPr>
            <p:cNvPr id="14390" name="Google Shape;14390;p8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1" name="Google Shape;14391;p8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2" name="Google Shape;14392;p8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3" name="Google Shape;14393;p8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4" name="Google Shape;14394;p8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5" name="Google Shape;14395;p8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6" name="Google Shape;14396;p8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7" name="Google Shape;14397;p8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8" name="Google Shape;14398;p8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9" name="Google Shape;14399;p8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00" name="Google Shape;14400;p85"/>
          <p:cNvGrpSpPr/>
          <p:nvPr/>
        </p:nvGrpSpPr>
        <p:grpSpPr>
          <a:xfrm>
            <a:off x="4881958" y="2904802"/>
            <a:ext cx="156417" cy="349537"/>
            <a:chOff x="4881958" y="2904802"/>
            <a:chExt cx="156417" cy="349537"/>
          </a:xfrm>
        </p:grpSpPr>
        <p:sp>
          <p:nvSpPr>
            <p:cNvPr id="14401" name="Google Shape;14401;p8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2" name="Google Shape;14402;p8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3" name="Google Shape;14403;p8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4" name="Google Shape;14404;p8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5" name="Google Shape;14405;p8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6" name="Google Shape;14406;p8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7" name="Google Shape;14407;p8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08" name="Google Shape;14408;p85"/>
          <p:cNvGrpSpPr/>
          <p:nvPr/>
        </p:nvGrpSpPr>
        <p:grpSpPr>
          <a:xfrm>
            <a:off x="5230318" y="2886514"/>
            <a:ext cx="371133" cy="367443"/>
            <a:chOff x="5230318" y="2886514"/>
            <a:chExt cx="371133" cy="367443"/>
          </a:xfrm>
        </p:grpSpPr>
        <p:sp>
          <p:nvSpPr>
            <p:cNvPr id="14409" name="Google Shape;14409;p8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0" name="Google Shape;14410;p8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1" name="Google Shape;14411;p8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2" name="Google Shape;14412;p8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3" name="Google Shape;14413;p8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4" name="Google Shape;14414;p8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5" name="Google Shape;14415;p8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6" name="Google Shape;14416;p8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7" name="Google Shape;14417;p8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18" name="Google Shape;14418;p85"/>
          <p:cNvGrpSpPr/>
          <p:nvPr/>
        </p:nvGrpSpPr>
        <p:grpSpPr>
          <a:xfrm>
            <a:off x="5748358" y="3434578"/>
            <a:ext cx="352590" cy="182560"/>
            <a:chOff x="5748358" y="3434578"/>
            <a:chExt cx="352590" cy="182560"/>
          </a:xfrm>
        </p:grpSpPr>
        <p:sp>
          <p:nvSpPr>
            <p:cNvPr id="14419" name="Google Shape;14419;p8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0" name="Google Shape;14420;p8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1" name="Google Shape;14421;p8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2" name="Google Shape;14422;p8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3" name="Google Shape;14423;p8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4" name="Google Shape;14424;p8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25" name="Google Shape;14425;p85"/>
          <p:cNvGrpSpPr/>
          <p:nvPr/>
        </p:nvGrpSpPr>
        <p:grpSpPr>
          <a:xfrm>
            <a:off x="862283" y="4274771"/>
            <a:ext cx="341204" cy="359301"/>
            <a:chOff x="862283" y="4274771"/>
            <a:chExt cx="341204" cy="359301"/>
          </a:xfrm>
        </p:grpSpPr>
        <p:sp>
          <p:nvSpPr>
            <p:cNvPr id="14426" name="Google Shape;14426;p8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7" name="Google Shape;14427;p8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8" name="Google Shape;14428;p8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29" name="Google Shape;14429;p85"/>
          <p:cNvGrpSpPr/>
          <p:nvPr/>
        </p:nvGrpSpPr>
        <p:grpSpPr>
          <a:xfrm>
            <a:off x="1396957" y="4287365"/>
            <a:ext cx="301862" cy="332871"/>
            <a:chOff x="1396957" y="4287365"/>
            <a:chExt cx="301862" cy="332871"/>
          </a:xfrm>
        </p:grpSpPr>
        <p:sp>
          <p:nvSpPr>
            <p:cNvPr id="14430" name="Google Shape;14430;p8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1" name="Google Shape;14431;p8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2" name="Google Shape;14432;p8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3" name="Google Shape;14433;p8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4" name="Google Shape;14434;p8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5" name="Google Shape;14435;p8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6" name="Google Shape;14436;p8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7" name="Google Shape;14437;p8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8" name="Google Shape;14438;p8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9" name="Google Shape;14439;p8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0" name="Google Shape;14440;p8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1" name="Google Shape;14441;p8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2" name="Google Shape;14442;p8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3" name="Google Shape;14443;p8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4" name="Google Shape;14444;p8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45" name="Google Shape;14445;p85"/>
          <p:cNvGrpSpPr/>
          <p:nvPr/>
        </p:nvGrpSpPr>
        <p:grpSpPr>
          <a:xfrm>
            <a:off x="1865381" y="4277506"/>
            <a:ext cx="396131" cy="355612"/>
            <a:chOff x="1865381" y="4277506"/>
            <a:chExt cx="396131" cy="355612"/>
          </a:xfrm>
        </p:grpSpPr>
        <p:sp>
          <p:nvSpPr>
            <p:cNvPr id="14446" name="Google Shape;14446;p8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7" name="Google Shape;14447;p8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8" name="Google Shape;14448;p8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9" name="Google Shape;14449;p8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0" name="Google Shape;14450;p8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1" name="Google Shape;14451;p8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52" name="Google Shape;14452;p85"/>
          <p:cNvGrpSpPr/>
          <p:nvPr/>
        </p:nvGrpSpPr>
        <p:grpSpPr>
          <a:xfrm>
            <a:off x="2411823" y="4303999"/>
            <a:ext cx="334398" cy="299954"/>
            <a:chOff x="2411823" y="4303999"/>
            <a:chExt cx="334398" cy="299954"/>
          </a:xfrm>
        </p:grpSpPr>
        <p:sp>
          <p:nvSpPr>
            <p:cNvPr id="14453" name="Google Shape;14453;p8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4" name="Google Shape;14454;p8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5" name="Google Shape;14455;p8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6" name="Google Shape;14456;p8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7" name="Google Shape;14457;p8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8" name="Google Shape;14458;p8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9" name="Google Shape;14459;p8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60" name="Google Shape;14460;p85"/>
          <p:cNvGrpSpPr/>
          <p:nvPr/>
        </p:nvGrpSpPr>
        <p:grpSpPr>
          <a:xfrm>
            <a:off x="2903337" y="4279032"/>
            <a:ext cx="382519" cy="350682"/>
            <a:chOff x="2903337" y="4279032"/>
            <a:chExt cx="382519" cy="350682"/>
          </a:xfrm>
        </p:grpSpPr>
        <p:sp>
          <p:nvSpPr>
            <p:cNvPr id="14461" name="Google Shape;14461;p8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2" name="Google Shape;14462;p8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3" name="Google Shape;14463;p8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4" name="Google Shape;14464;p8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5" name="Google Shape;14465;p8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6" name="Google Shape;14466;p8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7" name="Google Shape;14467;p8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8" name="Google Shape;14468;p8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9" name="Google Shape;14469;p8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0" name="Google Shape;14470;p8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1" name="Google Shape;14471;p8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2" name="Google Shape;14472;p8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3" name="Google Shape;14473;p8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4" name="Google Shape;14474;p8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5" name="Google Shape;14475;p8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76" name="Google Shape;14476;p85"/>
          <p:cNvGrpSpPr/>
          <p:nvPr/>
        </p:nvGrpSpPr>
        <p:grpSpPr>
          <a:xfrm>
            <a:off x="3933342" y="4315767"/>
            <a:ext cx="383632" cy="276449"/>
            <a:chOff x="3933342" y="4315767"/>
            <a:chExt cx="383632" cy="276449"/>
          </a:xfrm>
        </p:grpSpPr>
        <p:sp>
          <p:nvSpPr>
            <p:cNvPr id="14477" name="Google Shape;14477;p8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8" name="Google Shape;14478;p8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9" name="Google Shape;14479;p8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0" name="Google Shape;14480;p8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1" name="Google Shape;14481;p8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2" name="Google Shape;14482;p8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83" name="Google Shape;14483;p85"/>
          <p:cNvGrpSpPr/>
          <p:nvPr/>
        </p:nvGrpSpPr>
        <p:grpSpPr>
          <a:xfrm>
            <a:off x="3441065" y="4302505"/>
            <a:ext cx="337069" cy="302592"/>
            <a:chOff x="3441065" y="4302505"/>
            <a:chExt cx="337069" cy="302592"/>
          </a:xfrm>
        </p:grpSpPr>
        <p:sp>
          <p:nvSpPr>
            <p:cNvPr id="14484" name="Google Shape;14484;p8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5" name="Google Shape;14485;p8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6" name="Google Shape;14486;p8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7" name="Google Shape;14487;p8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8" name="Google Shape;14488;p8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9" name="Google Shape;14489;p8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0" name="Google Shape;14490;p8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1" name="Google Shape;14491;p8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2" name="Google Shape;14492;p8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3" name="Google Shape;14493;p8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4" name="Google Shape;14494;p8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5" name="Google Shape;14495;p8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6" name="Google Shape;14496;p8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97" name="Google Shape;14497;p85"/>
          <p:cNvGrpSpPr/>
          <p:nvPr/>
        </p:nvGrpSpPr>
        <p:grpSpPr>
          <a:xfrm>
            <a:off x="3532345" y="3362635"/>
            <a:ext cx="339328" cy="336274"/>
            <a:chOff x="3532345" y="3362635"/>
            <a:chExt cx="339328" cy="336274"/>
          </a:xfrm>
        </p:grpSpPr>
        <p:sp>
          <p:nvSpPr>
            <p:cNvPr id="14498" name="Google Shape;14498;p8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9" name="Google Shape;14499;p8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0" name="Google Shape;14500;p8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1" name="Google Shape;14501;p8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2" name="Google Shape;14502;p8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03" name="Google Shape;14503;p85"/>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504" name="Google Shape;14504;p85"/>
          <p:cNvGrpSpPr/>
          <p:nvPr/>
        </p:nvGrpSpPr>
        <p:grpSpPr>
          <a:xfrm>
            <a:off x="1883955" y="3808700"/>
            <a:ext cx="162873" cy="351446"/>
            <a:chOff x="1883955" y="3808700"/>
            <a:chExt cx="162873" cy="351446"/>
          </a:xfrm>
        </p:grpSpPr>
        <p:sp>
          <p:nvSpPr>
            <p:cNvPr id="14505" name="Google Shape;14505;p8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6" name="Google Shape;14506;p8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07" name="Google Shape;14507;p85"/>
          <p:cNvGrpSpPr/>
          <p:nvPr/>
        </p:nvGrpSpPr>
        <p:grpSpPr>
          <a:xfrm>
            <a:off x="939156" y="3809209"/>
            <a:ext cx="192007" cy="351318"/>
            <a:chOff x="939156" y="3809209"/>
            <a:chExt cx="192007" cy="351318"/>
          </a:xfrm>
        </p:grpSpPr>
        <p:sp>
          <p:nvSpPr>
            <p:cNvPr id="14508" name="Google Shape;14508;p8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9" name="Google Shape;14509;p8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10" name="Google Shape;14510;p85"/>
          <p:cNvGrpSpPr/>
          <p:nvPr/>
        </p:nvGrpSpPr>
        <p:grpSpPr>
          <a:xfrm>
            <a:off x="2306167" y="3809845"/>
            <a:ext cx="193915" cy="349155"/>
            <a:chOff x="2306167" y="3809845"/>
            <a:chExt cx="193915" cy="349155"/>
          </a:xfrm>
        </p:grpSpPr>
        <p:sp>
          <p:nvSpPr>
            <p:cNvPr id="14511" name="Google Shape;14511;p8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2" name="Google Shape;14512;p8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3" name="Google Shape;14513;p8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4" name="Google Shape;14514;p8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5" name="Google Shape;14515;p8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6" name="Google Shape;14516;p8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7" name="Google Shape;14517;p8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18" name="Google Shape;14518;p85"/>
          <p:cNvGrpSpPr/>
          <p:nvPr/>
        </p:nvGrpSpPr>
        <p:grpSpPr>
          <a:xfrm>
            <a:off x="1323901" y="3807173"/>
            <a:ext cx="356343" cy="356757"/>
            <a:chOff x="1323901" y="3807173"/>
            <a:chExt cx="356343" cy="356757"/>
          </a:xfrm>
        </p:grpSpPr>
        <p:sp>
          <p:nvSpPr>
            <p:cNvPr id="14519" name="Google Shape;14519;p8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0" name="Google Shape;14520;p8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1" name="Google Shape;14521;p8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2" name="Google Shape;14522;p8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3" name="Google Shape;14523;p8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4" name="Google Shape;14524;p8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5" name="Google Shape;14525;p8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6" name="Google Shape;14526;p8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7" name="Google Shape;14527;p8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8" name="Google Shape;14528;p8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9" name="Google Shape;14529;p8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0" name="Google Shape;14530;p8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1" name="Google Shape;14531;p8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2" name="Google Shape;14532;p8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3" name="Google Shape;14533;p8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4" name="Google Shape;14534;p8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5" name="Google Shape;14535;p8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6" name="Google Shape;14536;p8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7" name="Google Shape;14537;p8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8" name="Google Shape;14538;p8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9" name="Google Shape;14539;p8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0" name="Google Shape;14540;p8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1" name="Google Shape;14541;p8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2" name="Google Shape;14542;p8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43" name="Google Shape;14543;p85"/>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544" name="Google Shape;14544;p85"/>
          <p:cNvGrpSpPr/>
          <p:nvPr/>
        </p:nvGrpSpPr>
        <p:grpSpPr>
          <a:xfrm>
            <a:off x="859262" y="3353920"/>
            <a:ext cx="306759" cy="351446"/>
            <a:chOff x="859262" y="3353920"/>
            <a:chExt cx="306759" cy="351446"/>
          </a:xfrm>
        </p:grpSpPr>
        <p:sp>
          <p:nvSpPr>
            <p:cNvPr id="14545" name="Google Shape;14545;p8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6" name="Google Shape;14546;p8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7" name="Google Shape;14547;p8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8" name="Google Shape;14548;p8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9" name="Google Shape;14549;p8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50" name="Google Shape;14550;p85"/>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551" name="Google Shape;14551;p85"/>
          <p:cNvGrpSpPr/>
          <p:nvPr/>
        </p:nvGrpSpPr>
        <p:grpSpPr>
          <a:xfrm>
            <a:off x="3967437" y="3837102"/>
            <a:ext cx="364708" cy="295404"/>
            <a:chOff x="3967437" y="3837102"/>
            <a:chExt cx="364708" cy="295404"/>
          </a:xfrm>
        </p:grpSpPr>
        <p:sp>
          <p:nvSpPr>
            <p:cNvPr id="14552" name="Google Shape;14552;p8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3" name="Google Shape;14553;p8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4" name="Google Shape;14554;p8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5" name="Google Shape;14555;p8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6" name="Google Shape;14556;p8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57" name="Google Shape;14557;p85"/>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8" name="Google Shape;14558;p85"/>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9" name="Google Shape;14559;p85"/>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560" name="Google Shape;14560;p85"/>
          <p:cNvGrpSpPr/>
          <p:nvPr/>
        </p:nvGrpSpPr>
        <p:grpSpPr>
          <a:xfrm>
            <a:off x="5811827" y="3806451"/>
            <a:ext cx="283743" cy="308444"/>
            <a:chOff x="5964227" y="3858701"/>
            <a:chExt cx="283743" cy="308444"/>
          </a:xfrm>
        </p:grpSpPr>
        <p:sp>
          <p:nvSpPr>
            <p:cNvPr id="14561" name="Google Shape;14561;p8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2" name="Google Shape;14562;p8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3" name="Google Shape;14563;p8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4" name="Google Shape;14564;p8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65" name="Google Shape;14565;p85"/>
          <p:cNvGrpSpPr/>
          <p:nvPr/>
        </p:nvGrpSpPr>
        <p:grpSpPr>
          <a:xfrm>
            <a:off x="6243508" y="3873073"/>
            <a:ext cx="320372" cy="213602"/>
            <a:chOff x="6395908" y="3873073"/>
            <a:chExt cx="320372" cy="213602"/>
          </a:xfrm>
        </p:grpSpPr>
        <p:sp>
          <p:nvSpPr>
            <p:cNvPr id="14566" name="Google Shape;14566;p8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7" name="Google Shape;14567;p8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8" name="Google Shape;14568;p8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9" name="Google Shape;14569;p8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0" name="Google Shape;14570;p8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1" name="Google Shape;14571;p8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2" name="Google Shape;14572;p8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3" name="Google Shape;14573;p8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4" name="Google Shape;14574;p8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5" name="Google Shape;14575;p8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76" name="Google Shape;14576;p85"/>
          <p:cNvGrpSpPr/>
          <p:nvPr/>
        </p:nvGrpSpPr>
        <p:grpSpPr>
          <a:xfrm>
            <a:off x="7262890" y="3802816"/>
            <a:ext cx="357139" cy="352018"/>
            <a:chOff x="7415290" y="3802816"/>
            <a:chExt cx="357139" cy="352018"/>
          </a:xfrm>
        </p:grpSpPr>
        <p:sp>
          <p:nvSpPr>
            <p:cNvPr id="14577" name="Google Shape;14577;p8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8" name="Google Shape;14578;p8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9" name="Google Shape;14579;p8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0" name="Google Shape;14580;p8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1" name="Google Shape;14581;p8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2" name="Google Shape;14582;p8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3" name="Google Shape;14583;p8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4" name="Google Shape;14584;p8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85" name="Google Shape;14585;p85"/>
          <p:cNvGrpSpPr/>
          <p:nvPr/>
        </p:nvGrpSpPr>
        <p:grpSpPr>
          <a:xfrm>
            <a:off x="6737312" y="3833413"/>
            <a:ext cx="355230" cy="293401"/>
            <a:chOff x="6889712" y="3833413"/>
            <a:chExt cx="355230" cy="293401"/>
          </a:xfrm>
        </p:grpSpPr>
        <p:sp>
          <p:nvSpPr>
            <p:cNvPr id="14586" name="Google Shape;14586;p8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7" name="Google Shape;14587;p8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8" name="Google Shape;14588;p8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9" name="Google Shape;14589;p8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0" name="Google Shape;14590;p8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91" name="Google Shape;14591;p85"/>
          <p:cNvGrpSpPr/>
          <p:nvPr/>
        </p:nvGrpSpPr>
        <p:grpSpPr>
          <a:xfrm>
            <a:off x="7707152" y="3835870"/>
            <a:ext cx="282318" cy="337168"/>
            <a:chOff x="1635875" y="237775"/>
            <a:chExt cx="4370250" cy="5219325"/>
          </a:xfrm>
        </p:grpSpPr>
        <p:sp>
          <p:nvSpPr>
            <p:cNvPr id="14592" name="Google Shape;14592;p8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3" name="Google Shape;14593;p8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94" name="Google Shape;14594;p85"/>
          <p:cNvGrpSpPr/>
          <p:nvPr/>
        </p:nvGrpSpPr>
        <p:grpSpPr>
          <a:xfrm>
            <a:off x="3103963" y="3361140"/>
            <a:ext cx="297886" cy="337578"/>
            <a:chOff x="3103963" y="3361140"/>
            <a:chExt cx="297886" cy="337578"/>
          </a:xfrm>
        </p:grpSpPr>
        <p:sp>
          <p:nvSpPr>
            <p:cNvPr id="14595" name="Google Shape;14595;p8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6" name="Google Shape;14596;p8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7" name="Google Shape;14597;p8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8" name="Google Shape;14598;p8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9" name="Google Shape;14599;p8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0" name="Google Shape;14600;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1" name="Google Shape;14601;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2" name="Google Shape;14602;p8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3" name="Google Shape;14603;p8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4" name="Google Shape;14604;p8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5" name="Google Shape;14605;p8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6" name="Google Shape;14606;p8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7" name="Google Shape;14607;p8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8" name="Google Shape;14608;p8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9" name="Google Shape;14609;p8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0" name="Google Shape;14610;p8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1" name="Google Shape;14611;p8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2" name="Google Shape;14612;p8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3" name="Google Shape;14613;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4" name="Google Shape;14614;p8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5" name="Google Shape;14615;p8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6" name="Google Shape;14616;p8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7" name="Google Shape;14617;p8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8" name="Google Shape;14618;p8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19" name="Google Shape;14619;p85"/>
          <p:cNvGrpSpPr/>
          <p:nvPr/>
        </p:nvGrpSpPr>
        <p:grpSpPr>
          <a:xfrm>
            <a:off x="2667821" y="3361108"/>
            <a:ext cx="273046" cy="337801"/>
            <a:chOff x="2667821" y="3361108"/>
            <a:chExt cx="273046" cy="337801"/>
          </a:xfrm>
        </p:grpSpPr>
        <p:sp>
          <p:nvSpPr>
            <p:cNvPr id="14620" name="Google Shape;14620;p8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1" name="Google Shape;14621;p8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2" name="Google Shape;14622;p8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3" name="Google Shape;14623;p8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4" name="Google Shape;14624;p8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5" name="Google Shape;14625;p8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6" name="Google Shape;14626;p8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7" name="Google Shape;14627;p8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8" name="Google Shape;14628;p8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9" name="Google Shape;14629;p8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0" name="Google Shape;14630;p8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1" name="Google Shape;14631;p8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2" name="Google Shape;14632;p8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3" name="Google Shape;14633;p8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4" name="Google Shape;14634;p8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5" name="Google Shape;14635;p8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6" name="Google Shape;14636;p8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7" name="Google Shape;14637;p8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8" name="Google Shape;14638;p8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39" name="Google Shape;14639;p85"/>
          <p:cNvGrpSpPr/>
          <p:nvPr/>
        </p:nvGrpSpPr>
        <p:grpSpPr>
          <a:xfrm>
            <a:off x="2212469" y="3360313"/>
            <a:ext cx="282715" cy="338659"/>
            <a:chOff x="2212469" y="3360313"/>
            <a:chExt cx="282715" cy="338659"/>
          </a:xfrm>
        </p:grpSpPr>
        <p:sp>
          <p:nvSpPr>
            <p:cNvPr id="14640" name="Google Shape;14640;p8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1" name="Google Shape;14641;p8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2" name="Google Shape;14642;p8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43" name="Google Shape;14643;p85"/>
          <p:cNvGrpSpPr/>
          <p:nvPr/>
        </p:nvGrpSpPr>
        <p:grpSpPr>
          <a:xfrm>
            <a:off x="1768821" y="3361108"/>
            <a:ext cx="278739" cy="339074"/>
            <a:chOff x="1768821" y="3361108"/>
            <a:chExt cx="278739" cy="339074"/>
          </a:xfrm>
        </p:grpSpPr>
        <p:sp>
          <p:nvSpPr>
            <p:cNvPr id="14644" name="Google Shape;14644;p8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5" name="Google Shape;14645;p8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6" name="Google Shape;14646;p8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7" name="Google Shape;14647;p8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8" name="Google Shape;14648;p8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9" name="Google Shape;14649;p8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0" name="Google Shape;14650;p8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1" name="Google Shape;14651;p8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2" name="Google Shape;14652;p8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3" name="Google Shape;14653;p8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4" name="Google Shape;14654;p8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55" name="Google Shape;14655;p85"/>
          <p:cNvGrpSpPr/>
          <p:nvPr/>
        </p:nvGrpSpPr>
        <p:grpSpPr>
          <a:xfrm>
            <a:off x="5337883" y="3336873"/>
            <a:ext cx="307141" cy="376826"/>
            <a:chOff x="5337883" y="3336873"/>
            <a:chExt cx="307141" cy="376826"/>
          </a:xfrm>
        </p:grpSpPr>
        <p:sp>
          <p:nvSpPr>
            <p:cNvPr id="14656" name="Google Shape;14656;p8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7" name="Google Shape;14657;p8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58" name="Google Shape;14658;p85"/>
          <p:cNvGrpSpPr/>
          <p:nvPr/>
        </p:nvGrpSpPr>
        <p:grpSpPr>
          <a:xfrm>
            <a:off x="4883835" y="3337255"/>
            <a:ext cx="323425" cy="377556"/>
            <a:chOff x="4883835" y="3337255"/>
            <a:chExt cx="323425" cy="377556"/>
          </a:xfrm>
        </p:grpSpPr>
        <p:sp>
          <p:nvSpPr>
            <p:cNvPr id="14659" name="Google Shape;14659;p8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0" name="Google Shape;14660;p8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1" name="Google Shape;14661;p8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62" name="Google Shape;14662;p85"/>
          <p:cNvGrpSpPr/>
          <p:nvPr/>
        </p:nvGrpSpPr>
        <p:grpSpPr>
          <a:xfrm>
            <a:off x="6193310" y="3407289"/>
            <a:ext cx="352590" cy="237489"/>
            <a:chOff x="6193310" y="3407289"/>
            <a:chExt cx="352590" cy="237489"/>
          </a:xfrm>
        </p:grpSpPr>
        <p:sp>
          <p:nvSpPr>
            <p:cNvPr id="14663" name="Google Shape;14663;p8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4" name="Google Shape;14664;p8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5" name="Google Shape;14665;p8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6" name="Google Shape;14666;p8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7" name="Google Shape;14667;p8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68" name="Google Shape;14668;p85"/>
          <p:cNvGrpSpPr/>
          <p:nvPr/>
        </p:nvGrpSpPr>
        <p:grpSpPr>
          <a:xfrm>
            <a:off x="6637117" y="3397843"/>
            <a:ext cx="353735" cy="254504"/>
            <a:chOff x="6637117" y="3397843"/>
            <a:chExt cx="353735" cy="254504"/>
          </a:xfrm>
        </p:grpSpPr>
        <p:sp>
          <p:nvSpPr>
            <p:cNvPr id="14669" name="Google Shape;14669;p8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0" name="Google Shape;14670;p8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1" name="Google Shape;14671;p8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2" name="Google Shape;14672;p8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3" name="Google Shape;14673;p8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4" name="Google Shape;14674;p8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75" name="Google Shape;14675;p85"/>
          <p:cNvGrpSpPr/>
          <p:nvPr/>
        </p:nvGrpSpPr>
        <p:grpSpPr>
          <a:xfrm>
            <a:off x="7075994" y="3349531"/>
            <a:ext cx="360638" cy="352336"/>
            <a:chOff x="7075994" y="3349531"/>
            <a:chExt cx="360638" cy="352336"/>
          </a:xfrm>
        </p:grpSpPr>
        <p:sp>
          <p:nvSpPr>
            <p:cNvPr id="14676" name="Google Shape;14676;p8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7" name="Google Shape;14677;p8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8" name="Google Shape;14678;p8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9" name="Google Shape;14679;p8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0" name="Google Shape;14680;p8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1" name="Google Shape;14681;p8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2" name="Google Shape;14682;p8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83" name="Google Shape;14683;p85"/>
          <p:cNvGrpSpPr/>
          <p:nvPr/>
        </p:nvGrpSpPr>
        <p:grpSpPr>
          <a:xfrm>
            <a:off x="7651983" y="3349181"/>
            <a:ext cx="107183" cy="352400"/>
            <a:chOff x="7651983" y="3349181"/>
            <a:chExt cx="107183" cy="352400"/>
          </a:xfrm>
        </p:grpSpPr>
        <p:sp>
          <p:nvSpPr>
            <p:cNvPr id="14684" name="Google Shape;14684;p8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5" name="Google Shape;14685;p8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86" name="Google Shape;14686;p85"/>
          <p:cNvGrpSpPr/>
          <p:nvPr/>
        </p:nvGrpSpPr>
        <p:grpSpPr>
          <a:xfrm>
            <a:off x="7973468" y="3382322"/>
            <a:ext cx="352590" cy="287072"/>
            <a:chOff x="7973468" y="3382322"/>
            <a:chExt cx="352590" cy="287072"/>
          </a:xfrm>
        </p:grpSpPr>
        <p:sp>
          <p:nvSpPr>
            <p:cNvPr id="14687" name="Google Shape;14687;p8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8" name="Google Shape;14688;p8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9" name="Google Shape;14689;p8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0" name="Google Shape;14690;p8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1" name="Google Shape;14691;p8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2" name="Google Shape;14692;p8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3" name="Google Shape;14693;p8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4" name="Google Shape;14694;p8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5" name="Google Shape;14695;p8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6" name="Google Shape;14696;p8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7" name="Google Shape;14697;p8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8" name="Google Shape;14698;p8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30"/>
        <p:cNvGrpSpPr/>
        <p:nvPr/>
      </p:nvGrpSpPr>
      <p:grpSpPr>
        <a:xfrm>
          <a:off x="0" y="0"/>
          <a:ext cx="0" cy="0"/>
          <a:chOff x="0" y="0"/>
          <a:chExt cx="0" cy="0"/>
        </a:xfrm>
      </p:grpSpPr>
      <p:grpSp>
        <p:nvGrpSpPr>
          <p:cNvPr id="1033" name="Google Shape;1033;p43"/>
          <p:cNvGrpSpPr/>
          <p:nvPr/>
        </p:nvGrpSpPr>
        <p:grpSpPr>
          <a:xfrm>
            <a:off x="399618" y="216124"/>
            <a:ext cx="8020108" cy="4606043"/>
            <a:chOff x="399618" y="216124"/>
            <a:chExt cx="8020108" cy="4606043"/>
          </a:xfrm>
        </p:grpSpPr>
        <p:sp>
          <p:nvSpPr>
            <p:cNvPr id="1034" name="Google Shape;1034;p43"/>
            <p:cNvSpPr/>
            <p:nvPr/>
          </p:nvSpPr>
          <p:spPr>
            <a:xfrm>
              <a:off x="6616061" y="4103525"/>
              <a:ext cx="1271264" cy="718643"/>
            </a:xfrm>
            <a:custGeom>
              <a:avLst/>
              <a:gdLst/>
              <a:ahLst/>
              <a:cxnLst/>
              <a:rect l="l" t="t" r="r" b="b"/>
              <a:pathLst>
                <a:path w="16241" h="9181" extrusionOk="0">
                  <a:moveTo>
                    <a:pt x="14562" y="0"/>
                  </a:moveTo>
                  <a:lnTo>
                    <a:pt x="1" y="8228"/>
                  </a:lnTo>
                  <a:lnTo>
                    <a:pt x="1691" y="9180"/>
                  </a:lnTo>
                  <a:lnTo>
                    <a:pt x="16241" y="977"/>
                  </a:lnTo>
                  <a:lnTo>
                    <a:pt x="14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3"/>
            <p:cNvSpPr/>
            <p:nvPr/>
          </p:nvSpPr>
          <p:spPr>
            <a:xfrm flipH="1">
              <a:off x="399618" y="1143952"/>
              <a:ext cx="637007" cy="728973"/>
            </a:xfrm>
            <a:custGeom>
              <a:avLst/>
              <a:gdLst/>
              <a:ahLst/>
              <a:cxnLst/>
              <a:rect l="l" t="t" r="r" b="b"/>
              <a:pathLst>
                <a:path w="6763" h="7740" extrusionOk="0">
                  <a:moveTo>
                    <a:pt x="6763" y="1"/>
                  </a:moveTo>
                  <a:lnTo>
                    <a:pt x="0" y="3918"/>
                  </a:lnTo>
                  <a:lnTo>
                    <a:pt x="6763" y="7740"/>
                  </a:lnTo>
                  <a:lnTo>
                    <a:pt x="67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3"/>
            <p:cNvSpPr/>
            <p:nvPr/>
          </p:nvSpPr>
          <p:spPr>
            <a:xfrm flipH="1">
              <a:off x="6616040" y="216124"/>
              <a:ext cx="1803685" cy="1030346"/>
            </a:xfrm>
            <a:custGeom>
              <a:avLst/>
              <a:gdLst/>
              <a:ahLst/>
              <a:cxnLst/>
              <a:rect l="l" t="t" r="r" b="b"/>
              <a:pathLst>
                <a:path w="23385" h="13359" extrusionOk="0">
                  <a:moveTo>
                    <a:pt x="11692" y="0"/>
                  </a:moveTo>
                  <a:lnTo>
                    <a:pt x="1" y="6751"/>
                  </a:lnTo>
                  <a:lnTo>
                    <a:pt x="11692" y="13359"/>
                  </a:lnTo>
                  <a:lnTo>
                    <a:pt x="23384" y="6751"/>
                  </a:lnTo>
                  <a:lnTo>
                    <a:pt x="11692" y="0"/>
                  </a:lnTo>
                  <a:close/>
                </a:path>
              </a:pathLst>
            </a:cu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3"/>
            <p:cNvSpPr/>
            <p:nvPr/>
          </p:nvSpPr>
          <p:spPr>
            <a:xfrm rot="-5400000">
              <a:off x="853950" y="338250"/>
              <a:ext cx="1053900" cy="933600"/>
            </a:xfrm>
            <a:prstGeom prst="hexagon">
              <a:avLst>
                <a:gd name="adj" fmla="val 28631"/>
                <a:gd name="vf" fmla="val 1154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p:cNvPicPr>
            <a:picLocks noChangeAspect="1"/>
          </p:cNvPicPr>
          <p:nvPr/>
        </p:nvPicPr>
        <p:blipFill rotWithShape="1">
          <a:blip r:embed="rId3">
            <a:clrChange>
              <a:clrFrom>
                <a:srgbClr val="FFFFFF"/>
              </a:clrFrom>
              <a:clrTo>
                <a:srgbClr val="FFFFFF">
                  <a:alpha val="0"/>
                </a:srgbClr>
              </a:clrTo>
            </a:clrChange>
          </a:blip>
          <a:srcRect t="10233"/>
          <a:stretch/>
        </p:blipFill>
        <p:spPr>
          <a:xfrm>
            <a:off x="914099" y="336595"/>
            <a:ext cx="7465034" cy="4246981"/>
          </a:xfrm>
          <a:prstGeom prst="rect">
            <a:avLst/>
          </a:prstGeom>
        </p:spPr>
      </p:pic>
    </p:spTree>
    <p:extLst>
      <p:ext uri="{BB962C8B-B14F-4D97-AF65-F5344CB8AC3E}">
        <p14:creationId xmlns:p14="http://schemas.microsoft.com/office/powerpoint/2010/main" val="381234023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702"/>
        <p:cNvGrpSpPr/>
        <p:nvPr/>
      </p:nvGrpSpPr>
      <p:grpSpPr>
        <a:xfrm>
          <a:off x="0" y="0"/>
          <a:ext cx="0" cy="0"/>
          <a:chOff x="0" y="0"/>
          <a:chExt cx="0" cy="0"/>
        </a:xfrm>
      </p:grpSpPr>
      <p:sp>
        <p:nvSpPr>
          <p:cNvPr id="14703" name="Google Shape;14703;p86"/>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704" name="Google Shape;14704;p86"/>
          <p:cNvGrpSpPr/>
          <p:nvPr/>
        </p:nvGrpSpPr>
        <p:grpSpPr>
          <a:xfrm>
            <a:off x="849677" y="1500658"/>
            <a:ext cx="347872" cy="347488"/>
            <a:chOff x="849677" y="1500658"/>
            <a:chExt cx="347872" cy="347488"/>
          </a:xfrm>
        </p:grpSpPr>
        <p:sp>
          <p:nvSpPr>
            <p:cNvPr id="14705" name="Google Shape;14705;p8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6" name="Google Shape;14706;p8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7" name="Google Shape;14707;p8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8" name="Google Shape;14708;p8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9" name="Google Shape;14709;p8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0" name="Google Shape;14710;p8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11" name="Google Shape;14711;p86"/>
          <p:cNvGrpSpPr/>
          <p:nvPr/>
        </p:nvGrpSpPr>
        <p:grpSpPr>
          <a:xfrm>
            <a:off x="1415853" y="1500658"/>
            <a:ext cx="315872" cy="347488"/>
            <a:chOff x="1415853" y="1500658"/>
            <a:chExt cx="315872" cy="347488"/>
          </a:xfrm>
        </p:grpSpPr>
        <p:sp>
          <p:nvSpPr>
            <p:cNvPr id="14712" name="Google Shape;14712;p8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3" name="Google Shape;14713;p8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4" name="Google Shape;14714;p8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5" name="Google Shape;14715;p8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16" name="Google Shape;14716;p86"/>
          <p:cNvGrpSpPr/>
          <p:nvPr/>
        </p:nvGrpSpPr>
        <p:grpSpPr>
          <a:xfrm>
            <a:off x="4697389" y="1500658"/>
            <a:ext cx="347520" cy="347104"/>
            <a:chOff x="4697389" y="1500658"/>
            <a:chExt cx="347520" cy="347104"/>
          </a:xfrm>
        </p:grpSpPr>
        <p:sp>
          <p:nvSpPr>
            <p:cNvPr id="14717" name="Google Shape;14717;p8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8" name="Google Shape;14718;p8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9" name="Google Shape;14719;p8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20" name="Google Shape;14720;p86"/>
          <p:cNvGrpSpPr/>
          <p:nvPr/>
        </p:nvGrpSpPr>
        <p:grpSpPr>
          <a:xfrm>
            <a:off x="3603533" y="1964946"/>
            <a:ext cx="347520" cy="353760"/>
            <a:chOff x="3603533" y="1964946"/>
            <a:chExt cx="347520" cy="353760"/>
          </a:xfrm>
        </p:grpSpPr>
        <p:sp>
          <p:nvSpPr>
            <p:cNvPr id="14721" name="Google Shape;14721;p8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2" name="Google Shape;14722;p8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3" name="Google Shape;14723;p8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24" name="Google Shape;14724;p86"/>
          <p:cNvGrpSpPr/>
          <p:nvPr/>
        </p:nvGrpSpPr>
        <p:grpSpPr>
          <a:xfrm>
            <a:off x="1950765" y="1964338"/>
            <a:ext cx="357792" cy="352448"/>
            <a:chOff x="1950765" y="1964338"/>
            <a:chExt cx="357792" cy="352448"/>
          </a:xfrm>
        </p:grpSpPr>
        <p:sp>
          <p:nvSpPr>
            <p:cNvPr id="14725" name="Google Shape;14725;p8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6" name="Google Shape;14726;p8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7" name="Google Shape;14727;p8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8" name="Google Shape;14728;p8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29" name="Google Shape;14729;p86"/>
          <p:cNvGrpSpPr/>
          <p:nvPr/>
        </p:nvGrpSpPr>
        <p:grpSpPr>
          <a:xfrm>
            <a:off x="7435629" y="1964690"/>
            <a:ext cx="367712" cy="353248"/>
            <a:chOff x="7435629" y="1964690"/>
            <a:chExt cx="367712" cy="353248"/>
          </a:xfrm>
        </p:grpSpPr>
        <p:sp>
          <p:nvSpPr>
            <p:cNvPr id="14730" name="Google Shape;14730;p8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1" name="Google Shape;14731;p8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2" name="Google Shape;14732;p8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3" name="Google Shape;14733;p8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34" name="Google Shape;14734;p86"/>
          <p:cNvGrpSpPr/>
          <p:nvPr/>
        </p:nvGrpSpPr>
        <p:grpSpPr>
          <a:xfrm>
            <a:off x="2512749" y="1965042"/>
            <a:ext cx="333024" cy="352896"/>
            <a:chOff x="2512749" y="1965042"/>
            <a:chExt cx="333024" cy="352896"/>
          </a:xfrm>
        </p:grpSpPr>
        <p:sp>
          <p:nvSpPr>
            <p:cNvPr id="14735" name="Google Shape;14735;p8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6" name="Google Shape;14736;p8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7" name="Google Shape;14737;p8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8" name="Google Shape;14738;p8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9" name="Google Shape;14739;p8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40" name="Google Shape;14740;p86"/>
          <p:cNvGrpSpPr/>
          <p:nvPr/>
        </p:nvGrpSpPr>
        <p:grpSpPr>
          <a:xfrm>
            <a:off x="1398317" y="1981778"/>
            <a:ext cx="365792" cy="335392"/>
            <a:chOff x="1398317" y="1981778"/>
            <a:chExt cx="365792" cy="335392"/>
          </a:xfrm>
        </p:grpSpPr>
        <p:sp>
          <p:nvSpPr>
            <p:cNvPr id="14741" name="Google Shape;14741;p8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2" name="Google Shape;14742;p8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3" name="Google Shape;14743;p8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4" name="Google Shape;14744;p8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5" name="Google Shape;14745;p8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6" name="Google Shape;14746;p8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47" name="Google Shape;14747;p86"/>
          <p:cNvGrpSpPr/>
          <p:nvPr/>
        </p:nvGrpSpPr>
        <p:grpSpPr>
          <a:xfrm>
            <a:off x="3052237" y="2003570"/>
            <a:ext cx="353600" cy="314752"/>
            <a:chOff x="3052237" y="2003570"/>
            <a:chExt cx="353600" cy="314752"/>
          </a:xfrm>
        </p:grpSpPr>
        <p:sp>
          <p:nvSpPr>
            <p:cNvPr id="14748" name="Google Shape;14748;p8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9" name="Google Shape;14749;p8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0" name="Google Shape;14750;p8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51" name="Google Shape;14751;p86"/>
          <p:cNvGrpSpPr/>
          <p:nvPr/>
        </p:nvGrpSpPr>
        <p:grpSpPr>
          <a:xfrm>
            <a:off x="1404013" y="2958066"/>
            <a:ext cx="368096" cy="223968"/>
            <a:chOff x="1404013" y="2958066"/>
            <a:chExt cx="368096" cy="223968"/>
          </a:xfrm>
        </p:grpSpPr>
        <p:sp>
          <p:nvSpPr>
            <p:cNvPr id="14752" name="Google Shape;14752;p8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3" name="Google Shape;14753;p8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754" name="Google Shape;14754;p86"/>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5" name="Google Shape;14755;p86"/>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756" name="Google Shape;14756;p86"/>
          <p:cNvGrpSpPr/>
          <p:nvPr/>
        </p:nvGrpSpPr>
        <p:grpSpPr>
          <a:xfrm>
            <a:off x="1951149" y="2885202"/>
            <a:ext cx="370368" cy="367328"/>
            <a:chOff x="1951149" y="2885202"/>
            <a:chExt cx="370368" cy="367328"/>
          </a:xfrm>
        </p:grpSpPr>
        <p:sp>
          <p:nvSpPr>
            <p:cNvPr id="14757" name="Google Shape;14757;p8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8" name="Google Shape;14758;p8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9" name="Google Shape;14759;p8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60" name="Google Shape;14760;p86"/>
          <p:cNvGrpSpPr/>
          <p:nvPr/>
        </p:nvGrpSpPr>
        <p:grpSpPr>
          <a:xfrm>
            <a:off x="2501677" y="2906162"/>
            <a:ext cx="367328" cy="327296"/>
            <a:chOff x="2501677" y="2906162"/>
            <a:chExt cx="367328" cy="327296"/>
          </a:xfrm>
        </p:grpSpPr>
        <p:sp>
          <p:nvSpPr>
            <p:cNvPr id="14761" name="Google Shape;14761;p8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2" name="Google Shape;14762;p8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3" name="Google Shape;14763;p8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764" name="Google Shape;14764;p86"/>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765" name="Google Shape;14765;p86"/>
          <p:cNvGrpSpPr/>
          <p:nvPr/>
        </p:nvGrpSpPr>
        <p:grpSpPr>
          <a:xfrm>
            <a:off x="3050317" y="2893714"/>
            <a:ext cx="367712" cy="354240"/>
            <a:chOff x="3050317" y="2893714"/>
            <a:chExt cx="367712" cy="354240"/>
          </a:xfrm>
        </p:grpSpPr>
        <p:sp>
          <p:nvSpPr>
            <p:cNvPr id="14766" name="Google Shape;14766;p8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7" name="Google Shape;14767;p8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768" name="Google Shape;14768;p86"/>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9" name="Google Shape;14769;p86"/>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770" name="Google Shape;14770;p86"/>
          <p:cNvGrpSpPr/>
          <p:nvPr/>
        </p:nvGrpSpPr>
        <p:grpSpPr>
          <a:xfrm>
            <a:off x="7531277" y="2886354"/>
            <a:ext cx="185184" cy="367296"/>
            <a:chOff x="7531277" y="2886354"/>
            <a:chExt cx="185184" cy="367296"/>
          </a:xfrm>
        </p:grpSpPr>
        <p:sp>
          <p:nvSpPr>
            <p:cNvPr id="14771" name="Google Shape;14771;p8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2" name="Google Shape;14772;p8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3" name="Google Shape;14773;p8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74" name="Google Shape;14774;p86"/>
          <p:cNvGrpSpPr/>
          <p:nvPr/>
        </p:nvGrpSpPr>
        <p:grpSpPr>
          <a:xfrm>
            <a:off x="6926637" y="2886738"/>
            <a:ext cx="297184" cy="367296"/>
            <a:chOff x="6926637" y="2886738"/>
            <a:chExt cx="297184" cy="367296"/>
          </a:xfrm>
        </p:grpSpPr>
        <p:sp>
          <p:nvSpPr>
            <p:cNvPr id="14775" name="Google Shape;14775;p8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6" name="Google Shape;14776;p8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7" name="Google Shape;14777;p8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778" name="Google Shape;14778;p86"/>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9" name="Google Shape;14779;p86"/>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780" name="Google Shape;14780;p86"/>
          <p:cNvGrpSpPr/>
          <p:nvPr/>
        </p:nvGrpSpPr>
        <p:grpSpPr>
          <a:xfrm>
            <a:off x="6340653" y="2886354"/>
            <a:ext cx="370368" cy="368064"/>
            <a:chOff x="6340653" y="2886354"/>
            <a:chExt cx="370368" cy="368064"/>
          </a:xfrm>
        </p:grpSpPr>
        <p:sp>
          <p:nvSpPr>
            <p:cNvPr id="14781" name="Google Shape;14781;p8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2" name="Google Shape;14782;p8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3" name="Google Shape;14783;p8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4" name="Google Shape;14784;p8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5" name="Google Shape;14785;p8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6" name="Google Shape;14786;p8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87" name="Google Shape;14787;p86"/>
          <p:cNvGrpSpPr/>
          <p:nvPr/>
        </p:nvGrpSpPr>
        <p:grpSpPr>
          <a:xfrm>
            <a:off x="5246797" y="1981426"/>
            <a:ext cx="354752" cy="336512"/>
            <a:chOff x="5246797" y="1981426"/>
            <a:chExt cx="354752" cy="336512"/>
          </a:xfrm>
        </p:grpSpPr>
        <p:sp>
          <p:nvSpPr>
            <p:cNvPr id="14788" name="Google Shape;14788;p8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9" name="Google Shape;14789;p8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90" name="Google Shape;14790;p86"/>
          <p:cNvGrpSpPr/>
          <p:nvPr/>
        </p:nvGrpSpPr>
        <p:grpSpPr>
          <a:xfrm>
            <a:off x="4148749" y="2102066"/>
            <a:ext cx="355136" cy="216256"/>
            <a:chOff x="4148749" y="2102066"/>
            <a:chExt cx="355136" cy="216256"/>
          </a:xfrm>
        </p:grpSpPr>
        <p:sp>
          <p:nvSpPr>
            <p:cNvPr id="14791" name="Google Shape;14791;p8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2" name="Google Shape;14792;p8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93" name="Google Shape;14793;p86"/>
          <p:cNvGrpSpPr/>
          <p:nvPr/>
        </p:nvGrpSpPr>
        <p:grpSpPr>
          <a:xfrm>
            <a:off x="5794669" y="2001426"/>
            <a:ext cx="354752" cy="315360"/>
            <a:chOff x="5794669" y="2001426"/>
            <a:chExt cx="354752" cy="315360"/>
          </a:xfrm>
        </p:grpSpPr>
        <p:sp>
          <p:nvSpPr>
            <p:cNvPr id="14794" name="Google Shape;14794;p8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5" name="Google Shape;14795;p8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96" name="Google Shape;14796;p86"/>
          <p:cNvGrpSpPr/>
          <p:nvPr/>
        </p:nvGrpSpPr>
        <p:grpSpPr>
          <a:xfrm>
            <a:off x="6345229" y="2029842"/>
            <a:ext cx="352832" cy="289216"/>
            <a:chOff x="6345229" y="2029842"/>
            <a:chExt cx="352832" cy="289216"/>
          </a:xfrm>
        </p:grpSpPr>
        <p:sp>
          <p:nvSpPr>
            <p:cNvPr id="14797" name="Google Shape;14797;p8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8" name="Google Shape;14798;p8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99" name="Google Shape;14799;p86"/>
          <p:cNvGrpSpPr/>
          <p:nvPr/>
        </p:nvGrpSpPr>
        <p:grpSpPr>
          <a:xfrm>
            <a:off x="4697389" y="2036338"/>
            <a:ext cx="354752" cy="281984"/>
            <a:chOff x="4697389" y="2036338"/>
            <a:chExt cx="354752" cy="281984"/>
          </a:xfrm>
        </p:grpSpPr>
        <p:sp>
          <p:nvSpPr>
            <p:cNvPr id="14800" name="Google Shape;14800;p8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1" name="Google Shape;14801;p8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02" name="Google Shape;14802;p86"/>
          <p:cNvGrpSpPr/>
          <p:nvPr/>
        </p:nvGrpSpPr>
        <p:grpSpPr>
          <a:xfrm>
            <a:off x="1404013" y="2424754"/>
            <a:ext cx="353600" cy="354944"/>
            <a:chOff x="1404013" y="2424754"/>
            <a:chExt cx="353600" cy="354944"/>
          </a:xfrm>
        </p:grpSpPr>
        <p:sp>
          <p:nvSpPr>
            <p:cNvPr id="14803" name="Google Shape;14803;p8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4" name="Google Shape;14804;p8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5" name="Google Shape;14805;p8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6" name="Google Shape;14806;p8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7" name="Google Shape;14807;p8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08" name="Google Shape;14808;p86"/>
          <p:cNvGrpSpPr/>
          <p:nvPr/>
        </p:nvGrpSpPr>
        <p:grpSpPr>
          <a:xfrm>
            <a:off x="854253" y="2428274"/>
            <a:ext cx="355104" cy="351040"/>
            <a:chOff x="854253" y="2428274"/>
            <a:chExt cx="355104" cy="351040"/>
          </a:xfrm>
        </p:grpSpPr>
        <p:sp>
          <p:nvSpPr>
            <p:cNvPr id="14809" name="Google Shape;14809;p8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0" name="Google Shape;14810;p8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11" name="Google Shape;14811;p86"/>
          <p:cNvGrpSpPr/>
          <p:nvPr/>
        </p:nvGrpSpPr>
        <p:grpSpPr>
          <a:xfrm>
            <a:off x="6896909" y="2440946"/>
            <a:ext cx="354752" cy="275904"/>
            <a:chOff x="6896909" y="2440946"/>
            <a:chExt cx="354752" cy="275904"/>
          </a:xfrm>
        </p:grpSpPr>
        <p:sp>
          <p:nvSpPr>
            <p:cNvPr id="14812" name="Google Shape;14812;p8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3" name="Google Shape;14813;p8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814" name="Google Shape;14814;p86"/>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15" name="Google Shape;14815;p86"/>
          <p:cNvGrpSpPr/>
          <p:nvPr/>
        </p:nvGrpSpPr>
        <p:grpSpPr>
          <a:xfrm>
            <a:off x="5265069" y="2424754"/>
            <a:ext cx="321984" cy="354560"/>
            <a:chOff x="5265069" y="2424754"/>
            <a:chExt cx="321984" cy="354560"/>
          </a:xfrm>
        </p:grpSpPr>
        <p:sp>
          <p:nvSpPr>
            <p:cNvPr id="14816" name="Google Shape;14816;p8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7" name="Google Shape;14817;p8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18" name="Google Shape;14818;p86"/>
          <p:cNvGrpSpPr/>
          <p:nvPr/>
        </p:nvGrpSpPr>
        <p:grpSpPr>
          <a:xfrm>
            <a:off x="4150669" y="2466770"/>
            <a:ext cx="355104" cy="259584"/>
            <a:chOff x="4150669" y="2466770"/>
            <a:chExt cx="355104" cy="259584"/>
          </a:xfrm>
        </p:grpSpPr>
        <p:sp>
          <p:nvSpPr>
            <p:cNvPr id="14819" name="Google Shape;14819;p8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0" name="Google Shape;14820;p8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1" name="Google Shape;14821;p8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2" name="Google Shape;14822;p8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23" name="Google Shape;14823;p86"/>
          <p:cNvGrpSpPr/>
          <p:nvPr/>
        </p:nvGrpSpPr>
        <p:grpSpPr>
          <a:xfrm>
            <a:off x="4699693" y="2424946"/>
            <a:ext cx="354336" cy="353984"/>
            <a:chOff x="4699693" y="2424946"/>
            <a:chExt cx="354336" cy="353984"/>
          </a:xfrm>
        </p:grpSpPr>
        <p:sp>
          <p:nvSpPr>
            <p:cNvPr id="14824" name="Google Shape;14824;p8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5" name="Google Shape;14825;p8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826" name="Google Shape;14826;p86"/>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7" name="Google Shape;14827;p86"/>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28" name="Google Shape;14828;p86"/>
          <p:cNvGrpSpPr/>
          <p:nvPr/>
        </p:nvGrpSpPr>
        <p:grpSpPr>
          <a:xfrm>
            <a:off x="1953037" y="2552242"/>
            <a:ext cx="355136" cy="227072"/>
            <a:chOff x="1953037" y="2552242"/>
            <a:chExt cx="355136" cy="227072"/>
          </a:xfrm>
        </p:grpSpPr>
        <p:sp>
          <p:nvSpPr>
            <p:cNvPr id="14829" name="Google Shape;14829;p8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0" name="Google Shape;14830;p8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831" name="Google Shape;14831;p86"/>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32" name="Google Shape;14832;p86"/>
          <p:cNvGrpSpPr/>
          <p:nvPr/>
        </p:nvGrpSpPr>
        <p:grpSpPr>
          <a:xfrm>
            <a:off x="2500941" y="2527218"/>
            <a:ext cx="355104" cy="250944"/>
            <a:chOff x="2500941" y="2527218"/>
            <a:chExt cx="355104" cy="250944"/>
          </a:xfrm>
        </p:grpSpPr>
        <p:sp>
          <p:nvSpPr>
            <p:cNvPr id="14833" name="Google Shape;14833;p8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4" name="Google Shape;14834;p8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5" name="Google Shape;14835;p8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6" name="Google Shape;14836;p8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7" name="Google Shape;14837;p8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838" name="Google Shape;14838;p86"/>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39" name="Google Shape;14839;p86"/>
          <p:cNvGrpSpPr/>
          <p:nvPr/>
        </p:nvGrpSpPr>
        <p:grpSpPr>
          <a:xfrm>
            <a:off x="7993805" y="2427122"/>
            <a:ext cx="356256" cy="351808"/>
            <a:chOff x="7993805" y="2427122"/>
            <a:chExt cx="356256" cy="351808"/>
          </a:xfrm>
        </p:grpSpPr>
        <p:sp>
          <p:nvSpPr>
            <p:cNvPr id="14840" name="Google Shape;14840;p8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1" name="Google Shape;14841;p8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2" name="Google Shape;14842;p8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43" name="Google Shape;14843;p86"/>
          <p:cNvGrpSpPr/>
          <p:nvPr/>
        </p:nvGrpSpPr>
        <p:grpSpPr>
          <a:xfrm>
            <a:off x="878637" y="1965010"/>
            <a:ext cx="308640" cy="353312"/>
            <a:chOff x="878637" y="1965010"/>
            <a:chExt cx="308640" cy="353312"/>
          </a:xfrm>
        </p:grpSpPr>
        <p:sp>
          <p:nvSpPr>
            <p:cNvPr id="14844" name="Google Shape;14844;p8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5" name="Google Shape;14845;p8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6" name="Google Shape;14846;p8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47" name="Google Shape;14847;p86"/>
          <p:cNvGrpSpPr/>
          <p:nvPr/>
        </p:nvGrpSpPr>
        <p:grpSpPr>
          <a:xfrm>
            <a:off x="6896141" y="1964722"/>
            <a:ext cx="348256" cy="352448"/>
            <a:chOff x="6896141" y="1964722"/>
            <a:chExt cx="348256" cy="352448"/>
          </a:xfrm>
        </p:grpSpPr>
        <p:sp>
          <p:nvSpPr>
            <p:cNvPr id="14848" name="Google Shape;14848;p8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9" name="Google Shape;14849;p8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0" name="Google Shape;14850;p8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51" name="Google Shape;14851;p86"/>
          <p:cNvGrpSpPr/>
          <p:nvPr/>
        </p:nvGrpSpPr>
        <p:grpSpPr>
          <a:xfrm>
            <a:off x="7989997" y="2015378"/>
            <a:ext cx="355136" cy="303328"/>
            <a:chOff x="7989997" y="2015378"/>
            <a:chExt cx="355136" cy="303328"/>
          </a:xfrm>
        </p:grpSpPr>
        <p:sp>
          <p:nvSpPr>
            <p:cNvPr id="14852" name="Google Shape;14852;p8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3" name="Google Shape;14853;p8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4" name="Google Shape;14854;p8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55" name="Google Shape;14855;p86"/>
          <p:cNvGrpSpPr/>
          <p:nvPr/>
        </p:nvGrpSpPr>
        <p:grpSpPr>
          <a:xfrm>
            <a:off x="3598221" y="1509362"/>
            <a:ext cx="348640" cy="330784"/>
            <a:chOff x="3598221" y="1509362"/>
            <a:chExt cx="348640" cy="330784"/>
          </a:xfrm>
        </p:grpSpPr>
        <p:sp>
          <p:nvSpPr>
            <p:cNvPr id="14856" name="Google Shape;14856;p8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7" name="Google Shape;14857;p8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8" name="Google Shape;14858;p8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9" name="Google Shape;14859;p8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60" name="Google Shape;14860;p86"/>
          <p:cNvGrpSpPr/>
          <p:nvPr/>
        </p:nvGrpSpPr>
        <p:grpSpPr>
          <a:xfrm>
            <a:off x="5246797" y="1500658"/>
            <a:ext cx="347872" cy="347488"/>
            <a:chOff x="5246797" y="1500658"/>
            <a:chExt cx="347872" cy="347488"/>
          </a:xfrm>
        </p:grpSpPr>
        <p:sp>
          <p:nvSpPr>
            <p:cNvPr id="14861" name="Google Shape;14861;p8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2" name="Google Shape;14862;p8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3" name="Google Shape;14863;p8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4" name="Google Shape;14864;p8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65" name="Google Shape;14865;p86"/>
          <p:cNvGrpSpPr/>
          <p:nvPr/>
        </p:nvGrpSpPr>
        <p:grpSpPr>
          <a:xfrm>
            <a:off x="5796589" y="1500658"/>
            <a:ext cx="349024" cy="346752"/>
            <a:chOff x="5796589" y="1500658"/>
            <a:chExt cx="349024" cy="346752"/>
          </a:xfrm>
        </p:grpSpPr>
        <p:sp>
          <p:nvSpPr>
            <p:cNvPr id="14866" name="Google Shape;14866;p8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867" name="Google Shape;14867;p86"/>
            <p:cNvGrpSpPr/>
            <p:nvPr/>
          </p:nvGrpSpPr>
          <p:grpSpPr>
            <a:xfrm>
              <a:off x="5796589" y="1500658"/>
              <a:ext cx="349024" cy="346752"/>
              <a:chOff x="5796589" y="1500658"/>
              <a:chExt cx="349024" cy="346752"/>
            </a:xfrm>
          </p:grpSpPr>
          <p:sp>
            <p:nvSpPr>
              <p:cNvPr id="14868" name="Google Shape;14868;p8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9" name="Google Shape;14869;p8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0" name="Google Shape;14870;p8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1" name="Google Shape;14871;p8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4872" name="Google Shape;14872;p86"/>
          <p:cNvGrpSpPr/>
          <p:nvPr/>
        </p:nvGrpSpPr>
        <p:grpSpPr>
          <a:xfrm>
            <a:off x="6895373" y="1502578"/>
            <a:ext cx="348640" cy="343296"/>
            <a:chOff x="6895373" y="1502578"/>
            <a:chExt cx="348640" cy="343296"/>
          </a:xfrm>
        </p:grpSpPr>
        <p:sp>
          <p:nvSpPr>
            <p:cNvPr id="14873" name="Google Shape;14873;p8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4" name="Google Shape;14874;p8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5" name="Google Shape;14875;p8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76" name="Google Shape;14876;p86"/>
          <p:cNvGrpSpPr/>
          <p:nvPr/>
        </p:nvGrpSpPr>
        <p:grpSpPr>
          <a:xfrm>
            <a:off x="4147597" y="1505458"/>
            <a:ext cx="347904" cy="336992"/>
            <a:chOff x="4147597" y="1505458"/>
            <a:chExt cx="347904" cy="336992"/>
          </a:xfrm>
        </p:grpSpPr>
        <p:sp>
          <p:nvSpPr>
            <p:cNvPr id="14877" name="Google Shape;14877;p8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8" name="Google Shape;14878;p8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9" name="Google Shape;14879;p8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0" name="Google Shape;14880;p8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1" name="Google Shape;14881;p8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2" name="Google Shape;14882;p8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3" name="Google Shape;14883;p8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84" name="Google Shape;14884;p86"/>
          <p:cNvGrpSpPr/>
          <p:nvPr/>
        </p:nvGrpSpPr>
        <p:grpSpPr>
          <a:xfrm>
            <a:off x="2499405" y="1499890"/>
            <a:ext cx="347488" cy="348256"/>
            <a:chOff x="2499405" y="1499890"/>
            <a:chExt cx="347488" cy="348256"/>
          </a:xfrm>
        </p:grpSpPr>
        <p:sp>
          <p:nvSpPr>
            <p:cNvPr id="14885" name="Google Shape;14885;p8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6" name="Google Shape;14886;p8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7" name="Google Shape;14887;p8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8" name="Google Shape;14888;p8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9" name="Google Shape;14889;p8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90" name="Google Shape;14890;p86"/>
          <p:cNvGrpSpPr/>
          <p:nvPr/>
        </p:nvGrpSpPr>
        <p:grpSpPr>
          <a:xfrm>
            <a:off x="1956845" y="1500498"/>
            <a:ext cx="331520" cy="348032"/>
            <a:chOff x="1956845" y="1500498"/>
            <a:chExt cx="331520" cy="348032"/>
          </a:xfrm>
        </p:grpSpPr>
        <p:sp>
          <p:nvSpPr>
            <p:cNvPr id="14891" name="Google Shape;14891;p8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2" name="Google Shape;14892;p8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3" name="Google Shape;14893;p8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4" name="Google Shape;14894;p8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5" name="Google Shape;14895;p8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6" name="Google Shape;14896;p8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7" name="Google Shape;14897;p8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8" name="Google Shape;14898;p8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9" name="Google Shape;14899;p8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0" name="Google Shape;14900;p8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1" name="Google Shape;14901;p8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2" name="Google Shape;14902;p8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03" name="Google Shape;14903;p86"/>
          <p:cNvGrpSpPr/>
          <p:nvPr/>
        </p:nvGrpSpPr>
        <p:grpSpPr>
          <a:xfrm>
            <a:off x="6345613" y="1549874"/>
            <a:ext cx="348640" cy="250656"/>
            <a:chOff x="6345613" y="1549874"/>
            <a:chExt cx="348640" cy="250656"/>
          </a:xfrm>
        </p:grpSpPr>
        <p:sp>
          <p:nvSpPr>
            <p:cNvPr id="14904" name="Google Shape;14904;p8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5" name="Google Shape;14905;p8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6" name="Google Shape;14906;p8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7" name="Google Shape;14907;p8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8" name="Google Shape;14908;p8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9" name="Google Shape;14909;p8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10" name="Google Shape;14910;p86"/>
          <p:cNvGrpSpPr/>
          <p:nvPr/>
        </p:nvGrpSpPr>
        <p:grpSpPr>
          <a:xfrm>
            <a:off x="7444781" y="1507026"/>
            <a:ext cx="348640" cy="334272"/>
            <a:chOff x="7444781" y="1507026"/>
            <a:chExt cx="348640" cy="334272"/>
          </a:xfrm>
        </p:grpSpPr>
        <p:sp>
          <p:nvSpPr>
            <p:cNvPr id="14911" name="Google Shape;14911;p8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2" name="Google Shape;14912;p8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3" name="Google Shape;14913;p8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4" name="Google Shape;14914;p8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5" name="Google Shape;14915;p8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16" name="Google Shape;14916;p86"/>
          <p:cNvGrpSpPr/>
          <p:nvPr/>
        </p:nvGrpSpPr>
        <p:grpSpPr>
          <a:xfrm>
            <a:off x="7995341" y="1506738"/>
            <a:ext cx="347872" cy="334944"/>
            <a:chOff x="7995341" y="1506738"/>
            <a:chExt cx="347872" cy="334944"/>
          </a:xfrm>
        </p:grpSpPr>
        <p:sp>
          <p:nvSpPr>
            <p:cNvPr id="14917" name="Google Shape;14917;p8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8" name="Google Shape;14918;p8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9" name="Google Shape;14919;p8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0" name="Google Shape;14920;p8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1" name="Google Shape;14921;p8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2" name="Google Shape;14922;p8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23" name="Google Shape;14923;p86"/>
          <p:cNvGrpSpPr/>
          <p:nvPr/>
        </p:nvGrpSpPr>
        <p:grpSpPr>
          <a:xfrm>
            <a:off x="3048045" y="1522930"/>
            <a:ext cx="347872" cy="303904"/>
            <a:chOff x="3048045" y="1522930"/>
            <a:chExt cx="347872" cy="303904"/>
          </a:xfrm>
        </p:grpSpPr>
        <p:sp>
          <p:nvSpPr>
            <p:cNvPr id="14924" name="Google Shape;14924;p8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925" name="Google Shape;14925;p86"/>
            <p:cNvGrpSpPr/>
            <p:nvPr/>
          </p:nvGrpSpPr>
          <p:grpSpPr>
            <a:xfrm>
              <a:off x="3048045" y="1522930"/>
              <a:ext cx="347872" cy="303904"/>
              <a:chOff x="3048045" y="1522930"/>
              <a:chExt cx="347872" cy="303904"/>
            </a:xfrm>
          </p:grpSpPr>
          <p:sp>
            <p:nvSpPr>
              <p:cNvPr id="14926" name="Google Shape;14926;p8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7" name="Google Shape;14927;p8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4928" name="Google Shape;14928;p86"/>
          <p:cNvGrpSpPr/>
          <p:nvPr/>
        </p:nvGrpSpPr>
        <p:grpSpPr>
          <a:xfrm>
            <a:off x="1133133" y="3351922"/>
            <a:ext cx="313984" cy="358560"/>
            <a:chOff x="1133133" y="3351922"/>
            <a:chExt cx="313984" cy="358560"/>
          </a:xfrm>
        </p:grpSpPr>
        <p:sp>
          <p:nvSpPr>
            <p:cNvPr id="14929" name="Google Shape;14929;p8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0" name="Google Shape;14930;p8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1" name="Google Shape;14931;p8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2" name="Google Shape;14932;p8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3" name="Google Shape;14933;p8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4" name="Google Shape;14934;p8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5" name="Google Shape;14935;p8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6" name="Google Shape;14936;p8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7" name="Google Shape;14937;p8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8" name="Google Shape;14938;p8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9" name="Google Shape;14939;p8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0" name="Google Shape;14940;p8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1" name="Google Shape;14941;p8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2" name="Google Shape;14942;p8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3" name="Google Shape;14943;p8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4" name="Google Shape;14944;p8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945" name="Google Shape;14945;p86"/>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946" name="Google Shape;14946;p86"/>
          <p:cNvGrpSpPr/>
          <p:nvPr/>
        </p:nvGrpSpPr>
        <p:grpSpPr>
          <a:xfrm>
            <a:off x="2795053" y="3352594"/>
            <a:ext cx="288448" cy="357120"/>
            <a:chOff x="2795053" y="3352594"/>
            <a:chExt cx="288448" cy="357120"/>
          </a:xfrm>
        </p:grpSpPr>
        <p:sp>
          <p:nvSpPr>
            <p:cNvPr id="14947" name="Google Shape;14947;p8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8" name="Google Shape;14948;p8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9" name="Google Shape;14949;p8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0" name="Google Shape;14950;p8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1" name="Google Shape;14951;p8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2" name="Google Shape;14952;p8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3" name="Google Shape;14953;p8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4" name="Google Shape;14954;p8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5" name="Google Shape;14955;p8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56" name="Google Shape;14956;p86"/>
          <p:cNvGrpSpPr/>
          <p:nvPr/>
        </p:nvGrpSpPr>
        <p:grpSpPr>
          <a:xfrm>
            <a:off x="2236525" y="3353202"/>
            <a:ext cx="304832" cy="356512"/>
            <a:chOff x="2236525" y="3353202"/>
            <a:chExt cx="304832" cy="356512"/>
          </a:xfrm>
        </p:grpSpPr>
        <p:sp>
          <p:nvSpPr>
            <p:cNvPr id="14957" name="Google Shape;14957;p8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8" name="Google Shape;14958;p8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9" name="Google Shape;14959;p8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60" name="Google Shape;14960;p86"/>
          <p:cNvGrpSpPr/>
          <p:nvPr/>
        </p:nvGrpSpPr>
        <p:grpSpPr>
          <a:xfrm>
            <a:off x="3910637" y="3352690"/>
            <a:ext cx="256800" cy="357024"/>
            <a:chOff x="3910637" y="3352690"/>
            <a:chExt cx="256800" cy="357024"/>
          </a:xfrm>
        </p:grpSpPr>
        <p:sp>
          <p:nvSpPr>
            <p:cNvPr id="14961" name="Google Shape;14961;p8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2" name="Google Shape;14962;p8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3" name="Google Shape;14963;p8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64" name="Google Shape;14964;p86"/>
          <p:cNvGrpSpPr/>
          <p:nvPr/>
        </p:nvGrpSpPr>
        <p:grpSpPr>
          <a:xfrm>
            <a:off x="6056429" y="3351922"/>
            <a:ext cx="360064" cy="360096"/>
            <a:chOff x="6056429" y="3351922"/>
            <a:chExt cx="360064" cy="360096"/>
          </a:xfrm>
        </p:grpSpPr>
        <p:sp>
          <p:nvSpPr>
            <p:cNvPr id="14965" name="Google Shape;14965;p8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6" name="Google Shape;14966;p8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7" name="Google Shape;14967;p8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68" name="Google Shape;14968;p86"/>
          <p:cNvGrpSpPr/>
          <p:nvPr/>
        </p:nvGrpSpPr>
        <p:grpSpPr>
          <a:xfrm>
            <a:off x="6608877" y="3353074"/>
            <a:ext cx="357408" cy="357408"/>
            <a:chOff x="6608877" y="3353074"/>
            <a:chExt cx="357408" cy="357408"/>
          </a:xfrm>
        </p:grpSpPr>
        <p:sp>
          <p:nvSpPr>
            <p:cNvPr id="14969" name="Google Shape;14969;p8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0" name="Google Shape;14970;p8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1" name="Google Shape;14971;p8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2" name="Google Shape;14972;p8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3" name="Google Shape;14973;p8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4" name="Google Shape;14974;p8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5" name="Google Shape;14975;p8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976" name="Google Shape;14976;p86"/>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977" name="Google Shape;14977;p86"/>
          <p:cNvGrpSpPr/>
          <p:nvPr/>
        </p:nvGrpSpPr>
        <p:grpSpPr>
          <a:xfrm>
            <a:off x="3316269" y="3352402"/>
            <a:ext cx="344832" cy="356544"/>
            <a:chOff x="3316269" y="3352402"/>
            <a:chExt cx="344832" cy="356544"/>
          </a:xfrm>
        </p:grpSpPr>
        <p:sp>
          <p:nvSpPr>
            <p:cNvPr id="14978" name="Google Shape;14978;p8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9" name="Google Shape;14979;p8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0" name="Google Shape;14980;p8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981" name="Google Shape;14981;p86"/>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982" name="Google Shape;14982;p86"/>
          <p:cNvGrpSpPr/>
          <p:nvPr/>
        </p:nvGrpSpPr>
        <p:grpSpPr>
          <a:xfrm>
            <a:off x="4959533" y="3370226"/>
            <a:ext cx="357408" cy="323488"/>
            <a:chOff x="4959533" y="3370226"/>
            <a:chExt cx="357408" cy="323488"/>
          </a:xfrm>
        </p:grpSpPr>
        <p:sp>
          <p:nvSpPr>
            <p:cNvPr id="14983" name="Google Shape;14983;p8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4" name="Google Shape;14984;p8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85" name="Google Shape;14985;p86"/>
          <p:cNvGrpSpPr/>
          <p:nvPr/>
        </p:nvGrpSpPr>
        <p:grpSpPr>
          <a:xfrm>
            <a:off x="7158637" y="3353074"/>
            <a:ext cx="357056" cy="357408"/>
            <a:chOff x="7158637" y="3353074"/>
            <a:chExt cx="357056" cy="357408"/>
          </a:xfrm>
        </p:grpSpPr>
        <p:sp>
          <p:nvSpPr>
            <p:cNvPr id="14986" name="Google Shape;14986;p8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7" name="Google Shape;14987;p8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8" name="Google Shape;14988;p8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9" name="Google Shape;14989;p8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90" name="Google Shape;14990;p86"/>
          <p:cNvGrpSpPr/>
          <p:nvPr/>
        </p:nvGrpSpPr>
        <p:grpSpPr>
          <a:xfrm>
            <a:off x="5508909" y="3371506"/>
            <a:ext cx="358560" cy="319552"/>
            <a:chOff x="5508909" y="3371506"/>
            <a:chExt cx="358560" cy="319552"/>
          </a:xfrm>
        </p:grpSpPr>
        <p:sp>
          <p:nvSpPr>
            <p:cNvPr id="14991" name="Google Shape;14991;p8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2" name="Google Shape;14992;p8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3" name="Google Shape;14993;p8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4" name="Google Shape;14994;p8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5" name="Google Shape;14995;p8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6" name="Google Shape;14996;p8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7" name="Google Shape;14997;p8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8" name="Google Shape;14998;p8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9" name="Google Shape;14999;p8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0" name="Google Shape;15000;p8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004"/>
        <p:cNvGrpSpPr/>
        <p:nvPr/>
      </p:nvGrpSpPr>
      <p:grpSpPr>
        <a:xfrm>
          <a:off x="0" y="0"/>
          <a:ext cx="0" cy="0"/>
          <a:chOff x="0" y="0"/>
          <a:chExt cx="0" cy="0"/>
        </a:xfrm>
      </p:grpSpPr>
      <p:sp>
        <p:nvSpPr>
          <p:cNvPr id="15005" name="Google Shape;15005;p87"/>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5006" name="Google Shape;15006;p87"/>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007" name="Google Shape;15007;p87"/>
          <p:cNvGrpSpPr/>
          <p:nvPr/>
        </p:nvGrpSpPr>
        <p:grpSpPr>
          <a:xfrm>
            <a:off x="3303268" y="3817349"/>
            <a:ext cx="346056" cy="345674"/>
            <a:chOff x="3303268" y="3817349"/>
            <a:chExt cx="346056" cy="345674"/>
          </a:xfrm>
        </p:grpSpPr>
        <p:sp>
          <p:nvSpPr>
            <p:cNvPr id="15008" name="Google Shape;15008;p8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9" name="Google Shape;15009;p8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0" name="Google Shape;15010;p8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1" name="Google Shape;15011;p8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12" name="Google Shape;15012;p87"/>
          <p:cNvGrpSpPr/>
          <p:nvPr/>
        </p:nvGrpSpPr>
        <p:grpSpPr>
          <a:xfrm>
            <a:off x="3752358" y="3817349"/>
            <a:ext cx="346056" cy="345674"/>
            <a:chOff x="3752358" y="3817349"/>
            <a:chExt cx="346056" cy="345674"/>
          </a:xfrm>
        </p:grpSpPr>
        <p:sp>
          <p:nvSpPr>
            <p:cNvPr id="15013" name="Google Shape;15013;p8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4" name="Google Shape;15014;p8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5" name="Google Shape;15015;p8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6" name="Google Shape;15016;p8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17" name="Google Shape;15017;p87"/>
          <p:cNvGrpSpPr/>
          <p:nvPr/>
        </p:nvGrpSpPr>
        <p:grpSpPr>
          <a:xfrm>
            <a:off x="5100008" y="3817349"/>
            <a:ext cx="346024" cy="345674"/>
            <a:chOff x="5100008" y="3817349"/>
            <a:chExt cx="346024" cy="345674"/>
          </a:xfrm>
        </p:grpSpPr>
        <p:sp>
          <p:nvSpPr>
            <p:cNvPr id="15018" name="Google Shape;15018;p8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9" name="Google Shape;15019;p8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0" name="Google Shape;15020;p8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21" name="Google Shape;15021;p87"/>
          <p:cNvGrpSpPr/>
          <p:nvPr/>
        </p:nvGrpSpPr>
        <p:grpSpPr>
          <a:xfrm>
            <a:off x="5998919" y="3817349"/>
            <a:ext cx="345674" cy="345674"/>
            <a:chOff x="5998919" y="3817349"/>
            <a:chExt cx="345674" cy="345674"/>
          </a:xfrm>
        </p:grpSpPr>
        <p:sp>
          <p:nvSpPr>
            <p:cNvPr id="15022" name="Google Shape;15022;p8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3" name="Google Shape;15023;p8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4" name="Google Shape;15024;p8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25" name="Google Shape;15025;p87"/>
          <p:cNvGrpSpPr/>
          <p:nvPr/>
        </p:nvGrpSpPr>
        <p:grpSpPr>
          <a:xfrm>
            <a:off x="4201447" y="3817349"/>
            <a:ext cx="346024" cy="345674"/>
            <a:chOff x="4201447" y="3817349"/>
            <a:chExt cx="346024" cy="345674"/>
          </a:xfrm>
        </p:grpSpPr>
        <p:sp>
          <p:nvSpPr>
            <p:cNvPr id="15026" name="Google Shape;15026;p8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7" name="Google Shape;15027;p8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28" name="Google Shape;15028;p87"/>
          <p:cNvGrpSpPr/>
          <p:nvPr/>
        </p:nvGrpSpPr>
        <p:grpSpPr>
          <a:xfrm>
            <a:off x="4650919" y="3817349"/>
            <a:ext cx="346024" cy="345674"/>
            <a:chOff x="4650919" y="3817349"/>
            <a:chExt cx="346024" cy="345674"/>
          </a:xfrm>
        </p:grpSpPr>
        <p:sp>
          <p:nvSpPr>
            <p:cNvPr id="15029" name="Google Shape;15029;p8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0" name="Google Shape;15030;p8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1" name="Google Shape;15031;p8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32" name="Google Shape;15032;p87"/>
          <p:cNvGrpSpPr/>
          <p:nvPr/>
        </p:nvGrpSpPr>
        <p:grpSpPr>
          <a:xfrm>
            <a:off x="5549861" y="3817349"/>
            <a:ext cx="345642" cy="345674"/>
            <a:chOff x="5549861" y="3817349"/>
            <a:chExt cx="345642" cy="345674"/>
          </a:xfrm>
        </p:grpSpPr>
        <p:sp>
          <p:nvSpPr>
            <p:cNvPr id="15033" name="Google Shape;15033;p8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4" name="Google Shape;15034;p8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5" name="Google Shape;15035;p8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36" name="Google Shape;15036;p87"/>
          <p:cNvGrpSpPr/>
          <p:nvPr/>
        </p:nvGrpSpPr>
        <p:grpSpPr>
          <a:xfrm>
            <a:off x="1306445" y="3397829"/>
            <a:ext cx="367255" cy="269855"/>
            <a:chOff x="1306445" y="3397829"/>
            <a:chExt cx="367255" cy="269855"/>
          </a:xfrm>
        </p:grpSpPr>
        <p:sp>
          <p:nvSpPr>
            <p:cNvPr id="15037" name="Google Shape;15037;p8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8" name="Google Shape;15038;p8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9" name="Google Shape;15039;p8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0" name="Google Shape;15040;p8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1" name="Google Shape;15041;p8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2" name="Google Shape;15042;p8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43" name="Google Shape;15043;p87"/>
          <p:cNvGrpSpPr/>
          <p:nvPr/>
        </p:nvGrpSpPr>
        <p:grpSpPr>
          <a:xfrm>
            <a:off x="1781317" y="3391400"/>
            <a:ext cx="367255" cy="282364"/>
            <a:chOff x="1781317" y="3391400"/>
            <a:chExt cx="367255" cy="282364"/>
          </a:xfrm>
        </p:grpSpPr>
        <p:sp>
          <p:nvSpPr>
            <p:cNvPr id="15044" name="Google Shape;15044;p8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5" name="Google Shape;15045;p8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6" name="Google Shape;15046;p8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7" name="Google Shape;15047;p8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8" name="Google Shape;15048;p8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9" name="Google Shape;15049;p8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50" name="Google Shape;15050;p87"/>
          <p:cNvGrpSpPr/>
          <p:nvPr/>
        </p:nvGrpSpPr>
        <p:grpSpPr>
          <a:xfrm>
            <a:off x="3678830" y="3370933"/>
            <a:ext cx="369164" cy="323297"/>
            <a:chOff x="3678830" y="3370933"/>
            <a:chExt cx="369164" cy="323297"/>
          </a:xfrm>
        </p:grpSpPr>
        <p:sp>
          <p:nvSpPr>
            <p:cNvPr id="15051" name="Google Shape;15051;p8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2" name="Google Shape;15052;p8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3" name="Google Shape;15053;p8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4" name="Google Shape;15054;p8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5" name="Google Shape;15055;p8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6" name="Google Shape;15056;p8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7" name="Google Shape;15057;p8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8" name="Google Shape;15058;p8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9" name="Google Shape;15059;p8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0" name="Google Shape;15060;p8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1" name="Google Shape;15061;p8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62" name="Google Shape;15062;p87"/>
          <p:cNvGrpSpPr/>
          <p:nvPr/>
        </p:nvGrpSpPr>
        <p:grpSpPr>
          <a:xfrm>
            <a:off x="859265" y="3348175"/>
            <a:ext cx="312316" cy="368400"/>
            <a:chOff x="859265" y="3348175"/>
            <a:chExt cx="312316" cy="368400"/>
          </a:xfrm>
        </p:grpSpPr>
        <p:sp>
          <p:nvSpPr>
            <p:cNvPr id="15063" name="Google Shape;15063;p8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4" name="Google Shape;15064;p8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5" name="Google Shape;15065;p8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6" name="Google Shape;15066;p8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7" name="Google Shape;15067;p8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068" name="Google Shape;15068;p87"/>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069" name="Google Shape;15069;p87"/>
          <p:cNvGrpSpPr/>
          <p:nvPr/>
        </p:nvGrpSpPr>
        <p:grpSpPr>
          <a:xfrm>
            <a:off x="2766377" y="3361015"/>
            <a:ext cx="330111" cy="308908"/>
            <a:chOff x="2766264" y="3394042"/>
            <a:chExt cx="294873" cy="275934"/>
          </a:xfrm>
        </p:grpSpPr>
        <p:sp>
          <p:nvSpPr>
            <p:cNvPr id="15070" name="Google Shape;15070;p8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1" name="Google Shape;15071;p8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2" name="Google Shape;15072;p8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3" name="Google Shape;15073;p8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74" name="Google Shape;15074;p87"/>
          <p:cNvGrpSpPr/>
          <p:nvPr/>
        </p:nvGrpSpPr>
        <p:grpSpPr>
          <a:xfrm>
            <a:off x="3214972" y="3359188"/>
            <a:ext cx="346406" cy="347552"/>
            <a:chOff x="3214972" y="3359188"/>
            <a:chExt cx="346406" cy="347552"/>
          </a:xfrm>
        </p:grpSpPr>
        <p:sp>
          <p:nvSpPr>
            <p:cNvPr id="15075" name="Google Shape;15075;p8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6" name="Google Shape;15076;p8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7" name="Google Shape;15077;p8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8" name="Google Shape;15078;p8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9" name="Google Shape;15079;p8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0" name="Google Shape;15080;p8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1" name="Google Shape;15081;p8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2" name="Google Shape;15082;p8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3" name="Google Shape;15083;p8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4" name="Google Shape;15084;p8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5" name="Google Shape;15085;p8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6" name="Google Shape;15086;p8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7" name="Google Shape;15087;p8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8" name="Google Shape;15088;p8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89" name="Google Shape;15089;p87"/>
          <p:cNvGrpSpPr/>
          <p:nvPr/>
        </p:nvGrpSpPr>
        <p:grpSpPr>
          <a:xfrm>
            <a:off x="4629306" y="3409193"/>
            <a:ext cx="367255" cy="244486"/>
            <a:chOff x="4629306" y="3409193"/>
            <a:chExt cx="367255" cy="244486"/>
          </a:xfrm>
        </p:grpSpPr>
        <p:sp>
          <p:nvSpPr>
            <p:cNvPr id="15090" name="Google Shape;15090;p8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1" name="Google Shape;15091;p8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2" name="Google Shape;15092;p8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3" name="Google Shape;15093;p8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4" name="Google Shape;15094;p8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5" name="Google Shape;15095;p8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6" name="Google Shape;15096;p8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7" name="Google Shape;15097;p8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8" name="Google Shape;15098;p8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9" name="Google Shape;15099;p8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00" name="Google Shape;15100;p87"/>
          <p:cNvGrpSpPr/>
          <p:nvPr/>
        </p:nvGrpSpPr>
        <p:grpSpPr>
          <a:xfrm>
            <a:off x="4193490" y="3350084"/>
            <a:ext cx="289940" cy="334661"/>
            <a:chOff x="4193490" y="3350084"/>
            <a:chExt cx="289940" cy="334661"/>
          </a:xfrm>
        </p:grpSpPr>
        <p:sp>
          <p:nvSpPr>
            <p:cNvPr id="15101" name="Google Shape;15101;p8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2" name="Google Shape;15102;p8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3" name="Google Shape;15103;p8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4" name="Google Shape;15104;p8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5" name="Google Shape;15105;p8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6" name="Google Shape;15106;p8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7" name="Google Shape;15107;p8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8" name="Google Shape;15108;p8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9" name="Google Shape;15109;p8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0" name="Google Shape;15110;p8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11" name="Google Shape;15111;p87"/>
          <p:cNvGrpSpPr/>
          <p:nvPr/>
        </p:nvGrpSpPr>
        <p:grpSpPr>
          <a:xfrm>
            <a:off x="6533281" y="3351230"/>
            <a:ext cx="357037" cy="357005"/>
            <a:chOff x="6533281" y="3351230"/>
            <a:chExt cx="357037" cy="357005"/>
          </a:xfrm>
        </p:grpSpPr>
        <p:sp>
          <p:nvSpPr>
            <p:cNvPr id="15112" name="Google Shape;15112;p8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3" name="Google Shape;15113;p8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4" name="Google Shape;15114;p8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15" name="Google Shape;15115;p87"/>
          <p:cNvGrpSpPr/>
          <p:nvPr/>
        </p:nvGrpSpPr>
        <p:grpSpPr>
          <a:xfrm>
            <a:off x="6058441" y="3351230"/>
            <a:ext cx="357387" cy="357005"/>
            <a:chOff x="6058441" y="3351230"/>
            <a:chExt cx="357387" cy="357005"/>
          </a:xfrm>
        </p:grpSpPr>
        <p:sp>
          <p:nvSpPr>
            <p:cNvPr id="15116" name="Google Shape;15116;p8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7" name="Google Shape;15117;p8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18" name="Google Shape;15118;p87"/>
          <p:cNvGrpSpPr/>
          <p:nvPr/>
        </p:nvGrpSpPr>
        <p:grpSpPr>
          <a:xfrm>
            <a:off x="7957483" y="3350848"/>
            <a:ext cx="357387" cy="357387"/>
            <a:chOff x="7957483" y="3350848"/>
            <a:chExt cx="357387" cy="357387"/>
          </a:xfrm>
        </p:grpSpPr>
        <p:sp>
          <p:nvSpPr>
            <p:cNvPr id="15119" name="Google Shape;15119;p8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0" name="Google Shape;15120;p8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1" name="Google Shape;15121;p8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22" name="Google Shape;15122;p87"/>
          <p:cNvGrpSpPr/>
          <p:nvPr/>
        </p:nvGrpSpPr>
        <p:grpSpPr>
          <a:xfrm>
            <a:off x="7007771" y="3351230"/>
            <a:ext cx="357387" cy="357005"/>
            <a:chOff x="7007771" y="3351230"/>
            <a:chExt cx="357387" cy="357005"/>
          </a:xfrm>
        </p:grpSpPr>
        <p:sp>
          <p:nvSpPr>
            <p:cNvPr id="15123" name="Google Shape;15123;p8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4" name="Google Shape;15124;p8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5" name="Google Shape;15125;p8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6" name="Google Shape;15126;p8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7" name="Google Shape;15127;p8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28" name="Google Shape;15128;p87"/>
          <p:cNvGrpSpPr/>
          <p:nvPr/>
        </p:nvGrpSpPr>
        <p:grpSpPr>
          <a:xfrm>
            <a:off x="5108729" y="3351230"/>
            <a:ext cx="357005" cy="357005"/>
            <a:chOff x="5108729" y="3351230"/>
            <a:chExt cx="357005" cy="357005"/>
          </a:xfrm>
        </p:grpSpPr>
        <p:sp>
          <p:nvSpPr>
            <p:cNvPr id="15129" name="Google Shape;15129;p8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0" name="Google Shape;15130;p8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31" name="Google Shape;15131;p87"/>
          <p:cNvGrpSpPr/>
          <p:nvPr/>
        </p:nvGrpSpPr>
        <p:grpSpPr>
          <a:xfrm>
            <a:off x="5583569" y="3351230"/>
            <a:ext cx="357419" cy="357005"/>
            <a:chOff x="5583569" y="3351230"/>
            <a:chExt cx="357419" cy="357005"/>
          </a:xfrm>
        </p:grpSpPr>
        <p:sp>
          <p:nvSpPr>
            <p:cNvPr id="15132" name="Google Shape;15132;p8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3" name="Google Shape;15133;p8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34" name="Google Shape;15134;p87"/>
          <p:cNvGrpSpPr/>
          <p:nvPr/>
        </p:nvGrpSpPr>
        <p:grpSpPr>
          <a:xfrm>
            <a:off x="7482229" y="3351230"/>
            <a:ext cx="357419" cy="357005"/>
            <a:chOff x="7482229" y="3351230"/>
            <a:chExt cx="357419" cy="357005"/>
          </a:xfrm>
        </p:grpSpPr>
        <p:sp>
          <p:nvSpPr>
            <p:cNvPr id="15135" name="Google Shape;15135;p8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6" name="Google Shape;15136;p8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7" name="Google Shape;15137;p8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8" name="Google Shape;15138;p8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9" name="Google Shape;15139;p8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40" name="Google Shape;15140;p87"/>
          <p:cNvGrpSpPr/>
          <p:nvPr/>
        </p:nvGrpSpPr>
        <p:grpSpPr>
          <a:xfrm>
            <a:off x="3764485" y="2890682"/>
            <a:ext cx="222874" cy="345737"/>
            <a:chOff x="3764485" y="2890682"/>
            <a:chExt cx="222874" cy="345737"/>
          </a:xfrm>
        </p:grpSpPr>
        <p:sp>
          <p:nvSpPr>
            <p:cNvPr id="15141" name="Google Shape;15141;p8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2" name="Google Shape;15142;p8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3" name="Google Shape;15143;p8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44" name="Google Shape;15144;p87"/>
          <p:cNvGrpSpPr/>
          <p:nvPr/>
        </p:nvGrpSpPr>
        <p:grpSpPr>
          <a:xfrm>
            <a:off x="2238615" y="2908134"/>
            <a:ext cx="422596" cy="310382"/>
            <a:chOff x="2278533" y="2937377"/>
            <a:chExt cx="346788" cy="254704"/>
          </a:xfrm>
        </p:grpSpPr>
        <p:sp>
          <p:nvSpPr>
            <p:cNvPr id="15145" name="Google Shape;15145;p8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6" name="Google Shape;15146;p8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147" name="Google Shape;15147;p87"/>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148" name="Google Shape;15148;p87"/>
          <p:cNvGrpSpPr/>
          <p:nvPr/>
        </p:nvGrpSpPr>
        <p:grpSpPr>
          <a:xfrm>
            <a:off x="1836637" y="2891510"/>
            <a:ext cx="286152" cy="346438"/>
            <a:chOff x="1836637" y="2891510"/>
            <a:chExt cx="286152" cy="346438"/>
          </a:xfrm>
        </p:grpSpPr>
        <p:sp>
          <p:nvSpPr>
            <p:cNvPr id="15149" name="Google Shape;15149;p8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0" name="Google Shape;15150;p8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1" name="Google Shape;15151;p8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52" name="Google Shape;15152;p87"/>
          <p:cNvGrpSpPr/>
          <p:nvPr/>
        </p:nvGrpSpPr>
        <p:grpSpPr>
          <a:xfrm>
            <a:off x="5585861" y="2905929"/>
            <a:ext cx="379765" cy="337684"/>
            <a:chOff x="5585861" y="2905929"/>
            <a:chExt cx="379765" cy="337684"/>
          </a:xfrm>
        </p:grpSpPr>
        <p:sp>
          <p:nvSpPr>
            <p:cNvPr id="15153" name="Google Shape;15153;p8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4" name="Google Shape;15154;p8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5" name="Google Shape;15155;p8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6" name="Google Shape;15156;p8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57" name="Google Shape;15157;p87"/>
          <p:cNvGrpSpPr/>
          <p:nvPr/>
        </p:nvGrpSpPr>
        <p:grpSpPr>
          <a:xfrm>
            <a:off x="1327676" y="2910480"/>
            <a:ext cx="347934" cy="310024"/>
            <a:chOff x="1327676" y="2910480"/>
            <a:chExt cx="347934" cy="310024"/>
          </a:xfrm>
        </p:grpSpPr>
        <p:sp>
          <p:nvSpPr>
            <p:cNvPr id="15158" name="Google Shape;15158;p8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9" name="Google Shape;15159;p8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0" name="Google Shape;15160;p8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1" name="Google Shape;15161;p8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2" name="Google Shape;15162;p8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163" name="Google Shape;15163;p87"/>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164" name="Google Shape;15164;p87"/>
          <p:cNvGrpSpPr/>
          <p:nvPr/>
        </p:nvGrpSpPr>
        <p:grpSpPr>
          <a:xfrm>
            <a:off x="2753405" y="2869564"/>
            <a:ext cx="382828" cy="358601"/>
            <a:chOff x="2753373" y="2902523"/>
            <a:chExt cx="347551" cy="325557"/>
          </a:xfrm>
        </p:grpSpPr>
        <p:sp>
          <p:nvSpPr>
            <p:cNvPr id="15165" name="Google Shape;15165;p8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6" name="Google Shape;15166;p8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7" name="Google Shape;15167;p8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8" name="Google Shape;15168;p8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9" name="Google Shape;15169;p8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0" name="Google Shape;15170;p8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71" name="Google Shape;15171;p87"/>
          <p:cNvGrpSpPr/>
          <p:nvPr/>
        </p:nvGrpSpPr>
        <p:grpSpPr>
          <a:xfrm>
            <a:off x="849016" y="2903255"/>
            <a:ext cx="356655" cy="335425"/>
            <a:chOff x="849016" y="2903255"/>
            <a:chExt cx="356655" cy="335425"/>
          </a:xfrm>
        </p:grpSpPr>
        <p:sp>
          <p:nvSpPr>
            <p:cNvPr id="15172" name="Google Shape;15172;p8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3" name="Google Shape;15173;p8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4" name="Google Shape;15174;p8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5" name="Google Shape;15175;p8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6" name="Google Shape;15176;p8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7" name="Google Shape;15177;p8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8" name="Google Shape;15178;p8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9" name="Google Shape;15179;p8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0" name="Google Shape;15180;p8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1" name="Google Shape;15181;p8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2" name="Google Shape;15182;p8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83" name="Google Shape;15183;p87"/>
          <p:cNvGrpSpPr/>
          <p:nvPr/>
        </p:nvGrpSpPr>
        <p:grpSpPr>
          <a:xfrm>
            <a:off x="4210933" y="2926777"/>
            <a:ext cx="280072" cy="275521"/>
            <a:chOff x="4210933" y="2926777"/>
            <a:chExt cx="280072" cy="275521"/>
          </a:xfrm>
        </p:grpSpPr>
        <p:sp>
          <p:nvSpPr>
            <p:cNvPr id="15184" name="Google Shape;15184;p8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5" name="Google Shape;15185;p8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6" name="Google Shape;15186;p8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7" name="Google Shape;15187;p8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8" name="Google Shape;15188;p8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9" name="Google Shape;15189;p8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0" name="Google Shape;15190;p8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1" name="Google Shape;15191;p8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2" name="Google Shape;15192;p8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3" name="Google Shape;15193;p8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4" name="Google Shape;15194;p8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5" name="Google Shape;15195;p8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6" name="Google Shape;15196;p8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97" name="Google Shape;15197;p87"/>
          <p:cNvGrpSpPr/>
          <p:nvPr/>
        </p:nvGrpSpPr>
        <p:grpSpPr>
          <a:xfrm>
            <a:off x="4667216" y="2915382"/>
            <a:ext cx="320273" cy="318395"/>
            <a:chOff x="4667216" y="2915382"/>
            <a:chExt cx="320273" cy="318395"/>
          </a:xfrm>
        </p:grpSpPr>
        <p:sp>
          <p:nvSpPr>
            <p:cNvPr id="15198" name="Google Shape;15198;p8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9" name="Google Shape;15199;p8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0" name="Google Shape;15200;p8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1" name="Google Shape;15201;p8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02" name="Google Shape;15202;p87"/>
          <p:cNvGrpSpPr/>
          <p:nvPr/>
        </p:nvGrpSpPr>
        <p:grpSpPr>
          <a:xfrm>
            <a:off x="5170480" y="2934639"/>
            <a:ext cx="261928" cy="280550"/>
            <a:chOff x="5170480" y="2934639"/>
            <a:chExt cx="261928" cy="280550"/>
          </a:xfrm>
        </p:grpSpPr>
        <p:sp>
          <p:nvSpPr>
            <p:cNvPr id="15203" name="Google Shape;15203;p8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4" name="Google Shape;15204;p8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5" name="Google Shape;15205;p8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6" name="Google Shape;15206;p8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7" name="Google Shape;15207;p8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8" name="Google Shape;15208;p8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9" name="Google Shape;15209;p8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10" name="Google Shape;15210;p87"/>
          <p:cNvGrpSpPr/>
          <p:nvPr/>
        </p:nvGrpSpPr>
        <p:grpSpPr>
          <a:xfrm>
            <a:off x="6069423" y="2891892"/>
            <a:ext cx="362320" cy="364230"/>
            <a:chOff x="6069423" y="2891892"/>
            <a:chExt cx="362320" cy="364230"/>
          </a:xfrm>
        </p:grpSpPr>
        <p:sp>
          <p:nvSpPr>
            <p:cNvPr id="15211" name="Google Shape;15211;p8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2" name="Google Shape;15212;p8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3" name="Google Shape;15213;p8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4" name="Google Shape;15214;p8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5" name="Google Shape;15215;p8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6" name="Google Shape;15216;p8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17" name="Google Shape;15217;p87"/>
          <p:cNvGrpSpPr/>
          <p:nvPr/>
        </p:nvGrpSpPr>
        <p:grpSpPr>
          <a:xfrm>
            <a:off x="6571955" y="2919170"/>
            <a:ext cx="308878" cy="311170"/>
            <a:chOff x="6571955" y="2919170"/>
            <a:chExt cx="308878" cy="311170"/>
          </a:xfrm>
        </p:grpSpPr>
        <p:sp>
          <p:nvSpPr>
            <p:cNvPr id="15218" name="Google Shape;15218;p8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9" name="Google Shape;15219;p8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0" name="Google Shape;15220;p8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1" name="Google Shape;15221;p8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2" name="Google Shape;15222;p8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3" name="Google Shape;15223;p8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4" name="Google Shape;15224;p8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5" name="Google Shape;15225;p8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6" name="Google Shape;15226;p8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7" name="Google Shape;15227;p8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28" name="Google Shape;15228;p87"/>
          <p:cNvGrpSpPr/>
          <p:nvPr/>
        </p:nvGrpSpPr>
        <p:grpSpPr>
          <a:xfrm>
            <a:off x="7500054" y="2934735"/>
            <a:ext cx="350576" cy="280454"/>
            <a:chOff x="7500054" y="2934735"/>
            <a:chExt cx="350576" cy="280454"/>
          </a:xfrm>
        </p:grpSpPr>
        <p:sp>
          <p:nvSpPr>
            <p:cNvPr id="15229" name="Google Shape;15229;p8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0" name="Google Shape;15230;p8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1" name="Google Shape;15231;p8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2" name="Google Shape;15232;p8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3" name="Google Shape;15233;p8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4" name="Google Shape;15234;p8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5" name="Google Shape;15235;p8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6" name="Google Shape;15236;p8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37" name="Google Shape;15237;p87"/>
          <p:cNvGrpSpPr/>
          <p:nvPr/>
        </p:nvGrpSpPr>
        <p:grpSpPr>
          <a:xfrm>
            <a:off x="7024408" y="2874660"/>
            <a:ext cx="332011" cy="355454"/>
            <a:chOff x="7055134" y="2919170"/>
            <a:chExt cx="290321" cy="310820"/>
          </a:xfrm>
        </p:grpSpPr>
        <p:sp>
          <p:nvSpPr>
            <p:cNvPr id="15238" name="Google Shape;15238;p8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9" name="Google Shape;15239;p8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0" name="Google Shape;15240;p8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1" name="Google Shape;15241;p8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2" name="Google Shape;15242;p8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3" name="Google Shape;15243;p8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4" name="Google Shape;15244;p8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5" name="Google Shape;15245;p8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6" name="Google Shape;15246;p8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7" name="Google Shape;15247;p8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8" name="Google Shape;15248;p8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9" name="Google Shape;15249;p8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0" name="Google Shape;15250;p8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1" name="Google Shape;15251;p8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52" name="Google Shape;15252;p87"/>
          <p:cNvGrpSpPr/>
          <p:nvPr/>
        </p:nvGrpSpPr>
        <p:grpSpPr>
          <a:xfrm>
            <a:off x="7985143" y="2900613"/>
            <a:ext cx="330109" cy="347552"/>
            <a:chOff x="7985143" y="2900613"/>
            <a:chExt cx="330109" cy="347552"/>
          </a:xfrm>
        </p:grpSpPr>
        <p:sp>
          <p:nvSpPr>
            <p:cNvPr id="15253" name="Google Shape;15253;p8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4" name="Google Shape;15254;p8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5" name="Google Shape;15255;p8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6" name="Google Shape;15256;p8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7" name="Google Shape;15257;p8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8" name="Google Shape;15258;p8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9" name="Google Shape;15259;p8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0" name="Google Shape;15260;p8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61" name="Google Shape;15261;p87"/>
          <p:cNvGrpSpPr/>
          <p:nvPr/>
        </p:nvGrpSpPr>
        <p:grpSpPr>
          <a:xfrm>
            <a:off x="7990840" y="2435226"/>
            <a:ext cx="354363" cy="353631"/>
            <a:chOff x="7990840" y="2435226"/>
            <a:chExt cx="354363" cy="353631"/>
          </a:xfrm>
        </p:grpSpPr>
        <p:sp>
          <p:nvSpPr>
            <p:cNvPr id="15262" name="Google Shape;15262;p8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3" name="Google Shape;15263;p8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4" name="Google Shape;15264;p8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65" name="Google Shape;15265;p87"/>
          <p:cNvGrpSpPr/>
          <p:nvPr/>
        </p:nvGrpSpPr>
        <p:grpSpPr>
          <a:xfrm>
            <a:off x="1817317" y="2480330"/>
            <a:ext cx="350958" cy="263043"/>
            <a:chOff x="1817317" y="2480330"/>
            <a:chExt cx="350958" cy="263043"/>
          </a:xfrm>
        </p:grpSpPr>
        <p:sp>
          <p:nvSpPr>
            <p:cNvPr id="15266" name="Google Shape;15266;p8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7" name="Google Shape;15267;p8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8" name="Google Shape;15268;p8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9" name="Google Shape;15269;p8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0" name="Google Shape;15270;p8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71" name="Google Shape;15271;p87"/>
          <p:cNvGrpSpPr/>
          <p:nvPr/>
        </p:nvGrpSpPr>
        <p:grpSpPr>
          <a:xfrm>
            <a:off x="1341727" y="2483349"/>
            <a:ext cx="419913" cy="308109"/>
            <a:chOff x="1341727" y="2483349"/>
            <a:chExt cx="419913" cy="308109"/>
          </a:xfrm>
        </p:grpSpPr>
        <p:sp>
          <p:nvSpPr>
            <p:cNvPr id="15272" name="Google Shape;15272;p8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3" name="Google Shape;15273;p8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4" name="Google Shape;15274;p8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75" name="Google Shape;15275;p87"/>
          <p:cNvGrpSpPr/>
          <p:nvPr/>
        </p:nvGrpSpPr>
        <p:grpSpPr>
          <a:xfrm>
            <a:off x="854332" y="2447736"/>
            <a:ext cx="376358" cy="330108"/>
            <a:chOff x="854332" y="2447736"/>
            <a:chExt cx="376358" cy="330108"/>
          </a:xfrm>
        </p:grpSpPr>
        <p:sp>
          <p:nvSpPr>
            <p:cNvPr id="15276" name="Google Shape;15276;p8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7" name="Google Shape;15277;p8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8" name="Google Shape;15278;p8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9" name="Google Shape;15279;p8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0" name="Google Shape;15280;p8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1" name="Google Shape;15281;p8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2" name="Google Shape;15282;p8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3" name="Google Shape;15283;p8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84" name="Google Shape;15284;p87"/>
          <p:cNvGrpSpPr/>
          <p:nvPr/>
        </p:nvGrpSpPr>
        <p:grpSpPr>
          <a:xfrm>
            <a:off x="4206763" y="2450951"/>
            <a:ext cx="322151" cy="322374"/>
            <a:chOff x="4206763" y="2450951"/>
            <a:chExt cx="322151" cy="322374"/>
          </a:xfrm>
        </p:grpSpPr>
        <p:sp>
          <p:nvSpPr>
            <p:cNvPr id="15285" name="Google Shape;15285;p8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6" name="Google Shape;15286;p8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87" name="Google Shape;15287;p87"/>
          <p:cNvGrpSpPr/>
          <p:nvPr/>
        </p:nvGrpSpPr>
        <p:grpSpPr>
          <a:xfrm>
            <a:off x="7528096" y="2450059"/>
            <a:ext cx="327976" cy="324316"/>
            <a:chOff x="7528096" y="2450059"/>
            <a:chExt cx="327976" cy="324316"/>
          </a:xfrm>
        </p:grpSpPr>
        <p:sp>
          <p:nvSpPr>
            <p:cNvPr id="15288" name="Google Shape;15288;p8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9" name="Google Shape;15289;p8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0" name="Google Shape;15290;p8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1" name="Google Shape;15291;p8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2" name="Google Shape;15292;p8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93" name="Google Shape;15293;p87"/>
          <p:cNvGrpSpPr/>
          <p:nvPr/>
        </p:nvGrpSpPr>
        <p:grpSpPr>
          <a:xfrm>
            <a:off x="7077129" y="2512542"/>
            <a:ext cx="282364" cy="198619"/>
            <a:chOff x="7077129" y="2512542"/>
            <a:chExt cx="282364" cy="198619"/>
          </a:xfrm>
        </p:grpSpPr>
        <p:sp>
          <p:nvSpPr>
            <p:cNvPr id="15294" name="Google Shape;15294;p8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5" name="Google Shape;15295;p8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6" name="Google Shape;15296;p8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7" name="Google Shape;15297;p8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8" name="Google Shape;15298;p8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9" name="Google Shape;15299;p8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00" name="Google Shape;15300;p87"/>
          <p:cNvGrpSpPr/>
          <p:nvPr/>
        </p:nvGrpSpPr>
        <p:grpSpPr>
          <a:xfrm>
            <a:off x="3725461" y="2444712"/>
            <a:ext cx="334279" cy="334661"/>
            <a:chOff x="3725461" y="2444712"/>
            <a:chExt cx="334279" cy="334661"/>
          </a:xfrm>
        </p:grpSpPr>
        <p:sp>
          <p:nvSpPr>
            <p:cNvPr id="15301" name="Google Shape;15301;p8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2" name="Google Shape;15302;p8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3" name="Google Shape;15303;p8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4" name="Google Shape;15304;p8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5" name="Google Shape;15305;p8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6" name="Google Shape;15306;p8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7" name="Google Shape;15307;p8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08" name="Google Shape;15308;p87"/>
          <p:cNvGrpSpPr/>
          <p:nvPr/>
        </p:nvGrpSpPr>
        <p:grpSpPr>
          <a:xfrm>
            <a:off x="6577238" y="2457221"/>
            <a:ext cx="332019" cy="310788"/>
            <a:chOff x="6577238" y="2457221"/>
            <a:chExt cx="332019" cy="310788"/>
          </a:xfrm>
        </p:grpSpPr>
        <p:sp>
          <p:nvSpPr>
            <p:cNvPr id="15309" name="Google Shape;15309;p8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0" name="Google Shape;15310;p8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1" name="Google Shape;15311;p8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2" name="Google Shape;15312;p8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3" name="Google Shape;15313;p8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4" name="Google Shape;15314;p8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15" name="Google Shape;15315;p87"/>
          <p:cNvGrpSpPr/>
          <p:nvPr/>
        </p:nvGrpSpPr>
        <p:grpSpPr>
          <a:xfrm>
            <a:off x="2818561" y="2439778"/>
            <a:ext cx="247892" cy="346024"/>
            <a:chOff x="2818561" y="2439778"/>
            <a:chExt cx="247892" cy="346024"/>
          </a:xfrm>
        </p:grpSpPr>
        <p:sp>
          <p:nvSpPr>
            <p:cNvPr id="15316" name="Google Shape;15316;p8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7" name="Google Shape;15317;p8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8" name="Google Shape;15318;p8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9" name="Google Shape;15319;p8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0" name="Google Shape;15320;p8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1" name="Google Shape;15321;p8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2" name="Google Shape;15322;p8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3" name="Google Shape;15323;p8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4" name="Google Shape;15324;p8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5" name="Google Shape;15325;p8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6" name="Google Shape;15326;p8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7" name="Google Shape;15327;p8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28" name="Google Shape;15328;p87"/>
          <p:cNvGrpSpPr/>
          <p:nvPr/>
        </p:nvGrpSpPr>
        <p:grpSpPr>
          <a:xfrm>
            <a:off x="3207778" y="2474632"/>
            <a:ext cx="419933" cy="275170"/>
            <a:chOff x="3207778" y="2474632"/>
            <a:chExt cx="419933" cy="275170"/>
          </a:xfrm>
        </p:grpSpPr>
        <p:sp>
          <p:nvSpPr>
            <p:cNvPr id="15329" name="Google Shape;15329;p8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0" name="Google Shape;15330;p8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1" name="Google Shape;15331;p8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2" name="Google Shape;15332;p8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3" name="Google Shape;15333;p8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4" name="Google Shape;15334;p8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5" name="Google Shape;15335;p8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6" name="Google Shape;15336;p8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7" name="Google Shape;15337;p8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8" name="Google Shape;15338;p8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9" name="Google Shape;15339;p8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0" name="Google Shape;15340;p8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1" name="Google Shape;15341;p8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2" name="Google Shape;15342;p8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43" name="Google Shape;15343;p87"/>
          <p:cNvGrpSpPr/>
          <p:nvPr/>
        </p:nvGrpSpPr>
        <p:grpSpPr>
          <a:xfrm>
            <a:off x="6099375" y="2456075"/>
            <a:ext cx="337684" cy="314194"/>
            <a:chOff x="6099375" y="2456075"/>
            <a:chExt cx="337684" cy="314194"/>
          </a:xfrm>
        </p:grpSpPr>
        <p:sp>
          <p:nvSpPr>
            <p:cNvPr id="15344" name="Google Shape;15344;p8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5" name="Google Shape;15345;p8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46" name="Google Shape;15346;p87"/>
          <p:cNvGrpSpPr/>
          <p:nvPr/>
        </p:nvGrpSpPr>
        <p:grpSpPr>
          <a:xfrm>
            <a:off x="2312623" y="2468584"/>
            <a:ext cx="312698" cy="286534"/>
            <a:chOff x="2312623" y="2468584"/>
            <a:chExt cx="312698" cy="286534"/>
          </a:xfrm>
        </p:grpSpPr>
        <p:sp>
          <p:nvSpPr>
            <p:cNvPr id="15347" name="Google Shape;15347;p8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8" name="Google Shape;15348;p8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9" name="Google Shape;15349;p8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50" name="Google Shape;15350;p87"/>
          <p:cNvGrpSpPr/>
          <p:nvPr/>
        </p:nvGrpSpPr>
        <p:grpSpPr>
          <a:xfrm>
            <a:off x="5618805" y="2440924"/>
            <a:ext cx="345292" cy="342618"/>
            <a:chOff x="5618805" y="2440924"/>
            <a:chExt cx="345292" cy="342618"/>
          </a:xfrm>
        </p:grpSpPr>
        <p:sp>
          <p:nvSpPr>
            <p:cNvPr id="15351" name="Google Shape;15351;p8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2" name="Google Shape;15352;p8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3" name="Google Shape;15353;p8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4" name="Google Shape;15354;p8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5" name="Google Shape;15355;p8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56" name="Google Shape;15356;p87"/>
          <p:cNvGrpSpPr/>
          <p:nvPr/>
        </p:nvGrpSpPr>
        <p:grpSpPr>
          <a:xfrm>
            <a:off x="4653179" y="2446590"/>
            <a:ext cx="377886" cy="331255"/>
            <a:chOff x="4653179" y="2446590"/>
            <a:chExt cx="377886" cy="331255"/>
          </a:xfrm>
        </p:grpSpPr>
        <p:sp>
          <p:nvSpPr>
            <p:cNvPr id="15357" name="Google Shape;15357;p8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8" name="Google Shape;15358;p8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9" name="Google Shape;15359;p8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0" name="Google Shape;15360;p8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61" name="Google Shape;15361;p87"/>
          <p:cNvGrpSpPr/>
          <p:nvPr/>
        </p:nvGrpSpPr>
        <p:grpSpPr>
          <a:xfrm>
            <a:off x="5184517" y="2459481"/>
            <a:ext cx="252062" cy="305122"/>
            <a:chOff x="5184517" y="2459481"/>
            <a:chExt cx="252062" cy="305122"/>
          </a:xfrm>
        </p:grpSpPr>
        <p:sp>
          <p:nvSpPr>
            <p:cNvPr id="15362" name="Google Shape;15362;p8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3" name="Google Shape;15363;p8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4" name="Google Shape;15364;p8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5" name="Google Shape;15365;p8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6" name="Google Shape;15366;p8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7" name="Google Shape;15367;p8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368" name="Google Shape;15368;p87"/>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369" name="Google Shape;15369;p87"/>
          <p:cNvGrpSpPr/>
          <p:nvPr/>
        </p:nvGrpSpPr>
        <p:grpSpPr>
          <a:xfrm>
            <a:off x="6155459" y="1969108"/>
            <a:ext cx="249770" cy="363849"/>
            <a:chOff x="6155459" y="1969108"/>
            <a:chExt cx="249770" cy="363849"/>
          </a:xfrm>
        </p:grpSpPr>
        <p:sp>
          <p:nvSpPr>
            <p:cNvPr id="15370" name="Google Shape;15370;p8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1" name="Google Shape;15371;p8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2" name="Google Shape;15372;p8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3" name="Google Shape;15373;p8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4" name="Google Shape;15374;p8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5" name="Google Shape;15375;p8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6" name="Google Shape;15376;p8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7" name="Google Shape;15377;p8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8" name="Google Shape;15378;p8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79" name="Google Shape;15379;p87"/>
          <p:cNvGrpSpPr/>
          <p:nvPr/>
        </p:nvGrpSpPr>
        <p:grpSpPr>
          <a:xfrm>
            <a:off x="2280029" y="1970604"/>
            <a:ext cx="353631" cy="354395"/>
            <a:chOff x="2280029" y="1970604"/>
            <a:chExt cx="353631" cy="354395"/>
          </a:xfrm>
        </p:grpSpPr>
        <p:sp>
          <p:nvSpPr>
            <p:cNvPr id="15380" name="Google Shape;15380;p8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1" name="Google Shape;15381;p8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2" name="Google Shape;15382;p8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3" name="Google Shape;15383;p8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84" name="Google Shape;15384;p87"/>
          <p:cNvGrpSpPr/>
          <p:nvPr/>
        </p:nvGrpSpPr>
        <p:grpSpPr>
          <a:xfrm>
            <a:off x="8065100" y="2000174"/>
            <a:ext cx="255086" cy="301684"/>
            <a:chOff x="8065100" y="2000174"/>
            <a:chExt cx="255086" cy="301684"/>
          </a:xfrm>
        </p:grpSpPr>
        <p:sp>
          <p:nvSpPr>
            <p:cNvPr id="15385" name="Google Shape;15385;p8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6" name="Google Shape;15386;p8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7" name="Google Shape;15387;p8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8" name="Google Shape;15388;p8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89" name="Google Shape;15389;p87"/>
          <p:cNvGrpSpPr/>
          <p:nvPr/>
        </p:nvGrpSpPr>
        <p:grpSpPr>
          <a:xfrm>
            <a:off x="6633705" y="1969108"/>
            <a:ext cx="249420" cy="363849"/>
            <a:chOff x="6633705" y="1969108"/>
            <a:chExt cx="249420" cy="363849"/>
          </a:xfrm>
        </p:grpSpPr>
        <p:sp>
          <p:nvSpPr>
            <p:cNvPr id="15390" name="Google Shape;15390;p8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1" name="Google Shape;15391;p8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2" name="Google Shape;15392;p8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3" name="Google Shape;15393;p8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4" name="Google Shape;15394;p8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5" name="Google Shape;15395;p8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6" name="Google Shape;15396;p8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7" name="Google Shape;15397;p8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98" name="Google Shape;15398;p87"/>
          <p:cNvGrpSpPr/>
          <p:nvPr/>
        </p:nvGrpSpPr>
        <p:grpSpPr>
          <a:xfrm>
            <a:off x="5211031" y="1969108"/>
            <a:ext cx="226661" cy="363467"/>
            <a:chOff x="5211031" y="1969108"/>
            <a:chExt cx="226661" cy="363467"/>
          </a:xfrm>
        </p:grpSpPr>
        <p:sp>
          <p:nvSpPr>
            <p:cNvPr id="15399" name="Google Shape;15399;p8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0" name="Google Shape;15400;p8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01" name="Google Shape;15401;p87"/>
          <p:cNvGrpSpPr/>
          <p:nvPr/>
        </p:nvGrpSpPr>
        <p:grpSpPr>
          <a:xfrm>
            <a:off x="3712952" y="1970604"/>
            <a:ext cx="354363" cy="354395"/>
            <a:chOff x="3712952" y="1970604"/>
            <a:chExt cx="354363" cy="354395"/>
          </a:xfrm>
        </p:grpSpPr>
        <p:sp>
          <p:nvSpPr>
            <p:cNvPr id="15402" name="Google Shape;15402;p8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3" name="Google Shape;15403;p8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4" name="Google Shape;15404;p8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5" name="Google Shape;15405;p8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6" name="Google Shape;15406;p8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7" name="Google Shape;15407;p8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8" name="Google Shape;15408;p8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9" name="Google Shape;15409;p8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0" name="Google Shape;15410;p8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11" name="Google Shape;15411;p87"/>
          <p:cNvGrpSpPr/>
          <p:nvPr/>
        </p:nvGrpSpPr>
        <p:grpSpPr>
          <a:xfrm>
            <a:off x="3235438" y="1970604"/>
            <a:ext cx="354364" cy="354746"/>
            <a:chOff x="3235438" y="1970604"/>
            <a:chExt cx="354364" cy="354746"/>
          </a:xfrm>
        </p:grpSpPr>
        <p:sp>
          <p:nvSpPr>
            <p:cNvPr id="15412" name="Google Shape;15412;p8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3" name="Google Shape;15413;p8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4" name="Google Shape;15414;p8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5" name="Google Shape;15415;p8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6" name="Google Shape;15416;p8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7" name="Google Shape;15417;p8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8" name="Google Shape;15418;p8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9" name="Google Shape;15419;p8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0" name="Google Shape;15420;p8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1" name="Google Shape;15421;p8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2" name="Google Shape;15422;p8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3" name="Google Shape;15423;p8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4" name="Google Shape;15424;p8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25" name="Google Shape;15425;p87"/>
          <p:cNvGrpSpPr/>
          <p:nvPr/>
        </p:nvGrpSpPr>
        <p:grpSpPr>
          <a:xfrm>
            <a:off x="1329585" y="1989925"/>
            <a:ext cx="341473" cy="335074"/>
            <a:chOff x="1329585" y="1989925"/>
            <a:chExt cx="341473" cy="335074"/>
          </a:xfrm>
        </p:grpSpPr>
        <p:sp>
          <p:nvSpPr>
            <p:cNvPr id="15426" name="Google Shape;15426;p8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7" name="Google Shape;15427;p8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8" name="Google Shape;15428;p8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29" name="Google Shape;15429;p87"/>
          <p:cNvGrpSpPr/>
          <p:nvPr/>
        </p:nvGrpSpPr>
        <p:grpSpPr>
          <a:xfrm>
            <a:off x="5591885" y="1989901"/>
            <a:ext cx="416649" cy="325597"/>
            <a:chOff x="5626763" y="2013829"/>
            <a:chExt cx="351722" cy="274788"/>
          </a:xfrm>
        </p:grpSpPr>
        <p:sp>
          <p:nvSpPr>
            <p:cNvPr id="15430" name="Google Shape;15430;p8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1" name="Google Shape;15431;p8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2" name="Google Shape;15432;p8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3" name="Google Shape;15433;p8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4" name="Google Shape;15434;p8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5" name="Google Shape;15435;p8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6" name="Google Shape;15436;p8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7" name="Google Shape;15437;p8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8" name="Google Shape;15438;p8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9" name="Google Shape;15439;p8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40" name="Google Shape;15440;p87"/>
          <p:cNvGrpSpPr/>
          <p:nvPr/>
        </p:nvGrpSpPr>
        <p:grpSpPr>
          <a:xfrm>
            <a:off x="7576605" y="1983877"/>
            <a:ext cx="276698" cy="333133"/>
            <a:chOff x="7576605" y="1983877"/>
            <a:chExt cx="276698" cy="333133"/>
          </a:xfrm>
        </p:grpSpPr>
        <p:sp>
          <p:nvSpPr>
            <p:cNvPr id="15441" name="Google Shape;15441;p8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2" name="Google Shape;15442;p8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43" name="Google Shape;15443;p87"/>
          <p:cNvGrpSpPr/>
          <p:nvPr/>
        </p:nvGrpSpPr>
        <p:grpSpPr>
          <a:xfrm>
            <a:off x="853568" y="1975538"/>
            <a:ext cx="337334" cy="353599"/>
            <a:chOff x="853568" y="1975538"/>
            <a:chExt cx="337334" cy="353599"/>
          </a:xfrm>
        </p:grpSpPr>
        <p:sp>
          <p:nvSpPr>
            <p:cNvPr id="15444" name="Google Shape;15444;p8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5" name="Google Shape;15445;p8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6" name="Google Shape;15446;p8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7" name="Google Shape;15447;p8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48" name="Google Shape;15448;p87"/>
          <p:cNvGrpSpPr/>
          <p:nvPr/>
        </p:nvGrpSpPr>
        <p:grpSpPr>
          <a:xfrm>
            <a:off x="2770052" y="2009628"/>
            <a:ext cx="327085" cy="277079"/>
            <a:chOff x="2770052" y="2009628"/>
            <a:chExt cx="327085" cy="277079"/>
          </a:xfrm>
        </p:grpSpPr>
        <p:sp>
          <p:nvSpPr>
            <p:cNvPr id="15449" name="Google Shape;15449;p8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0" name="Google Shape;15450;p8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451" name="Google Shape;15451;p87"/>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452" name="Google Shape;15452;p87"/>
          <p:cNvGrpSpPr/>
          <p:nvPr/>
        </p:nvGrpSpPr>
        <p:grpSpPr>
          <a:xfrm>
            <a:off x="4195399" y="1970604"/>
            <a:ext cx="344879" cy="343573"/>
            <a:chOff x="4195399" y="1970604"/>
            <a:chExt cx="344879" cy="343573"/>
          </a:xfrm>
        </p:grpSpPr>
        <p:sp>
          <p:nvSpPr>
            <p:cNvPr id="15453" name="Google Shape;15453;p8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4" name="Google Shape;15454;p8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5" name="Google Shape;15455;p8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6" name="Google Shape;15456;p8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57" name="Google Shape;15457;p87"/>
          <p:cNvGrpSpPr/>
          <p:nvPr/>
        </p:nvGrpSpPr>
        <p:grpSpPr>
          <a:xfrm>
            <a:off x="4674791" y="1977447"/>
            <a:ext cx="344528" cy="344114"/>
            <a:chOff x="4674791" y="1977447"/>
            <a:chExt cx="344528" cy="344114"/>
          </a:xfrm>
        </p:grpSpPr>
        <p:sp>
          <p:nvSpPr>
            <p:cNvPr id="15458" name="Google Shape;15458;p8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9" name="Google Shape;15459;p8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0" name="Google Shape;15460;p8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1" name="Google Shape;15461;p8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2" name="Google Shape;15462;p8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3" name="Google Shape;15463;p8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4" name="Google Shape;15464;p8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5" name="Google Shape;15465;p8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6" name="Google Shape;15466;p8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7" name="Google Shape;15467;p8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8" name="Google Shape;15468;p8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9" name="Google Shape;15469;p8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0" name="Google Shape;15470;p8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1" name="Google Shape;15471;p8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2" name="Google Shape;15472;p8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3" name="Google Shape;15473;p8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4" name="Google Shape;15474;p8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5" name="Google Shape;15475;p8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6" name="Google Shape;15476;p8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7" name="Google Shape;15477;p8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8" name="Google Shape;15478;p8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9" name="Google Shape;15479;p8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0" name="Google Shape;15480;p8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1" name="Google Shape;15481;p8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2" name="Google Shape;15482;p8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3" name="Google Shape;15483;p8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84" name="Google Shape;15484;p87"/>
          <p:cNvGrpSpPr/>
          <p:nvPr/>
        </p:nvGrpSpPr>
        <p:grpSpPr>
          <a:xfrm>
            <a:off x="6083810" y="1547297"/>
            <a:ext cx="382819" cy="310788"/>
            <a:chOff x="6083810" y="1547297"/>
            <a:chExt cx="382819" cy="310788"/>
          </a:xfrm>
        </p:grpSpPr>
        <p:sp>
          <p:nvSpPr>
            <p:cNvPr id="15485" name="Google Shape;15485;p8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6" name="Google Shape;15486;p8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7" name="Google Shape;15487;p8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8" name="Google Shape;15488;p8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9" name="Google Shape;15489;p8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0" name="Google Shape;15490;p8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1" name="Google Shape;15491;p8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2" name="Google Shape;15492;p8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3" name="Google Shape;15493;p8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4" name="Google Shape;15494;p8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5" name="Google Shape;15495;p8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6" name="Google Shape;15496;p8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7" name="Google Shape;15497;p8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8" name="Google Shape;15498;p8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9" name="Google Shape;15499;p8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0" name="Google Shape;15500;p8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1" name="Google Shape;15501;p8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2" name="Google Shape;15502;p8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03" name="Google Shape;15503;p87"/>
          <p:cNvGrpSpPr/>
          <p:nvPr/>
        </p:nvGrpSpPr>
        <p:grpSpPr>
          <a:xfrm>
            <a:off x="6558300" y="1538193"/>
            <a:ext cx="382788" cy="328613"/>
            <a:chOff x="6558300" y="1538193"/>
            <a:chExt cx="382788" cy="328613"/>
          </a:xfrm>
        </p:grpSpPr>
        <p:sp>
          <p:nvSpPr>
            <p:cNvPr id="15504" name="Google Shape;15504;p8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5" name="Google Shape;15505;p8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06" name="Google Shape;15506;p87"/>
          <p:cNvGrpSpPr/>
          <p:nvPr/>
        </p:nvGrpSpPr>
        <p:grpSpPr>
          <a:xfrm>
            <a:off x="5194002" y="1511297"/>
            <a:ext cx="259605" cy="346024"/>
            <a:chOff x="5194002" y="1511297"/>
            <a:chExt cx="259605" cy="346024"/>
          </a:xfrm>
        </p:grpSpPr>
        <p:sp>
          <p:nvSpPr>
            <p:cNvPr id="15507" name="Google Shape;15507;p8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8" name="Google Shape;15508;p8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9" name="Google Shape;15509;p8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0" name="Google Shape;15510;p8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11" name="Google Shape;15511;p87"/>
          <p:cNvGrpSpPr/>
          <p:nvPr/>
        </p:nvGrpSpPr>
        <p:grpSpPr>
          <a:xfrm>
            <a:off x="1394741" y="1512061"/>
            <a:ext cx="252444" cy="351721"/>
            <a:chOff x="1394741" y="1512061"/>
            <a:chExt cx="252444" cy="351721"/>
          </a:xfrm>
        </p:grpSpPr>
        <p:sp>
          <p:nvSpPr>
            <p:cNvPr id="15512" name="Google Shape;15512;p87"/>
            <p:cNvSpPr/>
            <p:nvPr/>
          </p:nvSpPr>
          <p:spPr>
            <a:xfrm>
              <a:off x="1394741" y="1512061"/>
              <a:ext cx="252444" cy="351721"/>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3" name="Google Shape;15513;p8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4" name="Google Shape;15514;p8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5" name="Google Shape;15515;p8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6" name="Google Shape;15516;p8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7" name="Google Shape;15517;p8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8" name="Google Shape;15518;p8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9" name="Google Shape;15519;p8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0" name="Google Shape;15520;p8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1" name="Google Shape;15521;p8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2" name="Google Shape;15522;p8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3" name="Google Shape;15523;p8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4" name="Google Shape;15524;p8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5" name="Google Shape;15525;p8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6" name="Google Shape;15526;p8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7" name="Google Shape;15527;p8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8" name="Google Shape;15528;p8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29" name="Google Shape;15529;p87"/>
          <p:cNvGrpSpPr/>
          <p:nvPr/>
        </p:nvGrpSpPr>
        <p:grpSpPr>
          <a:xfrm>
            <a:off x="855096" y="1504485"/>
            <a:ext cx="380909" cy="339594"/>
            <a:chOff x="855096" y="1504485"/>
            <a:chExt cx="380909" cy="339594"/>
          </a:xfrm>
        </p:grpSpPr>
        <p:sp>
          <p:nvSpPr>
            <p:cNvPr id="15530" name="Google Shape;15530;p8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1" name="Google Shape;15531;p8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2" name="Google Shape;15532;p8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3" name="Google Shape;15533;p8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4" name="Google Shape;15534;p8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35" name="Google Shape;15535;p87"/>
          <p:cNvGrpSpPr/>
          <p:nvPr/>
        </p:nvGrpSpPr>
        <p:grpSpPr>
          <a:xfrm>
            <a:off x="1819576" y="1511679"/>
            <a:ext cx="352103" cy="352103"/>
            <a:chOff x="1819576" y="1511679"/>
            <a:chExt cx="352103" cy="352103"/>
          </a:xfrm>
        </p:grpSpPr>
        <p:sp>
          <p:nvSpPr>
            <p:cNvPr id="15536" name="Google Shape;15536;p8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7" name="Google Shape;15537;p8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8" name="Google Shape;15538;p8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9" name="Google Shape;15539;p8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40" name="Google Shape;15540;p87"/>
          <p:cNvGrpSpPr/>
          <p:nvPr/>
        </p:nvGrpSpPr>
        <p:grpSpPr>
          <a:xfrm>
            <a:off x="5621097" y="1500761"/>
            <a:ext cx="371424" cy="355446"/>
            <a:chOff x="5621097" y="1500761"/>
            <a:chExt cx="371424" cy="355446"/>
          </a:xfrm>
        </p:grpSpPr>
        <p:sp>
          <p:nvSpPr>
            <p:cNvPr id="15541" name="Google Shape;15541;p8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2" name="Google Shape;15542;p8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43" name="Google Shape;15543;p87"/>
          <p:cNvGrpSpPr/>
          <p:nvPr/>
        </p:nvGrpSpPr>
        <p:grpSpPr>
          <a:xfrm>
            <a:off x="4670239" y="1541599"/>
            <a:ext cx="359679" cy="321833"/>
            <a:chOff x="4670239" y="1541599"/>
            <a:chExt cx="359679" cy="321833"/>
          </a:xfrm>
        </p:grpSpPr>
        <p:sp>
          <p:nvSpPr>
            <p:cNvPr id="15544" name="Google Shape;15544;p8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5" name="Google Shape;15545;p8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6" name="Google Shape;15546;p8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7" name="Google Shape;15547;p8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8" name="Google Shape;15548;p8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49" name="Google Shape;15549;p87"/>
          <p:cNvGrpSpPr/>
          <p:nvPr/>
        </p:nvGrpSpPr>
        <p:grpSpPr>
          <a:xfrm>
            <a:off x="4212429" y="1502385"/>
            <a:ext cx="321037" cy="353822"/>
            <a:chOff x="4212429" y="1502385"/>
            <a:chExt cx="321037" cy="353822"/>
          </a:xfrm>
        </p:grpSpPr>
        <p:sp>
          <p:nvSpPr>
            <p:cNvPr id="15550" name="Google Shape;15550;p8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1" name="Google Shape;15551;p8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2" name="Google Shape;15552;p8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3" name="Google Shape;15553;p8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54" name="Google Shape;15554;p87"/>
          <p:cNvGrpSpPr/>
          <p:nvPr/>
        </p:nvGrpSpPr>
        <p:grpSpPr>
          <a:xfrm>
            <a:off x="2302788" y="1505981"/>
            <a:ext cx="336188" cy="335425"/>
            <a:chOff x="2302788" y="1505981"/>
            <a:chExt cx="336188" cy="335425"/>
          </a:xfrm>
        </p:grpSpPr>
        <p:sp>
          <p:nvSpPr>
            <p:cNvPr id="15555" name="Google Shape;15555;p8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6" name="Google Shape;15556;p8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7" name="Google Shape;15557;p8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8" name="Google Shape;15558;p8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9" name="Google Shape;15559;p8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0" name="Google Shape;15560;p8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1" name="Google Shape;15561;p8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2" name="Google Shape;15562;p8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3" name="Google Shape;15563;p8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4" name="Google Shape;15564;p8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5" name="Google Shape;15565;p8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6" name="Google Shape;15566;p8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7" name="Google Shape;15567;p8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8" name="Google Shape;15568;p8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9" name="Google Shape;15569;p8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0" name="Google Shape;15570;p8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1" name="Google Shape;15571;p8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72" name="Google Shape;15572;p87"/>
          <p:cNvGrpSpPr/>
          <p:nvPr/>
        </p:nvGrpSpPr>
        <p:grpSpPr>
          <a:xfrm>
            <a:off x="2780301" y="1521896"/>
            <a:ext cx="333133" cy="321038"/>
            <a:chOff x="2780301" y="1521896"/>
            <a:chExt cx="333133" cy="321038"/>
          </a:xfrm>
        </p:grpSpPr>
        <p:sp>
          <p:nvSpPr>
            <p:cNvPr id="15573" name="Google Shape;15573;p8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4" name="Google Shape;15574;p8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5" name="Google Shape;15575;p8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6" name="Google Shape;15576;p8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7" name="Google Shape;15577;p8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8" name="Google Shape;15578;p8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9" name="Google Shape;15579;p8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0" name="Google Shape;15580;p8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1" name="Google Shape;15581;p8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2" name="Google Shape;15582;p8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3" name="Google Shape;15583;p8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4" name="Google Shape;15584;p8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5" name="Google Shape;15585;p8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6" name="Google Shape;15586;p8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7" name="Google Shape;15587;p8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8" name="Google Shape;15588;p8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9" name="Google Shape;15589;p8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0" name="Google Shape;15590;p8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1" name="Google Shape;15591;p8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2" name="Google Shape;15592;p8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593" name="Google Shape;15593;p8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4" name="Google Shape;15594;p8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5" name="Google Shape;15595;p8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596" name="Google Shape;15596;p87"/>
          <p:cNvGrpSpPr/>
          <p:nvPr/>
        </p:nvGrpSpPr>
        <p:grpSpPr>
          <a:xfrm>
            <a:off x="3316159" y="1515085"/>
            <a:ext cx="211893" cy="339594"/>
            <a:chOff x="3316159" y="1515085"/>
            <a:chExt cx="211893" cy="339594"/>
          </a:xfrm>
        </p:grpSpPr>
        <p:sp>
          <p:nvSpPr>
            <p:cNvPr id="15597" name="Google Shape;15597;p8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8" name="Google Shape;15598;p8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9" name="Google Shape;15599;p8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0" name="Google Shape;15600;p8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1" name="Google Shape;15601;p8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2" name="Google Shape;15602;p8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03" name="Google Shape;15603;p87"/>
          <p:cNvGrpSpPr/>
          <p:nvPr/>
        </p:nvGrpSpPr>
        <p:grpSpPr>
          <a:xfrm>
            <a:off x="3716358" y="1544655"/>
            <a:ext cx="361971" cy="314958"/>
            <a:chOff x="3716358" y="1544655"/>
            <a:chExt cx="361971" cy="314958"/>
          </a:xfrm>
        </p:grpSpPr>
        <p:sp>
          <p:nvSpPr>
            <p:cNvPr id="15604" name="Google Shape;15604;p8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5" name="Google Shape;15605;p8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6" name="Google Shape;15606;p8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7" name="Google Shape;15607;p8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8" name="Google Shape;15608;p8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609" name="Google Shape;15609;p87"/>
            <p:cNvGrpSpPr/>
            <p:nvPr/>
          </p:nvGrpSpPr>
          <p:grpSpPr>
            <a:xfrm>
              <a:off x="3716358" y="1544655"/>
              <a:ext cx="361971" cy="314958"/>
              <a:chOff x="3716358" y="1544655"/>
              <a:chExt cx="361971" cy="314958"/>
            </a:xfrm>
          </p:grpSpPr>
          <p:sp>
            <p:nvSpPr>
              <p:cNvPr id="15610" name="Google Shape;15610;p8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1" name="Google Shape;15611;p8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2" name="Google Shape;15612;p8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3" name="Google Shape;15613;p8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4" name="Google Shape;15614;p8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5615" name="Google Shape;15615;p87"/>
          <p:cNvGrpSpPr/>
          <p:nvPr/>
        </p:nvGrpSpPr>
        <p:grpSpPr>
          <a:xfrm>
            <a:off x="7011923" y="1557549"/>
            <a:ext cx="499533" cy="305136"/>
            <a:chOff x="7009649" y="1541981"/>
            <a:chExt cx="524940" cy="320655"/>
          </a:xfrm>
        </p:grpSpPr>
        <p:sp>
          <p:nvSpPr>
            <p:cNvPr id="15616" name="Google Shape;15616;p8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7" name="Google Shape;15617;p8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8" name="Google Shape;15618;p8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9" name="Google Shape;15619;p8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0" name="Google Shape;15620;p8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1" name="Google Shape;15621;p8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2" name="Google Shape;15622;p8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3" name="Google Shape;15623;p8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24" name="Google Shape;15624;p87"/>
          <p:cNvGrpSpPr/>
          <p:nvPr/>
        </p:nvGrpSpPr>
        <p:grpSpPr>
          <a:xfrm>
            <a:off x="8034034" y="1518109"/>
            <a:ext cx="282746" cy="340358"/>
            <a:chOff x="8034034" y="1518109"/>
            <a:chExt cx="282746" cy="340358"/>
          </a:xfrm>
        </p:grpSpPr>
        <p:sp>
          <p:nvSpPr>
            <p:cNvPr id="15625" name="Google Shape;15625;p8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6" name="Google Shape;15626;p8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7" name="Google Shape;15627;p8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8" name="Google Shape;15628;p8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29" name="Google Shape;15629;p87"/>
          <p:cNvGrpSpPr/>
          <p:nvPr/>
        </p:nvGrpSpPr>
        <p:grpSpPr>
          <a:xfrm>
            <a:off x="7582302" y="1499934"/>
            <a:ext cx="369133" cy="360411"/>
            <a:chOff x="7582302" y="1499934"/>
            <a:chExt cx="369133" cy="360411"/>
          </a:xfrm>
        </p:grpSpPr>
        <p:sp>
          <p:nvSpPr>
            <p:cNvPr id="15630" name="Google Shape;15630;p8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1" name="Google Shape;15631;p8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2" name="Google Shape;15632;p8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3" name="Google Shape;15633;p8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4" name="Google Shape;15634;p8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38"/>
        <p:cNvGrpSpPr/>
        <p:nvPr/>
      </p:nvGrpSpPr>
      <p:grpSpPr>
        <a:xfrm>
          <a:off x="0" y="0"/>
          <a:ext cx="0" cy="0"/>
          <a:chOff x="0" y="0"/>
          <a:chExt cx="0" cy="0"/>
        </a:xfrm>
      </p:grpSpPr>
      <p:pic>
        <p:nvPicPr>
          <p:cNvPr id="15639" name="Google Shape;15639;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10"/>
        <p:cNvGrpSpPr/>
        <p:nvPr/>
      </p:nvGrpSpPr>
      <p:grpSpPr>
        <a:xfrm>
          <a:off x="0" y="0"/>
          <a:ext cx="0" cy="0"/>
          <a:chOff x="0" y="0"/>
          <a:chExt cx="0" cy="0"/>
        </a:xfrm>
      </p:grpSpPr>
      <p:sp>
        <p:nvSpPr>
          <p:cNvPr id="692" name="Google Shape;692;p41"/>
          <p:cNvSpPr/>
          <p:nvPr/>
        </p:nvSpPr>
        <p:spPr>
          <a:xfrm>
            <a:off x="585012" y="3817623"/>
            <a:ext cx="3364424" cy="83724"/>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1"/>
          <p:cNvSpPr txBox="1">
            <a:spLocks noGrp="1"/>
          </p:cNvSpPr>
          <p:nvPr>
            <p:ph type="ctrTitle"/>
          </p:nvPr>
        </p:nvSpPr>
        <p:spPr>
          <a:xfrm>
            <a:off x="5418247" y="2916951"/>
            <a:ext cx="3128700" cy="1256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ar-JO" dirty="0" smtClean="0">
                <a:latin typeface="abo2sadam" panose="02000500040000020004" pitchFamily="2" charset="-78"/>
                <a:cs typeface="abo2sadam" panose="02000500040000020004" pitchFamily="2" charset="-78"/>
              </a:rPr>
              <a:t>تباعد الأسطر</a:t>
            </a:r>
            <a:endParaRPr dirty="0">
              <a:latin typeface="abo2sadam" panose="02000500040000020004" pitchFamily="2" charset="-78"/>
              <a:cs typeface="abo2sadam" panose="02000500040000020004" pitchFamily="2" charset="-78"/>
            </a:endParaRPr>
          </a:p>
        </p:txBody>
      </p:sp>
      <p:sp>
        <p:nvSpPr>
          <p:cNvPr id="695" name="Google Shape;695;p41"/>
          <p:cNvSpPr txBox="1">
            <a:spLocks noGrp="1"/>
          </p:cNvSpPr>
          <p:nvPr>
            <p:ph type="title" idx="2"/>
          </p:nvPr>
        </p:nvSpPr>
        <p:spPr>
          <a:xfrm>
            <a:off x="6725025" y="1471085"/>
            <a:ext cx="1708500" cy="1371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ar-JO" dirty="0" smtClean="0"/>
              <a:t>02</a:t>
            </a:r>
            <a:endParaRPr dirty="0"/>
          </a:p>
        </p:txBody>
      </p:sp>
      <p:sp>
        <p:nvSpPr>
          <p:cNvPr id="614" name="Google Shape;614;p41"/>
          <p:cNvSpPr/>
          <p:nvPr/>
        </p:nvSpPr>
        <p:spPr>
          <a:xfrm flipH="1">
            <a:off x="585012" y="1419801"/>
            <a:ext cx="3423392" cy="2845768"/>
          </a:xfrm>
          <a:custGeom>
            <a:avLst/>
            <a:gdLst/>
            <a:ahLst/>
            <a:cxnLst/>
            <a:rect l="l" t="t" r="r" b="b"/>
            <a:pathLst>
              <a:path w="88989" h="73974" extrusionOk="0">
                <a:moveTo>
                  <a:pt x="2620" y="0"/>
                </a:moveTo>
                <a:cubicBezTo>
                  <a:pt x="1179" y="0"/>
                  <a:pt x="1" y="1167"/>
                  <a:pt x="1" y="2608"/>
                </a:cubicBezTo>
                <a:lnTo>
                  <a:pt x="1" y="2619"/>
                </a:lnTo>
                <a:lnTo>
                  <a:pt x="1" y="61770"/>
                </a:lnTo>
                <a:cubicBezTo>
                  <a:pt x="1" y="63222"/>
                  <a:pt x="1168" y="64389"/>
                  <a:pt x="2608" y="64389"/>
                </a:cubicBezTo>
                <a:lnTo>
                  <a:pt x="34767" y="64389"/>
                </a:lnTo>
                <a:cubicBezTo>
                  <a:pt x="34767" y="64389"/>
                  <a:pt x="36803" y="70711"/>
                  <a:pt x="30469" y="73973"/>
                </a:cubicBezTo>
                <a:lnTo>
                  <a:pt x="60520" y="73973"/>
                </a:lnTo>
                <a:cubicBezTo>
                  <a:pt x="60520" y="73973"/>
                  <a:pt x="53365" y="71521"/>
                  <a:pt x="55210" y="64389"/>
                </a:cubicBezTo>
                <a:lnTo>
                  <a:pt x="86369" y="64389"/>
                </a:lnTo>
                <a:cubicBezTo>
                  <a:pt x="87809" y="64389"/>
                  <a:pt x="88976" y="63210"/>
                  <a:pt x="88976" y="61770"/>
                </a:cubicBezTo>
                <a:lnTo>
                  <a:pt x="88976" y="2619"/>
                </a:lnTo>
                <a:cubicBezTo>
                  <a:pt x="88988" y="1179"/>
                  <a:pt x="87809" y="0"/>
                  <a:pt x="86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1"/>
          <p:cNvSpPr/>
          <p:nvPr/>
        </p:nvSpPr>
        <p:spPr>
          <a:xfrm flipH="1">
            <a:off x="2188359" y="3457269"/>
            <a:ext cx="161188" cy="120411"/>
          </a:xfrm>
          <a:custGeom>
            <a:avLst/>
            <a:gdLst/>
            <a:ahLst/>
            <a:cxnLst/>
            <a:rect l="l" t="t" r="r" b="b"/>
            <a:pathLst>
              <a:path w="4190" h="3130" extrusionOk="0">
                <a:moveTo>
                  <a:pt x="2091" y="1"/>
                </a:moveTo>
                <a:cubicBezTo>
                  <a:pt x="890" y="1"/>
                  <a:pt x="0" y="1364"/>
                  <a:pt x="882" y="2625"/>
                </a:cubicBezTo>
                <a:cubicBezTo>
                  <a:pt x="929" y="2685"/>
                  <a:pt x="977" y="2732"/>
                  <a:pt x="1024" y="2768"/>
                </a:cubicBezTo>
                <a:cubicBezTo>
                  <a:pt x="1385" y="3020"/>
                  <a:pt x="1752" y="3130"/>
                  <a:pt x="2094" y="3130"/>
                </a:cubicBezTo>
                <a:cubicBezTo>
                  <a:pt x="3301" y="3130"/>
                  <a:pt x="4189" y="1765"/>
                  <a:pt x="3299" y="494"/>
                </a:cubicBezTo>
                <a:cubicBezTo>
                  <a:pt x="3263" y="446"/>
                  <a:pt x="3215" y="399"/>
                  <a:pt x="3156" y="363"/>
                </a:cubicBezTo>
                <a:cubicBezTo>
                  <a:pt x="2798" y="110"/>
                  <a:pt x="2432" y="1"/>
                  <a:pt x="2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1"/>
          <p:cNvSpPr/>
          <p:nvPr/>
        </p:nvSpPr>
        <p:spPr>
          <a:xfrm flipH="1">
            <a:off x="640676" y="1715453"/>
            <a:ext cx="3312062" cy="2019050"/>
          </a:xfrm>
          <a:custGeom>
            <a:avLst/>
            <a:gdLst/>
            <a:ahLst/>
            <a:cxnLst/>
            <a:rect l="l" t="t" r="r" b="b"/>
            <a:pathLst>
              <a:path w="86095" h="52484" extrusionOk="0">
                <a:moveTo>
                  <a:pt x="1989" y="0"/>
                </a:moveTo>
                <a:cubicBezTo>
                  <a:pt x="894" y="0"/>
                  <a:pt x="1" y="893"/>
                  <a:pt x="1" y="1989"/>
                </a:cubicBezTo>
                <a:lnTo>
                  <a:pt x="1" y="52483"/>
                </a:lnTo>
                <a:lnTo>
                  <a:pt x="86095" y="52483"/>
                </a:lnTo>
                <a:lnTo>
                  <a:pt x="86095" y="1989"/>
                </a:lnTo>
                <a:cubicBezTo>
                  <a:pt x="86095" y="893"/>
                  <a:pt x="85202" y="0"/>
                  <a:pt x="84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1"/>
          <p:cNvSpPr/>
          <p:nvPr/>
        </p:nvSpPr>
        <p:spPr>
          <a:xfrm flipH="1">
            <a:off x="641600" y="1555232"/>
            <a:ext cx="3310215" cy="167691"/>
          </a:xfrm>
          <a:custGeom>
            <a:avLst/>
            <a:gdLst/>
            <a:ahLst/>
            <a:cxnLst/>
            <a:rect l="l" t="t" r="r" b="b"/>
            <a:pathLst>
              <a:path w="86047" h="4359" extrusionOk="0">
                <a:moveTo>
                  <a:pt x="1882" y="1"/>
                </a:moveTo>
                <a:cubicBezTo>
                  <a:pt x="846" y="1"/>
                  <a:pt x="0" y="846"/>
                  <a:pt x="12" y="1882"/>
                </a:cubicBezTo>
                <a:lnTo>
                  <a:pt x="12" y="4358"/>
                </a:lnTo>
                <a:lnTo>
                  <a:pt x="86047" y="4358"/>
                </a:lnTo>
                <a:lnTo>
                  <a:pt x="86047" y="1548"/>
                </a:lnTo>
                <a:cubicBezTo>
                  <a:pt x="86047" y="691"/>
                  <a:pt x="85356" y="1"/>
                  <a:pt x="8449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1"/>
          <p:cNvSpPr/>
          <p:nvPr/>
        </p:nvSpPr>
        <p:spPr>
          <a:xfrm flipH="1">
            <a:off x="3793247" y="1475160"/>
            <a:ext cx="46317" cy="46741"/>
          </a:xfrm>
          <a:custGeom>
            <a:avLst/>
            <a:gdLst/>
            <a:ahLst/>
            <a:cxnLst/>
            <a:rect l="l" t="t" r="r" b="b"/>
            <a:pathLst>
              <a:path w="1204" h="1215" extrusionOk="0">
                <a:moveTo>
                  <a:pt x="608" y="0"/>
                </a:moveTo>
                <a:cubicBezTo>
                  <a:pt x="274" y="0"/>
                  <a:pt x="1" y="274"/>
                  <a:pt x="1" y="608"/>
                </a:cubicBezTo>
                <a:cubicBezTo>
                  <a:pt x="1" y="941"/>
                  <a:pt x="274" y="1215"/>
                  <a:pt x="608" y="1215"/>
                </a:cubicBezTo>
                <a:cubicBezTo>
                  <a:pt x="941" y="1215"/>
                  <a:pt x="1203" y="941"/>
                  <a:pt x="1203" y="608"/>
                </a:cubicBezTo>
                <a:cubicBezTo>
                  <a:pt x="1203" y="274"/>
                  <a:pt x="94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1"/>
          <p:cNvSpPr/>
          <p:nvPr/>
        </p:nvSpPr>
        <p:spPr>
          <a:xfrm flipH="1">
            <a:off x="3723653" y="1475160"/>
            <a:ext cx="46741" cy="46741"/>
          </a:xfrm>
          <a:custGeom>
            <a:avLst/>
            <a:gdLst/>
            <a:ahLst/>
            <a:cxnLst/>
            <a:rect l="l" t="t" r="r" b="b"/>
            <a:pathLst>
              <a:path w="1215" h="1215" extrusionOk="0">
                <a:moveTo>
                  <a:pt x="608" y="0"/>
                </a:moveTo>
                <a:cubicBezTo>
                  <a:pt x="274" y="0"/>
                  <a:pt x="0" y="274"/>
                  <a:pt x="0" y="608"/>
                </a:cubicBezTo>
                <a:cubicBezTo>
                  <a:pt x="0" y="941"/>
                  <a:pt x="274" y="1215"/>
                  <a:pt x="608" y="1215"/>
                </a:cubicBezTo>
                <a:cubicBezTo>
                  <a:pt x="941" y="1215"/>
                  <a:pt x="1215" y="941"/>
                  <a:pt x="1215" y="608"/>
                </a:cubicBezTo>
                <a:cubicBezTo>
                  <a:pt x="1215" y="274"/>
                  <a:pt x="94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1"/>
          <p:cNvSpPr/>
          <p:nvPr/>
        </p:nvSpPr>
        <p:spPr>
          <a:xfrm flipH="1">
            <a:off x="3657675" y="1475160"/>
            <a:ext cx="46779" cy="46741"/>
          </a:xfrm>
          <a:custGeom>
            <a:avLst/>
            <a:gdLst/>
            <a:ahLst/>
            <a:cxnLst/>
            <a:rect l="l" t="t" r="r" b="b"/>
            <a:pathLst>
              <a:path w="1216" h="1215" extrusionOk="0">
                <a:moveTo>
                  <a:pt x="608" y="0"/>
                </a:moveTo>
                <a:cubicBezTo>
                  <a:pt x="275" y="0"/>
                  <a:pt x="1" y="274"/>
                  <a:pt x="1" y="608"/>
                </a:cubicBezTo>
                <a:cubicBezTo>
                  <a:pt x="1" y="941"/>
                  <a:pt x="275" y="1215"/>
                  <a:pt x="608" y="1215"/>
                </a:cubicBezTo>
                <a:cubicBezTo>
                  <a:pt x="941" y="1215"/>
                  <a:pt x="1215" y="941"/>
                  <a:pt x="1215" y="608"/>
                </a:cubicBezTo>
                <a:cubicBezTo>
                  <a:pt x="1215" y="274"/>
                  <a:pt x="94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1"/>
          <p:cNvSpPr/>
          <p:nvPr/>
        </p:nvSpPr>
        <p:spPr>
          <a:xfrm flipH="1">
            <a:off x="1230562" y="3713985"/>
            <a:ext cx="2048366" cy="4154"/>
          </a:xfrm>
          <a:custGeom>
            <a:avLst/>
            <a:gdLst/>
            <a:ahLst/>
            <a:cxnLst/>
            <a:rect l="l" t="t" r="r" b="b"/>
            <a:pathLst>
              <a:path w="53246" h="108" extrusionOk="0">
                <a:moveTo>
                  <a:pt x="26623" y="0"/>
                </a:moveTo>
                <a:cubicBezTo>
                  <a:pt x="11919" y="0"/>
                  <a:pt x="1" y="24"/>
                  <a:pt x="1" y="60"/>
                </a:cubicBezTo>
                <a:cubicBezTo>
                  <a:pt x="1" y="84"/>
                  <a:pt x="11931" y="107"/>
                  <a:pt x="26623" y="107"/>
                </a:cubicBezTo>
                <a:cubicBezTo>
                  <a:pt x="41315" y="107"/>
                  <a:pt x="53246" y="84"/>
                  <a:pt x="53246" y="60"/>
                </a:cubicBezTo>
                <a:cubicBezTo>
                  <a:pt x="53246" y="24"/>
                  <a:pt x="41327" y="0"/>
                  <a:pt x="266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1"/>
          <p:cNvSpPr/>
          <p:nvPr/>
        </p:nvSpPr>
        <p:spPr>
          <a:xfrm flipH="1">
            <a:off x="2711858" y="2373737"/>
            <a:ext cx="1035647" cy="712731"/>
          </a:xfrm>
          <a:custGeom>
            <a:avLst/>
            <a:gdLst/>
            <a:ahLst/>
            <a:cxnLst/>
            <a:rect l="l" t="t" r="r" b="b"/>
            <a:pathLst>
              <a:path w="26921" h="18527" extrusionOk="0">
                <a:moveTo>
                  <a:pt x="26861" y="1"/>
                </a:moveTo>
                <a:lnTo>
                  <a:pt x="1" y="84"/>
                </a:lnTo>
                <a:lnTo>
                  <a:pt x="60" y="18527"/>
                </a:lnTo>
                <a:lnTo>
                  <a:pt x="26921" y="18443"/>
                </a:lnTo>
                <a:lnTo>
                  <a:pt x="2686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1"/>
          <p:cNvSpPr/>
          <p:nvPr/>
        </p:nvSpPr>
        <p:spPr>
          <a:xfrm flipH="1">
            <a:off x="2710934" y="2371468"/>
            <a:ext cx="1037955" cy="716385"/>
          </a:xfrm>
          <a:custGeom>
            <a:avLst/>
            <a:gdLst/>
            <a:ahLst/>
            <a:cxnLst/>
            <a:rect l="l" t="t" r="r" b="b"/>
            <a:pathLst>
              <a:path w="26981" h="18622" extrusionOk="0">
                <a:moveTo>
                  <a:pt x="26921" y="0"/>
                </a:moveTo>
                <a:lnTo>
                  <a:pt x="60" y="60"/>
                </a:lnTo>
                <a:lnTo>
                  <a:pt x="1" y="60"/>
                </a:lnTo>
                <a:lnTo>
                  <a:pt x="1" y="119"/>
                </a:lnTo>
                <a:cubicBezTo>
                  <a:pt x="13" y="6703"/>
                  <a:pt x="37" y="12966"/>
                  <a:pt x="60" y="18562"/>
                </a:cubicBezTo>
                <a:lnTo>
                  <a:pt x="60" y="18621"/>
                </a:lnTo>
                <a:lnTo>
                  <a:pt x="108" y="18621"/>
                </a:lnTo>
                <a:lnTo>
                  <a:pt x="19503" y="18538"/>
                </a:lnTo>
                <a:lnTo>
                  <a:pt x="25016" y="18502"/>
                </a:lnTo>
                <a:lnTo>
                  <a:pt x="26469" y="18491"/>
                </a:lnTo>
                <a:lnTo>
                  <a:pt x="19468" y="18491"/>
                </a:lnTo>
                <a:lnTo>
                  <a:pt x="168" y="18526"/>
                </a:lnTo>
                <a:lnTo>
                  <a:pt x="168" y="18526"/>
                </a:lnTo>
                <a:cubicBezTo>
                  <a:pt x="156" y="12959"/>
                  <a:pt x="132" y="6734"/>
                  <a:pt x="120" y="190"/>
                </a:cubicBezTo>
                <a:lnTo>
                  <a:pt x="120" y="190"/>
                </a:lnTo>
                <a:lnTo>
                  <a:pt x="26874" y="107"/>
                </a:lnTo>
                <a:lnTo>
                  <a:pt x="26874" y="107"/>
                </a:lnTo>
                <a:cubicBezTo>
                  <a:pt x="26897" y="5694"/>
                  <a:pt x="26921" y="10284"/>
                  <a:pt x="26933" y="13478"/>
                </a:cubicBezTo>
                <a:cubicBezTo>
                  <a:pt x="26945" y="15085"/>
                  <a:pt x="26957" y="16335"/>
                  <a:pt x="26957" y="17193"/>
                </a:cubicBezTo>
                <a:lnTo>
                  <a:pt x="26957" y="18169"/>
                </a:lnTo>
                <a:lnTo>
                  <a:pt x="26957" y="18502"/>
                </a:lnTo>
                <a:cubicBezTo>
                  <a:pt x="26957" y="18502"/>
                  <a:pt x="26981" y="18383"/>
                  <a:pt x="26981" y="18157"/>
                </a:cubicBezTo>
                <a:lnTo>
                  <a:pt x="26981" y="17193"/>
                </a:lnTo>
                <a:lnTo>
                  <a:pt x="26981" y="13490"/>
                </a:lnTo>
                <a:cubicBezTo>
                  <a:pt x="26981" y="10275"/>
                  <a:pt x="26969" y="5668"/>
                  <a:pt x="26969" y="48"/>
                </a:cubicBezTo>
                <a:lnTo>
                  <a:pt x="2696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1"/>
          <p:cNvSpPr/>
          <p:nvPr/>
        </p:nvSpPr>
        <p:spPr>
          <a:xfrm flipH="1">
            <a:off x="3665945" y="2472224"/>
            <a:ext cx="5502" cy="537770"/>
          </a:xfrm>
          <a:custGeom>
            <a:avLst/>
            <a:gdLst/>
            <a:ahLst/>
            <a:cxnLst/>
            <a:rect l="l" t="t" r="r" b="b"/>
            <a:pathLst>
              <a:path w="143" h="13979" extrusionOk="0">
                <a:moveTo>
                  <a:pt x="48" y="1"/>
                </a:moveTo>
                <a:cubicBezTo>
                  <a:pt x="12" y="1"/>
                  <a:pt x="0" y="3132"/>
                  <a:pt x="12" y="6989"/>
                </a:cubicBezTo>
                <a:cubicBezTo>
                  <a:pt x="24" y="10859"/>
                  <a:pt x="60" y="13978"/>
                  <a:pt x="95" y="13978"/>
                </a:cubicBezTo>
                <a:cubicBezTo>
                  <a:pt x="131" y="13978"/>
                  <a:pt x="143" y="10859"/>
                  <a:pt x="131" y="6989"/>
                </a:cubicBezTo>
                <a:cubicBezTo>
                  <a:pt x="119" y="3132"/>
                  <a:pt x="95" y="1"/>
                  <a:pt x="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1"/>
          <p:cNvSpPr/>
          <p:nvPr/>
        </p:nvSpPr>
        <p:spPr>
          <a:xfrm flipH="1">
            <a:off x="2771406" y="2932065"/>
            <a:ext cx="900041" cy="5270"/>
          </a:xfrm>
          <a:custGeom>
            <a:avLst/>
            <a:gdLst/>
            <a:ahLst/>
            <a:cxnLst/>
            <a:rect l="l" t="t" r="r" b="b"/>
            <a:pathLst>
              <a:path w="23396" h="137" extrusionOk="0">
                <a:moveTo>
                  <a:pt x="17923" y="1"/>
                </a:moveTo>
                <a:cubicBezTo>
                  <a:pt x="16119" y="1"/>
                  <a:pt x="13982" y="5"/>
                  <a:pt x="11692" y="13"/>
                </a:cubicBezTo>
                <a:cubicBezTo>
                  <a:pt x="5239" y="25"/>
                  <a:pt x="0" y="85"/>
                  <a:pt x="0" y="109"/>
                </a:cubicBezTo>
                <a:cubicBezTo>
                  <a:pt x="0" y="126"/>
                  <a:pt x="2808" y="137"/>
                  <a:pt x="6844" y="137"/>
                </a:cubicBezTo>
                <a:cubicBezTo>
                  <a:pt x="8321" y="137"/>
                  <a:pt x="9963" y="136"/>
                  <a:pt x="11692" y="132"/>
                </a:cubicBezTo>
                <a:cubicBezTo>
                  <a:pt x="18157" y="109"/>
                  <a:pt x="23396" y="73"/>
                  <a:pt x="23396" y="37"/>
                </a:cubicBezTo>
                <a:cubicBezTo>
                  <a:pt x="23396" y="14"/>
                  <a:pt x="21211" y="1"/>
                  <a:pt x="179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1"/>
          <p:cNvSpPr/>
          <p:nvPr/>
        </p:nvSpPr>
        <p:spPr>
          <a:xfrm flipH="1">
            <a:off x="2771406" y="2853315"/>
            <a:ext cx="900041" cy="5347"/>
          </a:xfrm>
          <a:custGeom>
            <a:avLst/>
            <a:gdLst/>
            <a:ahLst/>
            <a:cxnLst/>
            <a:rect l="l" t="t" r="r" b="b"/>
            <a:pathLst>
              <a:path w="23396" h="139" extrusionOk="0">
                <a:moveTo>
                  <a:pt x="17931" y="0"/>
                </a:moveTo>
                <a:cubicBezTo>
                  <a:pt x="16129" y="0"/>
                  <a:pt x="13994" y="4"/>
                  <a:pt x="11704" y="12"/>
                </a:cubicBezTo>
                <a:cubicBezTo>
                  <a:pt x="5239" y="24"/>
                  <a:pt x="0" y="60"/>
                  <a:pt x="0" y="96"/>
                </a:cubicBezTo>
                <a:cubicBezTo>
                  <a:pt x="0" y="127"/>
                  <a:pt x="2328" y="138"/>
                  <a:pt x="5793" y="138"/>
                </a:cubicBezTo>
                <a:cubicBezTo>
                  <a:pt x="7525" y="138"/>
                  <a:pt x="9541" y="135"/>
                  <a:pt x="11692" y="131"/>
                </a:cubicBezTo>
                <a:cubicBezTo>
                  <a:pt x="18157" y="108"/>
                  <a:pt x="23396" y="60"/>
                  <a:pt x="23396" y="36"/>
                </a:cubicBezTo>
                <a:cubicBezTo>
                  <a:pt x="23396" y="13"/>
                  <a:pt x="21216" y="0"/>
                  <a:pt x="1793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1"/>
          <p:cNvSpPr/>
          <p:nvPr/>
        </p:nvSpPr>
        <p:spPr>
          <a:xfrm flipH="1">
            <a:off x="2771868" y="2774528"/>
            <a:ext cx="900041" cy="5001"/>
          </a:xfrm>
          <a:custGeom>
            <a:avLst/>
            <a:gdLst/>
            <a:ahLst/>
            <a:cxnLst/>
            <a:rect l="l" t="t" r="r" b="b"/>
            <a:pathLst>
              <a:path w="23396" h="130" extrusionOk="0">
                <a:moveTo>
                  <a:pt x="17926" y="0"/>
                </a:moveTo>
                <a:cubicBezTo>
                  <a:pt x="16124" y="0"/>
                  <a:pt x="13990" y="4"/>
                  <a:pt x="11704" y="13"/>
                </a:cubicBezTo>
                <a:cubicBezTo>
                  <a:pt x="5239" y="24"/>
                  <a:pt x="0" y="72"/>
                  <a:pt x="0" y="96"/>
                </a:cubicBezTo>
                <a:cubicBezTo>
                  <a:pt x="0" y="113"/>
                  <a:pt x="2620" y="130"/>
                  <a:pt x="6440" y="130"/>
                </a:cubicBezTo>
                <a:cubicBezTo>
                  <a:pt x="8022" y="130"/>
                  <a:pt x="9810" y="127"/>
                  <a:pt x="11704" y="120"/>
                </a:cubicBezTo>
                <a:cubicBezTo>
                  <a:pt x="18157" y="108"/>
                  <a:pt x="23396" y="60"/>
                  <a:pt x="23396" y="36"/>
                </a:cubicBezTo>
                <a:cubicBezTo>
                  <a:pt x="23396" y="13"/>
                  <a:pt x="21211" y="0"/>
                  <a:pt x="1792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1"/>
          <p:cNvSpPr/>
          <p:nvPr/>
        </p:nvSpPr>
        <p:spPr>
          <a:xfrm flipH="1">
            <a:off x="2771868" y="2695584"/>
            <a:ext cx="900502" cy="5155"/>
          </a:xfrm>
          <a:custGeom>
            <a:avLst/>
            <a:gdLst/>
            <a:ahLst/>
            <a:cxnLst/>
            <a:rect l="l" t="t" r="r" b="b"/>
            <a:pathLst>
              <a:path w="23408" h="134" extrusionOk="0">
                <a:moveTo>
                  <a:pt x="16560" y="0"/>
                </a:moveTo>
                <a:cubicBezTo>
                  <a:pt x="15081" y="0"/>
                  <a:pt x="13436" y="2"/>
                  <a:pt x="11704" y="5"/>
                </a:cubicBezTo>
                <a:cubicBezTo>
                  <a:pt x="5239" y="29"/>
                  <a:pt x="0" y="76"/>
                  <a:pt x="0" y="100"/>
                </a:cubicBezTo>
                <a:cubicBezTo>
                  <a:pt x="0" y="117"/>
                  <a:pt x="2620" y="134"/>
                  <a:pt x="6440" y="134"/>
                </a:cubicBezTo>
                <a:cubicBezTo>
                  <a:pt x="8022" y="134"/>
                  <a:pt x="9811" y="131"/>
                  <a:pt x="11704" y="124"/>
                </a:cubicBezTo>
                <a:cubicBezTo>
                  <a:pt x="18169" y="112"/>
                  <a:pt x="23408" y="64"/>
                  <a:pt x="23408" y="29"/>
                </a:cubicBezTo>
                <a:cubicBezTo>
                  <a:pt x="23408" y="11"/>
                  <a:pt x="20601" y="0"/>
                  <a:pt x="1656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1"/>
          <p:cNvSpPr/>
          <p:nvPr/>
        </p:nvSpPr>
        <p:spPr>
          <a:xfrm flipH="1">
            <a:off x="2772290" y="2616489"/>
            <a:ext cx="900079" cy="5270"/>
          </a:xfrm>
          <a:custGeom>
            <a:avLst/>
            <a:gdLst/>
            <a:ahLst/>
            <a:cxnLst/>
            <a:rect l="l" t="t" r="r" b="b"/>
            <a:pathLst>
              <a:path w="23397" h="137" extrusionOk="0">
                <a:moveTo>
                  <a:pt x="17931" y="0"/>
                </a:moveTo>
                <a:cubicBezTo>
                  <a:pt x="16129" y="0"/>
                  <a:pt x="13994" y="4"/>
                  <a:pt x="11704" y="13"/>
                </a:cubicBezTo>
                <a:cubicBezTo>
                  <a:pt x="5239" y="37"/>
                  <a:pt x="0" y="84"/>
                  <a:pt x="0" y="108"/>
                </a:cubicBezTo>
                <a:cubicBezTo>
                  <a:pt x="0" y="126"/>
                  <a:pt x="2808" y="137"/>
                  <a:pt x="6849" y="137"/>
                </a:cubicBezTo>
                <a:cubicBezTo>
                  <a:pt x="8328" y="137"/>
                  <a:pt x="9972" y="135"/>
                  <a:pt x="11704" y="132"/>
                </a:cubicBezTo>
                <a:cubicBezTo>
                  <a:pt x="18157" y="108"/>
                  <a:pt x="23396" y="72"/>
                  <a:pt x="23396" y="37"/>
                </a:cubicBezTo>
                <a:cubicBezTo>
                  <a:pt x="23396" y="14"/>
                  <a:pt x="21217" y="0"/>
                  <a:pt x="1793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1"/>
          <p:cNvSpPr/>
          <p:nvPr/>
        </p:nvSpPr>
        <p:spPr>
          <a:xfrm flipH="1">
            <a:off x="2772290" y="2537700"/>
            <a:ext cx="900541" cy="5270"/>
          </a:xfrm>
          <a:custGeom>
            <a:avLst/>
            <a:gdLst/>
            <a:ahLst/>
            <a:cxnLst/>
            <a:rect l="l" t="t" r="r" b="b"/>
            <a:pathLst>
              <a:path w="23409" h="137" extrusionOk="0">
                <a:moveTo>
                  <a:pt x="17935" y="1"/>
                </a:moveTo>
                <a:cubicBezTo>
                  <a:pt x="16131" y="1"/>
                  <a:pt x="13994" y="5"/>
                  <a:pt x="11704" y="13"/>
                </a:cubicBezTo>
                <a:cubicBezTo>
                  <a:pt x="5239" y="25"/>
                  <a:pt x="0" y="84"/>
                  <a:pt x="0" y="108"/>
                </a:cubicBezTo>
                <a:cubicBezTo>
                  <a:pt x="0" y="126"/>
                  <a:pt x="2808" y="137"/>
                  <a:pt x="6849" y="137"/>
                </a:cubicBezTo>
                <a:cubicBezTo>
                  <a:pt x="8328" y="137"/>
                  <a:pt x="9972" y="135"/>
                  <a:pt x="11704" y="132"/>
                </a:cubicBezTo>
                <a:cubicBezTo>
                  <a:pt x="18169" y="108"/>
                  <a:pt x="23408" y="73"/>
                  <a:pt x="23408" y="37"/>
                </a:cubicBezTo>
                <a:cubicBezTo>
                  <a:pt x="23408" y="14"/>
                  <a:pt x="21224" y="1"/>
                  <a:pt x="1793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1"/>
          <p:cNvSpPr/>
          <p:nvPr/>
        </p:nvSpPr>
        <p:spPr>
          <a:xfrm flipH="1">
            <a:off x="2772752" y="2458912"/>
            <a:ext cx="900079" cy="5270"/>
          </a:xfrm>
          <a:custGeom>
            <a:avLst/>
            <a:gdLst/>
            <a:ahLst/>
            <a:cxnLst/>
            <a:rect l="l" t="t" r="r" b="b"/>
            <a:pathLst>
              <a:path w="23397" h="137" extrusionOk="0">
                <a:moveTo>
                  <a:pt x="17923" y="1"/>
                </a:moveTo>
                <a:cubicBezTo>
                  <a:pt x="16119" y="1"/>
                  <a:pt x="13983" y="5"/>
                  <a:pt x="11692" y="13"/>
                </a:cubicBezTo>
                <a:cubicBezTo>
                  <a:pt x="5239" y="25"/>
                  <a:pt x="0" y="73"/>
                  <a:pt x="0" y="96"/>
                </a:cubicBezTo>
                <a:cubicBezTo>
                  <a:pt x="0" y="123"/>
                  <a:pt x="2947" y="137"/>
                  <a:pt x="7148" y="137"/>
                </a:cubicBezTo>
                <a:cubicBezTo>
                  <a:pt x="8548" y="137"/>
                  <a:pt x="10088" y="135"/>
                  <a:pt x="11704" y="132"/>
                </a:cubicBezTo>
                <a:cubicBezTo>
                  <a:pt x="18157" y="108"/>
                  <a:pt x="23396" y="61"/>
                  <a:pt x="23396" y="37"/>
                </a:cubicBezTo>
                <a:cubicBezTo>
                  <a:pt x="23396" y="14"/>
                  <a:pt x="21212" y="1"/>
                  <a:pt x="179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1"/>
          <p:cNvSpPr/>
          <p:nvPr/>
        </p:nvSpPr>
        <p:spPr>
          <a:xfrm flipH="1">
            <a:off x="2874889" y="3006276"/>
            <a:ext cx="791518" cy="5270"/>
          </a:xfrm>
          <a:custGeom>
            <a:avLst/>
            <a:gdLst/>
            <a:ahLst/>
            <a:cxnLst/>
            <a:rect l="l" t="t" r="r" b="b"/>
            <a:pathLst>
              <a:path w="20575" h="137" extrusionOk="0">
                <a:moveTo>
                  <a:pt x="15762" y="1"/>
                </a:moveTo>
                <a:cubicBezTo>
                  <a:pt x="14176" y="1"/>
                  <a:pt x="12299" y="5"/>
                  <a:pt x="10287" y="13"/>
                </a:cubicBezTo>
                <a:cubicBezTo>
                  <a:pt x="4608" y="25"/>
                  <a:pt x="0" y="73"/>
                  <a:pt x="0" y="96"/>
                </a:cubicBezTo>
                <a:cubicBezTo>
                  <a:pt x="0" y="123"/>
                  <a:pt x="2592" y="137"/>
                  <a:pt x="6284" y="137"/>
                </a:cubicBezTo>
                <a:cubicBezTo>
                  <a:pt x="7514" y="137"/>
                  <a:pt x="8867" y="135"/>
                  <a:pt x="10287" y="132"/>
                </a:cubicBezTo>
                <a:cubicBezTo>
                  <a:pt x="15966" y="108"/>
                  <a:pt x="20574" y="73"/>
                  <a:pt x="20574" y="37"/>
                </a:cubicBezTo>
                <a:cubicBezTo>
                  <a:pt x="20574" y="14"/>
                  <a:pt x="18653" y="1"/>
                  <a:pt x="157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flipH="1">
            <a:off x="3288509" y="2009150"/>
            <a:ext cx="46279" cy="463562"/>
          </a:xfrm>
          <a:custGeom>
            <a:avLst/>
            <a:gdLst/>
            <a:ahLst/>
            <a:cxnLst/>
            <a:rect l="l" t="t" r="r" b="b"/>
            <a:pathLst>
              <a:path w="1203" h="12050" extrusionOk="0">
                <a:moveTo>
                  <a:pt x="0" y="0"/>
                </a:moveTo>
                <a:lnTo>
                  <a:pt x="48" y="10942"/>
                </a:lnTo>
                <a:lnTo>
                  <a:pt x="679" y="12049"/>
                </a:lnTo>
                <a:lnTo>
                  <a:pt x="1203" y="10942"/>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1"/>
          <p:cNvSpPr/>
          <p:nvPr/>
        </p:nvSpPr>
        <p:spPr>
          <a:xfrm flipH="1">
            <a:off x="2737491" y="3156504"/>
            <a:ext cx="100791" cy="5309"/>
          </a:xfrm>
          <a:custGeom>
            <a:avLst/>
            <a:gdLst/>
            <a:ahLst/>
            <a:cxnLst/>
            <a:rect l="l" t="t" r="r" b="b"/>
            <a:pathLst>
              <a:path w="2620" h="138" extrusionOk="0">
                <a:moveTo>
                  <a:pt x="1778" y="1"/>
                </a:moveTo>
                <a:cubicBezTo>
                  <a:pt x="1622" y="1"/>
                  <a:pt x="1466" y="5"/>
                  <a:pt x="1310" y="13"/>
                </a:cubicBezTo>
                <a:cubicBezTo>
                  <a:pt x="1220" y="8"/>
                  <a:pt x="1130" y="6"/>
                  <a:pt x="1041" y="6"/>
                </a:cubicBezTo>
                <a:cubicBezTo>
                  <a:pt x="690" y="6"/>
                  <a:pt x="342" y="42"/>
                  <a:pt x="1" y="109"/>
                </a:cubicBezTo>
                <a:cubicBezTo>
                  <a:pt x="323" y="126"/>
                  <a:pt x="646" y="137"/>
                  <a:pt x="963" y="137"/>
                </a:cubicBezTo>
                <a:cubicBezTo>
                  <a:pt x="1080" y="137"/>
                  <a:pt x="1195" y="136"/>
                  <a:pt x="1310" y="132"/>
                </a:cubicBezTo>
                <a:cubicBezTo>
                  <a:pt x="1366" y="134"/>
                  <a:pt x="1422" y="135"/>
                  <a:pt x="1478" y="135"/>
                </a:cubicBezTo>
                <a:cubicBezTo>
                  <a:pt x="1863" y="135"/>
                  <a:pt x="2246" y="99"/>
                  <a:pt x="2620" y="37"/>
                </a:cubicBezTo>
                <a:cubicBezTo>
                  <a:pt x="2343" y="14"/>
                  <a:pt x="2061" y="1"/>
                  <a:pt x="1778" y="1"/>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flipH="1">
            <a:off x="2646778" y="3064482"/>
            <a:ext cx="121410" cy="17889"/>
          </a:xfrm>
          <a:custGeom>
            <a:avLst/>
            <a:gdLst/>
            <a:ahLst/>
            <a:cxnLst/>
            <a:rect l="l" t="t" r="r" b="b"/>
            <a:pathLst>
              <a:path w="3156" h="465" extrusionOk="0">
                <a:moveTo>
                  <a:pt x="3155" y="0"/>
                </a:moveTo>
                <a:cubicBezTo>
                  <a:pt x="2620" y="24"/>
                  <a:pt x="2096" y="84"/>
                  <a:pt x="1572" y="179"/>
                </a:cubicBezTo>
                <a:cubicBezTo>
                  <a:pt x="1036" y="238"/>
                  <a:pt x="512" y="334"/>
                  <a:pt x="0" y="465"/>
                </a:cubicBezTo>
                <a:cubicBezTo>
                  <a:pt x="524" y="453"/>
                  <a:pt x="1048" y="393"/>
                  <a:pt x="1572" y="298"/>
                </a:cubicBezTo>
                <a:cubicBezTo>
                  <a:pt x="2108" y="238"/>
                  <a:pt x="2632" y="143"/>
                  <a:pt x="3155" y="0"/>
                </a:cubicBezTo>
                <a:close/>
              </a:path>
            </a:pathLst>
          </a:custGeom>
          <a:solidFill>
            <a:srgbClr val="754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1"/>
          <p:cNvSpPr/>
          <p:nvPr/>
        </p:nvSpPr>
        <p:spPr>
          <a:xfrm flipH="1">
            <a:off x="539223" y="4600777"/>
            <a:ext cx="4975488" cy="6192"/>
          </a:xfrm>
          <a:custGeom>
            <a:avLst/>
            <a:gdLst/>
            <a:ahLst/>
            <a:cxnLst/>
            <a:rect l="l" t="t" r="r" b="b"/>
            <a:pathLst>
              <a:path w="96418" h="120" extrusionOk="0">
                <a:moveTo>
                  <a:pt x="48209" y="0"/>
                </a:moveTo>
                <a:cubicBezTo>
                  <a:pt x="21586" y="0"/>
                  <a:pt x="0" y="36"/>
                  <a:pt x="0" y="60"/>
                </a:cubicBezTo>
                <a:cubicBezTo>
                  <a:pt x="0" y="95"/>
                  <a:pt x="21586" y="119"/>
                  <a:pt x="48209" y="119"/>
                </a:cubicBezTo>
                <a:cubicBezTo>
                  <a:pt x="74831" y="119"/>
                  <a:pt x="96417" y="95"/>
                  <a:pt x="96417" y="60"/>
                </a:cubicBezTo>
                <a:cubicBezTo>
                  <a:pt x="96417" y="36"/>
                  <a:pt x="74843" y="0"/>
                  <a:pt x="4820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1049;p44"/>
          <p:cNvGrpSpPr/>
          <p:nvPr/>
        </p:nvGrpSpPr>
        <p:grpSpPr>
          <a:xfrm>
            <a:off x="754608" y="1756254"/>
            <a:ext cx="2707488" cy="2927526"/>
            <a:chOff x="1565350" y="1224400"/>
            <a:chExt cx="2949500" cy="3556700"/>
          </a:xfrm>
        </p:grpSpPr>
        <p:sp>
          <p:nvSpPr>
            <p:cNvPr id="81" name="Google Shape;1050;p44"/>
            <p:cNvSpPr/>
            <p:nvPr/>
          </p:nvSpPr>
          <p:spPr>
            <a:xfrm>
              <a:off x="2585725" y="1608375"/>
              <a:ext cx="1550200" cy="494125"/>
            </a:xfrm>
            <a:custGeom>
              <a:avLst/>
              <a:gdLst/>
              <a:ahLst/>
              <a:cxnLst/>
              <a:rect l="l" t="t" r="r" b="b"/>
              <a:pathLst>
                <a:path w="62008" h="19765" extrusionOk="0">
                  <a:moveTo>
                    <a:pt x="36545" y="0"/>
                  </a:moveTo>
                  <a:cubicBezTo>
                    <a:pt x="35991" y="0"/>
                    <a:pt x="35430" y="12"/>
                    <a:pt x="34862" y="36"/>
                  </a:cubicBezTo>
                  <a:cubicBezTo>
                    <a:pt x="24301" y="488"/>
                    <a:pt x="18467" y="5489"/>
                    <a:pt x="15443" y="9608"/>
                  </a:cubicBezTo>
                  <a:cubicBezTo>
                    <a:pt x="13502" y="12240"/>
                    <a:pt x="12121" y="15228"/>
                    <a:pt x="11371" y="18407"/>
                  </a:cubicBezTo>
                  <a:lnTo>
                    <a:pt x="334" y="18407"/>
                  </a:lnTo>
                  <a:cubicBezTo>
                    <a:pt x="334" y="17562"/>
                    <a:pt x="393" y="13597"/>
                    <a:pt x="834" y="11513"/>
                  </a:cubicBezTo>
                  <a:lnTo>
                    <a:pt x="512" y="11442"/>
                  </a:lnTo>
                  <a:cubicBezTo>
                    <a:pt x="0" y="13811"/>
                    <a:pt x="0" y="18514"/>
                    <a:pt x="0" y="18574"/>
                  </a:cubicBezTo>
                  <a:lnTo>
                    <a:pt x="0" y="18729"/>
                  </a:lnTo>
                  <a:lnTo>
                    <a:pt x="11621" y="18729"/>
                  </a:lnTo>
                  <a:lnTo>
                    <a:pt x="11645" y="18598"/>
                  </a:lnTo>
                  <a:cubicBezTo>
                    <a:pt x="12371" y="15407"/>
                    <a:pt x="13752" y="12406"/>
                    <a:pt x="15705" y="9787"/>
                  </a:cubicBezTo>
                  <a:cubicBezTo>
                    <a:pt x="18693" y="5727"/>
                    <a:pt x="24456" y="798"/>
                    <a:pt x="34874" y="357"/>
                  </a:cubicBezTo>
                  <a:cubicBezTo>
                    <a:pt x="35450" y="333"/>
                    <a:pt x="36015" y="321"/>
                    <a:pt x="36568" y="321"/>
                  </a:cubicBezTo>
                  <a:cubicBezTo>
                    <a:pt x="56117" y="321"/>
                    <a:pt x="60737" y="15121"/>
                    <a:pt x="61698" y="19764"/>
                  </a:cubicBezTo>
                  <a:lnTo>
                    <a:pt x="62008" y="19705"/>
                  </a:lnTo>
                  <a:cubicBezTo>
                    <a:pt x="61436" y="16895"/>
                    <a:pt x="59793" y="11513"/>
                    <a:pt x="55305" y="7013"/>
                  </a:cubicBezTo>
                  <a:cubicBezTo>
                    <a:pt x="50668" y="2354"/>
                    <a:pt x="44360" y="0"/>
                    <a:pt x="36545"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51;p44"/>
            <p:cNvSpPr/>
            <p:nvPr/>
          </p:nvSpPr>
          <p:spPr>
            <a:xfrm>
              <a:off x="2471425" y="1685450"/>
              <a:ext cx="1804400" cy="2279175"/>
            </a:xfrm>
            <a:custGeom>
              <a:avLst/>
              <a:gdLst/>
              <a:ahLst/>
              <a:cxnLst/>
              <a:rect l="l" t="t" r="r" b="b"/>
              <a:pathLst>
                <a:path w="72176" h="91167" extrusionOk="0">
                  <a:moveTo>
                    <a:pt x="40398" y="1"/>
                  </a:moveTo>
                  <a:cubicBezTo>
                    <a:pt x="30611" y="1"/>
                    <a:pt x="25158" y="5001"/>
                    <a:pt x="22324" y="9204"/>
                  </a:cubicBezTo>
                  <a:cubicBezTo>
                    <a:pt x="20455" y="12002"/>
                    <a:pt x="19145" y="15134"/>
                    <a:pt x="18467" y="18432"/>
                  </a:cubicBezTo>
                  <a:lnTo>
                    <a:pt x="2715" y="18455"/>
                  </a:lnTo>
                  <a:lnTo>
                    <a:pt x="2715" y="14443"/>
                  </a:lnTo>
                  <a:lnTo>
                    <a:pt x="24" y="14157"/>
                  </a:lnTo>
                  <a:lnTo>
                    <a:pt x="24" y="14336"/>
                  </a:lnTo>
                  <a:cubicBezTo>
                    <a:pt x="24" y="14407"/>
                    <a:pt x="0" y="20634"/>
                    <a:pt x="24" y="22480"/>
                  </a:cubicBezTo>
                  <a:lnTo>
                    <a:pt x="24" y="22634"/>
                  </a:lnTo>
                  <a:lnTo>
                    <a:pt x="21848" y="22634"/>
                  </a:lnTo>
                  <a:lnTo>
                    <a:pt x="21848" y="22468"/>
                  </a:lnTo>
                  <a:cubicBezTo>
                    <a:pt x="21979" y="19289"/>
                    <a:pt x="22777" y="16181"/>
                    <a:pt x="24206" y="13336"/>
                  </a:cubicBezTo>
                  <a:cubicBezTo>
                    <a:pt x="28111" y="5775"/>
                    <a:pt x="35338" y="4085"/>
                    <a:pt x="40720" y="3989"/>
                  </a:cubicBezTo>
                  <a:cubicBezTo>
                    <a:pt x="40850" y="3987"/>
                    <a:pt x="40979" y="3986"/>
                    <a:pt x="41108" y="3986"/>
                  </a:cubicBezTo>
                  <a:cubicBezTo>
                    <a:pt x="51827" y="3986"/>
                    <a:pt x="56251" y="11769"/>
                    <a:pt x="57686" y="15157"/>
                  </a:cubicBezTo>
                  <a:cubicBezTo>
                    <a:pt x="59996" y="20694"/>
                    <a:pt x="59436" y="27242"/>
                    <a:pt x="56138" y="32671"/>
                  </a:cubicBezTo>
                  <a:cubicBezTo>
                    <a:pt x="53782" y="36551"/>
                    <a:pt x="48354" y="42321"/>
                    <a:pt x="36890" y="42321"/>
                  </a:cubicBezTo>
                  <a:cubicBezTo>
                    <a:pt x="34739" y="42321"/>
                    <a:pt x="32374" y="42118"/>
                    <a:pt x="29778" y="41661"/>
                  </a:cubicBezTo>
                  <a:lnTo>
                    <a:pt x="29587" y="41625"/>
                  </a:lnTo>
                  <a:lnTo>
                    <a:pt x="29587" y="91167"/>
                  </a:lnTo>
                  <a:lnTo>
                    <a:pt x="46982" y="91167"/>
                  </a:lnTo>
                  <a:lnTo>
                    <a:pt x="46982" y="90845"/>
                  </a:lnTo>
                  <a:lnTo>
                    <a:pt x="29909" y="90845"/>
                  </a:lnTo>
                  <a:lnTo>
                    <a:pt x="29909" y="42006"/>
                  </a:lnTo>
                  <a:cubicBezTo>
                    <a:pt x="32219" y="42423"/>
                    <a:pt x="34552" y="42637"/>
                    <a:pt x="36898" y="42649"/>
                  </a:cubicBezTo>
                  <a:cubicBezTo>
                    <a:pt x="48506" y="42649"/>
                    <a:pt x="54019" y="36779"/>
                    <a:pt x="56400" y="32850"/>
                  </a:cubicBezTo>
                  <a:cubicBezTo>
                    <a:pt x="59746" y="27337"/>
                    <a:pt x="60329" y="20670"/>
                    <a:pt x="57972" y="15038"/>
                  </a:cubicBezTo>
                  <a:cubicBezTo>
                    <a:pt x="56519" y="11597"/>
                    <a:pt x="52007" y="3668"/>
                    <a:pt x="41113" y="3668"/>
                  </a:cubicBezTo>
                  <a:lnTo>
                    <a:pt x="40720" y="3668"/>
                  </a:lnTo>
                  <a:cubicBezTo>
                    <a:pt x="30814" y="3835"/>
                    <a:pt x="26111" y="8942"/>
                    <a:pt x="23908" y="13193"/>
                  </a:cubicBezTo>
                  <a:cubicBezTo>
                    <a:pt x="22491" y="16038"/>
                    <a:pt x="21670" y="19134"/>
                    <a:pt x="21515" y="22313"/>
                  </a:cubicBezTo>
                  <a:lnTo>
                    <a:pt x="322" y="22313"/>
                  </a:lnTo>
                  <a:lnTo>
                    <a:pt x="322" y="14514"/>
                  </a:lnTo>
                  <a:lnTo>
                    <a:pt x="2370" y="14729"/>
                  </a:lnTo>
                  <a:lnTo>
                    <a:pt x="2370" y="18789"/>
                  </a:lnTo>
                  <a:lnTo>
                    <a:pt x="18705" y="18765"/>
                  </a:lnTo>
                  <a:lnTo>
                    <a:pt x="18729" y="18622"/>
                  </a:lnTo>
                  <a:cubicBezTo>
                    <a:pt x="19396" y="15324"/>
                    <a:pt x="20705" y="12181"/>
                    <a:pt x="22586" y="9383"/>
                  </a:cubicBezTo>
                  <a:cubicBezTo>
                    <a:pt x="25393" y="5232"/>
                    <a:pt x="30758" y="321"/>
                    <a:pt x="40441" y="321"/>
                  </a:cubicBezTo>
                  <a:cubicBezTo>
                    <a:pt x="40533" y="321"/>
                    <a:pt x="40626" y="321"/>
                    <a:pt x="40720" y="322"/>
                  </a:cubicBezTo>
                  <a:cubicBezTo>
                    <a:pt x="47792" y="406"/>
                    <a:pt x="53626" y="2882"/>
                    <a:pt x="57591" y="7502"/>
                  </a:cubicBezTo>
                  <a:cubicBezTo>
                    <a:pt x="61853" y="12478"/>
                    <a:pt x="63151" y="19051"/>
                    <a:pt x="62532" y="23385"/>
                  </a:cubicBezTo>
                  <a:cubicBezTo>
                    <a:pt x="62532" y="23480"/>
                    <a:pt x="62127" y="33422"/>
                    <a:pt x="54650" y="40029"/>
                  </a:cubicBezTo>
                  <a:cubicBezTo>
                    <a:pt x="50199" y="43984"/>
                    <a:pt x="44176" y="45980"/>
                    <a:pt x="36719" y="45980"/>
                  </a:cubicBezTo>
                  <a:cubicBezTo>
                    <a:pt x="35399" y="45980"/>
                    <a:pt x="34033" y="45917"/>
                    <a:pt x="32623" y="45792"/>
                  </a:cubicBezTo>
                  <a:lnTo>
                    <a:pt x="32445" y="45780"/>
                  </a:lnTo>
                  <a:lnTo>
                    <a:pt x="32445" y="61854"/>
                  </a:lnTo>
                  <a:lnTo>
                    <a:pt x="36314" y="61854"/>
                  </a:lnTo>
                  <a:lnTo>
                    <a:pt x="36314" y="49566"/>
                  </a:lnTo>
                  <a:cubicBezTo>
                    <a:pt x="36847" y="49590"/>
                    <a:pt x="37380" y="49602"/>
                    <a:pt x="37913" y="49602"/>
                  </a:cubicBezTo>
                  <a:cubicBezTo>
                    <a:pt x="40287" y="49602"/>
                    <a:pt x="42660" y="49364"/>
                    <a:pt x="44994" y="48888"/>
                  </a:cubicBezTo>
                  <a:cubicBezTo>
                    <a:pt x="49471" y="47971"/>
                    <a:pt x="55650" y="45709"/>
                    <a:pt x="59662" y="40149"/>
                  </a:cubicBezTo>
                  <a:cubicBezTo>
                    <a:pt x="66806" y="30219"/>
                    <a:pt x="66878" y="24599"/>
                    <a:pt x="66937" y="20491"/>
                  </a:cubicBezTo>
                  <a:lnTo>
                    <a:pt x="66937" y="19527"/>
                  </a:lnTo>
                  <a:lnTo>
                    <a:pt x="66913" y="19039"/>
                  </a:lnTo>
                  <a:lnTo>
                    <a:pt x="71092" y="19039"/>
                  </a:lnTo>
                  <a:cubicBezTo>
                    <a:pt x="71152" y="20313"/>
                    <a:pt x="71295" y="29659"/>
                    <a:pt x="63556" y="40077"/>
                  </a:cubicBezTo>
                  <a:cubicBezTo>
                    <a:pt x="58400" y="47018"/>
                    <a:pt x="52364" y="51483"/>
                    <a:pt x="46577" y="52650"/>
                  </a:cubicBezTo>
                  <a:lnTo>
                    <a:pt x="46649" y="52972"/>
                  </a:lnTo>
                  <a:cubicBezTo>
                    <a:pt x="52507" y="51793"/>
                    <a:pt x="58615" y="47280"/>
                    <a:pt x="63818" y="40280"/>
                  </a:cubicBezTo>
                  <a:cubicBezTo>
                    <a:pt x="72176" y="29016"/>
                    <a:pt x="71402" y="18979"/>
                    <a:pt x="71402" y="18872"/>
                  </a:cubicBezTo>
                  <a:lnTo>
                    <a:pt x="71402" y="18729"/>
                  </a:lnTo>
                  <a:lnTo>
                    <a:pt x="66580" y="18729"/>
                  </a:lnTo>
                  <a:lnTo>
                    <a:pt x="66616" y="19539"/>
                  </a:lnTo>
                  <a:lnTo>
                    <a:pt x="66616" y="20503"/>
                  </a:lnTo>
                  <a:cubicBezTo>
                    <a:pt x="66568" y="24563"/>
                    <a:pt x="66485" y="30135"/>
                    <a:pt x="59401" y="39970"/>
                  </a:cubicBezTo>
                  <a:cubicBezTo>
                    <a:pt x="55448" y="45447"/>
                    <a:pt x="49352" y="47673"/>
                    <a:pt x="44934" y="48578"/>
                  </a:cubicBezTo>
                  <a:cubicBezTo>
                    <a:pt x="42640" y="49052"/>
                    <a:pt x="40308" y="49292"/>
                    <a:pt x="37969" y="49292"/>
                  </a:cubicBezTo>
                  <a:cubicBezTo>
                    <a:pt x="37370" y="49292"/>
                    <a:pt x="36771" y="49276"/>
                    <a:pt x="36171" y="49245"/>
                  </a:cubicBezTo>
                  <a:lnTo>
                    <a:pt x="36005" y="49233"/>
                  </a:lnTo>
                  <a:lnTo>
                    <a:pt x="36005" y="61532"/>
                  </a:lnTo>
                  <a:lnTo>
                    <a:pt x="32766" y="61532"/>
                  </a:lnTo>
                  <a:lnTo>
                    <a:pt x="32766" y="46125"/>
                  </a:lnTo>
                  <a:cubicBezTo>
                    <a:pt x="34122" y="46241"/>
                    <a:pt x="35438" y="46298"/>
                    <a:pt x="36712" y="46298"/>
                  </a:cubicBezTo>
                  <a:cubicBezTo>
                    <a:pt x="44254" y="46298"/>
                    <a:pt x="50352" y="44281"/>
                    <a:pt x="54864" y="40268"/>
                  </a:cubicBezTo>
                  <a:cubicBezTo>
                    <a:pt x="62437" y="33564"/>
                    <a:pt x="62853" y="23492"/>
                    <a:pt x="62853" y="23408"/>
                  </a:cubicBezTo>
                  <a:cubicBezTo>
                    <a:pt x="63472" y="19027"/>
                    <a:pt x="62163" y="12348"/>
                    <a:pt x="57829" y="7299"/>
                  </a:cubicBezTo>
                  <a:cubicBezTo>
                    <a:pt x="53805" y="2596"/>
                    <a:pt x="47887" y="84"/>
                    <a:pt x="4072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52;p44"/>
            <p:cNvSpPr/>
            <p:nvPr/>
          </p:nvSpPr>
          <p:spPr>
            <a:xfrm>
              <a:off x="2490775" y="1224400"/>
              <a:ext cx="2024075" cy="2736075"/>
            </a:xfrm>
            <a:custGeom>
              <a:avLst/>
              <a:gdLst/>
              <a:ahLst/>
              <a:cxnLst/>
              <a:rect l="l" t="t" r="r" b="b"/>
              <a:pathLst>
                <a:path w="80963" h="109443" extrusionOk="0">
                  <a:moveTo>
                    <a:pt x="39946" y="0"/>
                  </a:moveTo>
                  <a:cubicBezTo>
                    <a:pt x="30766" y="0"/>
                    <a:pt x="8620" y="2346"/>
                    <a:pt x="1322" y="24039"/>
                  </a:cubicBezTo>
                  <a:cubicBezTo>
                    <a:pt x="750" y="26015"/>
                    <a:pt x="298" y="28027"/>
                    <a:pt x="0" y="30063"/>
                  </a:cubicBezTo>
                  <a:lnTo>
                    <a:pt x="322" y="30111"/>
                  </a:lnTo>
                  <a:cubicBezTo>
                    <a:pt x="619" y="28087"/>
                    <a:pt x="1072" y="26087"/>
                    <a:pt x="1643" y="24122"/>
                  </a:cubicBezTo>
                  <a:cubicBezTo>
                    <a:pt x="8870" y="2643"/>
                    <a:pt x="30849" y="321"/>
                    <a:pt x="39969" y="321"/>
                  </a:cubicBezTo>
                  <a:cubicBezTo>
                    <a:pt x="46137" y="321"/>
                    <a:pt x="56376" y="2369"/>
                    <a:pt x="64889" y="8156"/>
                  </a:cubicBezTo>
                  <a:cubicBezTo>
                    <a:pt x="75176" y="15169"/>
                    <a:pt x="80641" y="25991"/>
                    <a:pt x="80641" y="39469"/>
                  </a:cubicBezTo>
                  <a:cubicBezTo>
                    <a:pt x="80641" y="56626"/>
                    <a:pt x="72462" y="66853"/>
                    <a:pt x="65592" y="72426"/>
                  </a:cubicBezTo>
                  <a:cubicBezTo>
                    <a:pt x="58138" y="78462"/>
                    <a:pt x="50590" y="80462"/>
                    <a:pt x="50506" y="80486"/>
                  </a:cubicBezTo>
                  <a:lnTo>
                    <a:pt x="50387" y="80510"/>
                  </a:lnTo>
                  <a:lnTo>
                    <a:pt x="50387" y="109442"/>
                  </a:lnTo>
                  <a:lnTo>
                    <a:pt x="50709" y="109442"/>
                  </a:lnTo>
                  <a:lnTo>
                    <a:pt x="50709" y="80760"/>
                  </a:lnTo>
                  <a:cubicBezTo>
                    <a:pt x="56198" y="79045"/>
                    <a:pt x="61305" y="76307"/>
                    <a:pt x="65770" y="72676"/>
                  </a:cubicBezTo>
                  <a:cubicBezTo>
                    <a:pt x="72700" y="67068"/>
                    <a:pt x="80963" y="56757"/>
                    <a:pt x="80963" y="39469"/>
                  </a:cubicBezTo>
                  <a:cubicBezTo>
                    <a:pt x="80963" y="25896"/>
                    <a:pt x="75462" y="14966"/>
                    <a:pt x="65056" y="7894"/>
                  </a:cubicBezTo>
                  <a:cubicBezTo>
                    <a:pt x="56471" y="2072"/>
                    <a:pt x="46161" y="0"/>
                    <a:pt x="3994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53;p44"/>
            <p:cNvSpPr/>
            <p:nvPr/>
          </p:nvSpPr>
          <p:spPr>
            <a:xfrm>
              <a:off x="2610125" y="1305700"/>
              <a:ext cx="1849075" cy="2189825"/>
            </a:xfrm>
            <a:custGeom>
              <a:avLst/>
              <a:gdLst/>
              <a:ahLst/>
              <a:cxnLst/>
              <a:rect l="l" t="t" r="r" b="b"/>
              <a:pathLst>
                <a:path w="73963" h="87593" extrusionOk="0">
                  <a:moveTo>
                    <a:pt x="33730" y="1"/>
                  </a:moveTo>
                  <a:cubicBezTo>
                    <a:pt x="29569" y="1"/>
                    <a:pt x="23334" y="789"/>
                    <a:pt x="17515" y="3082"/>
                  </a:cubicBezTo>
                  <a:cubicBezTo>
                    <a:pt x="8633" y="6559"/>
                    <a:pt x="2739" y="12464"/>
                    <a:pt x="1" y="20620"/>
                  </a:cubicBezTo>
                  <a:lnTo>
                    <a:pt x="322" y="20727"/>
                  </a:lnTo>
                  <a:cubicBezTo>
                    <a:pt x="3037" y="12655"/>
                    <a:pt x="8859" y="6809"/>
                    <a:pt x="17646" y="3368"/>
                  </a:cubicBezTo>
                  <a:cubicBezTo>
                    <a:pt x="23456" y="1086"/>
                    <a:pt x="29667" y="313"/>
                    <a:pt x="33792" y="313"/>
                  </a:cubicBezTo>
                  <a:cubicBezTo>
                    <a:pt x="34274" y="313"/>
                    <a:pt x="34727" y="324"/>
                    <a:pt x="35148" y="344"/>
                  </a:cubicBezTo>
                  <a:cubicBezTo>
                    <a:pt x="40279" y="594"/>
                    <a:pt x="50197" y="1975"/>
                    <a:pt x="58794" y="8499"/>
                  </a:cubicBezTo>
                  <a:cubicBezTo>
                    <a:pt x="67021" y="14750"/>
                    <a:pt x="71605" y="23811"/>
                    <a:pt x="72402" y="35455"/>
                  </a:cubicBezTo>
                  <a:cubicBezTo>
                    <a:pt x="72414" y="35538"/>
                    <a:pt x="73653" y="44623"/>
                    <a:pt x="66902" y="56410"/>
                  </a:cubicBezTo>
                  <a:cubicBezTo>
                    <a:pt x="62163" y="64673"/>
                    <a:pt x="56031" y="69185"/>
                    <a:pt x="51709" y="71519"/>
                  </a:cubicBezTo>
                  <a:cubicBezTo>
                    <a:pt x="47030" y="74055"/>
                    <a:pt x="43423" y="74639"/>
                    <a:pt x="43387" y="74639"/>
                  </a:cubicBezTo>
                  <a:lnTo>
                    <a:pt x="43244" y="74662"/>
                  </a:lnTo>
                  <a:lnTo>
                    <a:pt x="43220" y="87593"/>
                  </a:lnTo>
                  <a:lnTo>
                    <a:pt x="43542" y="87593"/>
                  </a:lnTo>
                  <a:lnTo>
                    <a:pt x="43554" y="74948"/>
                  </a:lnTo>
                  <a:cubicBezTo>
                    <a:pt x="44256" y="74817"/>
                    <a:pt x="47614" y="74103"/>
                    <a:pt x="51828" y="71829"/>
                  </a:cubicBezTo>
                  <a:cubicBezTo>
                    <a:pt x="56198" y="69471"/>
                    <a:pt x="62389" y="64923"/>
                    <a:pt x="67152" y="56577"/>
                  </a:cubicBezTo>
                  <a:cubicBezTo>
                    <a:pt x="73962" y="44682"/>
                    <a:pt x="72712" y="35503"/>
                    <a:pt x="72712" y="35431"/>
                  </a:cubicBezTo>
                  <a:cubicBezTo>
                    <a:pt x="71902" y="23704"/>
                    <a:pt x="67283" y="14560"/>
                    <a:pt x="58972" y="8261"/>
                  </a:cubicBezTo>
                  <a:cubicBezTo>
                    <a:pt x="50304" y="1677"/>
                    <a:pt x="40315" y="272"/>
                    <a:pt x="35148" y="34"/>
                  </a:cubicBezTo>
                  <a:cubicBezTo>
                    <a:pt x="34709" y="12"/>
                    <a:pt x="34235" y="1"/>
                    <a:pt x="3373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54;p44"/>
            <p:cNvSpPr/>
            <p:nvPr/>
          </p:nvSpPr>
          <p:spPr>
            <a:xfrm>
              <a:off x="3375700" y="3633625"/>
              <a:ext cx="322975" cy="257775"/>
            </a:xfrm>
            <a:custGeom>
              <a:avLst/>
              <a:gdLst/>
              <a:ahLst/>
              <a:cxnLst/>
              <a:rect l="l" t="t" r="r" b="b"/>
              <a:pathLst>
                <a:path w="12919" h="10311" extrusionOk="0">
                  <a:moveTo>
                    <a:pt x="12597" y="0"/>
                  </a:moveTo>
                  <a:lnTo>
                    <a:pt x="12573" y="9989"/>
                  </a:lnTo>
                  <a:lnTo>
                    <a:pt x="0" y="9989"/>
                  </a:lnTo>
                  <a:lnTo>
                    <a:pt x="0" y="10311"/>
                  </a:lnTo>
                  <a:lnTo>
                    <a:pt x="12895" y="10311"/>
                  </a:lnTo>
                  <a:lnTo>
                    <a:pt x="1291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55;p44"/>
            <p:cNvSpPr/>
            <p:nvPr/>
          </p:nvSpPr>
          <p:spPr>
            <a:xfrm>
              <a:off x="3289075" y="3323450"/>
              <a:ext cx="90525" cy="567950"/>
            </a:xfrm>
            <a:custGeom>
              <a:avLst/>
              <a:gdLst/>
              <a:ahLst/>
              <a:cxnLst/>
              <a:rect l="l" t="t" r="r" b="b"/>
              <a:pathLst>
                <a:path w="3621" h="22718" extrusionOk="0">
                  <a:moveTo>
                    <a:pt x="1" y="1"/>
                  </a:moveTo>
                  <a:lnTo>
                    <a:pt x="1" y="22718"/>
                  </a:lnTo>
                  <a:lnTo>
                    <a:pt x="3465" y="22718"/>
                  </a:lnTo>
                  <a:lnTo>
                    <a:pt x="3465" y="22396"/>
                  </a:lnTo>
                  <a:lnTo>
                    <a:pt x="322" y="22396"/>
                  </a:lnTo>
                  <a:lnTo>
                    <a:pt x="322" y="322"/>
                  </a:lnTo>
                  <a:lnTo>
                    <a:pt x="3299" y="322"/>
                  </a:lnTo>
                  <a:lnTo>
                    <a:pt x="3299" y="19860"/>
                  </a:lnTo>
                  <a:lnTo>
                    <a:pt x="3620" y="19860"/>
                  </a:lnTo>
                  <a:lnTo>
                    <a:pt x="3620"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56;p44"/>
            <p:cNvSpPr/>
            <p:nvPr/>
          </p:nvSpPr>
          <p:spPr>
            <a:xfrm>
              <a:off x="2673525" y="1512525"/>
              <a:ext cx="350375" cy="468225"/>
            </a:xfrm>
            <a:custGeom>
              <a:avLst/>
              <a:gdLst/>
              <a:ahLst/>
              <a:cxnLst/>
              <a:rect l="l" t="t" r="r" b="b"/>
              <a:pathLst>
                <a:path w="14015" h="18729" extrusionOk="0">
                  <a:moveTo>
                    <a:pt x="6168" y="0"/>
                  </a:moveTo>
                  <a:lnTo>
                    <a:pt x="5954" y="250"/>
                  </a:lnTo>
                  <a:lnTo>
                    <a:pt x="9002" y="2893"/>
                  </a:lnTo>
                  <a:cubicBezTo>
                    <a:pt x="7406" y="3763"/>
                    <a:pt x="5954" y="4918"/>
                    <a:pt x="4739" y="6275"/>
                  </a:cubicBezTo>
                  <a:cubicBezTo>
                    <a:pt x="2679" y="8537"/>
                    <a:pt x="191" y="12502"/>
                    <a:pt x="1" y="18562"/>
                  </a:cubicBezTo>
                  <a:lnTo>
                    <a:pt x="1" y="18729"/>
                  </a:lnTo>
                  <a:lnTo>
                    <a:pt x="5894" y="18729"/>
                  </a:lnTo>
                  <a:lnTo>
                    <a:pt x="5918" y="18598"/>
                  </a:lnTo>
                  <a:cubicBezTo>
                    <a:pt x="5954" y="18503"/>
                    <a:pt x="7883" y="9299"/>
                    <a:pt x="13776" y="7239"/>
                  </a:cubicBezTo>
                  <a:lnTo>
                    <a:pt x="14014" y="7156"/>
                  </a:lnTo>
                  <a:lnTo>
                    <a:pt x="11740" y="4775"/>
                  </a:lnTo>
                  <a:lnTo>
                    <a:pt x="11657" y="4798"/>
                  </a:lnTo>
                  <a:cubicBezTo>
                    <a:pt x="11442" y="4846"/>
                    <a:pt x="6406" y="6084"/>
                    <a:pt x="3644" y="15193"/>
                  </a:cubicBezTo>
                  <a:lnTo>
                    <a:pt x="3965" y="15276"/>
                  </a:lnTo>
                  <a:cubicBezTo>
                    <a:pt x="6466" y="6989"/>
                    <a:pt x="10966" y="5322"/>
                    <a:pt x="11633" y="5120"/>
                  </a:cubicBezTo>
                  <a:lnTo>
                    <a:pt x="13443" y="7013"/>
                  </a:lnTo>
                  <a:cubicBezTo>
                    <a:pt x="7918" y="9156"/>
                    <a:pt x="5882" y="17276"/>
                    <a:pt x="5632" y="18407"/>
                  </a:cubicBezTo>
                  <a:lnTo>
                    <a:pt x="346" y="18407"/>
                  </a:lnTo>
                  <a:cubicBezTo>
                    <a:pt x="763" y="7144"/>
                    <a:pt x="9287" y="3108"/>
                    <a:pt x="9371" y="3072"/>
                  </a:cubicBezTo>
                  <a:lnTo>
                    <a:pt x="9597" y="2965"/>
                  </a:lnTo>
                  <a:lnTo>
                    <a:pt x="6168"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57;p44"/>
            <p:cNvSpPr/>
            <p:nvPr/>
          </p:nvSpPr>
          <p:spPr>
            <a:xfrm>
              <a:off x="2880400" y="1388900"/>
              <a:ext cx="1001350" cy="253125"/>
            </a:xfrm>
            <a:custGeom>
              <a:avLst/>
              <a:gdLst/>
              <a:ahLst/>
              <a:cxnLst/>
              <a:rect l="l" t="t" r="r" b="b"/>
              <a:pathLst>
                <a:path w="40054" h="10125" extrusionOk="0">
                  <a:moveTo>
                    <a:pt x="22053" y="1"/>
                  </a:moveTo>
                  <a:cubicBezTo>
                    <a:pt x="17103" y="1"/>
                    <a:pt x="11718" y="960"/>
                    <a:pt x="6727" y="3850"/>
                  </a:cubicBezTo>
                  <a:lnTo>
                    <a:pt x="6894" y="4124"/>
                  </a:lnTo>
                  <a:cubicBezTo>
                    <a:pt x="11826" y="1266"/>
                    <a:pt x="17152" y="317"/>
                    <a:pt x="22051" y="317"/>
                  </a:cubicBezTo>
                  <a:cubicBezTo>
                    <a:pt x="30932" y="317"/>
                    <a:pt x="38411" y="3435"/>
                    <a:pt x="39601" y="3957"/>
                  </a:cubicBezTo>
                  <a:lnTo>
                    <a:pt x="37207" y="7946"/>
                  </a:lnTo>
                  <a:cubicBezTo>
                    <a:pt x="34868" y="6562"/>
                    <a:pt x="30017" y="5161"/>
                    <a:pt x="23240" y="5161"/>
                  </a:cubicBezTo>
                  <a:cubicBezTo>
                    <a:pt x="22085" y="5161"/>
                    <a:pt x="20874" y="5202"/>
                    <a:pt x="19610" y="5291"/>
                  </a:cubicBezTo>
                  <a:cubicBezTo>
                    <a:pt x="16324" y="5481"/>
                    <a:pt x="13109" y="6314"/>
                    <a:pt x="10145" y="7755"/>
                  </a:cubicBezTo>
                  <a:cubicBezTo>
                    <a:pt x="9073" y="8267"/>
                    <a:pt x="8085" y="8922"/>
                    <a:pt x="7180" y="9684"/>
                  </a:cubicBezTo>
                  <a:lnTo>
                    <a:pt x="227" y="3219"/>
                  </a:lnTo>
                  <a:lnTo>
                    <a:pt x="0" y="3457"/>
                  </a:lnTo>
                  <a:lnTo>
                    <a:pt x="7180" y="10124"/>
                  </a:lnTo>
                  <a:lnTo>
                    <a:pt x="7287" y="10017"/>
                  </a:lnTo>
                  <a:cubicBezTo>
                    <a:pt x="7323" y="9970"/>
                    <a:pt x="11311" y="6207"/>
                    <a:pt x="19634" y="5636"/>
                  </a:cubicBezTo>
                  <a:cubicBezTo>
                    <a:pt x="20908" y="5546"/>
                    <a:pt x="22127" y="5504"/>
                    <a:pt x="23289" y="5504"/>
                  </a:cubicBezTo>
                  <a:cubicBezTo>
                    <a:pt x="30106" y="5504"/>
                    <a:pt x="34935" y="6931"/>
                    <a:pt x="37184" y="8315"/>
                  </a:cubicBezTo>
                  <a:lnTo>
                    <a:pt x="37327" y="8410"/>
                  </a:lnTo>
                  <a:lnTo>
                    <a:pt x="40053" y="3814"/>
                  </a:lnTo>
                  <a:lnTo>
                    <a:pt x="39898" y="3743"/>
                  </a:lnTo>
                  <a:cubicBezTo>
                    <a:pt x="39772" y="3680"/>
                    <a:pt x="31747" y="1"/>
                    <a:pt x="22053"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58;p44"/>
            <p:cNvSpPr/>
            <p:nvPr/>
          </p:nvSpPr>
          <p:spPr>
            <a:xfrm>
              <a:off x="3610850" y="1502700"/>
              <a:ext cx="798325" cy="2282150"/>
            </a:xfrm>
            <a:custGeom>
              <a:avLst/>
              <a:gdLst/>
              <a:ahLst/>
              <a:cxnLst/>
              <a:rect l="l" t="t" r="r" b="b"/>
              <a:pathLst>
                <a:path w="31933" h="91286" extrusionOk="0">
                  <a:moveTo>
                    <a:pt x="12049" y="0"/>
                  </a:moveTo>
                  <a:lnTo>
                    <a:pt x="9382" y="4822"/>
                  </a:lnTo>
                  <a:lnTo>
                    <a:pt x="9561" y="4882"/>
                  </a:lnTo>
                  <a:cubicBezTo>
                    <a:pt x="9692" y="4941"/>
                    <a:pt x="23158" y="10252"/>
                    <a:pt x="23158" y="23896"/>
                  </a:cubicBezTo>
                  <a:lnTo>
                    <a:pt x="23158" y="24051"/>
                  </a:lnTo>
                  <a:lnTo>
                    <a:pt x="28540" y="24099"/>
                  </a:lnTo>
                  <a:lnTo>
                    <a:pt x="28540" y="23777"/>
                  </a:lnTo>
                  <a:lnTo>
                    <a:pt x="23468" y="23729"/>
                  </a:lnTo>
                  <a:cubicBezTo>
                    <a:pt x="23372" y="10823"/>
                    <a:pt x="11418" y="5322"/>
                    <a:pt x="9835" y="4656"/>
                  </a:cubicBezTo>
                  <a:lnTo>
                    <a:pt x="12180" y="417"/>
                  </a:lnTo>
                  <a:cubicBezTo>
                    <a:pt x="16395" y="2786"/>
                    <a:pt x="20074" y="6001"/>
                    <a:pt x="22979" y="9871"/>
                  </a:cubicBezTo>
                  <a:cubicBezTo>
                    <a:pt x="27397" y="15812"/>
                    <a:pt x="31576" y="25908"/>
                    <a:pt x="26432" y="40327"/>
                  </a:cubicBezTo>
                  <a:cubicBezTo>
                    <a:pt x="22753" y="50649"/>
                    <a:pt x="9871" y="63830"/>
                    <a:pt x="655" y="63889"/>
                  </a:cubicBezTo>
                  <a:lnTo>
                    <a:pt x="489" y="63889"/>
                  </a:lnTo>
                  <a:lnTo>
                    <a:pt x="0" y="91285"/>
                  </a:lnTo>
                  <a:lnTo>
                    <a:pt x="322" y="91285"/>
                  </a:lnTo>
                  <a:lnTo>
                    <a:pt x="798" y="64199"/>
                  </a:lnTo>
                  <a:cubicBezTo>
                    <a:pt x="4632" y="64092"/>
                    <a:pt x="9894" y="61436"/>
                    <a:pt x="14919" y="57043"/>
                  </a:cubicBezTo>
                  <a:cubicBezTo>
                    <a:pt x="20348" y="52316"/>
                    <a:pt x="24658" y="46232"/>
                    <a:pt x="26730" y="40422"/>
                  </a:cubicBezTo>
                  <a:cubicBezTo>
                    <a:pt x="31933" y="25861"/>
                    <a:pt x="27694" y="15657"/>
                    <a:pt x="23229" y="9656"/>
                  </a:cubicBezTo>
                  <a:cubicBezTo>
                    <a:pt x="20265" y="5715"/>
                    <a:pt x="16502" y="2429"/>
                    <a:pt x="12180" y="48"/>
                  </a:cubicBezTo>
                  <a:lnTo>
                    <a:pt x="1204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59;p44"/>
            <p:cNvSpPr/>
            <p:nvPr/>
          </p:nvSpPr>
          <p:spPr>
            <a:xfrm>
              <a:off x="3441775" y="3030275"/>
              <a:ext cx="111650" cy="758450"/>
            </a:xfrm>
            <a:custGeom>
              <a:avLst/>
              <a:gdLst/>
              <a:ahLst/>
              <a:cxnLst/>
              <a:rect l="l" t="t" r="r" b="b"/>
              <a:pathLst>
                <a:path w="4466" h="30338" extrusionOk="0">
                  <a:moveTo>
                    <a:pt x="501" y="0"/>
                  </a:moveTo>
                  <a:lnTo>
                    <a:pt x="513" y="1881"/>
                  </a:lnTo>
                  <a:lnTo>
                    <a:pt x="1" y="30170"/>
                  </a:lnTo>
                  <a:lnTo>
                    <a:pt x="1" y="30337"/>
                  </a:lnTo>
                  <a:lnTo>
                    <a:pt x="4394" y="30337"/>
                  </a:lnTo>
                  <a:lnTo>
                    <a:pt x="4394" y="30016"/>
                  </a:lnTo>
                  <a:lnTo>
                    <a:pt x="334" y="30016"/>
                  </a:lnTo>
                  <a:lnTo>
                    <a:pt x="834" y="1893"/>
                  </a:lnTo>
                  <a:lnTo>
                    <a:pt x="822" y="322"/>
                  </a:lnTo>
                  <a:lnTo>
                    <a:pt x="4144" y="322"/>
                  </a:lnTo>
                  <a:lnTo>
                    <a:pt x="4144" y="26765"/>
                  </a:lnTo>
                  <a:lnTo>
                    <a:pt x="4465" y="26765"/>
                  </a:lnTo>
                  <a:lnTo>
                    <a:pt x="4465"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60;p44"/>
            <p:cNvSpPr/>
            <p:nvPr/>
          </p:nvSpPr>
          <p:spPr>
            <a:xfrm>
              <a:off x="4184725" y="2852850"/>
              <a:ext cx="72050" cy="73550"/>
            </a:xfrm>
            <a:custGeom>
              <a:avLst/>
              <a:gdLst/>
              <a:ahLst/>
              <a:cxnLst/>
              <a:rect l="l" t="t" r="r" b="b"/>
              <a:pathLst>
                <a:path w="2882" h="2942" extrusionOk="0">
                  <a:moveTo>
                    <a:pt x="143" y="1"/>
                  </a:moveTo>
                  <a:lnTo>
                    <a:pt x="24" y="120"/>
                  </a:lnTo>
                  <a:cubicBezTo>
                    <a:pt x="1" y="180"/>
                    <a:pt x="13" y="239"/>
                    <a:pt x="60" y="275"/>
                  </a:cubicBezTo>
                  <a:lnTo>
                    <a:pt x="108" y="322"/>
                  </a:lnTo>
                  <a:lnTo>
                    <a:pt x="155" y="370"/>
                  </a:lnTo>
                  <a:cubicBezTo>
                    <a:pt x="596" y="822"/>
                    <a:pt x="2358" y="2620"/>
                    <a:pt x="2632" y="2942"/>
                  </a:cubicBezTo>
                  <a:lnTo>
                    <a:pt x="2882" y="2739"/>
                  </a:lnTo>
                  <a:cubicBezTo>
                    <a:pt x="2739" y="2561"/>
                    <a:pt x="2263" y="2061"/>
                    <a:pt x="1453" y="1239"/>
                  </a:cubicBezTo>
                  <a:cubicBezTo>
                    <a:pt x="846" y="620"/>
                    <a:pt x="536" y="311"/>
                    <a:pt x="370" y="156"/>
                  </a:cubicBezTo>
                  <a:lnTo>
                    <a:pt x="274" y="61"/>
                  </a:lnTo>
                  <a:cubicBezTo>
                    <a:pt x="203" y="1"/>
                    <a:pt x="179" y="1"/>
                    <a:pt x="143"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61;p44"/>
            <p:cNvSpPr/>
            <p:nvPr/>
          </p:nvSpPr>
          <p:spPr>
            <a:xfrm>
              <a:off x="3946300" y="1360425"/>
              <a:ext cx="55700" cy="67575"/>
            </a:xfrm>
            <a:custGeom>
              <a:avLst/>
              <a:gdLst/>
              <a:ahLst/>
              <a:cxnLst/>
              <a:rect l="l" t="t" r="r" b="b"/>
              <a:pathLst>
                <a:path w="2228" h="2703" extrusionOk="0">
                  <a:moveTo>
                    <a:pt x="1977" y="0"/>
                  </a:moveTo>
                  <a:lnTo>
                    <a:pt x="1" y="2500"/>
                  </a:lnTo>
                  <a:lnTo>
                    <a:pt x="251" y="2703"/>
                  </a:lnTo>
                  <a:lnTo>
                    <a:pt x="2227" y="191"/>
                  </a:lnTo>
                  <a:lnTo>
                    <a:pt x="1977"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62;p44"/>
            <p:cNvSpPr/>
            <p:nvPr/>
          </p:nvSpPr>
          <p:spPr>
            <a:xfrm>
              <a:off x="3951675" y="2206825"/>
              <a:ext cx="90800" cy="8475"/>
            </a:xfrm>
            <a:custGeom>
              <a:avLst/>
              <a:gdLst/>
              <a:ahLst/>
              <a:cxnLst/>
              <a:rect l="l" t="t" r="r" b="b"/>
              <a:pathLst>
                <a:path w="3632" h="339" extrusionOk="0">
                  <a:moveTo>
                    <a:pt x="3067" y="0"/>
                  </a:moveTo>
                  <a:cubicBezTo>
                    <a:pt x="2667" y="0"/>
                    <a:pt x="2230" y="5"/>
                    <a:pt x="1810" y="5"/>
                  </a:cubicBezTo>
                  <a:cubicBezTo>
                    <a:pt x="1381" y="5"/>
                    <a:pt x="942" y="16"/>
                    <a:pt x="549" y="16"/>
                  </a:cubicBezTo>
                  <a:cubicBezTo>
                    <a:pt x="352" y="16"/>
                    <a:pt x="167" y="13"/>
                    <a:pt x="0" y="5"/>
                  </a:cubicBezTo>
                  <a:lnTo>
                    <a:pt x="0" y="339"/>
                  </a:lnTo>
                  <a:lnTo>
                    <a:pt x="1822" y="339"/>
                  </a:lnTo>
                  <a:cubicBezTo>
                    <a:pt x="2242" y="339"/>
                    <a:pt x="2679" y="328"/>
                    <a:pt x="3075" y="328"/>
                  </a:cubicBezTo>
                  <a:cubicBezTo>
                    <a:pt x="3273" y="328"/>
                    <a:pt x="3461" y="331"/>
                    <a:pt x="3631" y="339"/>
                  </a:cubicBezTo>
                  <a:lnTo>
                    <a:pt x="3631" y="5"/>
                  </a:lnTo>
                  <a:cubicBezTo>
                    <a:pt x="3457" y="1"/>
                    <a:pt x="3266" y="0"/>
                    <a:pt x="3067"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63;p44"/>
            <p:cNvSpPr/>
            <p:nvPr/>
          </p:nvSpPr>
          <p:spPr>
            <a:xfrm>
              <a:off x="2716975" y="2151575"/>
              <a:ext cx="8075" cy="92000"/>
            </a:xfrm>
            <a:custGeom>
              <a:avLst/>
              <a:gdLst/>
              <a:ahLst/>
              <a:cxnLst/>
              <a:rect l="l" t="t" r="r" b="b"/>
              <a:pathLst>
                <a:path w="323" h="3680" extrusionOk="0">
                  <a:moveTo>
                    <a:pt x="1" y="1"/>
                  </a:moveTo>
                  <a:lnTo>
                    <a:pt x="1" y="3680"/>
                  </a:lnTo>
                  <a:lnTo>
                    <a:pt x="322" y="3680"/>
                  </a:lnTo>
                  <a:lnTo>
                    <a:pt x="32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64;p44"/>
            <p:cNvSpPr/>
            <p:nvPr/>
          </p:nvSpPr>
          <p:spPr>
            <a:xfrm>
              <a:off x="3461125" y="1695575"/>
              <a:ext cx="8050" cy="79200"/>
            </a:xfrm>
            <a:custGeom>
              <a:avLst/>
              <a:gdLst/>
              <a:ahLst/>
              <a:cxnLst/>
              <a:rect l="l" t="t" r="r" b="b"/>
              <a:pathLst>
                <a:path w="322" h="3168" extrusionOk="0">
                  <a:moveTo>
                    <a:pt x="1" y="1"/>
                  </a:moveTo>
                  <a:lnTo>
                    <a:pt x="1" y="3168"/>
                  </a:lnTo>
                  <a:lnTo>
                    <a:pt x="322" y="3168"/>
                  </a:lnTo>
                  <a:lnTo>
                    <a:pt x="32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65;p44"/>
            <p:cNvSpPr/>
            <p:nvPr/>
          </p:nvSpPr>
          <p:spPr>
            <a:xfrm>
              <a:off x="4187100" y="2682000"/>
              <a:ext cx="95275" cy="47650"/>
            </a:xfrm>
            <a:custGeom>
              <a:avLst/>
              <a:gdLst/>
              <a:ahLst/>
              <a:cxnLst/>
              <a:rect l="l" t="t" r="r" b="b"/>
              <a:pathLst>
                <a:path w="3811" h="1906" extrusionOk="0">
                  <a:moveTo>
                    <a:pt x="132" y="1"/>
                  </a:moveTo>
                  <a:lnTo>
                    <a:pt x="1" y="298"/>
                  </a:lnTo>
                  <a:lnTo>
                    <a:pt x="3680" y="1906"/>
                  </a:lnTo>
                  <a:lnTo>
                    <a:pt x="3811" y="1620"/>
                  </a:lnTo>
                  <a:lnTo>
                    <a:pt x="13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66;p44"/>
            <p:cNvSpPr/>
            <p:nvPr/>
          </p:nvSpPr>
          <p:spPr>
            <a:xfrm>
              <a:off x="3804025" y="2822200"/>
              <a:ext cx="64925" cy="81575"/>
            </a:xfrm>
            <a:custGeom>
              <a:avLst/>
              <a:gdLst/>
              <a:ahLst/>
              <a:cxnLst/>
              <a:rect l="l" t="t" r="r" b="b"/>
              <a:pathLst>
                <a:path w="2597" h="3263" extrusionOk="0">
                  <a:moveTo>
                    <a:pt x="251" y="1"/>
                  </a:moveTo>
                  <a:lnTo>
                    <a:pt x="1" y="191"/>
                  </a:lnTo>
                  <a:lnTo>
                    <a:pt x="2346" y="3263"/>
                  </a:lnTo>
                  <a:lnTo>
                    <a:pt x="2596" y="3061"/>
                  </a:lnTo>
                  <a:lnTo>
                    <a:pt x="251"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67;p44"/>
            <p:cNvSpPr/>
            <p:nvPr/>
          </p:nvSpPr>
          <p:spPr>
            <a:xfrm>
              <a:off x="4376725" y="1908100"/>
              <a:ext cx="96450" cy="33950"/>
            </a:xfrm>
            <a:custGeom>
              <a:avLst/>
              <a:gdLst/>
              <a:ahLst/>
              <a:cxnLst/>
              <a:rect l="l" t="t" r="r" b="b"/>
              <a:pathLst>
                <a:path w="3858" h="1358" extrusionOk="0">
                  <a:moveTo>
                    <a:pt x="3774" y="1"/>
                  </a:moveTo>
                  <a:lnTo>
                    <a:pt x="0" y="1048"/>
                  </a:lnTo>
                  <a:lnTo>
                    <a:pt x="83" y="1358"/>
                  </a:lnTo>
                  <a:lnTo>
                    <a:pt x="3858" y="310"/>
                  </a:lnTo>
                  <a:lnTo>
                    <a:pt x="3774"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68;p44"/>
            <p:cNvSpPr/>
            <p:nvPr/>
          </p:nvSpPr>
          <p:spPr>
            <a:xfrm>
              <a:off x="3209600" y="4072050"/>
              <a:ext cx="555450" cy="519450"/>
            </a:xfrm>
            <a:custGeom>
              <a:avLst/>
              <a:gdLst/>
              <a:ahLst/>
              <a:cxnLst/>
              <a:rect l="l" t="t" r="r" b="b"/>
              <a:pathLst>
                <a:path w="22218" h="20778" extrusionOk="0">
                  <a:moveTo>
                    <a:pt x="167" y="1"/>
                  </a:moveTo>
                  <a:lnTo>
                    <a:pt x="167" y="322"/>
                  </a:lnTo>
                  <a:lnTo>
                    <a:pt x="21896" y="322"/>
                  </a:lnTo>
                  <a:lnTo>
                    <a:pt x="21896" y="20456"/>
                  </a:lnTo>
                  <a:lnTo>
                    <a:pt x="322" y="20456"/>
                  </a:lnTo>
                  <a:lnTo>
                    <a:pt x="322" y="3870"/>
                  </a:lnTo>
                  <a:lnTo>
                    <a:pt x="1" y="3870"/>
                  </a:lnTo>
                  <a:lnTo>
                    <a:pt x="1" y="20777"/>
                  </a:lnTo>
                  <a:lnTo>
                    <a:pt x="22218" y="20777"/>
                  </a:lnTo>
                  <a:lnTo>
                    <a:pt x="22218"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69;p44"/>
            <p:cNvSpPr/>
            <p:nvPr/>
          </p:nvSpPr>
          <p:spPr>
            <a:xfrm>
              <a:off x="3213775" y="4167900"/>
              <a:ext cx="484900" cy="336075"/>
            </a:xfrm>
            <a:custGeom>
              <a:avLst/>
              <a:gdLst/>
              <a:ahLst/>
              <a:cxnLst/>
              <a:rect l="l" t="t" r="r" b="b"/>
              <a:pathLst>
                <a:path w="19396" h="13443" extrusionOk="0">
                  <a:moveTo>
                    <a:pt x="0" y="1"/>
                  </a:moveTo>
                  <a:lnTo>
                    <a:pt x="0" y="322"/>
                  </a:lnTo>
                  <a:lnTo>
                    <a:pt x="19074" y="322"/>
                  </a:lnTo>
                  <a:lnTo>
                    <a:pt x="19074" y="13121"/>
                  </a:lnTo>
                  <a:lnTo>
                    <a:pt x="3334" y="13121"/>
                  </a:lnTo>
                  <a:lnTo>
                    <a:pt x="3334" y="3799"/>
                  </a:lnTo>
                  <a:lnTo>
                    <a:pt x="15883" y="3799"/>
                  </a:lnTo>
                  <a:lnTo>
                    <a:pt x="15883" y="9097"/>
                  </a:lnTo>
                  <a:lnTo>
                    <a:pt x="6799" y="9097"/>
                  </a:lnTo>
                  <a:lnTo>
                    <a:pt x="6799" y="6882"/>
                  </a:lnTo>
                  <a:lnTo>
                    <a:pt x="12847" y="6882"/>
                  </a:lnTo>
                  <a:lnTo>
                    <a:pt x="12847" y="6561"/>
                  </a:lnTo>
                  <a:lnTo>
                    <a:pt x="6477" y="6561"/>
                  </a:lnTo>
                  <a:lnTo>
                    <a:pt x="6477" y="9418"/>
                  </a:lnTo>
                  <a:lnTo>
                    <a:pt x="16205" y="9418"/>
                  </a:lnTo>
                  <a:lnTo>
                    <a:pt x="16205" y="3477"/>
                  </a:lnTo>
                  <a:lnTo>
                    <a:pt x="3013" y="3477"/>
                  </a:lnTo>
                  <a:lnTo>
                    <a:pt x="3013" y="13443"/>
                  </a:lnTo>
                  <a:lnTo>
                    <a:pt x="19396" y="13443"/>
                  </a:lnTo>
                  <a:lnTo>
                    <a:pt x="19396"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70;p44"/>
            <p:cNvSpPr/>
            <p:nvPr/>
          </p:nvSpPr>
          <p:spPr>
            <a:xfrm>
              <a:off x="3384325" y="4499800"/>
              <a:ext cx="8075" cy="87525"/>
            </a:xfrm>
            <a:custGeom>
              <a:avLst/>
              <a:gdLst/>
              <a:ahLst/>
              <a:cxnLst/>
              <a:rect l="l" t="t" r="r" b="b"/>
              <a:pathLst>
                <a:path w="323" h="3501" extrusionOk="0">
                  <a:moveTo>
                    <a:pt x="1" y="0"/>
                  </a:moveTo>
                  <a:lnTo>
                    <a:pt x="1" y="3501"/>
                  </a:lnTo>
                  <a:lnTo>
                    <a:pt x="322" y="3501"/>
                  </a:lnTo>
                  <a:lnTo>
                    <a:pt x="322"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71;p44"/>
            <p:cNvSpPr/>
            <p:nvPr/>
          </p:nvSpPr>
          <p:spPr>
            <a:xfrm>
              <a:off x="3694500" y="4307200"/>
              <a:ext cx="66675" cy="8075"/>
            </a:xfrm>
            <a:custGeom>
              <a:avLst/>
              <a:gdLst/>
              <a:ahLst/>
              <a:cxnLst/>
              <a:rect l="l" t="t" r="r" b="b"/>
              <a:pathLst>
                <a:path w="2667" h="323" extrusionOk="0">
                  <a:moveTo>
                    <a:pt x="0" y="1"/>
                  </a:moveTo>
                  <a:lnTo>
                    <a:pt x="0" y="322"/>
                  </a:lnTo>
                  <a:lnTo>
                    <a:pt x="2667" y="322"/>
                  </a:lnTo>
                  <a:lnTo>
                    <a:pt x="2667"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72;p44"/>
            <p:cNvSpPr/>
            <p:nvPr/>
          </p:nvSpPr>
          <p:spPr>
            <a:xfrm>
              <a:off x="3441775" y="4258975"/>
              <a:ext cx="8075" cy="72675"/>
            </a:xfrm>
            <a:custGeom>
              <a:avLst/>
              <a:gdLst/>
              <a:ahLst/>
              <a:cxnLst/>
              <a:rect l="l" t="t" r="r" b="b"/>
              <a:pathLst>
                <a:path w="323" h="2907" extrusionOk="0">
                  <a:moveTo>
                    <a:pt x="1" y="1"/>
                  </a:moveTo>
                  <a:lnTo>
                    <a:pt x="1" y="2906"/>
                  </a:lnTo>
                  <a:lnTo>
                    <a:pt x="322" y="2906"/>
                  </a:lnTo>
                  <a:lnTo>
                    <a:pt x="32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73;p44"/>
            <p:cNvSpPr/>
            <p:nvPr/>
          </p:nvSpPr>
          <p:spPr>
            <a:xfrm>
              <a:off x="3213775" y="4378050"/>
              <a:ext cx="79500" cy="8050"/>
            </a:xfrm>
            <a:custGeom>
              <a:avLst/>
              <a:gdLst/>
              <a:ahLst/>
              <a:cxnLst/>
              <a:rect l="l" t="t" r="r" b="b"/>
              <a:pathLst>
                <a:path w="3180" h="322" extrusionOk="0">
                  <a:moveTo>
                    <a:pt x="0" y="0"/>
                  </a:moveTo>
                  <a:lnTo>
                    <a:pt x="0" y="322"/>
                  </a:lnTo>
                  <a:lnTo>
                    <a:pt x="3179" y="322"/>
                  </a:lnTo>
                  <a:lnTo>
                    <a:pt x="317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74;p44"/>
            <p:cNvSpPr/>
            <p:nvPr/>
          </p:nvSpPr>
          <p:spPr>
            <a:xfrm>
              <a:off x="2779500" y="2099200"/>
              <a:ext cx="49725" cy="21150"/>
            </a:xfrm>
            <a:custGeom>
              <a:avLst/>
              <a:gdLst/>
              <a:ahLst/>
              <a:cxnLst/>
              <a:rect l="l" t="t" r="r" b="b"/>
              <a:pathLst>
                <a:path w="1989" h="846" extrusionOk="0">
                  <a:moveTo>
                    <a:pt x="1584" y="0"/>
                  </a:moveTo>
                  <a:lnTo>
                    <a:pt x="465" y="274"/>
                  </a:lnTo>
                  <a:lnTo>
                    <a:pt x="0" y="691"/>
                  </a:lnTo>
                  <a:lnTo>
                    <a:pt x="619" y="846"/>
                  </a:lnTo>
                  <a:lnTo>
                    <a:pt x="1989" y="453"/>
                  </a:lnTo>
                  <a:lnTo>
                    <a:pt x="1584"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75;p44"/>
            <p:cNvSpPr/>
            <p:nvPr/>
          </p:nvSpPr>
          <p:spPr>
            <a:xfrm>
              <a:off x="2794375" y="2060200"/>
              <a:ext cx="132775" cy="153025"/>
            </a:xfrm>
            <a:custGeom>
              <a:avLst/>
              <a:gdLst/>
              <a:ahLst/>
              <a:cxnLst/>
              <a:rect l="l" t="t" r="r" b="b"/>
              <a:pathLst>
                <a:path w="5311" h="6121" extrusionOk="0">
                  <a:moveTo>
                    <a:pt x="2310" y="1060"/>
                  </a:moveTo>
                  <a:lnTo>
                    <a:pt x="2798" y="1953"/>
                  </a:lnTo>
                  <a:lnTo>
                    <a:pt x="2453" y="3049"/>
                  </a:lnTo>
                  <a:lnTo>
                    <a:pt x="1560" y="2620"/>
                  </a:lnTo>
                  <a:cubicBezTo>
                    <a:pt x="1429" y="2251"/>
                    <a:pt x="1203" y="1906"/>
                    <a:pt x="917" y="1644"/>
                  </a:cubicBezTo>
                  <a:lnTo>
                    <a:pt x="1013" y="1644"/>
                  </a:lnTo>
                  <a:cubicBezTo>
                    <a:pt x="1120" y="1620"/>
                    <a:pt x="1239" y="1584"/>
                    <a:pt x="1346" y="1525"/>
                  </a:cubicBezTo>
                  <a:cubicBezTo>
                    <a:pt x="2108" y="1144"/>
                    <a:pt x="2310" y="1060"/>
                    <a:pt x="2310" y="1060"/>
                  </a:cubicBezTo>
                  <a:close/>
                  <a:moveTo>
                    <a:pt x="1632" y="1"/>
                  </a:moveTo>
                  <a:lnTo>
                    <a:pt x="536" y="1287"/>
                  </a:lnTo>
                  <a:cubicBezTo>
                    <a:pt x="536" y="1358"/>
                    <a:pt x="560" y="1429"/>
                    <a:pt x="608" y="1489"/>
                  </a:cubicBezTo>
                  <a:cubicBezTo>
                    <a:pt x="540" y="1473"/>
                    <a:pt x="470" y="1465"/>
                    <a:pt x="400" y="1465"/>
                  </a:cubicBezTo>
                  <a:cubicBezTo>
                    <a:pt x="260" y="1465"/>
                    <a:pt x="120" y="1497"/>
                    <a:pt x="1" y="1560"/>
                  </a:cubicBezTo>
                  <a:lnTo>
                    <a:pt x="1001" y="4215"/>
                  </a:lnTo>
                  <a:lnTo>
                    <a:pt x="2906" y="6120"/>
                  </a:lnTo>
                  <a:lnTo>
                    <a:pt x="5311" y="5442"/>
                  </a:lnTo>
                  <a:lnTo>
                    <a:pt x="5073" y="2084"/>
                  </a:lnTo>
                  <a:lnTo>
                    <a:pt x="3370"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6;p44"/>
            <p:cNvSpPr/>
            <p:nvPr/>
          </p:nvSpPr>
          <p:spPr>
            <a:xfrm>
              <a:off x="2862250" y="2061350"/>
              <a:ext cx="25900" cy="34900"/>
            </a:xfrm>
            <a:custGeom>
              <a:avLst/>
              <a:gdLst/>
              <a:ahLst/>
              <a:cxnLst/>
              <a:rect l="l" t="t" r="r" b="b"/>
              <a:pathLst>
                <a:path w="1036" h="1396" extrusionOk="0">
                  <a:moveTo>
                    <a:pt x="5" y="1"/>
                  </a:moveTo>
                  <a:cubicBezTo>
                    <a:pt x="3" y="1"/>
                    <a:pt x="2" y="1"/>
                    <a:pt x="0" y="2"/>
                  </a:cubicBezTo>
                  <a:cubicBezTo>
                    <a:pt x="95" y="276"/>
                    <a:pt x="250" y="538"/>
                    <a:pt x="453" y="752"/>
                  </a:cubicBezTo>
                  <a:cubicBezTo>
                    <a:pt x="607" y="1002"/>
                    <a:pt x="798" y="1217"/>
                    <a:pt x="1036" y="1395"/>
                  </a:cubicBezTo>
                  <a:cubicBezTo>
                    <a:pt x="929" y="1122"/>
                    <a:pt x="786" y="860"/>
                    <a:pt x="584" y="645"/>
                  </a:cubicBezTo>
                  <a:cubicBezTo>
                    <a:pt x="309" y="279"/>
                    <a:pt x="56" y="1"/>
                    <a:pt x="5"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77;p44"/>
            <p:cNvSpPr/>
            <p:nvPr/>
          </p:nvSpPr>
          <p:spPr>
            <a:xfrm>
              <a:off x="2795275" y="2095250"/>
              <a:ext cx="60450" cy="41175"/>
            </a:xfrm>
            <a:custGeom>
              <a:avLst/>
              <a:gdLst/>
              <a:ahLst/>
              <a:cxnLst/>
              <a:rect l="l" t="t" r="r" b="b"/>
              <a:pathLst>
                <a:path w="2418" h="1647" extrusionOk="0">
                  <a:moveTo>
                    <a:pt x="400" y="1"/>
                  </a:moveTo>
                  <a:cubicBezTo>
                    <a:pt x="294" y="1"/>
                    <a:pt x="197" y="25"/>
                    <a:pt x="107" y="75"/>
                  </a:cubicBezTo>
                  <a:cubicBezTo>
                    <a:pt x="24" y="111"/>
                    <a:pt x="0" y="158"/>
                    <a:pt x="0" y="158"/>
                  </a:cubicBezTo>
                  <a:cubicBezTo>
                    <a:pt x="107" y="132"/>
                    <a:pt x="221" y="118"/>
                    <a:pt x="332" y="118"/>
                  </a:cubicBezTo>
                  <a:cubicBezTo>
                    <a:pt x="369" y="118"/>
                    <a:pt x="405" y="120"/>
                    <a:pt x="441" y="123"/>
                  </a:cubicBezTo>
                  <a:cubicBezTo>
                    <a:pt x="774" y="242"/>
                    <a:pt x="1060" y="492"/>
                    <a:pt x="1203" y="813"/>
                  </a:cubicBezTo>
                  <a:cubicBezTo>
                    <a:pt x="1298" y="980"/>
                    <a:pt x="1358" y="1147"/>
                    <a:pt x="1417" y="1325"/>
                  </a:cubicBezTo>
                  <a:lnTo>
                    <a:pt x="1417" y="1373"/>
                  </a:lnTo>
                  <a:lnTo>
                    <a:pt x="1453" y="1373"/>
                  </a:lnTo>
                  <a:cubicBezTo>
                    <a:pt x="1762" y="1504"/>
                    <a:pt x="2084" y="1599"/>
                    <a:pt x="2417" y="1647"/>
                  </a:cubicBezTo>
                  <a:cubicBezTo>
                    <a:pt x="2147" y="1489"/>
                    <a:pt x="1866" y="1352"/>
                    <a:pt x="1564" y="1258"/>
                  </a:cubicBezTo>
                  <a:lnTo>
                    <a:pt x="1564" y="1258"/>
                  </a:lnTo>
                  <a:cubicBezTo>
                    <a:pt x="1516" y="1078"/>
                    <a:pt x="1447" y="899"/>
                    <a:pt x="1358" y="730"/>
                  </a:cubicBezTo>
                  <a:cubicBezTo>
                    <a:pt x="1179" y="373"/>
                    <a:pt x="857" y="99"/>
                    <a:pt x="465" y="4"/>
                  </a:cubicBezTo>
                  <a:cubicBezTo>
                    <a:pt x="443" y="2"/>
                    <a:pt x="421" y="1"/>
                    <a:pt x="40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78;p44"/>
            <p:cNvSpPr/>
            <p:nvPr/>
          </p:nvSpPr>
          <p:spPr>
            <a:xfrm>
              <a:off x="2816700" y="2071125"/>
              <a:ext cx="114625" cy="40300"/>
            </a:xfrm>
            <a:custGeom>
              <a:avLst/>
              <a:gdLst/>
              <a:ahLst/>
              <a:cxnLst/>
              <a:rect l="l" t="t" r="r" b="b"/>
              <a:pathLst>
                <a:path w="4585" h="1612" extrusionOk="0">
                  <a:moveTo>
                    <a:pt x="4264" y="0"/>
                  </a:moveTo>
                  <a:cubicBezTo>
                    <a:pt x="4248" y="0"/>
                    <a:pt x="4232" y="1"/>
                    <a:pt x="4215" y="4"/>
                  </a:cubicBezTo>
                  <a:lnTo>
                    <a:pt x="0" y="1147"/>
                  </a:lnTo>
                  <a:cubicBezTo>
                    <a:pt x="143" y="1278"/>
                    <a:pt x="274" y="1433"/>
                    <a:pt x="370" y="1612"/>
                  </a:cubicBezTo>
                  <a:lnTo>
                    <a:pt x="4346" y="564"/>
                  </a:lnTo>
                  <a:cubicBezTo>
                    <a:pt x="4489" y="516"/>
                    <a:pt x="4584" y="361"/>
                    <a:pt x="4549" y="207"/>
                  </a:cubicBezTo>
                  <a:cubicBezTo>
                    <a:pt x="4537" y="207"/>
                    <a:pt x="4537" y="207"/>
                    <a:pt x="4537" y="195"/>
                  </a:cubicBezTo>
                  <a:cubicBezTo>
                    <a:pt x="4505" y="79"/>
                    <a:pt x="4390" y="0"/>
                    <a:pt x="426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79;p44"/>
            <p:cNvSpPr/>
            <p:nvPr/>
          </p:nvSpPr>
          <p:spPr>
            <a:xfrm>
              <a:off x="2066000" y="3320175"/>
              <a:ext cx="63425" cy="136050"/>
            </a:xfrm>
            <a:custGeom>
              <a:avLst/>
              <a:gdLst/>
              <a:ahLst/>
              <a:cxnLst/>
              <a:rect l="l" t="t" r="r" b="b"/>
              <a:pathLst>
                <a:path w="2537" h="5442" extrusionOk="0">
                  <a:moveTo>
                    <a:pt x="2442" y="1"/>
                  </a:moveTo>
                  <a:lnTo>
                    <a:pt x="37" y="1299"/>
                  </a:lnTo>
                  <a:lnTo>
                    <a:pt x="49" y="1299"/>
                  </a:lnTo>
                  <a:cubicBezTo>
                    <a:pt x="13" y="1394"/>
                    <a:pt x="1" y="1489"/>
                    <a:pt x="1" y="1584"/>
                  </a:cubicBezTo>
                  <a:cubicBezTo>
                    <a:pt x="1" y="1715"/>
                    <a:pt x="394" y="3406"/>
                    <a:pt x="394" y="3406"/>
                  </a:cubicBezTo>
                  <a:cubicBezTo>
                    <a:pt x="620" y="4120"/>
                    <a:pt x="930" y="4799"/>
                    <a:pt x="1323" y="5442"/>
                  </a:cubicBezTo>
                  <a:lnTo>
                    <a:pt x="2537" y="894"/>
                  </a:lnTo>
                  <a:lnTo>
                    <a:pt x="2442"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80;p44"/>
            <p:cNvSpPr/>
            <p:nvPr/>
          </p:nvSpPr>
          <p:spPr>
            <a:xfrm>
              <a:off x="2558925" y="4531925"/>
              <a:ext cx="141125" cy="245300"/>
            </a:xfrm>
            <a:custGeom>
              <a:avLst/>
              <a:gdLst/>
              <a:ahLst/>
              <a:cxnLst/>
              <a:rect l="l" t="t" r="r" b="b"/>
              <a:pathLst>
                <a:path w="5645" h="9812" extrusionOk="0">
                  <a:moveTo>
                    <a:pt x="5251" y="1"/>
                  </a:moveTo>
                  <a:lnTo>
                    <a:pt x="1" y="132"/>
                  </a:lnTo>
                  <a:lnTo>
                    <a:pt x="417" y="9812"/>
                  </a:lnTo>
                  <a:lnTo>
                    <a:pt x="5644" y="9693"/>
                  </a:lnTo>
                  <a:lnTo>
                    <a:pt x="5251"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081;p44"/>
            <p:cNvSpPr/>
            <p:nvPr/>
          </p:nvSpPr>
          <p:spPr>
            <a:xfrm>
              <a:off x="2619350" y="4530450"/>
              <a:ext cx="15200" cy="236350"/>
            </a:xfrm>
            <a:custGeom>
              <a:avLst/>
              <a:gdLst/>
              <a:ahLst/>
              <a:cxnLst/>
              <a:rect l="l" t="t" r="r" b="b"/>
              <a:pathLst>
                <a:path w="608" h="9454" extrusionOk="0">
                  <a:moveTo>
                    <a:pt x="48" y="0"/>
                  </a:moveTo>
                  <a:cubicBezTo>
                    <a:pt x="1" y="0"/>
                    <a:pt x="84" y="2120"/>
                    <a:pt x="227" y="4727"/>
                  </a:cubicBezTo>
                  <a:cubicBezTo>
                    <a:pt x="370" y="7347"/>
                    <a:pt x="525" y="9454"/>
                    <a:pt x="560" y="9454"/>
                  </a:cubicBezTo>
                  <a:cubicBezTo>
                    <a:pt x="608" y="9454"/>
                    <a:pt x="525" y="7335"/>
                    <a:pt x="382" y="4727"/>
                  </a:cubicBezTo>
                  <a:cubicBezTo>
                    <a:pt x="239" y="2108"/>
                    <a:pt x="84" y="0"/>
                    <a:pt x="4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82;p44"/>
            <p:cNvSpPr/>
            <p:nvPr/>
          </p:nvSpPr>
          <p:spPr>
            <a:xfrm>
              <a:off x="2568750" y="4757250"/>
              <a:ext cx="131300" cy="19975"/>
            </a:xfrm>
            <a:custGeom>
              <a:avLst/>
              <a:gdLst/>
              <a:ahLst/>
              <a:cxnLst/>
              <a:rect l="l" t="t" r="r" b="b"/>
              <a:pathLst>
                <a:path w="5252" h="799" extrusionOk="0">
                  <a:moveTo>
                    <a:pt x="5216" y="1"/>
                  </a:moveTo>
                  <a:lnTo>
                    <a:pt x="1" y="132"/>
                  </a:lnTo>
                  <a:lnTo>
                    <a:pt x="24" y="799"/>
                  </a:lnTo>
                  <a:lnTo>
                    <a:pt x="5251" y="680"/>
                  </a:lnTo>
                  <a:lnTo>
                    <a:pt x="5216"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83;p44"/>
            <p:cNvSpPr/>
            <p:nvPr/>
          </p:nvSpPr>
          <p:spPr>
            <a:xfrm>
              <a:off x="2567850" y="4661025"/>
              <a:ext cx="128925" cy="45075"/>
            </a:xfrm>
            <a:custGeom>
              <a:avLst/>
              <a:gdLst/>
              <a:ahLst/>
              <a:cxnLst/>
              <a:rect l="l" t="t" r="r" b="b"/>
              <a:pathLst>
                <a:path w="5157" h="1803" extrusionOk="0">
                  <a:moveTo>
                    <a:pt x="2571" y="0"/>
                  </a:moveTo>
                  <a:cubicBezTo>
                    <a:pt x="2524" y="0"/>
                    <a:pt x="2477" y="2"/>
                    <a:pt x="2430" y="4"/>
                  </a:cubicBezTo>
                  <a:cubicBezTo>
                    <a:pt x="1656" y="40"/>
                    <a:pt x="930" y="385"/>
                    <a:pt x="429" y="981"/>
                  </a:cubicBezTo>
                  <a:cubicBezTo>
                    <a:pt x="287" y="1159"/>
                    <a:pt x="168" y="1350"/>
                    <a:pt x="72" y="1564"/>
                  </a:cubicBezTo>
                  <a:cubicBezTo>
                    <a:pt x="37" y="1635"/>
                    <a:pt x="13" y="1719"/>
                    <a:pt x="1" y="1802"/>
                  </a:cubicBezTo>
                  <a:cubicBezTo>
                    <a:pt x="156" y="1540"/>
                    <a:pt x="322" y="1290"/>
                    <a:pt x="513" y="1052"/>
                  </a:cubicBezTo>
                  <a:cubicBezTo>
                    <a:pt x="1013" y="516"/>
                    <a:pt x="1715" y="195"/>
                    <a:pt x="2442" y="159"/>
                  </a:cubicBezTo>
                  <a:cubicBezTo>
                    <a:pt x="2459" y="159"/>
                    <a:pt x="2477" y="159"/>
                    <a:pt x="2494" y="159"/>
                  </a:cubicBezTo>
                  <a:cubicBezTo>
                    <a:pt x="3214" y="159"/>
                    <a:pt x="3908" y="396"/>
                    <a:pt x="4466" y="838"/>
                  </a:cubicBezTo>
                  <a:cubicBezTo>
                    <a:pt x="4888" y="1169"/>
                    <a:pt x="5114" y="1434"/>
                    <a:pt x="5152" y="1434"/>
                  </a:cubicBezTo>
                  <a:cubicBezTo>
                    <a:pt x="5154" y="1434"/>
                    <a:pt x="5155" y="1434"/>
                    <a:pt x="5156" y="1433"/>
                  </a:cubicBezTo>
                  <a:cubicBezTo>
                    <a:pt x="5121" y="1362"/>
                    <a:pt x="5073" y="1290"/>
                    <a:pt x="5013" y="1231"/>
                  </a:cubicBezTo>
                  <a:cubicBezTo>
                    <a:pt x="4644" y="790"/>
                    <a:pt x="4180" y="457"/>
                    <a:pt x="3656" y="231"/>
                  </a:cubicBezTo>
                  <a:cubicBezTo>
                    <a:pt x="3318" y="83"/>
                    <a:pt x="2942" y="0"/>
                    <a:pt x="257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84;p44"/>
            <p:cNvSpPr/>
            <p:nvPr/>
          </p:nvSpPr>
          <p:spPr>
            <a:xfrm>
              <a:off x="2562200" y="4633150"/>
              <a:ext cx="132775" cy="21450"/>
            </a:xfrm>
            <a:custGeom>
              <a:avLst/>
              <a:gdLst/>
              <a:ahLst/>
              <a:cxnLst/>
              <a:rect l="l" t="t" r="r" b="b"/>
              <a:pathLst>
                <a:path w="5311" h="858" extrusionOk="0">
                  <a:moveTo>
                    <a:pt x="1" y="0"/>
                  </a:moveTo>
                  <a:lnTo>
                    <a:pt x="72" y="857"/>
                  </a:lnTo>
                  <a:lnTo>
                    <a:pt x="5311" y="857"/>
                  </a:lnTo>
                  <a:lnTo>
                    <a:pt x="52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85;p44"/>
            <p:cNvSpPr/>
            <p:nvPr/>
          </p:nvSpPr>
          <p:spPr>
            <a:xfrm>
              <a:off x="1967200" y="4549800"/>
              <a:ext cx="291725" cy="230100"/>
            </a:xfrm>
            <a:custGeom>
              <a:avLst/>
              <a:gdLst/>
              <a:ahLst/>
              <a:cxnLst/>
              <a:rect l="l" t="t" r="r" b="b"/>
              <a:pathLst>
                <a:path w="11669" h="9204" extrusionOk="0">
                  <a:moveTo>
                    <a:pt x="11668" y="0"/>
                  </a:moveTo>
                  <a:lnTo>
                    <a:pt x="6060" y="96"/>
                  </a:lnTo>
                  <a:lnTo>
                    <a:pt x="5870" y="5906"/>
                  </a:lnTo>
                  <a:cubicBezTo>
                    <a:pt x="5870" y="5906"/>
                    <a:pt x="36" y="8108"/>
                    <a:pt x="0" y="9204"/>
                  </a:cubicBezTo>
                  <a:lnTo>
                    <a:pt x="11406" y="9061"/>
                  </a:lnTo>
                  <a:lnTo>
                    <a:pt x="11668"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86;p44"/>
            <p:cNvSpPr/>
            <p:nvPr/>
          </p:nvSpPr>
          <p:spPr>
            <a:xfrm>
              <a:off x="2185675" y="4683250"/>
              <a:ext cx="24125" cy="22175"/>
            </a:xfrm>
            <a:custGeom>
              <a:avLst/>
              <a:gdLst/>
              <a:ahLst/>
              <a:cxnLst/>
              <a:rect l="l" t="t" r="r" b="b"/>
              <a:pathLst>
                <a:path w="965" h="887" extrusionOk="0">
                  <a:moveTo>
                    <a:pt x="598" y="12"/>
                  </a:moveTo>
                  <a:lnTo>
                    <a:pt x="631" y="20"/>
                  </a:lnTo>
                  <a:cubicBezTo>
                    <a:pt x="620" y="17"/>
                    <a:pt x="609" y="14"/>
                    <a:pt x="598" y="12"/>
                  </a:cubicBezTo>
                  <a:close/>
                  <a:moveTo>
                    <a:pt x="494" y="1"/>
                  </a:moveTo>
                  <a:cubicBezTo>
                    <a:pt x="295" y="1"/>
                    <a:pt x="116" y="124"/>
                    <a:pt x="48" y="318"/>
                  </a:cubicBezTo>
                  <a:cubicBezTo>
                    <a:pt x="0" y="568"/>
                    <a:pt x="155" y="806"/>
                    <a:pt x="405" y="877"/>
                  </a:cubicBezTo>
                  <a:cubicBezTo>
                    <a:pt x="433" y="883"/>
                    <a:pt x="461" y="886"/>
                    <a:pt x="488" y="886"/>
                  </a:cubicBezTo>
                  <a:cubicBezTo>
                    <a:pt x="687" y="886"/>
                    <a:pt x="877" y="743"/>
                    <a:pt x="929" y="544"/>
                  </a:cubicBezTo>
                  <a:cubicBezTo>
                    <a:pt x="964" y="308"/>
                    <a:pt x="824" y="84"/>
                    <a:pt x="590" y="10"/>
                  </a:cubicBezTo>
                  <a:lnTo>
                    <a:pt x="590" y="10"/>
                  </a:lnTo>
                  <a:cubicBezTo>
                    <a:pt x="592" y="11"/>
                    <a:pt x="595" y="11"/>
                    <a:pt x="598" y="12"/>
                  </a:cubicBezTo>
                  <a:lnTo>
                    <a:pt x="598" y="12"/>
                  </a:lnTo>
                  <a:lnTo>
                    <a:pt x="584" y="8"/>
                  </a:lnTo>
                  <a:lnTo>
                    <a:pt x="584" y="8"/>
                  </a:lnTo>
                  <a:cubicBezTo>
                    <a:pt x="586" y="9"/>
                    <a:pt x="588" y="10"/>
                    <a:pt x="590" y="10"/>
                  </a:cubicBezTo>
                  <a:lnTo>
                    <a:pt x="590" y="10"/>
                  </a:lnTo>
                  <a:cubicBezTo>
                    <a:pt x="558" y="4"/>
                    <a:pt x="525" y="1"/>
                    <a:pt x="49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87;p44"/>
            <p:cNvSpPr/>
            <p:nvPr/>
          </p:nvSpPr>
          <p:spPr>
            <a:xfrm>
              <a:off x="1965700" y="4757850"/>
              <a:ext cx="286675" cy="23250"/>
            </a:xfrm>
            <a:custGeom>
              <a:avLst/>
              <a:gdLst/>
              <a:ahLst/>
              <a:cxnLst/>
              <a:rect l="l" t="t" r="r" b="b"/>
              <a:pathLst>
                <a:path w="11467" h="930" extrusionOk="0">
                  <a:moveTo>
                    <a:pt x="11466" y="1"/>
                  </a:moveTo>
                  <a:lnTo>
                    <a:pt x="382" y="358"/>
                  </a:lnTo>
                  <a:cubicBezTo>
                    <a:pt x="179" y="489"/>
                    <a:pt x="48" y="691"/>
                    <a:pt x="1" y="929"/>
                  </a:cubicBezTo>
                  <a:lnTo>
                    <a:pt x="11466" y="739"/>
                  </a:lnTo>
                  <a:lnTo>
                    <a:pt x="11466"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88;p44"/>
            <p:cNvSpPr/>
            <p:nvPr/>
          </p:nvSpPr>
          <p:spPr>
            <a:xfrm>
              <a:off x="2111400" y="4697025"/>
              <a:ext cx="27550" cy="17150"/>
            </a:xfrm>
            <a:custGeom>
              <a:avLst/>
              <a:gdLst/>
              <a:ahLst/>
              <a:cxnLst/>
              <a:rect l="l" t="t" r="r" b="b"/>
              <a:pathLst>
                <a:path w="1102" h="686" extrusionOk="0">
                  <a:moveTo>
                    <a:pt x="197" y="0"/>
                  </a:moveTo>
                  <a:cubicBezTo>
                    <a:pt x="77" y="0"/>
                    <a:pt x="1" y="29"/>
                    <a:pt x="7" y="53"/>
                  </a:cubicBezTo>
                  <a:cubicBezTo>
                    <a:pt x="7" y="112"/>
                    <a:pt x="292" y="124"/>
                    <a:pt x="566" y="303"/>
                  </a:cubicBezTo>
                  <a:cubicBezTo>
                    <a:pt x="838" y="472"/>
                    <a:pt x="991" y="685"/>
                    <a:pt x="1047" y="685"/>
                  </a:cubicBezTo>
                  <a:cubicBezTo>
                    <a:pt x="1049" y="685"/>
                    <a:pt x="1052" y="685"/>
                    <a:pt x="1054" y="684"/>
                  </a:cubicBezTo>
                  <a:cubicBezTo>
                    <a:pt x="1102" y="660"/>
                    <a:pt x="1019" y="338"/>
                    <a:pt x="673" y="136"/>
                  </a:cubicBezTo>
                  <a:cubicBezTo>
                    <a:pt x="497" y="32"/>
                    <a:pt x="323" y="0"/>
                    <a:pt x="19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89;p44"/>
            <p:cNvSpPr/>
            <p:nvPr/>
          </p:nvSpPr>
          <p:spPr>
            <a:xfrm>
              <a:off x="2081500" y="4711025"/>
              <a:ext cx="21150" cy="21875"/>
            </a:xfrm>
            <a:custGeom>
              <a:avLst/>
              <a:gdLst/>
              <a:ahLst/>
              <a:cxnLst/>
              <a:rect l="l" t="t" r="r" b="b"/>
              <a:pathLst>
                <a:path w="846" h="875" extrusionOk="0">
                  <a:moveTo>
                    <a:pt x="63" y="0"/>
                  </a:moveTo>
                  <a:cubicBezTo>
                    <a:pt x="24" y="0"/>
                    <a:pt x="0" y="7"/>
                    <a:pt x="0" y="16"/>
                  </a:cubicBezTo>
                  <a:cubicBezTo>
                    <a:pt x="0" y="76"/>
                    <a:pt x="238" y="159"/>
                    <a:pt x="441" y="397"/>
                  </a:cubicBezTo>
                  <a:cubicBezTo>
                    <a:pt x="627" y="630"/>
                    <a:pt x="688" y="874"/>
                    <a:pt x="757" y="874"/>
                  </a:cubicBezTo>
                  <a:cubicBezTo>
                    <a:pt x="759" y="874"/>
                    <a:pt x="760" y="874"/>
                    <a:pt x="762" y="874"/>
                  </a:cubicBezTo>
                  <a:cubicBezTo>
                    <a:pt x="822" y="874"/>
                    <a:pt x="845" y="552"/>
                    <a:pt x="595" y="266"/>
                  </a:cubicBezTo>
                  <a:cubicBezTo>
                    <a:pt x="411" y="55"/>
                    <a:pt x="174" y="0"/>
                    <a:pt x="6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90;p44"/>
            <p:cNvSpPr/>
            <p:nvPr/>
          </p:nvSpPr>
          <p:spPr>
            <a:xfrm>
              <a:off x="2052925" y="4723975"/>
              <a:ext cx="15500" cy="24075"/>
            </a:xfrm>
            <a:custGeom>
              <a:avLst/>
              <a:gdLst/>
              <a:ahLst/>
              <a:cxnLst/>
              <a:rect l="l" t="t" r="r" b="b"/>
              <a:pathLst>
                <a:path w="620" h="963" extrusionOk="0">
                  <a:moveTo>
                    <a:pt x="47" y="0"/>
                  </a:moveTo>
                  <a:cubicBezTo>
                    <a:pt x="35" y="0"/>
                    <a:pt x="27" y="4"/>
                    <a:pt x="24" y="10"/>
                  </a:cubicBezTo>
                  <a:cubicBezTo>
                    <a:pt x="0" y="58"/>
                    <a:pt x="167" y="225"/>
                    <a:pt x="298" y="475"/>
                  </a:cubicBezTo>
                  <a:cubicBezTo>
                    <a:pt x="417" y="725"/>
                    <a:pt x="441" y="963"/>
                    <a:pt x="500" y="963"/>
                  </a:cubicBezTo>
                  <a:cubicBezTo>
                    <a:pt x="548" y="963"/>
                    <a:pt x="619" y="689"/>
                    <a:pt x="464" y="391"/>
                  </a:cubicBezTo>
                  <a:cubicBezTo>
                    <a:pt x="331" y="126"/>
                    <a:pt x="120" y="0"/>
                    <a:pt x="4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91;p44"/>
            <p:cNvSpPr/>
            <p:nvPr/>
          </p:nvSpPr>
          <p:spPr>
            <a:xfrm>
              <a:off x="2112475" y="4659025"/>
              <a:ext cx="31550" cy="6625"/>
            </a:xfrm>
            <a:custGeom>
              <a:avLst/>
              <a:gdLst/>
              <a:ahLst/>
              <a:cxnLst/>
              <a:rect l="l" t="t" r="r" b="b"/>
              <a:pathLst>
                <a:path w="1262" h="265" extrusionOk="0">
                  <a:moveTo>
                    <a:pt x="606" y="0"/>
                  </a:moveTo>
                  <a:cubicBezTo>
                    <a:pt x="245" y="0"/>
                    <a:pt x="0" y="169"/>
                    <a:pt x="35" y="215"/>
                  </a:cubicBezTo>
                  <a:cubicBezTo>
                    <a:pt x="40" y="226"/>
                    <a:pt x="57" y="230"/>
                    <a:pt x="84" y="230"/>
                  </a:cubicBezTo>
                  <a:cubicBezTo>
                    <a:pt x="167" y="230"/>
                    <a:pt x="346" y="190"/>
                    <a:pt x="566" y="190"/>
                  </a:cubicBezTo>
                  <a:cubicBezTo>
                    <a:pt x="587" y="190"/>
                    <a:pt x="608" y="191"/>
                    <a:pt x="630" y="191"/>
                  </a:cubicBezTo>
                  <a:cubicBezTo>
                    <a:pt x="888" y="201"/>
                    <a:pt x="1100" y="264"/>
                    <a:pt x="1186" y="264"/>
                  </a:cubicBezTo>
                  <a:cubicBezTo>
                    <a:pt x="1207" y="264"/>
                    <a:pt x="1221" y="260"/>
                    <a:pt x="1226" y="251"/>
                  </a:cubicBezTo>
                  <a:cubicBezTo>
                    <a:pt x="1261" y="203"/>
                    <a:pt x="1011" y="13"/>
                    <a:pt x="642" y="1"/>
                  </a:cubicBezTo>
                  <a:cubicBezTo>
                    <a:pt x="630" y="1"/>
                    <a:pt x="618" y="0"/>
                    <a:pt x="60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92;p44"/>
            <p:cNvSpPr/>
            <p:nvPr/>
          </p:nvSpPr>
          <p:spPr>
            <a:xfrm>
              <a:off x="2107075" y="4608725"/>
              <a:ext cx="43800" cy="25050"/>
            </a:xfrm>
            <a:custGeom>
              <a:avLst/>
              <a:gdLst/>
              <a:ahLst/>
              <a:cxnLst/>
              <a:rect l="l" t="t" r="r" b="b"/>
              <a:pathLst>
                <a:path w="1752" h="1002" extrusionOk="0">
                  <a:moveTo>
                    <a:pt x="1439" y="196"/>
                  </a:moveTo>
                  <a:cubicBezTo>
                    <a:pt x="1479" y="196"/>
                    <a:pt x="1508" y="205"/>
                    <a:pt x="1525" y="227"/>
                  </a:cubicBezTo>
                  <a:cubicBezTo>
                    <a:pt x="1561" y="263"/>
                    <a:pt x="1525" y="251"/>
                    <a:pt x="1525" y="287"/>
                  </a:cubicBezTo>
                  <a:cubicBezTo>
                    <a:pt x="1489" y="322"/>
                    <a:pt x="1442" y="358"/>
                    <a:pt x="1394" y="394"/>
                  </a:cubicBezTo>
                  <a:cubicBezTo>
                    <a:pt x="1299" y="453"/>
                    <a:pt x="1204" y="513"/>
                    <a:pt x="1096" y="572"/>
                  </a:cubicBezTo>
                  <a:cubicBezTo>
                    <a:pt x="918" y="668"/>
                    <a:pt x="739" y="739"/>
                    <a:pt x="549" y="799"/>
                  </a:cubicBezTo>
                  <a:cubicBezTo>
                    <a:pt x="401" y="826"/>
                    <a:pt x="261" y="868"/>
                    <a:pt x="122" y="919"/>
                  </a:cubicBezTo>
                  <a:lnTo>
                    <a:pt x="122" y="919"/>
                  </a:lnTo>
                  <a:cubicBezTo>
                    <a:pt x="189" y="852"/>
                    <a:pt x="292" y="749"/>
                    <a:pt x="442" y="632"/>
                  </a:cubicBezTo>
                  <a:cubicBezTo>
                    <a:pt x="596" y="513"/>
                    <a:pt x="763" y="406"/>
                    <a:pt x="942" y="334"/>
                  </a:cubicBezTo>
                  <a:cubicBezTo>
                    <a:pt x="1049" y="287"/>
                    <a:pt x="1156" y="251"/>
                    <a:pt x="1263" y="227"/>
                  </a:cubicBezTo>
                  <a:cubicBezTo>
                    <a:pt x="1333" y="208"/>
                    <a:pt x="1393" y="196"/>
                    <a:pt x="1439" y="196"/>
                  </a:cubicBezTo>
                  <a:close/>
                  <a:moveTo>
                    <a:pt x="1442" y="1"/>
                  </a:moveTo>
                  <a:cubicBezTo>
                    <a:pt x="1358" y="1"/>
                    <a:pt x="1287" y="13"/>
                    <a:pt x="1215" y="37"/>
                  </a:cubicBezTo>
                  <a:cubicBezTo>
                    <a:pt x="1096" y="72"/>
                    <a:pt x="977" y="108"/>
                    <a:pt x="870" y="167"/>
                  </a:cubicBezTo>
                  <a:cubicBezTo>
                    <a:pt x="668" y="263"/>
                    <a:pt x="501" y="382"/>
                    <a:pt x="346" y="525"/>
                  </a:cubicBezTo>
                  <a:cubicBezTo>
                    <a:pt x="152" y="719"/>
                    <a:pt x="49" y="881"/>
                    <a:pt x="24" y="956"/>
                  </a:cubicBezTo>
                  <a:lnTo>
                    <a:pt x="24" y="956"/>
                  </a:lnTo>
                  <a:cubicBezTo>
                    <a:pt x="16" y="959"/>
                    <a:pt x="9" y="962"/>
                    <a:pt x="1" y="965"/>
                  </a:cubicBezTo>
                  <a:cubicBezTo>
                    <a:pt x="7" y="967"/>
                    <a:pt x="14" y="968"/>
                    <a:pt x="20" y="970"/>
                  </a:cubicBezTo>
                  <a:lnTo>
                    <a:pt x="20" y="970"/>
                  </a:lnTo>
                  <a:cubicBezTo>
                    <a:pt x="16" y="988"/>
                    <a:pt x="17" y="998"/>
                    <a:pt x="25" y="1001"/>
                  </a:cubicBezTo>
                  <a:cubicBezTo>
                    <a:pt x="26" y="1001"/>
                    <a:pt x="27" y="1002"/>
                    <a:pt x="28" y="1002"/>
                  </a:cubicBezTo>
                  <a:cubicBezTo>
                    <a:pt x="34" y="1002"/>
                    <a:pt x="45" y="993"/>
                    <a:pt x="62" y="978"/>
                  </a:cubicBezTo>
                  <a:lnTo>
                    <a:pt x="62" y="978"/>
                  </a:lnTo>
                  <a:cubicBezTo>
                    <a:pt x="122" y="989"/>
                    <a:pt x="183" y="995"/>
                    <a:pt x="243" y="995"/>
                  </a:cubicBezTo>
                  <a:cubicBezTo>
                    <a:pt x="356" y="995"/>
                    <a:pt x="468" y="976"/>
                    <a:pt x="572" y="941"/>
                  </a:cubicBezTo>
                  <a:cubicBezTo>
                    <a:pt x="787" y="906"/>
                    <a:pt x="989" y="834"/>
                    <a:pt x="1180" y="751"/>
                  </a:cubicBezTo>
                  <a:cubicBezTo>
                    <a:pt x="1287" y="691"/>
                    <a:pt x="1394" y="632"/>
                    <a:pt x="1501" y="560"/>
                  </a:cubicBezTo>
                  <a:cubicBezTo>
                    <a:pt x="1561" y="525"/>
                    <a:pt x="1620" y="477"/>
                    <a:pt x="1668" y="418"/>
                  </a:cubicBezTo>
                  <a:cubicBezTo>
                    <a:pt x="1739" y="334"/>
                    <a:pt x="1751" y="215"/>
                    <a:pt x="1680" y="120"/>
                  </a:cubicBezTo>
                  <a:cubicBezTo>
                    <a:pt x="1620" y="48"/>
                    <a:pt x="1537" y="1"/>
                    <a:pt x="144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93;p44"/>
            <p:cNvSpPr/>
            <p:nvPr/>
          </p:nvSpPr>
          <p:spPr>
            <a:xfrm>
              <a:off x="2114825" y="4634925"/>
              <a:ext cx="141700" cy="35450"/>
            </a:xfrm>
            <a:custGeom>
              <a:avLst/>
              <a:gdLst/>
              <a:ahLst/>
              <a:cxnLst/>
              <a:rect l="l" t="t" r="r" b="b"/>
              <a:pathLst>
                <a:path w="5668" h="1418" extrusionOk="0">
                  <a:moveTo>
                    <a:pt x="5668" y="1"/>
                  </a:moveTo>
                  <a:lnTo>
                    <a:pt x="60" y="203"/>
                  </a:lnTo>
                  <a:lnTo>
                    <a:pt x="1" y="1417"/>
                  </a:lnTo>
                  <a:lnTo>
                    <a:pt x="5632" y="1334"/>
                  </a:lnTo>
                  <a:lnTo>
                    <a:pt x="56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94;p44"/>
            <p:cNvSpPr/>
            <p:nvPr/>
          </p:nvSpPr>
          <p:spPr>
            <a:xfrm>
              <a:off x="2181800" y="2053300"/>
              <a:ext cx="303925" cy="455500"/>
            </a:xfrm>
            <a:custGeom>
              <a:avLst/>
              <a:gdLst/>
              <a:ahLst/>
              <a:cxnLst/>
              <a:rect l="l" t="t" r="r" b="b"/>
              <a:pathLst>
                <a:path w="12157" h="18220" extrusionOk="0">
                  <a:moveTo>
                    <a:pt x="5801" y="0"/>
                  </a:moveTo>
                  <a:cubicBezTo>
                    <a:pt x="5467" y="0"/>
                    <a:pt x="5127" y="32"/>
                    <a:pt x="4787" y="98"/>
                  </a:cubicBezTo>
                  <a:cubicBezTo>
                    <a:pt x="4775" y="98"/>
                    <a:pt x="4751" y="98"/>
                    <a:pt x="4727" y="110"/>
                  </a:cubicBezTo>
                  <a:cubicBezTo>
                    <a:pt x="1858" y="693"/>
                    <a:pt x="0" y="3491"/>
                    <a:pt x="584" y="6361"/>
                  </a:cubicBezTo>
                  <a:cubicBezTo>
                    <a:pt x="596" y="6420"/>
                    <a:pt x="608" y="6468"/>
                    <a:pt x="620" y="6527"/>
                  </a:cubicBezTo>
                  <a:lnTo>
                    <a:pt x="3382" y="18219"/>
                  </a:lnTo>
                  <a:lnTo>
                    <a:pt x="9966" y="17350"/>
                  </a:lnTo>
                  <a:lnTo>
                    <a:pt x="9478" y="13612"/>
                  </a:lnTo>
                  <a:lnTo>
                    <a:pt x="9478" y="13612"/>
                  </a:lnTo>
                  <a:cubicBezTo>
                    <a:pt x="9478" y="13612"/>
                    <a:pt x="9482" y="13612"/>
                    <a:pt x="9489" y="13612"/>
                  </a:cubicBezTo>
                  <a:cubicBezTo>
                    <a:pt x="9669" y="13612"/>
                    <a:pt x="11891" y="13568"/>
                    <a:pt x="12085" y="11397"/>
                  </a:cubicBezTo>
                  <a:cubicBezTo>
                    <a:pt x="12157" y="10647"/>
                    <a:pt x="11573" y="7325"/>
                    <a:pt x="10990" y="4313"/>
                  </a:cubicBezTo>
                  <a:cubicBezTo>
                    <a:pt x="10507" y="1772"/>
                    <a:pt x="8293" y="0"/>
                    <a:pt x="580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95;p44"/>
            <p:cNvSpPr/>
            <p:nvPr/>
          </p:nvSpPr>
          <p:spPr>
            <a:xfrm>
              <a:off x="2172275" y="2044650"/>
              <a:ext cx="287550" cy="344200"/>
            </a:xfrm>
            <a:custGeom>
              <a:avLst/>
              <a:gdLst/>
              <a:ahLst/>
              <a:cxnLst/>
              <a:rect l="l" t="t" r="r" b="b"/>
              <a:pathLst>
                <a:path w="11502" h="13768" extrusionOk="0">
                  <a:moveTo>
                    <a:pt x="6286" y="1"/>
                  </a:moveTo>
                  <a:cubicBezTo>
                    <a:pt x="5435" y="1"/>
                    <a:pt x="4595" y="195"/>
                    <a:pt x="3834" y="575"/>
                  </a:cubicBezTo>
                  <a:cubicBezTo>
                    <a:pt x="3429" y="777"/>
                    <a:pt x="3037" y="1016"/>
                    <a:pt x="2667" y="1278"/>
                  </a:cubicBezTo>
                  <a:cubicBezTo>
                    <a:pt x="2132" y="1659"/>
                    <a:pt x="1679" y="2123"/>
                    <a:pt x="1298" y="2659"/>
                  </a:cubicBezTo>
                  <a:cubicBezTo>
                    <a:pt x="524" y="3897"/>
                    <a:pt x="0" y="5742"/>
                    <a:pt x="155" y="7112"/>
                  </a:cubicBezTo>
                  <a:cubicBezTo>
                    <a:pt x="298" y="8493"/>
                    <a:pt x="2632" y="13767"/>
                    <a:pt x="2632" y="13767"/>
                  </a:cubicBezTo>
                  <a:lnTo>
                    <a:pt x="7775" y="13291"/>
                  </a:lnTo>
                  <a:cubicBezTo>
                    <a:pt x="7775" y="13291"/>
                    <a:pt x="8942" y="11719"/>
                    <a:pt x="9025" y="10660"/>
                  </a:cubicBezTo>
                  <a:cubicBezTo>
                    <a:pt x="9073" y="9981"/>
                    <a:pt x="9025" y="8886"/>
                    <a:pt x="9144" y="8147"/>
                  </a:cubicBezTo>
                  <a:cubicBezTo>
                    <a:pt x="9216" y="7862"/>
                    <a:pt x="9335" y="7600"/>
                    <a:pt x="9502" y="7350"/>
                  </a:cubicBezTo>
                  <a:cubicBezTo>
                    <a:pt x="9537" y="7195"/>
                    <a:pt x="9668" y="6612"/>
                    <a:pt x="10228" y="6600"/>
                  </a:cubicBezTo>
                  <a:cubicBezTo>
                    <a:pt x="10788" y="6600"/>
                    <a:pt x="11026" y="8302"/>
                    <a:pt x="11026" y="8302"/>
                  </a:cubicBezTo>
                  <a:lnTo>
                    <a:pt x="11502" y="8052"/>
                  </a:lnTo>
                  <a:cubicBezTo>
                    <a:pt x="11502" y="8052"/>
                    <a:pt x="11264" y="6492"/>
                    <a:pt x="11145" y="5969"/>
                  </a:cubicBezTo>
                  <a:cubicBezTo>
                    <a:pt x="11085" y="5683"/>
                    <a:pt x="10633" y="4111"/>
                    <a:pt x="10680" y="3790"/>
                  </a:cubicBezTo>
                  <a:cubicBezTo>
                    <a:pt x="10740" y="3480"/>
                    <a:pt x="10918" y="3409"/>
                    <a:pt x="10621" y="2849"/>
                  </a:cubicBezTo>
                  <a:cubicBezTo>
                    <a:pt x="10323" y="2290"/>
                    <a:pt x="9204" y="1397"/>
                    <a:pt x="8716" y="1206"/>
                  </a:cubicBezTo>
                  <a:cubicBezTo>
                    <a:pt x="8228" y="1004"/>
                    <a:pt x="7728" y="1028"/>
                    <a:pt x="7609" y="777"/>
                  </a:cubicBezTo>
                  <a:cubicBezTo>
                    <a:pt x="7489" y="516"/>
                    <a:pt x="7632" y="242"/>
                    <a:pt x="7073" y="39"/>
                  </a:cubicBezTo>
                  <a:lnTo>
                    <a:pt x="6692" y="15"/>
                  </a:lnTo>
                  <a:cubicBezTo>
                    <a:pt x="6557" y="6"/>
                    <a:pt x="6421" y="1"/>
                    <a:pt x="6286"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96;p44"/>
            <p:cNvSpPr/>
            <p:nvPr/>
          </p:nvSpPr>
          <p:spPr>
            <a:xfrm>
              <a:off x="2399675" y="2210225"/>
              <a:ext cx="49150" cy="94675"/>
            </a:xfrm>
            <a:custGeom>
              <a:avLst/>
              <a:gdLst/>
              <a:ahLst/>
              <a:cxnLst/>
              <a:rect l="l" t="t" r="r" b="b"/>
              <a:pathLst>
                <a:path w="1966" h="3787" extrusionOk="0">
                  <a:moveTo>
                    <a:pt x="1001" y="0"/>
                  </a:moveTo>
                  <a:cubicBezTo>
                    <a:pt x="918" y="0"/>
                    <a:pt x="846" y="24"/>
                    <a:pt x="787" y="72"/>
                  </a:cubicBezTo>
                  <a:cubicBezTo>
                    <a:pt x="620" y="179"/>
                    <a:pt x="477" y="322"/>
                    <a:pt x="394" y="500"/>
                  </a:cubicBezTo>
                  <a:cubicBezTo>
                    <a:pt x="96" y="1096"/>
                    <a:pt x="1" y="1763"/>
                    <a:pt x="96" y="2405"/>
                  </a:cubicBezTo>
                  <a:cubicBezTo>
                    <a:pt x="132" y="2775"/>
                    <a:pt x="275" y="3120"/>
                    <a:pt x="501" y="3406"/>
                  </a:cubicBezTo>
                  <a:cubicBezTo>
                    <a:pt x="703" y="3644"/>
                    <a:pt x="989" y="3787"/>
                    <a:pt x="1299" y="3787"/>
                  </a:cubicBezTo>
                  <a:cubicBezTo>
                    <a:pt x="1513" y="3787"/>
                    <a:pt x="1703" y="3703"/>
                    <a:pt x="1858" y="3560"/>
                  </a:cubicBezTo>
                  <a:cubicBezTo>
                    <a:pt x="1965" y="3453"/>
                    <a:pt x="1965" y="3370"/>
                    <a:pt x="1965" y="3370"/>
                  </a:cubicBezTo>
                  <a:lnTo>
                    <a:pt x="1965" y="3370"/>
                  </a:lnTo>
                  <a:cubicBezTo>
                    <a:pt x="1953" y="3370"/>
                    <a:pt x="1918" y="3429"/>
                    <a:pt x="1811" y="3513"/>
                  </a:cubicBezTo>
                  <a:cubicBezTo>
                    <a:pt x="1680" y="3611"/>
                    <a:pt x="1519" y="3669"/>
                    <a:pt x="1347" y="3669"/>
                  </a:cubicBezTo>
                  <a:cubicBezTo>
                    <a:pt x="1331" y="3669"/>
                    <a:pt x="1315" y="3669"/>
                    <a:pt x="1299" y="3668"/>
                  </a:cubicBezTo>
                  <a:cubicBezTo>
                    <a:pt x="1037" y="3644"/>
                    <a:pt x="787" y="3513"/>
                    <a:pt x="620" y="3298"/>
                  </a:cubicBezTo>
                  <a:cubicBezTo>
                    <a:pt x="418" y="3037"/>
                    <a:pt x="298" y="2715"/>
                    <a:pt x="263" y="2382"/>
                  </a:cubicBezTo>
                  <a:cubicBezTo>
                    <a:pt x="168" y="1763"/>
                    <a:pt x="251" y="1132"/>
                    <a:pt x="489" y="560"/>
                  </a:cubicBezTo>
                  <a:cubicBezTo>
                    <a:pt x="608" y="334"/>
                    <a:pt x="787" y="131"/>
                    <a:pt x="1001"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97;p44"/>
            <p:cNvSpPr/>
            <p:nvPr/>
          </p:nvSpPr>
          <p:spPr>
            <a:xfrm>
              <a:off x="2418725" y="2239650"/>
              <a:ext cx="15025" cy="36850"/>
            </a:xfrm>
            <a:custGeom>
              <a:avLst/>
              <a:gdLst/>
              <a:ahLst/>
              <a:cxnLst/>
              <a:rect l="l" t="t" r="r" b="b"/>
              <a:pathLst>
                <a:path w="601" h="1474" extrusionOk="0">
                  <a:moveTo>
                    <a:pt x="445" y="0"/>
                  </a:moveTo>
                  <a:cubicBezTo>
                    <a:pt x="416" y="0"/>
                    <a:pt x="322" y="43"/>
                    <a:pt x="227" y="169"/>
                  </a:cubicBezTo>
                  <a:cubicBezTo>
                    <a:pt x="84" y="347"/>
                    <a:pt x="1" y="574"/>
                    <a:pt x="1" y="812"/>
                  </a:cubicBezTo>
                  <a:cubicBezTo>
                    <a:pt x="1" y="1050"/>
                    <a:pt x="108" y="1288"/>
                    <a:pt x="298" y="1431"/>
                  </a:cubicBezTo>
                  <a:cubicBezTo>
                    <a:pt x="358" y="1463"/>
                    <a:pt x="412" y="1473"/>
                    <a:pt x="457" y="1473"/>
                  </a:cubicBezTo>
                  <a:cubicBezTo>
                    <a:pt x="547" y="1473"/>
                    <a:pt x="600" y="1431"/>
                    <a:pt x="584" y="1431"/>
                  </a:cubicBezTo>
                  <a:cubicBezTo>
                    <a:pt x="584" y="1395"/>
                    <a:pt x="477" y="1407"/>
                    <a:pt x="370" y="1336"/>
                  </a:cubicBezTo>
                  <a:cubicBezTo>
                    <a:pt x="239" y="1193"/>
                    <a:pt x="168" y="1002"/>
                    <a:pt x="179" y="800"/>
                  </a:cubicBezTo>
                  <a:cubicBezTo>
                    <a:pt x="191" y="514"/>
                    <a:pt x="298" y="240"/>
                    <a:pt x="453" y="2"/>
                  </a:cubicBezTo>
                  <a:cubicBezTo>
                    <a:pt x="452" y="1"/>
                    <a:pt x="449" y="0"/>
                    <a:pt x="445"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098;p44"/>
            <p:cNvSpPr/>
            <p:nvPr/>
          </p:nvSpPr>
          <p:spPr>
            <a:xfrm>
              <a:off x="2089825" y="3234450"/>
              <a:ext cx="617350" cy="1432050"/>
            </a:xfrm>
            <a:custGeom>
              <a:avLst/>
              <a:gdLst/>
              <a:ahLst/>
              <a:cxnLst/>
              <a:rect l="l" t="t" r="r" b="b"/>
              <a:pathLst>
                <a:path w="24694" h="57282" extrusionOk="0">
                  <a:moveTo>
                    <a:pt x="2417" y="1"/>
                  </a:moveTo>
                  <a:lnTo>
                    <a:pt x="0" y="10062"/>
                  </a:lnTo>
                  <a:lnTo>
                    <a:pt x="0" y="57055"/>
                  </a:lnTo>
                  <a:lnTo>
                    <a:pt x="7239" y="57282"/>
                  </a:lnTo>
                  <a:lnTo>
                    <a:pt x="7882" y="29338"/>
                  </a:lnTo>
                  <a:lnTo>
                    <a:pt x="11526" y="12038"/>
                  </a:lnTo>
                  <a:lnTo>
                    <a:pt x="14883" y="29814"/>
                  </a:lnTo>
                  <a:lnTo>
                    <a:pt x="18241" y="56567"/>
                  </a:lnTo>
                  <a:lnTo>
                    <a:pt x="24694" y="56377"/>
                  </a:lnTo>
                  <a:cubicBezTo>
                    <a:pt x="24694" y="56377"/>
                    <a:pt x="23599" y="45054"/>
                    <a:pt x="23801" y="41887"/>
                  </a:cubicBezTo>
                  <a:cubicBezTo>
                    <a:pt x="23992" y="38732"/>
                    <a:pt x="22670" y="28754"/>
                    <a:pt x="22670" y="28754"/>
                  </a:cubicBezTo>
                  <a:cubicBezTo>
                    <a:pt x="22670" y="28754"/>
                    <a:pt x="22872" y="12121"/>
                    <a:pt x="22527" y="10109"/>
                  </a:cubicBezTo>
                  <a:cubicBezTo>
                    <a:pt x="22134" y="7859"/>
                    <a:pt x="21813" y="560"/>
                    <a:pt x="21813" y="275"/>
                  </a:cubicBezTo>
                  <a:lnTo>
                    <a:pt x="2417"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099;p44"/>
            <p:cNvSpPr/>
            <p:nvPr/>
          </p:nvSpPr>
          <p:spPr>
            <a:xfrm>
              <a:off x="2181500" y="3537950"/>
              <a:ext cx="196175" cy="57050"/>
            </a:xfrm>
            <a:custGeom>
              <a:avLst/>
              <a:gdLst/>
              <a:ahLst/>
              <a:cxnLst/>
              <a:rect l="l" t="t" r="r" b="b"/>
              <a:pathLst>
                <a:path w="7847" h="2282" extrusionOk="0">
                  <a:moveTo>
                    <a:pt x="7761" y="0"/>
                  </a:moveTo>
                  <a:cubicBezTo>
                    <a:pt x="7682" y="0"/>
                    <a:pt x="7604" y="11"/>
                    <a:pt x="7525" y="29"/>
                  </a:cubicBezTo>
                  <a:cubicBezTo>
                    <a:pt x="7323" y="53"/>
                    <a:pt x="7025" y="88"/>
                    <a:pt x="6656" y="148"/>
                  </a:cubicBezTo>
                  <a:cubicBezTo>
                    <a:pt x="5704" y="315"/>
                    <a:pt x="4763" y="529"/>
                    <a:pt x="3822" y="791"/>
                  </a:cubicBezTo>
                  <a:cubicBezTo>
                    <a:pt x="2894" y="1065"/>
                    <a:pt x="1977" y="1386"/>
                    <a:pt x="1084" y="1755"/>
                  </a:cubicBezTo>
                  <a:cubicBezTo>
                    <a:pt x="751" y="1910"/>
                    <a:pt x="465" y="2029"/>
                    <a:pt x="286" y="2124"/>
                  </a:cubicBezTo>
                  <a:cubicBezTo>
                    <a:pt x="191" y="2160"/>
                    <a:pt x="96" y="2220"/>
                    <a:pt x="1" y="2279"/>
                  </a:cubicBezTo>
                  <a:cubicBezTo>
                    <a:pt x="1" y="2281"/>
                    <a:pt x="4" y="2282"/>
                    <a:pt x="9" y="2282"/>
                  </a:cubicBezTo>
                  <a:cubicBezTo>
                    <a:pt x="71" y="2282"/>
                    <a:pt x="488" y="2130"/>
                    <a:pt x="1132" y="1874"/>
                  </a:cubicBezTo>
                  <a:cubicBezTo>
                    <a:pt x="1822" y="1589"/>
                    <a:pt x="2787" y="1267"/>
                    <a:pt x="3870" y="946"/>
                  </a:cubicBezTo>
                  <a:cubicBezTo>
                    <a:pt x="4954" y="636"/>
                    <a:pt x="5954" y="410"/>
                    <a:pt x="6680" y="255"/>
                  </a:cubicBezTo>
                  <a:cubicBezTo>
                    <a:pt x="7073" y="196"/>
                    <a:pt x="7466" y="112"/>
                    <a:pt x="7847" y="5"/>
                  </a:cubicBezTo>
                  <a:cubicBezTo>
                    <a:pt x="7818" y="2"/>
                    <a:pt x="7789" y="0"/>
                    <a:pt x="776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00;p44"/>
            <p:cNvSpPr/>
            <p:nvPr/>
          </p:nvSpPr>
          <p:spPr>
            <a:xfrm>
              <a:off x="2378250" y="3515750"/>
              <a:ext cx="180700" cy="26350"/>
            </a:xfrm>
            <a:custGeom>
              <a:avLst/>
              <a:gdLst/>
              <a:ahLst/>
              <a:cxnLst/>
              <a:rect l="l" t="t" r="r" b="b"/>
              <a:pathLst>
                <a:path w="7228" h="1054" extrusionOk="0">
                  <a:moveTo>
                    <a:pt x="7228" y="0"/>
                  </a:moveTo>
                  <a:lnTo>
                    <a:pt x="7228" y="0"/>
                  </a:lnTo>
                  <a:cubicBezTo>
                    <a:pt x="6870" y="72"/>
                    <a:pt x="6525" y="155"/>
                    <a:pt x="6192" y="262"/>
                  </a:cubicBezTo>
                  <a:cubicBezTo>
                    <a:pt x="5358" y="488"/>
                    <a:pt x="4501" y="655"/>
                    <a:pt x="3644" y="762"/>
                  </a:cubicBezTo>
                  <a:cubicBezTo>
                    <a:pt x="2883" y="859"/>
                    <a:pt x="2113" y="907"/>
                    <a:pt x="1333" y="907"/>
                  </a:cubicBezTo>
                  <a:cubicBezTo>
                    <a:pt x="1246" y="907"/>
                    <a:pt x="1159" y="906"/>
                    <a:pt x="1072" y="905"/>
                  </a:cubicBezTo>
                  <a:cubicBezTo>
                    <a:pt x="894" y="899"/>
                    <a:pt x="715" y="896"/>
                    <a:pt x="536" y="896"/>
                  </a:cubicBezTo>
                  <a:cubicBezTo>
                    <a:pt x="358" y="896"/>
                    <a:pt x="179" y="899"/>
                    <a:pt x="1" y="905"/>
                  </a:cubicBezTo>
                  <a:cubicBezTo>
                    <a:pt x="84" y="941"/>
                    <a:pt x="191" y="965"/>
                    <a:pt x="286" y="965"/>
                  </a:cubicBezTo>
                  <a:cubicBezTo>
                    <a:pt x="465" y="988"/>
                    <a:pt x="751" y="1024"/>
                    <a:pt x="1072" y="1036"/>
                  </a:cubicBezTo>
                  <a:cubicBezTo>
                    <a:pt x="1315" y="1048"/>
                    <a:pt x="1559" y="1053"/>
                    <a:pt x="1802" y="1053"/>
                  </a:cubicBezTo>
                  <a:cubicBezTo>
                    <a:pt x="3296" y="1053"/>
                    <a:pt x="4782" y="833"/>
                    <a:pt x="6216" y="393"/>
                  </a:cubicBezTo>
                  <a:cubicBezTo>
                    <a:pt x="6537" y="286"/>
                    <a:pt x="6787" y="203"/>
                    <a:pt x="6966" y="131"/>
                  </a:cubicBezTo>
                  <a:cubicBezTo>
                    <a:pt x="7049" y="95"/>
                    <a:pt x="7144" y="60"/>
                    <a:pt x="722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01;p44"/>
            <p:cNvSpPr/>
            <p:nvPr/>
          </p:nvSpPr>
          <p:spPr>
            <a:xfrm>
              <a:off x="2377050" y="3540450"/>
              <a:ext cx="169400" cy="167600"/>
            </a:xfrm>
            <a:custGeom>
              <a:avLst/>
              <a:gdLst/>
              <a:ahLst/>
              <a:cxnLst/>
              <a:rect l="l" t="t" r="r" b="b"/>
              <a:pathLst>
                <a:path w="6776" h="6704" extrusionOk="0">
                  <a:moveTo>
                    <a:pt x="38" y="0"/>
                  </a:moveTo>
                  <a:cubicBezTo>
                    <a:pt x="37" y="0"/>
                    <a:pt x="37" y="0"/>
                    <a:pt x="37" y="0"/>
                  </a:cubicBezTo>
                  <a:cubicBezTo>
                    <a:pt x="1" y="36"/>
                    <a:pt x="1477" y="1560"/>
                    <a:pt x="3323" y="3417"/>
                  </a:cubicBezTo>
                  <a:cubicBezTo>
                    <a:pt x="5165" y="5248"/>
                    <a:pt x="6680" y="6704"/>
                    <a:pt x="6739" y="6704"/>
                  </a:cubicBezTo>
                  <a:cubicBezTo>
                    <a:pt x="6739" y="6704"/>
                    <a:pt x="6740" y="6704"/>
                    <a:pt x="6740" y="6704"/>
                  </a:cubicBezTo>
                  <a:cubicBezTo>
                    <a:pt x="6776" y="6668"/>
                    <a:pt x="5299" y="5144"/>
                    <a:pt x="3442" y="3298"/>
                  </a:cubicBezTo>
                  <a:cubicBezTo>
                    <a:pt x="1611" y="1456"/>
                    <a:pt x="97" y="0"/>
                    <a:pt x="3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02;p44"/>
            <p:cNvSpPr/>
            <p:nvPr/>
          </p:nvSpPr>
          <p:spPr>
            <a:xfrm>
              <a:off x="2139225" y="3234450"/>
              <a:ext cx="86950" cy="44975"/>
            </a:xfrm>
            <a:custGeom>
              <a:avLst/>
              <a:gdLst/>
              <a:ahLst/>
              <a:cxnLst/>
              <a:rect l="l" t="t" r="r" b="b"/>
              <a:pathLst>
                <a:path w="3478" h="1799" extrusionOk="0">
                  <a:moveTo>
                    <a:pt x="441" y="1"/>
                  </a:moveTo>
                  <a:lnTo>
                    <a:pt x="1" y="1799"/>
                  </a:lnTo>
                  <a:lnTo>
                    <a:pt x="1" y="1799"/>
                  </a:lnTo>
                  <a:lnTo>
                    <a:pt x="3096" y="1691"/>
                  </a:lnTo>
                  <a:lnTo>
                    <a:pt x="3477" y="48"/>
                  </a:lnTo>
                  <a:lnTo>
                    <a:pt x="441"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03;p44"/>
            <p:cNvSpPr/>
            <p:nvPr/>
          </p:nvSpPr>
          <p:spPr>
            <a:xfrm>
              <a:off x="2243700" y="3235950"/>
              <a:ext cx="272400" cy="43475"/>
            </a:xfrm>
            <a:custGeom>
              <a:avLst/>
              <a:gdLst/>
              <a:ahLst/>
              <a:cxnLst/>
              <a:rect l="l" t="t" r="r" b="b"/>
              <a:pathLst>
                <a:path w="10896" h="1739" extrusionOk="0">
                  <a:moveTo>
                    <a:pt x="287" y="0"/>
                  </a:moveTo>
                  <a:lnTo>
                    <a:pt x="1" y="1739"/>
                  </a:lnTo>
                  <a:lnTo>
                    <a:pt x="10871" y="1739"/>
                  </a:lnTo>
                  <a:lnTo>
                    <a:pt x="10895" y="143"/>
                  </a:lnTo>
                  <a:lnTo>
                    <a:pt x="287"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04;p44"/>
            <p:cNvSpPr/>
            <p:nvPr/>
          </p:nvSpPr>
          <p:spPr>
            <a:xfrm>
              <a:off x="2539575" y="3239825"/>
              <a:ext cx="97075" cy="39600"/>
            </a:xfrm>
            <a:custGeom>
              <a:avLst/>
              <a:gdLst/>
              <a:ahLst/>
              <a:cxnLst/>
              <a:rect l="l" t="t" r="r" b="b"/>
              <a:pathLst>
                <a:path w="3883" h="1584" extrusionOk="0">
                  <a:moveTo>
                    <a:pt x="1" y="0"/>
                  </a:moveTo>
                  <a:lnTo>
                    <a:pt x="1" y="1584"/>
                  </a:lnTo>
                  <a:lnTo>
                    <a:pt x="3882" y="1584"/>
                  </a:lnTo>
                  <a:lnTo>
                    <a:pt x="3811" y="60"/>
                  </a:lnTo>
                  <a:lnTo>
                    <a:pt x="1"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05;p44"/>
            <p:cNvSpPr/>
            <p:nvPr/>
          </p:nvSpPr>
          <p:spPr>
            <a:xfrm>
              <a:off x="2147275" y="3952100"/>
              <a:ext cx="60750" cy="194400"/>
            </a:xfrm>
            <a:custGeom>
              <a:avLst/>
              <a:gdLst/>
              <a:ahLst/>
              <a:cxnLst/>
              <a:rect l="l" t="t" r="r" b="b"/>
              <a:pathLst>
                <a:path w="2430" h="7776" extrusionOk="0">
                  <a:moveTo>
                    <a:pt x="48" y="1"/>
                  </a:moveTo>
                  <a:cubicBezTo>
                    <a:pt x="48" y="1"/>
                    <a:pt x="48" y="1"/>
                    <a:pt x="48" y="1"/>
                  </a:cubicBezTo>
                  <a:cubicBezTo>
                    <a:pt x="0" y="13"/>
                    <a:pt x="500" y="1787"/>
                    <a:pt x="1143" y="3918"/>
                  </a:cubicBezTo>
                  <a:cubicBezTo>
                    <a:pt x="1786" y="6061"/>
                    <a:pt x="2346" y="7775"/>
                    <a:pt x="2382" y="7775"/>
                  </a:cubicBezTo>
                  <a:cubicBezTo>
                    <a:pt x="2429" y="7764"/>
                    <a:pt x="1941" y="6001"/>
                    <a:pt x="1298" y="3858"/>
                  </a:cubicBezTo>
                  <a:cubicBezTo>
                    <a:pt x="657" y="1723"/>
                    <a:pt x="99" y="1"/>
                    <a:pt x="4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06;p44"/>
            <p:cNvSpPr/>
            <p:nvPr/>
          </p:nvSpPr>
          <p:spPr>
            <a:xfrm>
              <a:off x="2508025" y="3991700"/>
              <a:ext cx="75325" cy="114900"/>
            </a:xfrm>
            <a:custGeom>
              <a:avLst/>
              <a:gdLst/>
              <a:ahLst/>
              <a:cxnLst/>
              <a:rect l="l" t="t" r="r" b="b"/>
              <a:pathLst>
                <a:path w="3013" h="4596" extrusionOk="0">
                  <a:moveTo>
                    <a:pt x="1" y="0"/>
                  </a:moveTo>
                  <a:cubicBezTo>
                    <a:pt x="429" y="810"/>
                    <a:pt x="906" y="1596"/>
                    <a:pt x="1429" y="2358"/>
                  </a:cubicBezTo>
                  <a:cubicBezTo>
                    <a:pt x="1918" y="3132"/>
                    <a:pt x="2441" y="3882"/>
                    <a:pt x="3013" y="4596"/>
                  </a:cubicBezTo>
                  <a:cubicBezTo>
                    <a:pt x="2584" y="3786"/>
                    <a:pt x="2096" y="3001"/>
                    <a:pt x="1572" y="2250"/>
                  </a:cubicBezTo>
                  <a:cubicBezTo>
                    <a:pt x="1096" y="1465"/>
                    <a:pt x="572" y="715"/>
                    <a:pt x="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07;p44"/>
            <p:cNvSpPr/>
            <p:nvPr/>
          </p:nvSpPr>
          <p:spPr>
            <a:xfrm>
              <a:off x="2000825" y="2545675"/>
              <a:ext cx="170575" cy="812925"/>
            </a:xfrm>
            <a:custGeom>
              <a:avLst/>
              <a:gdLst/>
              <a:ahLst/>
              <a:cxnLst/>
              <a:rect l="l" t="t" r="r" b="b"/>
              <a:pathLst>
                <a:path w="6823" h="32517" extrusionOk="0">
                  <a:moveTo>
                    <a:pt x="6823" y="1"/>
                  </a:moveTo>
                  <a:cubicBezTo>
                    <a:pt x="6822" y="1"/>
                    <a:pt x="2620" y="1751"/>
                    <a:pt x="2096" y="3608"/>
                  </a:cubicBezTo>
                  <a:cubicBezTo>
                    <a:pt x="1501" y="5668"/>
                    <a:pt x="893" y="10192"/>
                    <a:pt x="893" y="10192"/>
                  </a:cubicBezTo>
                  <a:lnTo>
                    <a:pt x="893" y="22111"/>
                  </a:lnTo>
                  <a:cubicBezTo>
                    <a:pt x="893" y="22111"/>
                    <a:pt x="0" y="26135"/>
                    <a:pt x="167" y="27826"/>
                  </a:cubicBezTo>
                  <a:cubicBezTo>
                    <a:pt x="334" y="29516"/>
                    <a:pt x="2167" y="32517"/>
                    <a:pt x="2167" y="32517"/>
                  </a:cubicBezTo>
                  <a:lnTo>
                    <a:pt x="5120" y="31076"/>
                  </a:lnTo>
                  <a:lnTo>
                    <a:pt x="6049" y="26885"/>
                  </a:lnTo>
                  <a:lnTo>
                    <a:pt x="6227" y="14086"/>
                  </a:lnTo>
                  <a:lnTo>
                    <a:pt x="5906" y="7740"/>
                  </a:lnTo>
                  <a:lnTo>
                    <a:pt x="6823"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08;p44"/>
            <p:cNvSpPr/>
            <p:nvPr/>
          </p:nvSpPr>
          <p:spPr>
            <a:xfrm>
              <a:off x="2131500" y="2412025"/>
              <a:ext cx="527775" cy="829000"/>
            </a:xfrm>
            <a:custGeom>
              <a:avLst/>
              <a:gdLst/>
              <a:ahLst/>
              <a:cxnLst/>
              <a:rect l="l" t="t" r="r" b="b"/>
              <a:pathLst>
                <a:path w="21111" h="33160" extrusionOk="0">
                  <a:moveTo>
                    <a:pt x="11704" y="1"/>
                  </a:moveTo>
                  <a:lnTo>
                    <a:pt x="4525" y="1215"/>
                  </a:lnTo>
                  <a:lnTo>
                    <a:pt x="4382" y="3120"/>
                  </a:lnTo>
                  <a:lnTo>
                    <a:pt x="1596" y="5347"/>
                  </a:lnTo>
                  <a:lnTo>
                    <a:pt x="0" y="13645"/>
                  </a:lnTo>
                  <a:lnTo>
                    <a:pt x="262" y="29885"/>
                  </a:lnTo>
                  <a:cubicBezTo>
                    <a:pt x="167" y="31183"/>
                    <a:pt x="238" y="32279"/>
                    <a:pt x="738" y="32898"/>
                  </a:cubicBezTo>
                  <a:lnTo>
                    <a:pt x="20134" y="33160"/>
                  </a:lnTo>
                  <a:cubicBezTo>
                    <a:pt x="20289" y="29826"/>
                    <a:pt x="19086" y="23397"/>
                    <a:pt x="19086" y="23397"/>
                  </a:cubicBezTo>
                  <a:lnTo>
                    <a:pt x="21110" y="11312"/>
                  </a:lnTo>
                  <a:lnTo>
                    <a:pt x="18431" y="3073"/>
                  </a:lnTo>
                  <a:lnTo>
                    <a:pt x="17895" y="1834"/>
                  </a:lnTo>
                  <a:lnTo>
                    <a:pt x="15740" y="2477"/>
                  </a:lnTo>
                  <a:lnTo>
                    <a:pt x="12526" y="1608"/>
                  </a:lnTo>
                  <a:lnTo>
                    <a:pt x="11704"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09;p44"/>
            <p:cNvSpPr/>
            <p:nvPr/>
          </p:nvSpPr>
          <p:spPr>
            <a:xfrm>
              <a:off x="2163350" y="2525450"/>
              <a:ext cx="409000" cy="96150"/>
            </a:xfrm>
            <a:custGeom>
              <a:avLst/>
              <a:gdLst/>
              <a:ahLst/>
              <a:cxnLst/>
              <a:rect l="l" t="t" r="r" b="b"/>
              <a:pathLst>
                <a:path w="16360" h="3846" extrusionOk="0">
                  <a:moveTo>
                    <a:pt x="16359" y="0"/>
                  </a:moveTo>
                  <a:cubicBezTo>
                    <a:pt x="16312" y="0"/>
                    <a:pt x="16252" y="0"/>
                    <a:pt x="16205" y="12"/>
                  </a:cubicBezTo>
                  <a:lnTo>
                    <a:pt x="15717" y="83"/>
                  </a:lnTo>
                  <a:cubicBezTo>
                    <a:pt x="15300" y="143"/>
                    <a:pt x="14693" y="238"/>
                    <a:pt x="13942" y="381"/>
                  </a:cubicBezTo>
                  <a:cubicBezTo>
                    <a:pt x="12442" y="643"/>
                    <a:pt x="10383" y="1048"/>
                    <a:pt x="8108" y="1596"/>
                  </a:cubicBezTo>
                  <a:cubicBezTo>
                    <a:pt x="5846" y="2143"/>
                    <a:pt x="3810" y="2679"/>
                    <a:pt x="2346" y="3096"/>
                  </a:cubicBezTo>
                  <a:cubicBezTo>
                    <a:pt x="1620" y="3310"/>
                    <a:pt x="1024" y="3489"/>
                    <a:pt x="619" y="3632"/>
                  </a:cubicBezTo>
                  <a:lnTo>
                    <a:pt x="155" y="3774"/>
                  </a:lnTo>
                  <a:cubicBezTo>
                    <a:pt x="107" y="3798"/>
                    <a:pt x="48" y="3822"/>
                    <a:pt x="0" y="3846"/>
                  </a:cubicBezTo>
                  <a:cubicBezTo>
                    <a:pt x="60" y="3846"/>
                    <a:pt x="119" y="3834"/>
                    <a:pt x="167" y="3810"/>
                  </a:cubicBezTo>
                  <a:lnTo>
                    <a:pt x="643" y="3691"/>
                  </a:lnTo>
                  <a:lnTo>
                    <a:pt x="2370" y="3215"/>
                  </a:lnTo>
                  <a:cubicBezTo>
                    <a:pt x="3834" y="2822"/>
                    <a:pt x="5858" y="2286"/>
                    <a:pt x="8132" y="1750"/>
                  </a:cubicBezTo>
                  <a:cubicBezTo>
                    <a:pt x="10406" y="1226"/>
                    <a:pt x="12454" y="798"/>
                    <a:pt x="13942" y="500"/>
                  </a:cubicBezTo>
                  <a:lnTo>
                    <a:pt x="15717" y="143"/>
                  </a:lnTo>
                  <a:lnTo>
                    <a:pt x="16193" y="36"/>
                  </a:lnTo>
                  <a:cubicBezTo>
                    <a:pt x="16252" y="36"/>
                    <a:pt x="16312" y="24"/>
                    <a:pt x="1635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110;p44"/>
            <p:cNvSpPr/>
            <p:nvPr/>
          </p:nvSpPr>
          <p:spPr>
            <a:xfrm>
              <a:off x="2256225" y="2737375"/>
              <a:ext cx="255700" cy="251850"/>
            </a:xfrm>
            <a:custGeom>
              <a:avLst/>
              <a:gdLst/>
              <a:ahLst/>
              <a:cxnLst/>
              <a:rect l="l" t="t" r="r" b="b"/>
              <a:pathLst>
                <a:path w="10228" h="10074" extrusionOk="0">
                  <a:moveTo>
                    <a:pt x="10227" y="0"/>
                  </a:moveTo>
                  <a:lnTo>
                    <a:pt x="10227" y="0"/>
                  </a:lnTo>
                  <a:cubicBezTo>
                    <a:pt x="10085" y="131"/>
                    <a:pt x="9954" y="262"/>
                    <a:pt x="9835" y="417"/>
                  </a:cubicBezTo>
                  <a:lnTo>
                    <a:pt x="8811" y="1560"/>
                  </a:lnTo>
                  <a:cubicBezTo>
                    <a:pt x="7953" y="2536"/>
                    <a:pt x="6727" y="3846"/>
                    <a:pt x="5310" y="5239"/>
                  </a:cubicBezTo>
                  <a:cubicBezTo>
                    <a:pt x="3905" y="6632"/>
                    <a:pt x="2572" y="7835"/>
                    <a:pt x="1584" y="8692"/>
                  </a:cubicBezTo>
                  <a:lnTo>
                    <a:pt x="417" y="9692"/>
                  </a:lnTo>
                  <a:cubicBezTo>
                    <a:pt x="274" y="9811"/>
                    <a:pt x="131" y="9942"/>
                    <a:pt x="0" y="10073"/>
                  </a:cubicBezTo>
                  <a:cubicBezTo>
                    <a:pt x="155" y="9978"/>
                    <a:pt x="310" y="9871"/>
                    <a:pt x="452" y="9740"/>
                  </a:cubicBezTo>
                  <a:cubicBezTo>
                    <a:pt x="750" y="9525"/>
                    <a:pt x="1167" y="9192"/>
                    <a:pt x="1655" y="8775"/>
                  </a:cubicBezTo>
                  <a:cubicBezTo>
                    <a:pt x="2667" y="7954"/>
                    <a:pt x="4012" y="6763"/>
                    <a:pt x="5429" y="5358"/>
                  </a:cubicBezTo>
                  <a:cubicBezTo>
                    <a:pt x="6846" y="3965"/>
                    <a:pt x="8061" y="2632"/>
                    <a:pt x="8906" y="1643"/>
                  </a:cubicBezTo>
                  <a:cubicBezTo>
                    <a:pt x="9323" y="1143"/>
                    <a:pt x="9656" y="739"/>
                    <a:pt x="9882" y="453"/>
                  </a:cubicBezTo>
                  <a:cubicBezTo>
                    <a:pt x="10013" y="310"/>
                    <a:pt x="10120" y="155"/>
                    <a:pt x="1022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111;p44"/>
            <p:cNvSpPr/>
            <p:nvPr/>
          </p:nvSpPr>
          <p:spPr>
            <a:xfrm>
              <a:off x="2272275" y="2879350"/>
              <a:ext cx="307525" cy="254525"/>
            </a:xfrm>
            <a:custGeom>
              <a:avLst/>
              <a:gdLst/>
              <a:ahLst/>
              <a:cxnLst/>
              <a:rect l="l" t="t" r="r" b="b"/>
              <a:pathLst>
                <a:path w="12301" h="10181" extrusionOk="0">
                  <a:moveTo>
                    <a:pt x="12300" y="1"/>
                  </a:moveTo>
                  <a:cubicBezTo>
                    <a:pt x="12300" y="1"/>
                    <a:pt x="12252" y="36"/>
                    <a:pt x="12169" y="120"/>
                  </a:cubicBezTo>
                  <a:lnTo>
                    <a:pt x="11848" y="441"/>
                  </a:lnTo>
                  <a:cubicBezTo>
                    <a:pt x="11574" y="739"/>
                    <a:pt x="11157" y="1156"/>
                    <a:pt x="10645" y="1667"/>
                  </a:cubicBezTo>
                  <a:cubicBezTo>
                    <a:pt x="9621" y="2691"/>
                    <a:pt x="8169" y="4073"/>
                    <a:pt x="6466" y="5477"/>
                  </a:cubicBezTo>
                  <a:cubicBezTo>
                    <a:pt x="4763" y="6882"/>
                    <a:pt x="3144" y="8061"/>
                    <a:pt x="1942" y="8871"/>
                  </a:cubicBezTo>
                  <a:cubicBezTo>
                    <a:pt x="1346" y="9276"/>
                    <a:pt x="858" y="9609"/>
                    <a:pt x="513" y="9823"/>
                  </a:cubicBezTo>
                  <a:lnTo>
                    <a:pt x="132" y="10085"/>
                  </a:lnTo>
                  <a:cubicBezTo>
                    <a:pt x="37" y="10145"/>
                    <a:pt x="1" y="10180"/>
                    <a:pt x="1" y="10180"/>
                  </a:cubicBezTo>
                  <a:cubicBezTo>
                    <a:pt x="49" y="10169"/>
                    <a:pt x="96" y="10145"/>
                    <a:pt x="144" y="10109"/>
                  </a:cubicBezTo>
                  <a:cubicBezTo>
                    <a:pt x="251" y="10049"/>
                    <a:pt x="394" y="9966"/>
                    <a:pt x="549" y="9883"/>
                  </a:cubicBezTo>
                  <a:cubicBezTo>
                    <a:pt x="906" y="9668"/>
                    <a:pt x="1406" y="9371"/>
                    <a:pt x="2013" y="8966"/>
                  </a:cubicBezTo>
                  <a:cubicBezTo>
                    <a:pt x="5180" y="6894"/>
                    <a:pt x="8109" y="4477"/>
                    <a:pt x="10740" y="1751"/>
                  </a:cubicBezTo>
                  <a:cubicBezTo>
                    <a:pt x="11240" y="1227"/>
                    <a:pt x="11633" y="810"/>
                    <a:pt x="11907" y="489"/>
                  </a:cubicBezTo>
                  <a:lnTo>
                    <a:pt x="12205" y="132"/>
                  </a:lnTo>
                  <a:cubicBezTo>
                    <a:pt x="12241" y="96"/>
                    <a:pt x="12276" y="48"/>
                    <a:pt x="1230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112;p44"/>
            <p:cNvSpPr/>
            <p:nvPr/>
          </p:nvSpPr>
          <p:spPr>
            <a:xfrm>
              <a:off x="2484225" y="3083550"/>
              <a:ext cx="55375" cy="115200"/>
            </a:xfrm>
            <a:custGeom>
              <a:avLst/>
              <a:gdLst/>
              <a:ahLst/>
              <a:cxnLst/>
              <a:rect l="l" t="t" r="r" b="b"/>
              <a:pathLst>
                <a:path w="2215" h="4608" extrusionOk="0">
                  <a:moveTo>
                    <a:pt x="2215" y="0"/>
                  </a:moveTo>
                  <a:cubicBezTo>
                    <a:pt x="1977" y="822"/>
                    <a:pt x="1679" y="1631"/>
                    <a:pt x="1334" y="2417"/>
                  </a:cubicBezTo>
                  <a:cubicBezTo>
                    <a:pt x="929" y="3179"/>
                    <a:pt x="488" y="3906"/>
                    <a:pt x="0" y="4608"/>
                  </a:cubicBezTo>
                  <a:cubicBezTo>
                    <a:pt x="191" y="4453"/>
                    <a:pt x="369" y="4263"/>
                    <a:pt x="524" y="4048"/>
                  </a:cubicBezTo>
                  <a:cubicBezTo>
                    <a:pt x="893" y="3572"/>
                    <a:pt x="1215" y="3036"/>
                    <a:pt x="1488" y="2489"/>
                  </a:cubicBezTo>
                  <a:cubicBezTo>
                    <a:pt x="1750" y="1929"/>
                    <a:pt x="1953" y="1346"/>
                    <a:pt x="2096" y="750"/>
                  </a:cubicBezTo>
                  <a:cubicBezTo>
                    <a:pt x="2179" y="500"/>
                    <a:pt x="2215" y="250"/>
                    <a:pt x="221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113;p44"/>
            <p:cNvSpPr/>
            <p:nvPr/>
          </p:nvSpPr>
          <p:spPr>
            <a:xfrm>
              <a:off x="2581250" y="2187600"/>
              <a:ext cx="411400" cy="507225"/>
            </a:xfrm>
            <a:custGeom>
              <a:avLst/>
              <a:gdLst/>
              <a:ahLst/>
              <a:cxnLst/>
              <a:rect l="l" t="t" r="r" b="b"/>
              <a:pathLst>
                <a:path w="16456" h="20289" extrusionOk="0">
                  <a:moveTo>
                    <a:pt x="13919" y="1"/>
                  </a:moveTo>
                  <a:lnTo>
                    <a:pt x="10871" y="905"/>
                  </a:lnTo>
                  <a:lnTo>
                    <a:pt x="11193" y="4418"/>
                  </a:lnTo>
                  <a:lnTo>
                    <a:pt x="10800" y="9383"/>
                  </a:lnTo>
                  <a:lnTo>
                    <a:pt x="7263" y="11073"/>
                  </a:lnTo>
                  <a:lnTo>
                    <a:pt x="1" y="11371"/>
                  </a:lnTo>
                  <a:lnTo>
                    <a:pt x="3108" y="20289"/>
                  </a:lnTo>
                  <a:lnTo>
                    <a:pt x="14002" y="14586"/>
                  </a:lnTo>
                  <a:cubicBezTo>
                    <a:pt x="15288" y="13907"/>
                    <a:pt x="16146" y="12609"/>
                    <a:pt x="16253" y="11157"/>
                  </a:cubicBezTo>
                  <a:cubicBezTo>
                    <a:pt x="16300" y="10454"/>
                    <a:pt x="16348" y="9668"/>
                    <a:pt x="16372" y="8871"/>
                  </a:cubicBezTo>
                  <a:cubicBezTo>
                    <a:pt x="16455" y="6501"/>
                    <a:pt x="13919" y="1"/>
                    <a:pt x="1391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114;p44"/>
            <p:cNvSpPr/>
            <p:nvPr/>
          </p:nvSpPr>
          <p:spPr>
            <a:xfrm>
              <a:off x="2130300" y="2745700"/>
              <a:ext cx="17000" cy="72950"/>
            </a:xfrm>
            <a:custGeom>
              <a:avLst/>
              <a:gdLst/>
              <a:ahLst/>
              <a:cxnLst/>
              <a:rect l="l" t="t" r="r" b="b"/>
              <a:pathLst>
                <a:path w="680" h="2918" extrusionOk="0">
                  <a:moveTo>
                    <a:pt x="1" y="1"/>
                  </a:moveTo>
                  <a:lnTo>
                    <a:pt x="1" y="1"/>
                  </a:lnTo>
                  <a:cubicBezTo>
                    <a:pt x="24" y="501"/>
                    <a:pt x="120" y="1001"/>
                    <a:pt x="263" y="1489"/>
                  </a:cubicBezTo>
                  <a:cubicBezTo>
                    <a:pt x="346" y="1977"/>
                    <a:pt x="489" y="2453"/>
                    <a:pt x="679" y="2918"/>
                  </a:cubicBezTo>
                  <a:cubicBezTo>
                    <a:pt x="644" y="2418"/>
                    <a:pt x="560" y="1918"/>
                    <a:pt x="417" y="1441"/>
                  </a:cubicBezTo>
                  <a:cubicBezTo>
                    <a:pt x="334" y="953"/>
                    <a:pt x="191" y="465"/>
                    <a:pt x="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115;p44"/>
            <p:cNvSpPr/>
            <p:nvPr/>
          </p:nvSpPr>
          <p:spPr>
            <a:xfrm>
              <a:off x="2135950" y="2759100"/>
              <a:ext cx="19075" cy="475800"/>
            </a:xfrm>
            <a:custGeom>
              <a:avLst/>
              <a:gdLst/>
              <a:ahLst/>
              <a:cxnLst/>
              <a:rect l="l" t="t" r="r" b="b"/>
              <a:pathLst>
                <a:path w="763" h="19032" extrusionOk="0">
                  <a:moveTo>
                    <a:pt x="394" y="1"/>
                  </a:moveTo>
                  <a:cubicBezTo>
                    <a:pt x="382" y="60"/>
                    <a:pt x="382" y="131"/>
                    <a:pt x="382" y="191"/>
                  </a:cubicBezTo>
                  <a:lnTo>
                    <a:pt x="382" y="751"/>
                  </a:lnTo>
                  <a:cubicBezTo>
                    <a:pt x="394" y="1251"/>
                    <a:pt x="394" y="1953"/>
                    <a:pt x="394" y="2810"/>
                  </a:cubicBezTo>
                  <a:cubicBezTo>
                    <a:pt x="430" y="4561"/>
                    <a:pt x="477" y="6942"/>
                    <a:pt x="525" y="9585"/>
                  </a:cubicBezTo>
                  <a:cubicBezTo>
                    <a:pt x="596" y="10823"/>
                    <a:pt x="572" y="12062"/>
                    <a:pt x="453" y="13300"/>
                  </a:cubicBezTo>
                  <a:cubicBezTo>
                    <a:pt x="382" y="13871"/>
                    <a:pt x="227" y="14395"/>
                    <a:pt x="144" y="14907"/>
                  </a:cubicBezTo>
                  <a:cubicBezTo>
                    <a:pt x="108" y="15157"/>
                    <a:pt x="96" y="15407"/>
                    <a:pt x="96" y="15657"/>
                  </a:cubicBezTo>
                  <a:cubicBezTo>
                    <a:pt x="84" y="15883"/>
                    <a:pt x="60" y="16110"/>
                    <a:pt x="60" y="16336"/>
                  </a:cubicBezTo>
                  <a:cubicBezTo>
                    <a:pt x="1" y="17015"/>
                    <a:pt x="37" y="17717"/>
                    <a:pt x="179" y="18396"/>
                  </a:cubicBezTo>
                  <a:cubicBezTo>
                    <a:pt x="215" y="18574"/>
                    <a:pt x="299" y="18753"/>
                    <a:pt x="418" y="18896"/>
                  </a:cubicBezTo>
                  <a:cubicBezTo>
                    <a:pt x="453" y="18931"/>
                    <a:pt x="489" y="18967"/>
                    <a:pt x="525" y="19003"/>
                  </a:cubicBezTo>
                  <a:cubicBezTo>
                    <a:pt x="560" y="19020"/>
                    <a:pt x="563" y="19031"/>
                    <a:pt x="566" y="19031"/>
                  </a:cubicBezTo>
                  <a:cubicBezTo>
                    <a:pt x="568" y="19031"/>
                    <a:pt x="569" y="19030"/>
                    <a:pt x="572" y="19027"/>
                  </a:cubicBezTo>
                  <a:cubicBezTo>
                    <a:pt x="572" y="19015"/>
                    <a:pt x="525" y="18979"/>
                    <a:pt x="441" y="18884"/>
                  </a:cubicBezTo>
                  <a:cubicBezTo>
                    <a:pt x="346" y="18729"/>
                    <a:pt x="275" y="18550"/>
                    <a:pt x="239" y="18372"/>
                  </a:cubicBezTo>
                  <a:cubicBezTo>
                    <a:pt x="132" y="17705"/>
                    <a:pt x="108" y="17015"/>
                    <a:pt x="179" y="16336"/>
                  </a:cubicBezTo>
                  <a:cubicBezTo>
                    <a:pt x="203" y="16122"/>
                    <a:pt x="227" y="15895"/>
                    <a:pt x="227" y="15657"/>
                  </a:cubicBezTo>
                  <a:cubicBezTo>
                    <a:pt x="227" y="15419"/>
                    <a:pt x="251" y="15169"/>
                    <a:pt x="287" y="14931"/>
                  </a:cubicBezTo>
                  <a:cubicBezTo>
                    <a:pt x="370" y="14431"/>
                    <a:pt x="525" y="13895"/>
                    <a:pt x="608" y="13324"/>
                  </a:cubicBezTo>
                  <a:cubicBezTo>
                    <a:pt x="739" y="12085"/>
                    <a:pt x="763" y="10835"/>
                    <a:pt x="703" y="9585"/>
                  </a:cubicBezTo>
                  <a:cubicBezTo>
                    <a:pt x="632" y="6942"/>
                    <a:pt x="560" y="4561"/>
                    <a:pt x="513" y="2810"/>
                  </a:cubicBezTo>
                  <a:cubicBezTo>
                    <a:pt x="489" y="1953"/>
                    <a:pt x="465" y="1263"/>
                    <a:pt x="441" y="751"/>
                  </a:cubicBezTo>
                  <a:cubicBezTo>
                    <a:pt x="430" y="512"/>
                    <a:pt x="418" y="334"/>
                    <a:pt x="418" y="191"/>
                  </a:cubicBezTo>
                  <a:cubicBezTo>
                    <a:pt x="418" y="131"/>
                    <a:pt x="406" y="60"/>
                    <a:pt x="39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116;p44"/>
            <p:cNvSpPr/>
            <p:nvPr/>
          </p:nvSpPr>
          <p:spPr>
            <a:xfrm>
              <a:off x="2592575" y="2487350"/>
              <a:ext cx="45550" cy="140800"/>
            </a:xfrm>
            <a:custGeom>
              <a:avLst/>
              <a:gdLst/>
              <a:ahLst/>
              <a:cxnLst/>
              <a:rect l="l" t="t" r="r" b="b"/>
              <a:pathLst>
                <a:path w="1822" h="5632" extrusionOk="0">
                  <a:moveTo>
                    <a:pt x="0" y="0"/>
                  </a:moveTo>
                  <a:lnTo>
                    <a:pt x="0" y="0"/>
                  </a:lnTo>
                  <a:cubicBezTo>
                    <a:pt x="36" y="286"/>
                    <a:pt x="107" y="572"/>
                    <a:pt x="191" y="845"/>
                  </a:cubicBezTo>
                  <a:cubicBezTo>
                    <a:pt x="333" y="1369"/>
                    <a:pt x="536" y="2072"/>
                    <a:pt x="786" y="2858"/>
                  </a:cubicBezTo>
                  <a:cubicBezTo>
                    <a:pt x="1048" y="3632"/>
                    <a:pt x="1286" y="4334"/>
                    <a:pt x="1476" y="4834"/>
                  </a:cubicBezTo>
                  <a:cubicBezTo>
                    <a:pt x="1560" y="5108"/>
                    <a:pt x="1679" y="5370"/>
                    <a:pt x="1822" y="5632"/>
                  </a:cubicBezTo>
                  <a:cubicBezTo>
                    <a:pt x="1774" y="5346"/>
                    <a:pt x="1691" y="5060"/>
                    <a:pt x="1596" y="4786"/>
                  </a:cubicBezTo>
                  <a:cubicBezTo>
                    <a:pt x="1405" y="4227"/>
                    <a:pt x="1191" y="3548"/>
                    <a:pt x="953" y="2798"/>
                  </a:cubicBezTo>
                  <a:cubicBezTo>
                    <a:pt x="703" y="2060"/>
                    <a:pt x="488" y="1381"/>
                    <a:pt x="310" y="810"/>
                  </a:cubicBezTo>
                  <a:cubicBezTo>
                    <a:pt x="226" y="536"/>
                    <a:pt x="131" y="262"/>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117;p44"/>
            <p:cNvSpPr/>
            <p:nvPr/>
          </p:nvSpPr>
          <p:spPr>
            <a:xfrm>
              <a:off x="2046075" y="3096950"/>
              <a:ext cx="46750" cy="56875"/>
            </a:xfrm>
            <a:custGeom>
              <a:avLst/>
              <a:gdLst/>
              <a:ahLst/>
              <a:cxnLst/>
              <a:rect l="l" t="t" r="r" b="b"/>
              <a:pathLst>
                <a:path w="1870" h="2275" extrusionOk="0">
                  <a:moveTo>
                    <a:pt x="0" y="0"/>
                  </a:moveTo>
                  <a:lnTo>
                    <a:pt x="0" y="0"/>
                  </a:lnTo>
                  <a:cubicBezTo>
                    <a:pt x="191" y="1024"/>
                    <a:pt x="893" y="1881"/>
                    <a:pt x="1869" y="2274"/>
                  </a:cubicBezTo>
                  <a:cubicBezTo>
                    <a:pt x="1477" y="1977"/>
                    <a:pt x="1107" y="1643"/>
                    <a:pt x="774" y="1286"/>
                  </a:cubicBezTo>
                  <a:cubicBezTo>
                    <a:pt x="476" y="881"/>
                    <a:pt x="226" y="453"/>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118;p44"/>
            <p:cNvSpPr/>
            <p:nvPr/>
          </p:nvSpPr>
          <p:spPr>
            <a:xfrm>
              <a:off x="2039225" y="3277000"/>
              <a:ext cx="110750" cy="44125"/>
            </a:xfrm>
            <a:custGeom>
              <a:avLst/>
              <a:gdLst/>
              <a:ahLst/>
              <a:cxnLst/>
              <a:rect l="l" t="t" r="r" b="b"/>
              <a:pathLst>
                <a:path w="4430" h="1765" extrusionOk="0">
                  <a:moveTo>
                    <a:pt x="4428" y="1"/>
                  </a:moveTo>
                  <a:cubicBezTo>
                    <a:pt x="4408" y="1"/>
                    <a:pt x="4230" y="211"/>
                    <a:pt x="3906" y="489"/>
                  </a:cubicBezTo>
                  <a:cubicBezTo>
                    <a:pt x="3037" y="1230"/>
                    <a:pt x="1944" y="1633"/>
                    <a:pt x="812" y="1633"/>
                  </a:cubicBezTo>
                  <a:cubicBezTo>
                    <a:pt x="780" y="1633"/>
                    <a:pt x="747" y="1633"/>
                    <a:pt x="715" y="1632"/>
                  </a:cubicBezTo>
                  <a:cubicBezTo>
                    <a:pt x="346" y="1623"/>
                    <a:pt x="95" y="1579"/>
                    <a:pt x="22" y="1579"/>
                  </a:cubicBezTo>
                  <a:cubicBezTo>
                    <a:pt x="8" y="1579"/>
                    <a:pt x="0" y="1581"/>
                    <a:pt x="0" y="1585"/>
                  </a:cubicBezTo>
                  <a:cubicBezTo>
                    <a:pt x="227" y="1692"/>
                    <a:pt x="465" y="1740"/>
                    <a:pt x="715" y="1752"/>
                  </a:cubicBezTo>
                  <a:cubicBezTo>
                    <a:pt x="825" y="1760"/>
                    <a:pt x="936" y="1765"/>
                    <a:pt x="1046" y="1765"/>
                  </a:cubicBezTo>
                  <a:cubicBezTo>
                    <a:pt x="2133" y="1765"/>
                    <a:pt x="3188" y="1342"/>
                    <a:pt x="3977" y="585"/>
                  </a:cubicBezTo>
                  <a:cubicBezTo>
                    <a:pt x="4168" y="418"/>
                    <a:pt x="4322" y="228"/>
                    <a:pt x="4429" y="1"/>
                  </a:cubicBezTo>
                  <a:cubicBezTo>
                    <a:pt x="4429" y="1"/>
                    <a:pt x="4429" y="1"/>
                    <a:pt x="442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119;p44"/>
            <p:cNvSpPr/>
            <p:nvPr/>
          </p:nvSpPr>
          <p:spPr>
            <a:xfrm>
              <a:off x="2859850" y="2234025"/>
              <a:ext cx="85450" cy="28775"/>
            </a:xfrm>
            <a:custGeom>
              <a:avLst/>
              <a:gdLst/>
              <a:ahLst/>
              <a:cxnLst/>
              <a:rect l="l" t="t" r="r" b="b"/>
              <a:pathLst>
                <a:path w="3418" h="1151" extrusionOk="0">
                  <a:moveTo>
                    <a:pt x="3418" y="1"/>
                  </a:moveTo>
                  <a:cubicBezTo>
                    <a:pt x="2192" y="49"/>
                    <a:pt x="1001" y="441"/>
                    <a:pt x="1" y="1144"/>
                  </a:cubicBezTo>
                  <a:cubicBezTo>
                    <a:pt x="3" y="1148"/>
                    <a:pt x="8" y="1150"/>
                    <a:pt x="16" y="1150"/>
                  </a:cubicBezTo>
                  <a:cubicBezTo>
                    <a:pt x="126" y="1150"/>
                    <a:pt x="805" y="800"/>
                    <a:pt x="1680" y="501"/>
                  </a:cubicBezTo>
                  <a:cubicBezTo>
                    <a:pt x="2620" y="180"/>
                    <a:pt x="3418" y="60"/>
                    <a:pt x="3418" y="13"/>
                  </a:cubicBezTo>
                  <a:lnTo>
                    <a:pt x="3418"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120;p44"/>
            <p:cNvSpPr/>
            <p:nvPr/>
          </p:nvSpPr>
          <p:spPr>
            <a:xfrm>
              <a:off x="2915225" y="2200900"/>
              <a:ext cx="15200" cy="14000"/>
            </a:xfrm>
            <a:custGeom>
              <a:avLst/>
              <a:gdLst/>
              <a:ahLst/>
              <a:cxnLst/>
              <a:rect l="l" t="t" r="r" b="b"/>
              <a:pathLst>
                <a:path w="608" h="560" extrusionOk="0">
                  <a:moveTo>
                    <a:pt x="344" y="1"/>
                  </a:moveTo>
                  <a:cubicBezTo>
                    <a:pt x="297" y="1"/>
                    <a:pt x="268" y="22"/>
                    <a:pt x="274" y="28"/>
                  </a:cubicBezTo>
                  <a:cubicBezTo>
                    <a:pt x="274" y="52"/>
                    <a:pt x="346" y="64"/>
                    <a:pt x="405" y="147"/>
                  </a:cubicBezTo>
                  <a:cubicBezTo>
                    <a:pt x="441" y="183"/>
                    <a:pt x="453" y="242"/>
                    <a:pt x="429" y="302"/>
                  </a:cubicBezTo>
                  <a:cubicBezTo>
                    <a:pt x="412" y="354"/>
                    <a:pt x="356" y="387"/>
                    <a:pt x="299" y="387"/>
                  </a:cubicBezTo>
                  <a:cubicBezTo>
                    <a:pt x="279" y="387"/>
                    <a:pt x="258" y="383"/>
                    <a:pt x="239" y="373"/>
                  </a:cubicBezTo>
                  <a:cubicBezTo>
                    <a:pt x="167" y="350"/>
                    <a:pt x="131" y="254"/>
                    <a:pt x="155" y="183"/>
                  </a:cubicBezTo>
                  <a:cubicBezTo>
                    <a:pt x="191" y="88"/>
                    <a:pt x="250" y="64"/>
                    <a:pt x="250" y="40"/>
                  </a:cubicBezTo>
                  <a:cubicBezTo>
                    <a:pt x="250" y="31"/>
                    <a:pt x="235" y="22"/>
                    <a:pt x="211" y="22"/>
                  </a:cubicBezTo>
                  <a:cubicBezTo>
                    <a:pt x="171" y="22"/>
                    <a:pt x="107" y="46"/>
                    <a:pt x="48" y="135"/>
                  </a:cubicBezTo>
                  <a:cubicBezTo>
                    <a:pt x="12" y="195"/>
                    <a:pt x="0" y="278"/>
                    <a:pt x="12" y="350"/>
                  </a:cubicBezTo>
                  <a:cubicBezTo>
                    <a:pt x="43" y="472"/>
                    <a:pt x="161" y="560"/>
                    <a:pt x="284" y="560"/>
                  </a:cubicBezTo>
                  <a:cubicBezTo>
                    <a:pt x="305" y="560"/>
                    <a:pt x="325" y="557"/>
                    <a:pt x="346" y="552"/>
                  </a:cubicBezTo>
                  <a:cubicBezTo>
                    <a:pt x="477" y="540"/>
                    <a:pt x="572" y="433"/>
                    <a:pt x="596" y="314"/>
                  </a:cubicBezTo>
                  <a:cubicBezTo>
                    <a:pt x="608" y="219"/>
                    <a:pt x="560" y="123"/>
                    <a:pt x="489" y="64"/>
                  </a:cubicBezTo>
                  <a:cubicBezTo>
                    <a:pt x="435" y="15"/>
                    <a:pt x="383" y="1"/>
                    <a:pt x="34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121;p44"/>
            <p:cNvSpPr/>
            <p:nvPr/>
          </p:nvSpPr>
          <p:spPr>
            <a:xfrm>
              <a:off x="2241925" y="2452225"/>
              <a:ext cx="203325" cy="37825"/>
            </a:xfrm>
            <a:custGeom>
              <a:avLst/>
              <a:gdLst/>
              <a:ahLst/>
              <a:cxnLst/>
              <a:rect l="l" t="t" r="r" b="b"/>
              <a:pathLst>
                <a:path w="8133" h="1513" extrusionOk="0">
                  <a:moveTo>
                    <a:pt x="8132" y="0"/>
                  </a:moveTo>
                  <a:cubicBezTo>
                    <a:pt x="8025" y="0"/>
                    <a:pt x="7918" y="0"/>
                    <a:pt x="7811" y="24"/>
                  </a:cubicBezTo>
                  <a:cubicBezTo>
                    <a:pt x="7609" y="48"/>
                    <a:pt x="7299" y="84"/>
                    <a:pt x="6930" y="131"/>
                  </a:cubicBezTo>
                  <a:cubicBezTo>
                    <a:pt x="6192" y="238"/>
                    <a:pt x="5168" y="405"/>
                    <a:pt x="4037" y="607"/>
                  </a:cubicBezTo>
                  <a:cubicBezTo>
                    <a:pt x="2918" y="822"/>
                    <a:pt x="1906" y="1024"/>
                    <a:pt x="1179" y="1203"/>
                  </a:cubicBezTo>
                  <a:cubicBezTo>
                    <a:pt x="810" y="1286"/>
                    <a:pt x="524" y="1358"/>
                    <a:pt x="310" y="1405"/>
                  </a:cubicBezTo>
                  <a:cubicBezTo>
                    <a:pt x="203" y="1429"/>
                    <a:pt x="96" y="1465"/>
                    <a:pt x="1" y="1512"/>
                  </a:cubicBezTo>
                  <a:cubicBezTo>
                    <a:pt x="108" y="1512"/>
                    <a:pt x="215" y="1500"/>
                    <a:pt x="310" y="1477"/>
                  </a:cubicBezTo>
                  <a:lnTo>
                    <a:pt x="1191" y="1310"/>
                  </a:lnTo>
                  <a:lnTo>
                    <a:pt x="4061" y="774"/>
                  </a:lnTo>
                  <a:lnTo>
                    <a:pt x="6930" y="250"/>
                  </a:lnTo>
                  <a:lnTo>
                    <a:pt x="7811" y="84"/>
                  </a:lnTo>
                  <a:cubicBezTo>
                    <a:pt x="7918" y="72"/>
                    <a:pt x="8025" y="48"/>
                    <a:pt x="813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122;p44"/>
            <p:cNvSpPr/>
            <p:nvPr/>
          </p:nvSpPr>
          <p:spPr>
            <a:xfrm>
              <a:off x="2114525" y="2573375"/>
              <a:ext cx="14625" cy="162525"/>
            </a:xfrm>
            <a:custGeom>
              <a:avLst/>
              <a:gdLst/>
              <a:ahLst/>
              <a:cxnLst/>
              <a:rect l="l" t="t" r="r" b="b"/>
              <a:pathLst>
                <a:path w="585" h="6501" extrusionOk="0">
                  <a:moveTo>
                    <a:pt x="560" y="0"/>
                  </a:moveTo>
                  <a:lnTo>
                    <a:pt x="560" y="0"/>
                  </a:lnTo>
                  <a:cubicBezTo>
                    <a:pt x="489" y="321"/>
                    <a:pt x="441" y="631"/>
                    <a:pt x="417" y="953"/>
                  </a:cubicBezTo>
                  <a:cubicBezTo>
                    <a:pt x="334" y="1536"/>
                    <a:pt x="215" y="2346"/>
                    <a:pt x="120" y="3239"/>
                  </a:cubicBezTo>
                  <a:cubicBezTo>
                    <a:pt x="24" y="4012"/>
                    <a:pt x="1" y="4786"/>
                    <a:pt x="36" y="5548"/>
                  </a:cubicBezTo>
                  <a:cubicBezTo>
                    <a:pt x="60" y="5786"/>
                    <a:pt x="84" y="6025"/>
                    <a:pt x="132" y="6251"/>
                  </a:cubicBezTo>
                  <a:cubicBezTo>
                    <a:pt x="144" y="6334"/>
                    <a:pt x="167" y="6417"/>
                    <a:pt x="203" y="6501"/>
                  </a:cubicBezTo>
                  <a:cubicBezTo>
                    <a:pt x="239" y="6501"/>
                    <a:pt x="167" y="6132"/>
                    <a:pt x="155" y="5548"/>
                  </a:cubicBezTo>
                  <a:cubicBezTo>
                    <a:pt x="155" y="4786"/>
                    <a:pt x="203" y="4024"/>
                    <a:pt x="286" y="3262"/>
                  </a:cubicBezTo>
                  <a:cubicBezTo>
                    <a:pt x="382" y="2369"/>
                    <a:pt x="489" y="1560"/>
                    <a:pt x="536" y="964"/>
                  </a:cubicBezTo>
                  <a:cubicBezTo>
                    <a:pt x="572" y="655"/>
                    <a:pt x="584" y="321"/>
                    <a:pt x="56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123;p44"/>
            <p:cNvSpPr/>
            <p:nvPr/>
          </p:nvSpPr>
          <p:spPr>
            <a:xfrm>
              <a:off x="2316625" y="2659375"/>
              <a:ext cx="120875" cy="225975"/>
            </a:xfrm>
            <a:custGeom>
              <a:avLst/>
              <a:gdLst/>
              <a:ahLst/>
              <a:cxnLst/>
              <a:rect l="l" t="t" r="r" b="b"/>
              <a:pathLst>
                <a:path w="4835" h="9039" extrusionOk="0">
                  <a:moveTo>
                    <a:pt x="4798" y="1"/>
                  </a:moveTo>
                  <a:cubicBezTo>
                    <a:pt x="4739" y="1"/>
                    <a:pt x="3649" y="2004"/>
                    <a:pt x="2347" y="4478"/>
                  </a:cubicBezTo>
                  <a:cubicBezTo>
                    <a:pt x="1037" y="6978"/>
                    <a:pt x="1" y="9014"/>
                    <a:pt x="37" y="9038"/>
                  </a:cubicBezTo>
                  <a:cubicBezTo>
                    <a:pt x="37" y="9038"/>
                    <a:pt x="38" y="9038"/>
                    <a:pt x="38" y="9038"/>
                  </a:cubicBezTo>
                  <a:cubicBezTo>
                    <a:pt x="104" y="9038"/>
                    <a:pt x="1191" y="7039"/>
                    <a:pt x="2489" y="4561"/>
                  </a:cubicBezTo>
                  <a:cubicBezTo>
                    <a:pt x="3811" y="2061"/>
                    <a:pt x="4835" y="25"/>
                    <a:pt x="4799" y="1"/>
                  </a:cubicBezTo>
                  <a:cubicBezTo>
                    <a:pt x="4799" y="1"/>
                    <a:pt x="4799" y="1"/>
                    <a:pt x="479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124;p44"/>
            <p:cNvSpPr/>
            <p:nvPr/>
          </p:nvSpPr>
          <p:spPr>
            <a:xfrm>
              <a:off x="2655375" y="2598075"/>
              <a:ext cx="40200" cy="122650"/>
            </a:xfrm>
            <a:custGeom>
              <a:avLst/>
              <a:gdLst/>
              <a:ahLst/>
              <a:cxnLst/>
              <a:rect l="l" t="t" r="r" b="b"/>
              <a:pathLst>
                <a:path w="1608" h="4906" extrusionOk="0">
                  <a:moveTo>
                    <a:pt x="1608" y="0"/>
                  </a:moveTo>
                  <a:cubicBezTo>
                    <a:pt x="1453" y="191"/>
                    <a:pt x="1322" y="417"/>
                    <a:pt x="1215" y="655"/>
                  </a:cubicBezTo>
                  <a:cubicBezTo>
                    <a:pt x="941" y="1203"/>
                    <a:pt x="715" y="1774"/>
                    <a:pt x="524" y="2358"/>
                  </a:cubicBezTo>
                  <a:cubicBezTo>
                    <a:pt x="334" y="2941"/>
                    <a:pt x="191" y="3536"/>
                    <a:pt x="84" y="4144"/>
                  </a:cubicBezTo>
                  <a:cubicBezTo>
                    <a:pt x="24" y="4394"/>
                    <a:pt x="0" y="4644"/>
                    <a:pt x="12" y="4906"/>
                  </a:cubicBezTo>
                  <a:cubicBezTo>
                    <a:pt x="96" y="4667"/>
                    <a:pt x="155" y="4417"/>
                    <a:pt x="203" y="4167"/>
                  </a:cubicBezTo>
                  <a:cubicBezTo>
                    <a:pt x="310" y="3703"/>
                    <a:pt x="465" y="3096"/>
                    <a:pt x="691" y="2417"/>
                  </a:cubicBezTo>
                  <a:cubicBezTo>
                    <a:pt x="917" y="1739"/>
                    <a:pt x="1155" y="1131"/>
                    <a:pt x="1334" y="703"/>
                  </a:cubicBezTo>
                  <a:cubicBezTo>
                    <a:pt x="1441" y="476"/>
                    <a:pt x="1536" y="238"/>
                    <a:pt x="160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125;p44"/>
            <p:cNvSpPr/>
            <p:nvPr/>
          </p:nvSpPr>
          <p:spPr>
            <a:xfrm>
              <a:off x="2035950" y="2695100"/>
              <a:ext cx="69075" cy="20875"/>
            </a:xfrm>
            <a:custGeom>
              <a:avLst/>
              <a:gdLst/>
              <a:ahLst/>
              <a:cxnLst/>
              <a:rect l="l" t="t" r="r" b="b"/>
              <a:pathLst>
                <a:path w="2763" h="835" extrusionOk="0">
                  <a:moveTo>
                    <a:pt x="2763" y="1"/>
                  </a:moveTo>
                  <a:lnTo>
                    <a:pt x="2763" y="1"/>
                  </a:lnTo>
                  <a:cubicBezTo>
                    <a:pt x="2620" y="13"/>
                    <a:pt x="2489" y="48"/>
                    <a:pt x="2346" y="84"/>
                  </a:cubicBezTo>
                  <a:cubicBezTo>
                    <a:pt x="2084" y="132"/>
                    <a:pt x="1727" y="239"/>
                    <a:pt x="1346" y="334"/>
                  </a:cubicBezTo>
                  <a:cubicBezTo>
                    <a:pt x="977" y="429"/>
                    <a:pt x="631" y="560"/>
                    <a:pt x="381" y="656"/>
                  </a:cubicBezTo>
                  <a:cubicBezTo>
                    <a:pt x="250" y="703"/>
                    <a:pt x="119" y="763"/>
                    <a:pt x="0" y="834"/>
                  </a:cubicBezTo>
                  <a:cubicBezTo>
                    <a:pt x="131" y="798"/>
                    <a:pt x="262" y="751"/>
                    <a:pt x="405" y="703"/>
                  </a:cubicBezTo>
                  <a:cubicBezTo>
                    <a:pt x="643" y="608"/>
                    <a:pt x="977" y="501"/>
                    <a:pt x="1370" y="382"/>
                  </a:cubicBezTo>
                  <a:cubicBezTo>
                    <a:pt x="1751" y="263"/>
                    <a:pt x="2096" y="179"/>
                    <a:pt x="2358" y="108"/>
                  </a:cubicBezTo>
                  <a:cubicBezTo>
                    <a:pt x="2489" y="84"/>
                    <a:pt x="2632" y="48"/>
                    <a:pt x="27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126;p44"/>
            <p:cNvSpPr/>
            <p:nvPr/>
          </p:nvSpPr>
          <p:spPr>
            <a:xfrm>
              <a:off x="2147275" y="2711175"/>
              <a:ext cx="255700" cy="73850"/>
            </a:xfrm>
            <a:custGeom>
              <a:avLst/>
              <a:gdLst/>
              <a:ahLst/>
              <a:cxnLst/>
              <a:rect l="l" t="t" r="r" b="b"/>
              <a:pathLst>
                <a:path w="10228" h="2954" extrusionOk="0">
                  <a:moveTo>
                    <a:pt x="10227" y="0"/>
                  </a:moveTo>
                  <a:cubicBezTo>
                    <a:pt x="10186" y="0"/>
                    <a:pt x="7904" y="639"/>
                    <a:pt x="5108" y="1441"/>
                  </a:cubicBezTo>
                  <a:cubicBezTo>
                    <a:pt x="2274" y="2251"/>
                    <a:pt x="0" y="2930"/>
                    <a:pt x="0" y="2953"/>
                  </a:cubicBezTo>
                  <a:cubicBezTo>
                    <a:pt x="0" y="2953"/>
                    <a:pt x="1" y="2954"/>
                    <a:pt x="1" y="2954"/>
                  </a:cubicBezTo>
                  <a:cubicBezTo>
                    <a:pt x="42" y="2954"/>
                    <a:pt x="2336" y="2315"/>
                    <a:pt x="5132" y="1513"/>
                  </a:cubicBezTo>
                  <a:cubicBezTo>
                    <a:pt x="7954" y="691"/>
                    <a:pt x="10228" y="24"/>
                    <a:pt x="10228" y="1"/>
                  </a:cubicBezTo>
                  <a:cubicBezTo>
                    <a:pt x="10228" y="0"/>
                    <a:pt x="10228" y="0"/>
                    <a:pt x="1022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127;p44"/>
            <p:cNvSpPr/>
            <p:nvPr/>
          </p:nvSpPr>
          <p:spPr>
            <a:xfrm>
              <a:off x="2406825" y="2643300"/>
              <a:ext cx="228925" cy="82800"/>
            </a:xfrm>
            <a:custGeom>
              <a:avLst/>
              <a:gdLst/>
              <a:ahLst/>
              <a:cxnLst/>
              <a:rect l="l" t="t" r="r" b="b"/>
              <a:pathLst>
                <a:path w="9157" h="3312" extrusionOk="0">
                  <a:moveTo>
                    <a:pt x="9156" y="1"/>
                  </a:moveTo>
                  <a:cubicBezTo>
                    <a:pt x="9123" y="1"/>
                    <a:pt x="7076" y="711"/>
                    <a:pt x="4573" y="1620"/>
                  </a:cubicBezTo>
                  <a:cubicBezTo>
                    <a:pt x="2048" y="2537"/>
                    <a:pt x="1" y="3299"/>
                    <a:pt x="12" y="3311"/>
                  </a:cubicBezTo>
                  <a:cubicBezTo>
                    <a:pt x="12" y="3311"/>
                    <a:pt x="13" y="3311"/>
                    <a:pt x="14" y="3311"/>
                  </a:cubicBezTo>
                  <a:cubicBezTo>
                    <a:pt x="77" y="3311"/>
                    <a:pt x="2112" y="2582"/>
                    <a:pt x="4596" y="1692"/>
                  </a:cubicBezTo>
                  <a:cubicBezTo>
                    <a:pt x="7121" y="775"/>
                    <a:pt x="9156" y="25"/>
                    <a:pt x="9156" y="1"/>
                  </a:cubicBezTo>
                  <a:cubicBezTo>
                    <a:pt x="9156" y="1"/>
                    <a:pt x="9156" y="1"/>
                    <a:pt x="915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128;p44"/>
            <p:cNvSpPr/>
            <p:nvPr/>
          </p:nvSpPr>
          <p:spPr>
            <a:xfrm>
              <a:off x="2117200" y="2561150"/>
              <a:ext cx="497425" cy="121175"/>
            </a:xfrm>
            <a:custGeom>
              <a:avLst/>
              <a:gdLst/>
              <a:ahLst/>
              <a:cxnLst/>
              <a:rect l="l" t="t" r="r" b="b"/>
              <a:pathLst>
                <a:path w="19897" h="4847" extrusionOk="0">
                  <a:moveTo>
                    <a:pt x="19896" y="1"/>
                  </a:moveTo>
                  <a:lnTo>
                    <a:pt x="19682" y="37"/>
                  </a:lnTo>
                  <a:lnTo>
                    <a:pt x="19110" y="179"/>
                  </a:lnTo>
                  <a:lnTo>
                    <a:pt x="16979" y="727"/>
                  </a:lnTo>
                  <a:lnTo>
                    <a:pt x="9966" y="2489"/>
                  </a:lnTo>
                  <a:cubicBezTo>
                    <a:pt x="7216" y="3168"/>
                    <a:pt x="4728" y="3763"/>
                    <a:pt x="2918" y="4180"/>
                  </a:cubicBezTo>
                  <a:lnTo>
                    <a:pt x="787" y="4656"/>
                  </a:lnTo>
                  <a:lnTo>
                    <a:pt x="203" y="4787"/>
                  </a:lnTo>
                  <a:lnTo>
                    <a:pt x="1" y="4847"/>
                  </a:lnTo>
                  <a:cubicBezTo>
                    <a:pt x="1" y="4847"/>
                    <a:pt x="72" y="4835"/>
                    <a:pt x="203" y="4799"/>
                  </a:cubicBezTo>
                  <a:lnTo>
                    <a:pt x="787" y="4692"/>
                  </a:lnTo>
                  <a:lnTo>
                    <a:pt x="2942" y="4228"/>
                  </a:lnTo>
                  <a:cubicBezTo>
                    <a:pt x="4739" y="3823"/>
                    <a:pt x="7240" y="3239"/>
                    <a:pt x="9978" y="2561"/>
                  </a:cubicBezTo>
                  <a:cubicBezTo>
                    <a:pt x="12729" y="1882"/>
                    <a:pt x="15205" y="1239"/>
                    <a:pt x="16991" y="763"/>
                  </a:cubicBezTo>
                  <a:lnTo>
                    <a:pt x="19110" y="203"/>
                  </a:lnTo>
                  <a:lnTo>
                    <a:pt x="19694" y="48"/>
                  </a:lnTo>
                  <a:lnTo>
                    <a:pt x="198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129;p44"/>
            <p:cNvSpPr/>
            <p:nvPr/>
          </p:nvSpPr>
          <p:spPr>
            <a:xfrm>
              <a:off x="2172575" y="2468275"/>
              <a:ext cx="341425" cy="84875"/>
            </a:xfrm>
            <a:custGeom>
              <a:avLst/>
              <a:gdLst/>
              <a:ahLst/>
              <a:cxnLst/>
              <a:rect l="l" t="t" r="r" b="b"/>
              <a:pathLst>
                <a:path w="13657" h="3395" extrusionOk="0">
                  <a:moveTo>
                    <a:pt x="13655" y="1"/>
                  </a:moveTo>
                  <a:cubicBezTo>
                    <a:pt x="13562" y="1"/>
                    <a:pt x="10539" y="742"/>
                    <a:pt x="6823" y="1668"/>
                  </a:cubicBezTo>
                  <a:cubicBezTo>
                    <a:pt x="3048" y="2597"/>
                    <a:pt x="0" y="3371"/>
                    <a:pt x="0" y="3394"/>
                  </a:cubicBezTo>
                  <a:cubicBezTo>
                    <a:pt x="0" y="3394"/>
                    <a:pt x="1" y="3395"/>
                    <a:pt x="1" y="3395"/>
                  </a:cubicBezTo>
                  <a:cubicBezTo>
                    <a:pt x="49" y="3395"/>
                    <a:pt x="3090" y="2661"/>
                    <a:pt x="6835" y="1728"/>
                  </a:cubicBezTo>
                  <a:cubicBezTo>
                    <a:pt x="10609" y="799"/>
                    <a:pt x="13657" y="25"/>
                    <a:pt x="13657" y="1"/>
                  </a:cubicBezTo>
                  <a:cubicBezTo>
                    <a:pt x="13657" y="1"/>
                    <a:pt x="13656" y="1"/>
                    <a:pt x="1365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130;p44"/>
            <p:cNvSpPr/>
            <p:nvPr/>
          </p:nvSpPr>
          <p:spPr>
            <a:xfrm>
              <a:off x="2676200" y="2471575"/>
              <a:ext cx="12825" cy="148850"/>
            </a:xfrm>
            <a:custGeom>
              <a:avLst/>
              <a:gdLst/>
              <a:ahLst/>
              <a:cxnLst/>
              <a:rect l="l" t="t" r="r" b="b"/>
              <a:pathLst>
                <a:path w="513" h="5954" extrusionOk="0">
                  <a:moveTo>
                    <a:pt x="394" y="0"/>
                  </a:moveTo>
                  <a:cubicBezTo>
                    <a:pt x="394" y="18"/>
                    <a:pt x="394" y="36"/>
                    <a:pt x="394" y="60"/>
                  </a:cubicBezTo>
                  <a:cubicBezTo>
                    <a:pt x="406" y="36"/>
                    <a:pt x="406" y="24"/>
                    <a:pt x="394" y="0"/>
                  </a:cubicBezTo>
                  <a:close/>
                  <a:moveTo>
                    <a:pt x="394" y="60"/>
                  </a:moveTo>
                  <a:cubicBezTo>
                    <a:pt x="394" y="67"/>
                    <a:pt x="394" y="75"/>
                    <a:pt x="394" y="83"/>
                  </a:cubicBezTo>
                  <a:lnTo>
                    <a:pt x="394" y="250"/>
                  </a:lnTo>
                  <a:cubicBezTo>
                    <a:pt x="406" y="453"/>
                    <a:pt x="429" y="655"/>
                    <a:pt x="429" y="893"/>
                  </a:cubicBezTo>
                  <a:cubicBezTo>
                    <a:pt x="453" y="1596"/>
                    <a:pt x="441" y="2298"/>
                    <a:pt x="394" y="3000"/>
                  </a:cubicBezTo>
                  <a:cubicBezTo>
                    <a:pt x="346" y="3810"/>
                    <a:pt x="239" y="4560"/>
                    <a:pt x="156" y="5096"/>
                  </a:cubicBezTo>
                  <a:cubicBezTo>
                    <a:pt x="108" y="5322"/>
                    <a:pt x="72" y="5536"/>
                    <a:pt x="36" y="5715"/>
                  </a:cubicBezTo>
                  <a:lnTo>
                    <a:pt x="1" y="5894"/>
                  </a:lnTo>
                  <a:lnTo>
                    <a:pt x="1" y="5953"/>
                  </a:lnTo>
                  <a:cubicBezTo>
                    <a:pt x="1" y="5953"/>
                    <a:pt x="13" y="5953"/>
                    <a:pt x="25" y="5894"/>
                  </a:cubicBezTo>
                  <a:cubicBezTo>
                    <a:pt x="36" y="5846"/>
                    <a:pt x="72" y="5787"/>
                    <a:pt x="72" y="5727"/>
                  </a:cubicBezTo>
                  <a:cubicBezTo>
                    <a:pt x="108" y="5560"/>
                    <a:pt x="156" y="5346"/>
                    <a:pt x="203" y="5084"/>
                  </a:cubicBezTo>
                  <a:cubicBezTo>
                    <a:pt x="334" y="4393"/>
                    <a:pt x="429" y="3691"/>
                    <a:pt x="477" y="2989"/>
                  </a:cubicBezTo>
                  <a:cubicBezTo>
                    <a:pt x="513" y="2286"/>
                    <a:pt x="513" y="1584"/>
                    <a:pt x="477" y="881"/>
                  </a:cubicBezTo>
                  <a:cubicBezTo>
                    <a:pt x="453" y="595"/>
                    <a:pt x="441" y="381"/>
                    <a:pt x="417" y="238"/>
                  </a:cubicBezTo>
                  <a:lnTo>
                    <a:pt x="394" y="6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131;p44"/>
            <p:cNvSpPr/>
            <p:nvPr/>
          </p:nvSpPr>
          <p:spPr>
            <a:xfrm>
              <a:off x="2768175" y="2465900"/>
              <a:ext cx="42600" cy="144700"/>
            </a:xfrm>
            <a:custGeom>
              <a:avLst/>
              <a:gdLst/>
              <a:ahLst/>
              <a:cxnLst/>
              <a:rect l="l" t="t" r="r" b="b"/>
              <a:pathLst>
                <a:path w="1704" h="5788" extrusionOk="0">
                  <a:moveTo>
                    <a:pt x="1" y="1"/>
                  </a:moveTo>
                  <a:cubicBezTo>
                    <a:pt x="13" y="13"/>
                    <a:pt x="13" y="37"/>
                    <a:pt x="25" y="60"/>
                  </a:cubicBezTo>
                  <a:lnTo>
                    <a:pt x="96" y="215"/>
                  </a:lnTo>
                  <a:cubicBezTo>
                    <a:pt x="167" y="358"/>
                    <a:pt x="263" y="560"/>
                    <a:pt x="370" y="811"/>
                  </a:cubicBezTo>
                  <a:cubicBezTo>
                    <a:pt x="656" y="1465"/>
                    <a:pt x="906" y="2132"/>
                    <a:pt x="1108" y="2823"/>
                  </a:cubicBezTo>
                  <a:cubicBezTo>
                    <a:pt x="1310" y="3501"/>
                    <a:pt x="1465" y="4204"/>
                    <a:pt x="1572" y="4906"/>
                  </a:cubicBezTo>
                  <a:cubicBezTo>
                    <a:pt x="1620" y="5180"/>
                    <a:pt x="1656" y="5394"/>
                    <a:pt x="1668" y="5549"/>
                  </a:cubicBezTo>
                  <a:lnTo>
                    <a:pt x="1691" y="5728"/>
                  </a:lnTo>
                  <a:lnTo>
                    <a:pt x="1691" y="5787"/>
                  </a:lnTo>
                  <a:cubicBezTo>
                    <a:pt x="1703" y="5763"/>
                    <a:pt x="1703" y="5740"/>
                    <a:pt x="1691" y="5716"/>
                  </a:cubicBezTo>
                  <a:lnTo>
                    <a:pt x="1691" y="5549"/>
                  </a:lnTo>
                  <a:cubicBezTo>
                    <a:pt x="1680" y="5394"/>
                    <a:pt x="1668" y="5180"/>
                    <a:pt x="1620" y="4906"/>
                  </a:cubicBezTo>
                  <a:cubicBezTo>
                    <a:pt x="1525" y="4192"/>
                    <a:pt x="1370" y="3489"/>
                    <a:pt x="1179" y="2799"/>
                  </a:cubicBezTo>
                  <a:cubicBezTo>
                    <a:pt x="977" y="2108"/>
                    <a:pt x="715" y="1442"/>
                    <a:pt x="417" y="787"/>
                  </a:cubicBezTo>
                  <a:cubicBezTo>
                    <a:pt x="298" y="525"/>
                    <a:pt x="203" y="334"/>
                    <a:pt x="132" y="203"/>
                  </a:cubicBezTo>
                  <a:cubicBezTo>
                    <a:pt x="96" y="156"/>
                    <a:pt x="60" y="96"/>
                    <a:pt x="36" y="49"/>
                  </a:cubicBezTo>
                  <a:cubicBezTo>
                    <a:pt x="25" y="1"/>
                    <a:pt x="1" y="1"/>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132;p44"/>
            <p:cNvSpPr/>
            <p:nvPr/>
          </p:nvSpPr>
          <p:spPr>
            <a:xfrm>
              <a:off x="2850025" y="2420975"/>
              <a:ext cx="63725" cy="127700"/>
            </a:xfrm>
            <a:custGeom>
              <a:avLst/>
              <a:gdLst/>
              <a:ahLst/>
              <a:cxnLst/>
              <a:rect l="l" t="t" r="r" b="b"/>
              <a:pathLst>
                <a:path w="2549" h="5108" extrusionOk="0">
                  <a:moveTo>
                    <a:pt x="1" y="0"/>
                  </a:moveTo>
                  <a:lnTo>
                    <a:pt x="1" y="0"/>
                  </a:lnTo>
                  <a:cubicBezTo>
                    <a:pt x="37" y="60"/>
                    <a:pt x="84" y="131"/>
                    <a:pt x="120" y="191"/>
                  </a:cubicBezTo>
                  <a:cubicBezTo>
                    <a:pt x="215" y="345"/>
                    <a:pt x="322" y="512"/>
                    <a:pt x="442" y="703"/>
                  </a:cubicBezTo>
                  <a:cubicBezTo>
                    <a:pt x="715" y="1143"/>
                    <a:pt x="1084" y="1762"/>
                    <a:pt x="1442" y="2465"/>
                  </a:cubicBezTo>
                  <a:cubicBezTo>
                    <a:pt x="1787" y="3179"/>
                    <a:pt x="2061" y="3834"/>
                    <a:pt x="2251" y="4322"/>
                  </a:cubicBezTo>
                  <a:lnTo>
                    <a:pt x="2466" y="4893"/>
                  </a:lnTo>
                  <a:cubicBezTo>
                    <a:pt x="2489" y="4965"/>
                    <a:pt x="2513" y="5036"/>
                    <a:pt x="2549" y="5108"/>
                  </a:cubicBezTo>
                  <a:cubicBezTo>
                    <a:pt x="2537" y="5036"/>
                    <a:pt x="2525" y="4965"/>
                    <a:pt x="2501" y="4893"/>
                  </a:cubicBezTo>
                  <a:cubicBezTo>
                    <a:pt x="2454" y="4751"/>
                    <a:pt x="2394" y="4548"/>
                    <a:pt x="2299" y="4310"/>
                  </a:cubicBezTo>
                  <a:cubicBezTo>
                    <a:pt x="2073" y="3667"/>
                    <a:pt x="1811" y="3048"/>
                    <a:pt x="1513" y="2441"/>
                  </a:cubicBezTo>
                  <a:cubicBezTo>
                    <a:pt x="1204" y="1834"/>
                    <a:pt x="870" y="1250"/>
                    <a:pt x="489" y="679"/>
                  </a:cubicBezTo>
                  <a:cubicBezTo>
                    <a:pt x="346" y="464"/>
                    <a:pt x="227" y="286"/>
                    <a:pt x="144" y="179"/>
                  </a:cubicBezTo>
                  <a:cubicBezTo>
                    <a:pt x="96" y="107"/>
                    <a:pt x="61" y="48"/>
                    <a:pt x="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133;p44"/>
            <p:cNvSpPr/>
            <p:nvPr/>
          </p:nvSpPr>
          <p:spPr>
            <a:xfrm>
              <a:off x="2857175" y="2366500"/>
              <a:ext cx="125950" cy="17275"/>
            </a:xfrm>
            <a:custGeom>
              <a:avLst/>
              <a:gdLst/>
              <a:ahLst/>
              <a:cxnLst/>
              <a:rect l="l" t="t" r="r" b="b"/>
              <a:pathLst>
                <a:path w="5038" h="691" extrusionOk="0">
                  <a:moveTo>
                    <a:pt x="1" y="0"/>
                  </a:moveTo>
                  <a:cubicBezTo>
                    <a:pt x="60" y="24"/>
                    <a:pt x="132" y="24"/>
                    <a:pt x="203" y="36"/>
                  </a:cubicBezTo>
                  <a:lnTo>
                    <a:pt x="739" y="84"/>
                  </a:lnTo>
                  <a:cubicBezTo>
                    <a:pt x="1203" y="131"/>
                    <a:pt x="1834" y="191"/>
                    <a:pt x="2525" y="286"/>
                  </a:cubicBezTo>
                  <a:cubicBezTo>
                    <a:pt x="3215" y="381"/>
                    <a:pt x="3846" y="488"/>
                    <a:pt x="4299" y="572"/>
                  </a:cubicBezTo>
                  <a:lnTo>
                    <a:pt x="4835" y="667"/>
                  </a:lnTo>
                  <a:cubicBezTo>
                    <a:pt x="4906" y="679"/>
                    <a:pt x="4966" y="691"/>
                    <a:pt x="5037" y="691"/>
                  </a:cubicBezTo>
                  <a:cubicBezTo>
                    <a:pt x="4978" y="667"/>
                    <a:pt x="4906" y="655"/>
                    <a:pt x="4847" y="643"/>
                  </a:cubicBezTo>
                  <a:cubicBezTo>
                    <a:pt x="4716" y="607"/>
                    <a:pt x="4537" y="572"/>
                    <a:pt x="4311" y="524"/>
                  </a:cubicBezTo>
                  <a:cubicBezTo>
                    <a:pt x="3858" y="429"/>
                    <a:pt x="3239" y="322"/>
                    <a:pt x="2537" y="226"/>
                  </a:cubicBezTo>
                  <a:cubicBezTo>
                    <a:pt x="1834" y="131"/>
                    <a:pt x="1203" y="72"/>
                    <a:pt x="751" y="36"/>
                  </a:cubicBezTo>
                  <a:cubicBezTo>
                    <a:pt x="525" y="0"/>
                    <a:pt x="322" y="0"/>
                    <a:pt x="20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134;p44"/>
            <p:cNvSpPr/>
            <p:nvPr/>
          </p:nvSpPr>
          <p:spPr>
            <a:xfrm>
              <a:off x="2864625" y="2272975"/>
              <a:ext cx="99150" cy="17650"/>
            </a:xfrm>
            <a:custGeom>
              <a:avLst/>
              <a:gdLst/>
              <a:ahLst/>
              <a:cxnLst/>
              <a:rect l="l" t="t" r="r" b="b"/>
              <a:pathLst>
                <a:path w="3966" h="706" extrusionOk="0">
                  <a:moveTo>
                    <a:pt x="3196" y="0"/>
                  </a:moveTo>
                  <a:cubicBezTo>
                    <a:pt x="2773" y="0"/>
                    <a:pt x="2357" y="36"/>
                    <a:pt x="1941" y="98"/>
                  </a:cubicBezTo>
                  <a:cubicBezTo>
                    <a:pt x="1465" y="181"/>
                    <a:pt x="1001" y="300"/>
                    <a:pt x="548" y="467"/>
                  </a:cubicBezTo>
                  <a:cubicBezTo>
                    <a:pt x="369" y="538"/>
                    <a:pt x="239" y="586"/>
                    <a:pt x="143" y="634"/>
                  </a:cubicBezTo>
                  <a:cubicBezTo>
                    <a:pt x="96" y="657"/>
                    <a:pt x="48" y="681"/>
                    <a:pt x="0" y="705"/>
                  </a:cubicBezTo>
                  <a:cubicBezTo>
                    <a:pt x="48" y="693"/>
                    <a:pt x="108" y="681"/>
                    <a:pt x="155" y="657"/>
                  </a:cubicBezTo>
                  <a:lnTo>
                    <a:pt x="560" y="515"/>
                  </a:lnTo>
                  <a:cubicBezTo>
                    <a:pt x="1012" y="360"/>
                    <a:pt x="1477" y="253"/>
                    <a:pt x="1941" y="169"/>
                  </a:cubicBezTo>
                  <a:cubicBezTo>
                    <a:pt x="2417" y="86"/>
                    <a:pt x="2894" y="50"/>
                    <a:pt x="3370" y="50"/>
                  </a:cubicBezTo>
                  <a:lnTo>
                    <a:pt x="3965" y="50"/>
                  </a:lnTo>
                  <a:cubicBezTo>
                    <a:pt x="3918" y="26"/>
                    <a:pt x="3870" y="26"/>
                    <a:pt x="3810" y="26"/>
                  </a:cubicBezTo>
                  <a:cubicBezTo>
                    <a:pt x="3668" y="3"/>
                    <a:pt x="3525" y="3"/>
                    <a:pt x="3382" y="3"/>
                  </a:cubicBezTo>
                  <a:cubicBezTo>
                    <a:pt x="3320" y="1"/>
                    <a:pt x="3258" y="0"/>
                    <a:pt x="319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135;p44"/>
            <p:cNvSpPr/>
            <p:nvPr/>
          </p:nvSpPr>
          <p:spPr>
            <a:xfrm>
              <a:off x="2150850" y="2846025"/>
              <a:ext cx="177725" cy="40200"/>
            </a:xfrm>
            <a:custGeom>
              <a:avLst/>
              <a:gdLst/>
              <a:ahLst/>
              <a:cxnLst/>
              <a:rect l="l" t="t" r="r" b="b"/>
              <a:pathLst>
                <a:path w="7109" h="1608" extrusionOk="0">
                  <a:moveTo>
                    <a:pt x="7108" y="0"/>
                  </a:moveTo>
                  <a:cubicBezTo>
                    <a:pt x="7108" y="0"/>
                    <a:pt x="5489" y="334"/>
                    <a:pt x="3536" y="774"/>
                  </a:cubicBezTo>
                  <a:cubicBezTo>
                    <a:pt x="1596" y="1215"/>
                    <a:pt x="0" y="1607"/>
                    <a:pt x="0" y="1607"/>
                  </a:cubicBezTo>
                  <a:cubicBezTo>
                    <a:pt x="12" y="1607"/>
                    <a:pt x="1631" y="1274"/>
                    <a:pt x="3572" y="834"/>
                  </a:cubicBezTo>
                  <a:cubicBezTo>
                    <a:pt x="5525" y="393"/>
                    <a:pt x="7108" y="24"/>
                    <a:pt x="710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136;p44"/>
            <p:cNvSpPr/>
            <p:nvPr/>
          </p:nvSpPr>
          <p:spPr>
            <a:xfrm>
              <a:off x="2328850" y="2862575"/>
              <a:ext cx="55975" cy="3825"/>
            </a:xfrm>
            <a:custGeom>
              <a:avLst/>
              <a:gdLst/>
              <a:ahLst/>
              <a:cxnLst/>
              <a:rect l="l" t="t" r="r" b="b"/>
              <a:pathLst>
                <a:path w="2239" h="153" extrusionOk="0">
                  <a:moveTo>
                    <a:pt x="279" y="0"/>
                  </a:moveTo>
                  <a:cubicBezTo>
                    <a:pt x="185" y="0"/>
                    <a:pt x="92" y="2"/>
                    <a:pt x="0" y="5"/>
                  </a:cubicBezTo>
                  <a:cubicBezTo>
                    <a:pt x="369" y="64"/>
                    <a:pt x="738" y="100"/>
                    <a:pt x="1119" y="112"/>
                  </a:cubicBezTo>
                  <a:cubicBezTo>
                    <a:pt x="1396" y="139"/>
                    <a:pt x="1680" y="152"/>
                    <a:pt x="1960" y="152"/>
                  </a:cubicBezTo>
                  <a:cubicBezTo>
                    <a:pt x="2053" y="152"/>
                    <a:pt x="2146" y="151"/>
                    <a:pt x="2239" y="148"/>
                  </a:cubicBezTo>
                  <a:cubicBezTo>
                    <a:pt x="1869" y="88"/>
                    <a:pt x="1500" y="52"/>
                    <a:pt x="1119" y="41"/>
                  </a:cubicBezTo>
                  <a:cubicBezTo>
                    <a:pt x="842" y="14"/>
                    <a:pt x="559" y="0"/>
                    <a:pt x="27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137;p44"/>
            <p:cNvSpPr/>
            <p:nvPr/>
          </p:nvSpPr>
          <p:spPr>
            <a:xfrm>
              <a:off x="2438075" y="2767425"/>
              <a:ext cx="206000" cy="53050"/>
            </a:xfrm>
            <a:custGeom>
              <a:avLst/>
              <a:gdLst/>
              <a:ahLst/>
              <a:cxnLst/>
              <a:rect l="l" t="t" r="r" b="b"/>
              <a:pathLst>
                <a:path w="8240" h="2122" extrusionOk="0">
                  <a:moveTo>
                    <a:pt x="8236" y="0"/>
                  </a:moveTo>
                  <a:cubicBezTo>
                    <a:pt x="8137" y="0"/>
                    <a:pt x="6326" y="456"/>
                    <a:pt x="4108" y="1025"/>
                  </a:cubicBezTo>
                  <a:cubicBezTo>
                    <a:pt x="1834" y="1620"/>
                    <a:pt x="1" y="2108"/>
                    <a:pt x="1" y="2120"/>
                  </a:cubicBezTo>
                  <a:cubicBezTo>
                    <a:pt x="1" y="2121"/>
                    <a:pt x="2" y="2121"/>
                    <a:pt x="4" y="2121"/>
                  </a:cubicBezTo>
                  <a:cubicBezTo>
                    <a:pt x="92" y="2121"/>
                    <a:pt x="1914" y="1665"/>
                    <a:pt x="4132" y="1096"/>
                  </a:cubicBezTo>
                  <a:cubicBezTo>
                    <a:pt x="6394" y="501"/>
                    <a:pt x="8240" y="1"/>
                    <a:pt x="8240" y="1"/>
                  </a:cubicBezTo>
                  <a:cubicBezTo>
                    <a:pt x="8240" y="0"/>
                    <a:pt x="8238" y="0"/>
                    <a:pt x="82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138;p44"/>
            <p:cNvSpPr/>
            <p:nvPr/>
          </p:nvSpPr>
          <p:spPr>
            <a:xfrm>
              <a:off x="2155300" y="2979950"/>
              <a:ext cx="103625" cy="18800"/>
            </a:xfrm>
            <a:custGeom>
              <a:avLst/>
              <a:gdLst/>
              <a:ahLst/>
              <a:cxnLst/>
              <a:rect l="l" t="t" r="r" b="b"/>
              <a:pathLst>
                <a:path w="4145" h="752" extrusionOk="0">
                  <a:moveTo>
                    <a:pt x="4141" y="0"/>
                  </a:moveTo>
                  <a:cubicBezTo>
                    <a:pt x="4081" y="0"/>
                    <a:pt x="3177" y="163"/>
                    <a:pt x="2072" y="358"/>
                  </a:cubicBezTo>
                  <a:cubicBezTo>
                    <a:pt x="918" y="561"/>
                    <a:pt x="1" y="751"/>
                    <a:pt x="1" y="751"/>
                  </a:cubicBezTo>
                  <a:cubicBezTo>
                    <a:pt x="1" y="751"/>
                    <a:pt x="941" y="608"/>
                    <a:pt x="2084" y="406"/>
                  </a:cubicBezTo>
                  <a:cubicBezTo>
                    <a:pt x="3227" y="203"/>
                    <a:pt x="4144" y="25"/>
                    <a:pt x="4144" y="1"/>
                  </a:cubicBezTo>
                  <a:cubicBezTo>
                    <a:pt x="4144" y="1"/>
                    <a:pt x="4143" y="0"/>
                    <a:pt x="414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139;p44"/>
            <p:cNvSpPr/>
            <p:nvPr/>
          </p:nvSpPr>
          <p:spPr>
            <a:xfrm>
              <a:off x="2298775" y="2918350"/>
              <a:ext cx="234275" cy="37250"/>
            </a:xfrm>
            <a:custGeom>
              <a:avLst/>
              <a:gdLst/>
              <a:ahLst/>
              <a:cxnLst/>
              <a:rect l="l" t="t" r="r" b="b"/>
              <a:pathLst>
                <a:path w="9371" h="1490" extrusionOk="0">
                  <a:moveTo>
                    <a:pt x="9371" y="0"/>
                  </a:moveTo>
                  <a:cubicBezTo>
                    <a:pt x="9371" y="0"/>
                    <a:pt x="7263" y="298"/>
                    <a:pt x="4680" y="715"/>
                  </a:cubicBezTo>
                  <a:cubicBezTo>
                    <a:pt x="2096" y="1131"/>
                    <a:pt x="1" y="1477"/>
                    <a:pt x="1" y="1489"/>
                  </a:cubicBezTo>
                  <a:cubicBezTo>
                    <a:pt x="1" y="1489"/>
                    <a:pt x="3" y="1490"/>
                    <a:pt x="8" y="1490"/>
                  </a:cubicBezTo>
                  <a:cubicBezTo>
                    <a:pt x="148" y="1490"/>
                    <a:pt x="2198" y="1176"/>
                    <a:pt x="4692" y="774"/>
                  </a:cubicBezTo>
                  <a:cubicBezTo>
                    <a:pt x="7275" y="369"/>
                    <a:pt x="9371" y="12"/>
                    <a:pt x="937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140;p44"/>
            <p:cNvSpPr/>
            <p:nvPr/>
          </p:nvSpPr>
          <p:spPr>
            <a:xfrm>
              <a:off x="2532450" y="2926150"/>
              <a:ext cx="90800" cy="11500"/>
            </a:xfrm>
            <a:custGeom>
              <a:avLst/>
              <a:gdLst/>
              <a:ahLst/>
              <a:cxnLst/>
              <a:rect l="l" t="t" r="r" b="b"/>
              <a:pathLst>
                <a:path w="3632" h="460" extrusionOk="0">
                  <a:moveTo>
                    <a:pt x="3560" y="1"/>
                  </a:moveTo>
                  <a:cubicBezTo>
                    <a:pt x="3536" y="1"/>
                    <a:pt x="3512" y="4"/>
                    <a:pt x="3489" y="10"/>
                  </a:cubicBezTo>
                  <a:lnTo>
                    <a:pt x="3096" y="10"/>
                  </a:lnTo>
                  <a:cubicBezTo>
                    <a:pt x="2774" y="22"/>
                    <a:pt x="2322" y="57"/>
                    <a:pt x="1810" y="117"/>
                  </a:cubicBezTo>
                  <a:cubicBezTo>
                    <a:pt x="1298" y="188"/>
                    <a:pt x="845" y="260"/>
                    <a:pt x="524" y="331"/>
                  </a:cubicBezTo>
                  <a:cubicBezTo>
                    <a:pt x="357" y="355"/>
                    <a:pt x="226" y="391"/>
                    <a:pt x="143" y="415"/>
                  </a:cubicBezTo>
                  <a:lnTo>
                    <a:pt x="0" y="450"/>
                  </a:lnTo>
                  <a:cubicBezTo>
                    <a:pt x="24" y="456"/>
                    <a:pt x="48" y="459"/>
                    <a:pt x="71" y="459"/>
                  </a:cubicBezTo>
                  <a:cubicBezTo>
                    <a:pt x="95" y="459"/>
                    <a:pt x="119" y="456"/>
                    <a:pt x="143" y="450"/>
                  </a:cubicBezTo>
                  <a:lnTo>
                    <a:pt x="524" y="391"/>
                  </a:lnTo>
                  <a:cubicBezTo>
                    <a:pt x="845" y="331"/>
                    <a:pt x="1310" y="272"/>
                    <a:pt x="1810" y="200"/>
                  </a:cubicBezTo>
                  <a:cubicBezTo>
                    <a:pt x="2322" y="141"/>
                    <a:pt x="2774" y="93"/>
                    <a:pt x="3096" y="69"/>
                  </a:cubicBezTo>
                  <a:lnTo>
                    <a:pt x="3489" y="34"/>
                  </a:lnTo>
                  <a:cubicBezTo>
                    <a:pt x="3536" y="34"/>
                    <a:pt x="3584" y="22"/>
                    <a:pt x="3631" y="10"/>
                  </a:cubicBezTo>
                  <a:cubicBezTo>
                    <a:pt x="3608" y="4"/>
                    <a:pt x="3584" y="1"/>
                    <a:pt x="356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141;p44"/>
            <p:cNvSpPr/>
            <p:nvPr/>
          </p:nvSpPr>
          <p:spPr>
            <a:xfrm>
              <a:off x="2152025" y="3080275"/>
              <a:ext cx="196200" cy="42300"/>
            </a:xfrm>
            <a:custGeom>
              <a:avLst/>
              <a:gdLst/>
              <a:ahLst/>
              <a:cxnLst/>
              <a:rect l="l" t="t" r="r" b="b"/>
              <a:pathLst>
                <a:path w="7848" h="1692" extrusionOk="0">
                  <a:moveTo>
                    <a:pt x="7847" y="0"/>
                  </a:moveTo>
                  <a:lnTo>
                    <a:pt x="7847" y="0"/>
                  </a:lnTo>
                  <a:cubicBezTo>
                    <a:pt x="7823" y="12"/>
                    <a:pt x="7799" y="24"/>
                    <a:pt x="7776" y="36"/>
                  </a:cubicBezTo>
                  <a:lnTo>
                    <a:pt x="7549" y="131"/>
                  </a:lnTo>
                  <a:cubicBezTo>
                    <a:pt x="7505" y="150"/>
                    <a:pt x="7457" y="169"/>
                    <a:pt x="7405" y="189"/>
                  </a:cubicBezTo>
                  <a:lnTo>
                    <a:pt x="7405" y="189"/>
                  </a:lnTo>
                  <a:cubicBezTo>
                    <a:pt x="7452" y="173"/>
                    <a:pt x="7497" y="158"/>
                    <a:pt x="7537" y="143"/>
                  </a:cubicBezTo>
                  <a:lnTo>
                    <a:pt x="7776" y="60"/>
                  </a:lnTo>
                  <a:lnTo>
                    <a:pt x="7847" y="0"/>
                  </a:lnTo>
                  <a:close/>
                  <a:moveTo>
                    <a:pt x="7405" y="189"/>
                  </a:moveTo>
                  <a:cubicBezTo>
                    <a:pt x="7217" y="254"/>
                    <a:pt x="6977" y="334"/>
                    <a:pt x="6692" y="429"/>
                  </a:cubicBezTo>
                  <a:cubicBezTo>
                    <a:pt x="5752" y="750"/>
                    <a:pt x="4799" y="1000"/>
                    <a:pt x="3835" y="1203"/>
                  </a:cubicBezTo>
                  <a:cubicBezTo>
                    <a:pt x="2858" y="1393"/>
                    <a:pt x="1882" y="1536"/>
                    <a:pt x="906" y="1620"/>
                  </a:cubicBezTo>
                  <a:cubicBezTo>
                    <a:pt x="683" y="1640"/>
                    <a:pt x="484" y="1661"/>
                    <a:pt x="315" y="1675"/>
                  </a:cubicBezTo>
                  <a:lnTo>
                    <a:pt x="315" y="1675"/>
                  </a:lnTo>
                  <a:cubicBezTo>
                    <a:pt x="480" y="1667"/>
                    <a:pt x="673" y="1657"/>
                    <a:pt x="894" y="1643"/>
                  </a:cubicBezTo>
                  <a:cubicBezTo>
                    <a:pt x="2882" y="1501"/>
                    <a:pt x="4823" y="1108"/>
                    <a:pt x="6704" y="453"/>
                  </a:cubicBezTo>
                  <a:cubicBezTo>
                    <a:pt x="6983" y="350"/>
                    <a:pt x="7219" y="263"/>
                    <a:pt x="7405" y="189"/>
                  </a:cubicBezTo>
                  <a:close/>
                  <a:moveTo>
                    <a:pt x="315" y="1675"/>
                  </a:moveTo>
                  <a:cubicBezTo>
                    <a:pt x="195" y="1681"/>
                    <a:pt x="91" y="1686"/>
                    <a:pt x="1" y="1691"/>
                  </a:cubicBezTo>
                  <a:cubicBezTo>
                    <a:pt x="90" y="1691"/>
                    <a:pt x="195" y="1685"/>
                    <a:pt x="315" y="1675"/>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142;p44"/>
            <p:cNvSpPr/>
            <p:nvPr/>
          </p:nvSpPr>
          <p:spPr>
            <a:xfrm>
              <a:off x="2324675" y="3034725"/>
              <a:ext cx="298275" cy="69075"/>
            </a:xfrm>
            <a:custGeom>
              <a:avLst/>
              <a:gdLst/>
              <a:ahLst/>
              <a:cxnLst/>
              <a:rect l="l" t="t" r="r" b="b"/>
              <a:pathLst>
                <a:path w="11931" h="2763" extrusionOk="0">
                  <a:moveTo>
                    <a:pt x="11931" y="1"/>
                  </a:moveTo>
                  <a:lnTo>
                    <a:pt x="11811" y="24"/>
                  </a:lnTo>
                  <a:lnTo>
                    <a:pt x="11478" y="132"/>
                  </a:lnTo>
                  <a:lnTo>
                    <a:pt x="10216" y="513"/>
                  </a:lnTo>
                  <a:cubicBezTo>
                    <a:pt x="9144" y="822"/>
                    <a:pt x="7668" y="1227"/>
                    <a:pt x="6013" y="1620"/>
                  </a:cubicBezTo>
                  <a:cubicBezTo>
                    <a:pt x="4370" y="2001"/>
                    <a:pt x="2858" y="2287"/>
                    <a:pt x="1763" y="2477"/>
                  </a:cubicBezTo>
                  <a:lnTo>
                    <a:pt x="477" y="2680"/>
                  </a:lnTo>
                  <a:lnTo>
                    <a:pt x="120" y="2739"/>
                  </a:lnTo>
                  <a:lnTo>
                    <a:pt x="0" y="2763"/>
                  </a:lnTo>
                  <a:lnTo>
                    <a:pt x="120" y="2763"/>
                  </a:lnTo>
                  <a:lnTo>
                    <a:pt x="477" y="2715"/>
                  </a:lnTo>
                  <a:cubicBezTo>
                    <a:pt x="786" y="2680"/>
                    <a:pt x="1239" y="2620"/>
                    <a:pt x="1786" y="2525"/>
                  </a:cubicBezTo>
                  <a:cubicBezTo>
                    <a:pt x="2882" y="2358"/>
                    <a:pt x="4406" y="2084"/>
                    <a:pt x="6049" y="1691"/>
                  </a:cubicBezTo>
                  <a:cubicBezTo>
                    <a:pt x="7680" y="1310"/>
                    <a:pt x="9156" y="882"/>
                    <a:pt x="10228" y="560"/>
                  </a:cubicBezTo>
                  <a:cubicBezTo>
                    <a:pt x="10752" y="405"/>
                    <a:pt x="11180" y="263"/>
                    <a:pt x="11478" y="155"/>
                  </a:cubicBezTo>
                  <a:lnTo>
                    <a:pt x="11811" y="48"/>
                  </a:lnTo>
                  <a:cubicBezTo>
                    <a:pt x="11859" y="36"/>
                    <a:pt x="11895" y="13"/>
                    <a:pt x="1193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143;p44"/>
            <p:cNvSpPr/>
            <p:nvPr/>
          </p:nvSpPr>
          <p:spPr>
            <a:xfrm>
              <a:off x="2146975" y="3170750"/>
              <a:ext cx="352150" cy="22300"/>
            </a:xfrm>
            <a:custGeom>
              <a:avLst/>
              <a:gdLst/>
              <a:ahLst/>
              <a:cxnLst/>
              <a:rect l="l" t="t" r="r" b="b"/>
              <a:pathLst>
                <a:path w="14086" h="892" extrusionOk="0">
                  <a:moveTo>
                    <a:pt x="14086" y="1"/>
                  </a:moveTo>
                  <a:lnTo>
                    <a:pt x="13943" y="25"/>
                  </a:lnTo>
                  <a:lnTo>
                    <a:pt x="13526" y="84"/>
                  </a:lnTo>
                  <a:cubicBezTo>
                    <a:pt x="13169" y="132"/>
                    <a:pt x="12657" y="203"/>
                    <a:pt x="12014" y="287"/>
                  </a:cubicBezTo>
                  <a:cubicBezTo>
                    <a:pt x="10728" y="441"/>
                    <a:pt x="8966" y="644"/>
                    <a:pt x="6989" y="739"/>
                  </a:cubicBezTo>
                  <a:cubicBezTo>
                    <a:pt x="5502" y="802"/>
                    <a:pt x="4116" y="831"/>
                    <a:pt x="2973" y="831"/>
                  </a:cubicBezTo>
                  <a:cubicBezTo>
                    <a:pt x="2606" y="831"/>
                    <a:pt x="2265" y="828"/>
                    <a:pt x="1953" y="822"/>
                  </a:cubicBezTo>
                  <a:cubicBezTo>
                    <a:pt x="1310" y="822"/>
                    <a:pt x="786" y="787"/>
                    <a:pt x="429" y="787"/>
                  </a:cubicBezTo>
                  <a:lnTo>
                    <a:pt x="0" y="787"/>
                  </a:lnTo>
                  <a:lnTo>
                    <a:pt x="429" y="810"/>
                  </a:lnTo>
                  <a:cubicBezTo>
                    <a:pt x="786" y="834"/>
                    <a:pt x="1310" y="858"/>
                    <a:pt x="1953" y="870"/>
                  </a:cubicBezTo>
                  <a:cubicBezTo>
                    <a:pt x="2424" y="883"/>
                    <a:pt x="2961" y="891"/>
                    <a:pt x="3550" y="891"/>
                  </a:cubicBezTo>
                  <a:cubicBezTo>
                    <a:pt x="4570" y="891"/>
                    <a:pt x="5744" y="866"/>
                    <a:pt x="6989" y="799"/>
                  </a:cubicBezTo>
                  <a:cubicBezTo>
                    <a:pt x="8966" y="691"/>
                    <a:pt x="10728" y="501"/>
                    <a:pt x="12014" y="322"/>
                  </a:cubicBezTo>
                  <a:cubicBezTo>
                    <a:pt x="12657" y="239"/>
                    <a:pt x="13169" y="168"/>
                    <a:pt x="13526" y="108"/>
                  </a:cubicBezTo>
                  <a:lnTo>
                    <a:pt x="13943" y="37"/>
                  </a:lnTo>
                  <a:lnTo>
                    <a:pt x="1408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144;p44"/>
            <p:cNvSpPr/>
            <p:nvPr/>
          </p:nvSpPr>
          <p:spPr>
            <a:xfrm>
              <a:off x="2515175" y="3150400"/>
              <a:ext cx="112525" cy="3725"/>
            </a:xfrm>
            <a:custGeom>
              <a:avLst/>
              <a:gdLst/>
              <a:ahLst/>
              <a:cxnLst/>
              <a:rect l="l" t="t" r="r" b="b"/>
              <a:pathLst>
                <a:path w="4501" h="149" extrusionOk="0">
                  <a:moveTo>
                    <a:pt x="2802" y="0"/>
                  </a:moveTo>
                  <a:cubicBezTo>
                    <a:pt x="2631" y="0"/>
                    <a:pt x="2451" y="2"/>
                    <a:pt x="2263" y="5"/>
                  </a:cubicBezTo>
                  <a:cubicBezTo>
                    <a:pt x="1620" y="17"/>
                    <a:pt x="1060" y="41"/>
                    <a:pt x="655" y="77"/>
                  </a:cubicBezTo>
                  <a:lnTo>
                    <a:pt x="179" y="124"/>
                  </a:lnTo>
                  <a:cubicBezTo>
                    <a:pt x="120" y="124"/>
                    <a:pt x="60" y="136"/>
                    <a:pt x="0" y="148"/>
                  </a:cubicBezTo>
                  <a:lnTo>
                    <a:pt x="179" y="148"/>
                  </a:lnTo>
                  <a:lnTo>
                    <a:pt x="655" y="124"/>
                  </a:lnTo>
                  <a:cubicBezTo>
                    <a:pt x="1072" y="100"/>
                    <a:pt x="1620" y="65"/>
                    <a:pt x="2251" y="65"/>
                  </a:cubicBezTo>
                  <a:lnTo>
                    <a:pt x="4322" y="65"/>
                  </a:lnTo>
                  <a:cubicBezTo>
                    <a:pt x="4352" y="71"/>
                    <a:pt x="4382" y="74"/>
                    <a:pt x="4412" y="74"/>
                  </a:cubicBezTo>
                  <a:cubicBezTo>
                    <a:pt x="4441" y="74"/>
                    <a:pt x="4471" y="71"/>
                    <a:pt x="4501" y="65"/>
                  </a:cubicBezTo>
                  <a:lnTo>
                    <a:pt x="4358" y="53"/>
                  </a:lnTo>
                  <a:lnTo>
                    <a:pt x="3870" y="17"/>
                  </a:lnTo>
                  <a:cubicBezTo>
                    <a:pt x="3575" y="9"/>
                    <a:pt x="3215" y="0"/>
                    <a:pt x="280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145;p44"/>
            <p:cNvSpPr/>
            <p:nvPr/>
          </p:nvSpPr>
          <p:spPr>
            <a:xfrm>
              <a:off x="2019575" y="2831125"/>
              <a:ext cx="128625" cy="23275"/>
            </a:xfrm>
            <a:custGeom>
              <a:avLst/>
              <a:gdLst/>
              <a:ahLst/>
              <a:cxnLst/>
              <a:rect l="l" t="t" r="r" b="b"/>
              <a:pathLst>
                <a:path w="5145" h="931" extrusionOk="0">
                  <a:moveTo>
                    <a:pt x="5140" y="0"/>
                  </a:moveTo>
                  <a:cubicBezTo>
                    <a:pt x="5064" y="0"/>
                    <a:pt x="3947" y="187"/>
                    <a:pt x="2572" y="429"/>
                  </a:cubicBezTo>
                  <a:cubicBezTo>
                    <a:pt x="1144" y="691"/>
                    <a:pt x="1" y="906"/>
                    <a:pt x="1" y="930"/>
                  </a:cubicBezTo>
                  <a:cubicBezTo>
                    <a:pt x="1" y="930"/>
                    <a:pt x="2" y="930"/>
                    <a:pt x="4" y="930"/>
                  </a:cubicBezTo>
                  <a:cubicBezTo>
                    <a:pt x="69" y="930"/>
                    <a:pt x="1186" y="743"/>
                    <a:pt x="2572" y="501"/>
                  </a:cubicBezTo>
                  <a:cubicBezTo>
                    <a:pt x="3989" y="239"/>
                    <a:pt x="5144" y="25"/>
                    <a:pt x="5144" y="1"/>
                  </a:cubicBezTo>
                  <a:cubicBezTo>
                    <a:pt x="5144" y="0"/>
                    <a:pt x="5142" y="0"/>
                    <a:pt x="514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146;p44"/>
            <p:cNvSpPr/>
            <p:nvPr/>
          </p:nvSpPr>
          <p:spPr>
            <a:xfrm>
              <a:off x="2023750" y="2957250"/>
              <a:ext cx="119975" cy="11825"/>
            </a:xfrm>
            <a:custGeom>
              <a:avLst/>
              <a:gdLst/>
              <a:ahLst/>
              <a:cxnLst/>
              <a:rect l="l" t="t" r="r" b="b"/>
              <a:pathLst>
                <a:path w="4799" h="473" extrusionOk="0">
                  <a:moveTo>
                    <a:pt x="4765" y="0"/>
                  </a:moveTo>
                  <a:cubicBezTo>
                    <a:pt x="4573" y="0"/>
                    <a:pt x="3589" y="89"/>
                    <a:pt x="2393" y="206"/>
                  </a:cubicBezTo>
                  <a:cubicBezTo>
                    <a:pt x="1072" y="326"/>
                    <a:pt x="0" y="445"/>
                    <a:pt x="0" y="468"/>
                  </a:cubicBezTo>
                  <a:cubicBezTo>
                    <a:pt x="0" y="471"/>
                    <a:pt x="12" y="472"/>
                    <a:pt x="34" y="472"/>
                  </a:cubicBezTo>
                  <a:cubicBezTo>
                    <a:pt x="228" y="472"/>
                    <a:pt x="1221" y="383"/>
                    <a:pt x="2405" y="266"/>
                  </a:cubicBezTo>
                  <a:cubicBezTo>
                    <a:pt x="3727" y="147"/>
                    <a:pt x="4798" y="16"/>
                    <a:pt x="4798" y="4"/>
                  </a:cubicBezTo>
                  <a:cubicBezTo>
                    <a:pt x="4798" y="2"/>
                    <a:pt x="4787" y="0"/>
                    <a:pt x="47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147;p44"/>
            <p:cNvSpPr/>
            <p:nvPr/>
          </p:nvSpPr>
          <p:spPr>
            <a:xfrm>
              <a:off x="2030300" y="3058425"/>
              <a:ext cx="124425" cy="4250"/>
            </a:xfrm>
            <a:custGeom>
              <a:avLst/>
              <a:gdLst/>
              <a:ahLst/>
              <a:cxnLst/>
              <a:rect l="l" t="t" r="r" b="b"/>
              <a:pathLst>
                <a:path w="4977" h="170" extrusionOk="0">
                  <a:moveTo>
                    <a:pt x="4801" y="1"/>
                  </a:moveTo>
                  <a:cubicBezTo>
                    <a:pt x="4435" y="1"/>
                    <a:pt x="3535" y="16"/>
                    <a:pt x="2489" y="53"/>
                  </a:cubicBezTo>
                  <a:cubicBezTo>
                    <a:pt x="1107" y="89"/>
                    <a:pt x="0" y="136"/>
                    <a:pt x="0" y="160"/>
                  </a:cubicBezTo>
                  <a:cubicBezTo>
                    <a:pt x="0" y="167"/>
                    <a:pt x="87" y="170"/>
                    <a:pt x="241" y="170"/>
                  </a:cubicBezTo>
                  <a:cubicBezTo>
                    <a:pt x="640" y="170"/>
                    <a:pt x="1493" y="150"/>
                    <a:pt x="2489" y="124"/>
                  </a:cubicBezTo>
                  <a:cubicBezTo>
                    <a:pt x="3858" y="77"/>
                    <a:pt x="4977" y="29"/>
                    <a:pt x="4977" y="5"/>
                  </a:cubicBezTo>
                  <a:cubicBezTo>
                    <a:pt x="4977" y="2"/>
                    <a:pt x="4915" y="1"/>
                    <a:pt x="480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148;p44"/>
            <p:cNvSpPr/>
            <p:nvPr/>
          </p:nvSpPr>
          <p:spPr>
            <a:xfrm>
              <a:off x="2019575" y="3155275"/>
              <a:ext cx="111650" cy="28300"/>
            </a:xfrm>
            <a:custGeom>
              <a:avLst/>
              <a:gdLst/>
              <a:ahLst/>
              <a:cxnLst/>
              <a:rect l="l" t="t" r="r" b="b"/>
              <a:pathLst>
                <a:path w="4466" h="1132" extrusionOk="0">
                  <a:moveTo>
                    <a:pt x="1" y="1"/>
                  </a:moveTo>
                  <a:lnTo>
                    <a:pt x="1" y="1"/>
                  </a:lnTo>
                  <a:cubicBezTo>
                    <a:pt x="48" y="36"/>
                    <a:pt x="96" y="60"/>
                    <a:pt x="155" y="84"/>
                  </a:cubicBezTo>
                  <a:cubicBezTo>
                    <a:pt x="262" y="144"/>
                    <a:pt x="417" y="215"/>
                    <a:pt x="608" y="298"/>
                  </a:cubicBezTo>
                  <a:cubicBezTo>
                    <a:pt x="1620" y="727"/>
                    <a:pt x="2691" y="1001"/>
                    <a:pt x="3787" y="1096"/>
                  </a:cubicBezTo>
                  <a:cubicBezTo>
                    <a:pt x="4001" y="1132"/>
                    <a:pt x="4168" y="1132"/>
                    <a:pt x="4287" y="1132"/>
                  </a:cubicBezTo>
                  <a:lnTo>
                    <a:pt x="4465" y="1132"/>
                  </a:lnTo>
                  <a:cubicBezTo>
                    <a:pt x="4406" y="1120"/>
                    <a:pt x="4334" y="1108"/>
                    <a:pt x="4275" y="1108"/>
                  </a:cubicBezTo>
                  <a:lnTo>
                    <a:pt x="3787" y="1060"/>
                  </a:lnTo>
                  <a:cubicBezTo>
                    <a:pt x="3239" y="989"/>
                    <a:pt x="2703" y="894"/>
                    <a:pt x="2179" y="763"/>
                  </a:cubicBezTo>
                  <a:cubicBezTo>
                    <a:pt x="1656" y="620"/>
                    <a:pt x="1132" y="453"/>
                    <a:pt x="632" y="251"/>
                  </a:cubicBezTo>
                  <a:cubicBezTo>
                    <a:pt x="429" y="179"/>
                    <a:pt x="274" y="108"/>
                    <a:pt x="167" y="60"/>
                  </a:cubicBezTo>
                  <a:cubicBezTo>
                    <a:pt x="120" y="36"/>
                    <a:pt x="60" y="13"/>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149;p44"/>
            <p:cNvSpPr/>
            <p:nvPr/>
          </p:nvSpPr>
          <p:spPr>
            <a:xfrm>
              <a:off x="2017200" y="3218375"/>
              <a:ext cx="120575" cy="56575"/>
            </a:xfrm>
            <a:custGeom>
              <a:avLst/>
              <a:gdLst/>
              <a:ahLst/>
              <a:cxnLst/>
              <a:rect l="l" t="t" r="r" b="b"/>
              <a:pathLst>
                <a:path w="4823" h="2263" extrusionOk="0">
                  <a:moveTo>
                    <a:pt x="4822" y="1"/>
                  </a:moveTo>
                  <a:lnTo>
                    <a:pt x="4822" y="1"/>
                  </a:lnTo>
                  <a:cubicBezTo>
                    <a:pt x="4763" y="25"/>
                    <a:pt x="4703" y="60"/>
                    <a:pt x="4644" y="96"/>
                  </a:cubicBezTo>
                  <a:cubicBezTo>
                    <a:pt x="4525" y="179"/>
                    <a:pt x="4370" y="287"/>
                    <a:pt x="4156" y="418"/>
                  </a:cubicBezTo>
                  <a:cubicBezTo>
                    <a:pt x="3096" y="1084"/>
                    <a:pt x="1941" y="1632"/>
                    <a:pt x="750" y="2025"/>
                  </a:cubicBezTo>
                  <a:cubicBezTo>
                    <a:pt x="524" y="2096"/>
                    <a:pt x="334" y="2156"/>
                    <a:pt x="203" y="2192"/>
                  </a:cubicBezTo>
                  <a:cubicBezTo>
                    <a:pt x="131" y="2215"/>
                    <a:pt x="60" y="2239"/>
                    <a:pt x="0" y="2263"/>
                  </a:cubicBezTo>
                  <a:cubicBezTo>
                    <a:pt x="72" y="2251"/>
                    <a:pt x="131" y="2239"/>
                    <a:pt x="203" y="2215"/>
                  </a:cubicBezTo>
                  <a:cubicBezTo>
                    <a:pt x="334" y="2192"/>
                    <a:pt x="524" y="2132"/>
                    <a:pt x="762" y="2072"/>
                  </a:cubicBezTo>
                  <a:cubicBezTo>
                    <a:pt x="1370" y="1882"/>
                    <a:pt x="1953" y="1656"/>
                    <a:pt x="2536" y="1382"/>
                  </a:cubicBezTo>
                  <a:cubicBezTo>
                    <a:pt x="3108" y="1108"/>
                    <a:pt x="3656" y="799"/>
                    <a:pt x="4179" y="453"/>
                  </a:cubicBezTo>
                  <a:cubicBezTo>
                    <a:pt x="4382" y="322"/>
                    <a:pt x="4548" y="215"/>
                    <a:pt x="4656" y="132"/>
                  </a:cubicBezTo>
                  <a:cubicBezTo>
                    <a:pt x="4715" y="84"/>
                    <a:pt x="4775" y="48"/>
                    <a:pt x="482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150;p44"/>
            <p:cNvSpPr/>
            <p:nvPr/>
          </p:nvSpPr>
          <p:spPr>
            <a:xfrm>
              <a:off x="2218125" y="2612050"/>
              <a:ext cx="11925" cy="630775"/>
            </a:xfrm>
            <a:custGeom>
              <a:avLst/>
              <a:gdLst/>
              <a:ahLst/>
              <a:cxnLst/>
              <a:rect l="l" t="t" r="r" b="b"/>
              <a:pathLst>
                <a:path w="477" h="25231" extrusionOk="0">
                  <a:moveTo>
                    <a:pt x="0" y="1"/>
                  </a:moveTo>
                  <a:cubicBezTo>
                    <a:pt x="0" y="1"/>
                    <a:pt x="0" y="72"/>
                    <a:pt x="0" y="251"/>
                  </a:cubicBezTo>
                  <a:cubicBezTo>
                    <a:pt x="12" y="441"/>
                    <a:pt x="36" y="691"/>
                    <a:pt x="36" y="989"/>
                  </a:cubicBezTo>
                  <a:cubicBezTo>
                    <a:pt x="71" y="1644"/>
                    <a:pt x="119" y="2561"/>
                    <a:pt x="167" y="3692"/>
                  </a:cubicBezTo>
                  <a:cubicBezTo>
                    <a:pt x="262" y="5978"/>
                    <a:pt x="357" y="9133"/>
                    <a:pt x="381" y="12610"/>
                  </a:cubicBezTo>
                  <a:cubicBezTo>
                    <a:pt x="405" y="16098"/>
                    <a:pt x="357" y="19253"/>
                    <a:pt x="286" y="21527"/>
                  </a:cubicBezTo>
                  <a:cubicBezTo>
                    <a:pt x="250" y="22658"/>
                    <a:pt x="226" y="23599"/>
                    <a:pt x="202" y="24242"/>
                  </a:cubicBezTo>
                  <a:cubicBezTo>
                    <a:pt x="191" y="24540"/>
                    <a:pt x="179" y="24801"/>
                    <a:pt x="179" y="24968"/>
                  </a:cubicBezTo>
                  <a:lnTo>
                    <a:pt x="179" y="25230"/>
                  </a:lnTo>
                  <a:cubicBezTo>
                    <a:pt x="179" y="25230"/>
                    <a:pt x="191" y="25135"/>
                    <a:pt x="191" y="24980"/>
                  </a:cubicBezTo>
                  <a:lnTo>
                    <a:pt x="226" y="24254"/>
                  </a:lnTo>
                  <a:cubicBezTo>
                    <a:pt x="250" y="23611"/>
                    <a:pt x="298" y="22694"/>
                    <a:pt x="333" y="21551"/>
                  </a:cubicBezTo>
                  <a:cubicBezTo>
                    <a:pt x="405" y="19265"/>
                    <a:pt x="476" y="16110"/>
                    <a:pt x="441" y="12621"/>
                  </a:cubicBezTo>
                  <a:cubicBezTo>
                    <a:pt x="417" y="9145"/>
                    <a:pt x="310" y="5990"/>
                    <a:pt x="202" y="3704"/>
                  </a:cubicBezTo>
                  <a:cubicBezTo>
                    <a:pt x="155" y="2561"/>
                    <a:pt x="107" y="1644"/>
                    <a:pt x="60" y="1001"/>
                  </a:cubicBezTo>
                  <a:cubicBezTo>
                    <a:pt x="60" y="679"/>
                    <a:pt x="48" y="418"/>
                    <a:pt x="24" y="251"/>
                  </a:cubicBezTo>
                  <a:cubicBezTo>
                    <a:pt x="0" y="84"/>
                    <a:pt x="0" y="1"/>
                    <a:pt x="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151;p44"/>
            <p:cNvSpPr/>
            <p:nvPr/>
          </p:nvSpPr>
          <p:spPr>
            <a:xfrm>
              <a:off x="2338075" y="2583175"/>
              <a:ext cx="27100" cy="210175"/>
            </a:xfrm>
            <a:custGeom>
              <a:avLst/>
              <a:gdLst/>
              <a:ahLst/>
              <a:cxnLst/>
              <a:rect l="l" t="t" r="r" b="b"/>
              <a:pathLst>
                <a:path w="1084" h="8407" extrusionOk="0">
                  <a:moveTo>
                    <a:pt x="24" y="1"/>
                  </a:moveTo>
                  <a:cubicBezTo>
                    <a:pt x="0" y="1"/>
                    <a:pt x="215" y="1894"/>
                    <a:pt x="512" y="4216"/>
                  </a:cubicBezTo>
                  <a:cubicBezTo>
                    <a:pt x="798" y="6526"/>
                    <a:pt x="1048" y="8407"/>
                    <a:pt x="1072" y="8407"/>
                  </a:cubicBezTo>
                  <a:cubicBezTo>
                    <a:pt x="1084" y="8407"/>
                    <a:pt x="869" y="6526"/>
                    <a:pt x="572" y="4204"/>
                  </a:cubicBezTo>
                  <a:cubicBezTo>
                    <a:pt x="286" y="1882"/>
                    <a:pt x="36" y="1"/>
                    <a:pt x="2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152;p44"/>
            <p:cNvSpPr/>
            <p:nvPr/>
          </p:nvSpPr>
          <p:spPr>
            <a:xfrm>
              <a:off x="2342225" y="2825475"/>
              <a:ext cx="9550" cy="63125"/>
            </a:xfrm>
            <a:custGeom>
              <a:avLst/>
              <a:gdLst/>
              <a:ahLst/>
              <a:cxnLst/>
              <a:rect l="l" t="t" r="r" b="b"/>
              <a:pathLst>
                <a:path w="382" h="2525" extrusionOk="0">
                  <a:moveTo>
                    <a:pt x="13" y="1"/>
                  </a:moveTo>
                  <a:cubicBezTo>
                    <a:pt x="1" y="1"/>
                    <a:pt x="60" y="572"/>
                    <a:pt x="168" y="1263"/>
                  </a:cubicBezTo>
                  <a:cubicBezTo>
                    <a:pt x="215" y="1691"/>
                    <a:pt x="287" y="2108"/>
                    <a:pt x="382" y="2525"/>
                  </a:cubicBezTo>
                  <a:cubicBezTo>
                    <a:pt x="358" y="2096"/>
                    <a:pt x="310" y="1679"/>
                    <a:pt x="227" y="1251"/>
                  </a:cubicBezTo>
                  <a:cubicBezTo>
                    <a:pt x="180" y="834"/>
                    <a:pt x="108" y="417"/>
                    <a:pt x="1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153;p44"/>
            <p:cNvSpPr/>
            <p:nvPr/>
          </p:nvSpPr>
          <p:spPr>
            <a:xfrm>
              <a:off x="2382725" y="2879950"/>
              <a:ext cx="2400" cy="181600"/>
            </a:xfrm>
            <a:custGeom>
              <a:avLst/>
              <a:gdLst/>
              <a:ahLst/>
              <a:cxnLst/>
              <a:rect l="l" t="t" r="r" b="b"/>
              <a:pathLst>
                <a:path w="96" h="7264" extrusionOk="0">
                  <a:moveTo>
                    <a:pt x="12" y="0"/>
                  </a:moveTo>
                  <a:cubicBezTo>
                    <a:pt x="0" y="0"/>
                    <a:pt x="0" y="1632"/>
                    <a:pt x="12" y="3632"/>
                  </a:cubicBezTo>
                  <a:cubicBezTo>
                    <a:pt x="36" y="5632"/>
                    <a:pt x="60" y="7263"/>
                    <a:pt x="84" y="7263"/>
                  </a:cubicBezTo>
                  <a:cubicBezTo>
                    <a:pt x="95" y="7263"/>
                    <a:pt x="95" y="5644"/>
                    <a:pt x="84" y="3632"/>
                  </a:cubicBezTo>
                  <a:cubicBezTo>
                    <a:pt x="60" y="1632"/>
                    <a:pt x="36" y="0"/>
                    <a:pt x="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154;p44"/>
            <p:cNvSpPr/>
            <p:nvPr/>
          </p:nvSpPr>
          <p:spPr>
            <a:xfrm>
              <a:off x="2359200" y="3075800"/>
              <a:ext cx="23550" cy="164325"/>
            </a:xfrm>
            <a:custGeom>
              <a:avLst/>
              <a:gdLst/>
              <a:ahLst/>
              <a:cxnLst/>
              <a:rect l="l" t="t" r="r" b="b"/>
              <a:pathLst>
                <a:path w="942" h="6573" extrusionOk="0">
                  <a:moveTo>
                    <a:pt x="24" y="1"/>
                  </a:moveTo>
                  <a:cubicBezTo>
                    <a:pt x="1" y="13"/>
                    <a:pt x="191" y="1477"/>
                    <a:pt x="441" y="3299"/>
                  </a:cubicBezTo>
                  <a:cubicBezTo>
                    <a:pt x="691" y="5109"/>
                    <a:pt x="905" y="6573"/>
                    <a:pt x="917" y="6573"/>
                  </a:cubicBezTo>
                  <a:cubicBezTo>
                    <a:pt x="941" y="6561"/>
                    <a:pt x="751" y="5097"/>
                    <a:pt x="501" y="3287"/>
                  </a:cubicBezTo>
                  <a:cubicBezTo>
                    <a:pt x="263" y="1477"/>
                    <a:pt x="48" y="1"/>
                    <a:pt x="2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155;p44"/>
            <p:cNvSpPr/>
            <p:nvPr/>
          </p:nvSpPr>
          <p:spPr>
            <a:xfrm>
              <a:off x="2487200" y="2557300"/>
              <a:ext cx="53900" cy="336950"/>
            </a:xfrm>
            <a:custGeom>
              <a:avLst/>
              <a:gdLst/>
              <a:ahLst/>
              <a:cxnLst/>
              <a:rect l="l" t="t" r="r" b="b"/>
              <a:pathLst>
                <a:path w="2156" h="13478" extrusionOk="0">
                  <a:moveTo>
                    <a:pt x="12" y="0"/>
                  </a:moveTo>
                  <a:cubicBezTo>
                    <a:pt x="0" y="0"/>
                    <a:pt x="465" y="3036"/>
                    <a:pt x="1048" y="6751"/>
                  </a:cubicBezTo>
                  <a:cubicBezTo>
                    <a:pt x="1643" y="10466"/>
                    <a:pt x="2131" y="13478"/>
                    <a:pt x="2155" y="13478"/>
                  </a:cubicBezTo>
                  <a:cubicBezTo>
                    <a:pt x="2155" y="13478"/>
                    <a:pt x="1703" y="10442"/>
                    <a:pt x="1119" y="6727"/>
                  </a:cubicBezTo>
                  <a:cubicBezTo>
                    <a:pt x="524" y="3012"/>
                    <a:pt x="36" y="0"/>
                    <a:pt x="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156;p44"/>
            <p:cNvSpPr/>
            <p:nvPr/>
          </p:nvSpPr>
          <p:spPr>
            <a:xfrm>
              <a:off x="2503575" y="2963600"/>
              <a:ext cx="17875" cy="149725"/>
            </a:xfrm>
            <a:custGeom>
              <a:avLst/>
              <a:gdLst/>
              <a:ahLst/>
              <a:cxnLst/>
              <a:rect l="l" t="t" r="r" b="b"/>
              <a:pathLst>
                <a:path w="715" h="5989" extrusionOk="0">
                  <a:moveTo>
                    <a:pt x="0" y="0"/>
                  </a:moveTo>
                  <a:cubicBezTo>
                    <a:pt x="0" y="1"/>
                    <a:pt x="131" y="1346"/>
                    <a:pt x="322" y="3000"/>
                  </a:cubicBezTo>
                  <a:cubicBezTo>
                    <a:pt x="512" y="4655"/>
                    <a:pt x="679" y="5989"/>
                    <a:pt x="703" y="5989"/>
                  </a:cubicBezTo>
                  <a:cubicBezTo>
                    <a:pt x="714" y="5989"/>
                    <a:pt x="572" y="4644"/>
                    <a:pt x="381" y="2989"/>
                  </a:cubicBezTo>
                  <a:cubicBezTo>
                    <a:pt x="191" y="1334"/>
                    <a:pt x="0" y="1"/>
                    <a:pt x="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157;p44"/>
            <p:cNvSpPr/>
            <p:nvPr/>
          </p:nvSpPr>
          <p:spPr>
            <a:xfrm>
              <a:off x="2616975" y="2459650"/>
              <a:ext cx="259275" cy="93775"/>
            </a:xfrm>
            <a:custGeom>
              <a:avLst/>
              <a:gdLst/>
              <a:ahLst/>
              <a:cxnLst/>
              <a:rect l="l" t="t" r="r" b="b"/>
              <a:pathLst>
                <a:path w="10371" h="3751" extrusionOk="0">
                  <a:moveTo>
                    <a:pt x="10371" y="1"/>
                  </a:moveTo>
                  <a:lnTo>
                    <a:pt x="10264" y="84"/>
                  </a:lnTo>
                  <a:lnTo>
                    <a:pt x="10002" y="287"/>
                  </a:lnTo>
                  <a:cubicBezTo>
                    <a:pt x="9787" y="465"/>
                    <a:pt x="9454" y="715"/>
                    <a:pt x="9037" y="1001"/>
                  </a:cubicBezTo>
                  <a:cubicBezTo>
                    <a:pt x="8549" y="1334"/>
                    <a:pt x="8037" y="1632"/>
                    <a:pt x="7501" y="1918"/>
                  </a:cubicBezTo>
                  <a:cubicBezTo>
                    <a:pt x="6858" y="2251"/>
                    <a:pt x="6192" y="2549"/>
                    <a:pt x="5501" y="2799"/>
                  </a:cubicBezTo>
                  <a:cubicBezTo>
                    <a:pt x="4822" y="3037"/>
                    <a:pt x="4120" y="3239"/>
                    <a:pt x="3406" y="3394"/>
                  </a:cubicBezTo>
                  <a:cubicBezTo>
                    <a:pt x="2822" y="3525"/>
                    <a:pt x="2227" y="3608"/>
                    <a:pt x="1632" y="3668"/>
                  </a:cubicBezTo>
                  <a:cubicBezTo>
                    <a:pt x="1131" y="3716"/>
                    <a:pt x="715" y="3739"/>
                    <a:pt x="429" y="3739"/>
                  </a:cubicBezTo>
                  <a:lnTo>
                    <a:pt x="0" y="3739"/>
                  </a:lnTo>
                  <a:cubicBezTo>
                    <a:pt x="174" y="3747"/>
                    <a:pt x="347" y="3751"/>
                    <a:pt x="521" y="3751"/>
                  </a:cubicBezTo>
                  <a:cubicBezTo>
                    <a:pt x="895" y="3751"/>
                    <a:pt x="1269" y="3732"/>
                    <a:pt x="1643" y="3692"/>
                  </a:cubicBezTo>
                  <a:cubicBezTo>
                    <a:pt x="2239" y="3644"/>
                    <a:pt x="2834" y="3561"/>
                    <a:pt x="3417" y="3442"/>
                  </a:cubicBezTo>
                  <a:cubicBezTo>
                    <a:pt x="4144" y="3287"/>
                    <a:pt x="4846" y="3085"/>
                    <a:pt x="5537" y="2846"/>
                  </a:cubicBezTo>
                  <a:cubicBezTo>
                    <a:pt x="6227" y="2596"/>
                    <a:pt x="6894" y="2299"/>
                    <a:pt x="7537" y="1953"/>
                  </a:cubicBezTo>
                  <a:cubicBezTo>
                    <a:pt x="8073" y="1680"/>
                    <a:pt x="8585" y="1358"/>
                    <a:pt x="9085" y="1025"/>
                  </a:cubicBezTo>
                  <a:cubicBezTo>
                    <a:pt x="9537" y="715"/>
                    <a:pt x="9966" y="370"/>
                    <a:pt x="1037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158;p44"/>
            <p:cNvSpPr/>
            <p:nvPr/>
          </p:nvSpPr>
          <p:spPr>
            <a:xfrm>
              <a:off x="2876825" y="2253675"/>
              <a:ext cx="10750" cy="206000"/>
            </a:xfrm>
            <a:custGeom>
              <a:avLst/>
              <a:gdLst/>
              <a:ahLst/>
              <a:cxnLst/>
              <a:rect l="l" t="t" r="r" b="b"/>
              <a:pathLst>
                <a:path w="430" h="8240" extrusionOk="0">
                  <a:moveTo>
                    <a:pt x="382" y="1"/>
                  </a:moveTo>
                  <a:lnTo>
                    <a:pt x="382" y="251"/>
                  </a:lnTo>
                  <a:lnTo>
                    <a:pt x="382" y="1144"/>
                  </a:lnTo>
                  <a:cubicBezTo>
                    <a:pt x="382" y="1894"/>
                    <a:pt x="382" y="2942"/>
                    <a:pt x="322" y="4085"/>
                  </a:cubicBezTo>
                  <a:cubicBezTo>
                    <a:pt x="274" y="5239"/>
                    <a:pt x="191" y="6275"/>
                    <a:pt x="120" y="7025"/>
                  </a:cubicBezTo>
                  <a:cubicBezTo>
                    <a:pt x="84" y="7371"/>
                    <a:pt x="48" y="7668"/>
                    <a:pt x="24" y="7918"/>
                  </a:cubicBezTo>
                  <a:cubicBezTo>
                    <a:pt x="12" y="8002"/>
                    <a:pt x="1" y="8085"/>
                    <a:pt x="1" y="8157"/>
                  </a:cubicBezTo>
                  <a:cubicBezTo>
                    <a:pt x="1" y="8192"/>
                    <a:pt x="1" y="8216"/>
                    <a:pt x="1" y="8240"/>
                  </a:cubicBezTo>
                  <a:cubicBezTo>
                    <a:pt x="1" y="8240"/>
                    <a:pt x="1" y="8240"/>
                    <a:pt x="12" y="8157"/>
                  </a:cubicBezTo>
                  <a:cubicBezTo>
                    <a:pt x="24" y="8085"/>
                    <a:pt x="48" y="8014"/>
                    <a:pt x="48" y="7918"/>
                  </a:cubicBezTo>
                  <a:cubicBezTo>
                    <a:pt x="84" y="7716"/>
                    <a:pt x="120" y="7406"/>
                    <a:pt x="167" y="7037"/>
                  </a:cubicBezTo>
                  <a:cubicBezTo>
                    <a:pt x="251" y="6287"/>
                    <a:pt x="358" y="5239"/>
                    <a:pt x="393" y="4096"/>
                  </a:cubicBezTo>
                  <a:cubicBezTo>
                    <a:pt x="429" y="2942"/>
                    <a:pt x="429" y="1894"/>
                    <a:pt x="429" y="1144"/>
                  </a:cubicBezTo>
                  <a:cubicBezTo>
                    <a:pt x="417" y="763"/>
                    <a:pt x="393" y="453"/>
                    <a:pt x="393" y="251"/>
                  </a:cubicBezTo>
                  <a:cubicBezTo>
                    <a:pt x="382" y="156"/>
                    <a:pt x="382" y="84"/>
                    <a:pt x="38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159;p44"/>
            <p:cNvSpPr/>
            <p:nvPr/>
          </p:nvSpPr>
          <p:spPr>
            <a:xfrm>
              <a:off x="2677400" y="2245950"/>
              <a:ext cx="299750" cy="403925"/>
            </a:xfrm>
            <a:custGeom>
              <a:avLst/>
              <a:gdLst/>
              <a:ahLst/>
              <a:cxnLst/>
              <a:rect l="l" t="t" r="r" b="b"/>
              <a:pathLst>
                <a:path w="11990" h="16157" extrusionOk="0">
                  <a:moveTo>
                    <a:pt x="10680" y="0"/>
                  </a:moveTo>
                  <a:cubicBezTo>
                    <a:pt x="10680" y="0"/>
                    <a:pt x="10704" y="298"/>
                    <a:pt x="10823" y="857"/>
                  </a:cubicBezTo>
                  <a:cubicBezTo>
                    <a:pt x="10954" y="1417"/>
                    <a:pt x="11180" y="2215"/>
                    <a:pt x="11430" y="3215"/>
                  </a:cubicBezTo>
                  <a:cubicBezTo>
                    <a:pt x="11764" y="4370"/>
                    <a:pt x="11907" y="5572"/>
                    <a:pt x="11847" y="6775"/>
                  </a:cubicBezTo>
                  <a:cubicBezTo>
                    <a:pt x="11776" y="8251"/>
                    <a:pt x="11026" y="9632"/>
                    <a:pt x="9823" y="10501"/>
                  </a:cubicBezTo>
                  <a:cubicBezTo>
                    <a:pt x="9216" y="10954"/>
                    <a:pt x="8573" y="11371"/>
                    <a:pt x="7918" y="11752"/>
                  </a:cubicBezTo>
                  <a:cubicBezTo>
                    <a:pt x="7275" y="12133"/>
                    <a:pt x="6668" y="12490"/>
                    <a:pt x="6073" y="12835"/>
                  </a:cubicBezTo>
                  <a:cubicBezTo>
                    <a:pt x="4906" y="13514"/>
                    <a:pt x="3834" y="14097"/>
                    <a:pt x="2929" y="14597"/>
                  </a:cubicBezTo>
                  <a:cubicBezTo>
                    <a:pt x="2036" y="15085"/>
                    <a:pt x="1298" y="15466"/>
                    <a:pt x="786" y="15728"/>
                  </a:cubicBezTo>
                  <a:lnTo>
                    <a:pt x="203" y="16050"/>
                  </a:lnTo>
                  <a:lnTo>
                    <a:pt x="0" y="16157"/>
                  </a:lnTo>
                  <a:lnTo>
                    <a:pt x="203" y="16062"/>
                  </a:lnTo>
                  <a:lnTo>
                    <a:pt x="798" y="15764"/>
                  </a:lnTo>
                  <a:cubicBezTo>
                    <a:pt x="1310" y="15514"/>
                    <a:pt x="2048" y="15133"/>
                    <a:pt x="2953" y="14657"/>
                  </a:cubicBezTo>
                  <a:cubicBezTo>
                    <a:pt x="3858" y="14169"/>
                    <a:pt x="4930" y="13585"/>
                    <a:pt x="6108" y="12907"/>
                  </a:cubicBezTo>
                  <a:cubicBezTo>
                    <a:pt x="6704" y="12561"/>
                    <a:pt x="7299" y="12204"/>
                    <a:pt x="7942" y="11823"/>
                  </a:cubicBezTo>
                  <a:cubicBezTo>
                    <a:pt x="8620" y="11454"/>
                    <a:pt x="9263" y="11025"/>
                    <a:pt x="9871" y="10573"/>
                  </a:cubicBezTo>
                  <a:cubicBezTo>
                    <a:pt x="11097" y="9692"/>
                    <a:pt x="11859" y="8299"/>
                    <a:pt x="11930" y="6787"/>
                  </a:cubicBezTo>
                  <a:cubicBezTo>
                    <a:pt x="11990" y="5584"/>
                    <a:pt x="11835" y="4370"/>
                    <a:pt x="11490" y="3215"/>
                  </a:cubicBezTo>
                  <a:cubicBezTo>
                    <a:pt x="11228" y="2227"/>
                    <a:pt x="11002" y="1429"/>
                    <a:pt x="10871" y="869"/>
                  </a:cubicBezTo>
                  <a:cubicBezTo>
                    <a:pt x="10799" y="595"/>
                    <a:pt x="10752" y="381"/>
                    <a:pt x="10728" y="226"/>
                  </a:cubicBezTo>
                  <a:cubicBezTo>
                    <a:pt x="10692" y="84"/>
                    <a:pt x="10680" y="0"/>
                    <a:pt x="1068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160;p44"/>
            <p:cNvSpPr/>
            <p:nvPr/>
          </p:nvSpPr>
          <p:spPr>
            <a:xfrm>
              <a:off x="2054400" y="2614450"/>
              <a:ext cx="27400" cy="483400"/>
            </a:xfrm>
            <a:custGeom>
              <a:avLst/>
              <a:gdLst/>
              <a:ahLst/>
              <a:cxnLst/>
              <a:rect l="l" t="t" r="r" b="b"/>
              <a:pathLst>
                <a:path w="1096" h="19336" extrusionOk="0">
                  <a:moveTo>
                    <a:pt x="1096" y="0"/>
                  </a:moveTo>
                  <a:cubicBezTo>
                    <a:pt x="1084" y="143"/>
                    <a:pt x="1072" y="333"/>
                    <a:pt x="1072" y="560"/>
                  </a:cubicBezTo>
                  <a:cubicBezTo>
                    <a:pt x="1060" y="1084"/>
                    <a:pt x="1036" y="1798"/>
                    <a:pt x="1001" y="2655"/>
                  </a:cubicBezTo>
                  <a:cubicBezTo>
                    <a:pt x="929" y="4429"/>
                    <a:pt x="834" y="6882"/>
                    <a:pt x="679" y="9573"/>
                  </a:cubicBezTo>
                  <a:cubicBezTo>
                    <a:pt x="536" y="12275"/>
                    <a:pt x="358" y="14716"/>
                    <a:pt x="215" y="16478"/>
                  </a:cubicBezTo>
                  <a:lnTo>
                    <a:pt x="48" y="18562"/>
                  </a:lnTo>
                  <a:cubicBezTo>
                    <a:pt x="24" y="18812"/>
                    <a:pt x="1" y="19002"/>
                    <a:pt x="1" y="19133"/>
                  </a:cubicBezTo>
                  <a:lnTo>
                    <a:pt x="1" y="19336"/>
                  </a:lnTo>
                  <a:cubicBezTo>
                    <a:pt x="1" y="19336"/>
                    <a:pt x="12" y="19276"/>
                    <a:pt x="24" y="19133"/>
                  </a:cubicBezTo>
                  <a:cubicBezTo>
                    <a:pt x="36" y="18991"/>
                    <a:pt x="48" y="18800"/>
                    <a:pt x="84" y="18574"/>
                  </a:cubicBezTo>
                  <a:cubicBezTo>
                    <a:pt x="120" y="18050"/>
                    <a:pt x="191" y="17347"/>
                    <a:pt x="274" y="16478"/>
                  </a:cubicBezTo>
                  <a:cubicBezTo>
                    <a:pt x="441" y="14716"/>
                    <a:pt x="608" y="12275"/>
                    <a:pt x="763" y="9573"/>
                  </a:cubicBezTo>
                  <a:cubicBezTo>
                    <a:pt x="905" y="6882"/>
                    <a:pt x="1001" y="4429"/>
                    <a:pt x="1048" y="2667"/>
                  </a:cubicBezTo>
                  <a:cubicBezTo>
                    <a:pt x="1072" y="1798"/>
                    <a:pt x="1096" y="1084"/>
                    <a:pt x="1096" y="560"/>
                  </a:cubicBezTo>
                  <a:lnTo>
                    <a:pt x="10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161;p44"/>
            <p:cNvSpPr/>
            <p:nvPr/>
          </p:nvSpPr>
          <p:spPr>
            <a:xfrm>
              <a:off x="2049650" y="3133550"/>
              <a:ext cx="25900" cy="194700"/>
            </a:xfrm>
            <a:custGeom>
              <a:avLst/>
              <a:gdLst/>
              <a:ahLst/>
              <a:cxnLst/>
              <a:rect l="l" t="t" r="r" b="b"/>
              <a:pathLst>
                <a:path w="1036" h="7788" extrusionOk="0">
                  <a:moveTo>
                    <a:pt x="36" y="1"/>
                  </a:moveTo>
                  <a:cubicBezTo>
                    <a:pt x="0" y="203"/>
                    <a:pt x="0" y="501"/>
                    <a:pt x="0" y="882"/>
                  </a:cubicBezTo>
                  <a:cubicBezTo>
                    <a:pt x="0" y="1846"/>
                    <a:pt x="48" y="2810"/>
                    <a:pt x="167" y="3775"/>
                  </a:cubicBezTo>
                  <a:cubicBezTo>
                    <a:pt x="286" y="4739"/>
                    <a:pt x="464" y="5692"/>
                    <a:pt x="703" y="6632"/>
                  </a:cubicBezTo>
                  <a:cubicBezTo>
                    <a:pt x="786" y="6989"/>
                    <a:pt x="869" y="7287"/>
                    <a:pt x="929" y="7478"/>
                  </a:cubicBezTo>
                  <a:cubicBezTo>
                    <a:pt x="953" y="7561"/>
                    <a:pt x="964" y="7656"/>
                    <a:pt x="1000" y="7716"/>
                  </a:cubicBezTo>
                  <a:cubicBezTo>
                    <a:pt x="976" y="7644"/>
                    <a:pt x="964" y="7561"/>
                    <a:pt x="941" y="7478"/>
                  </a:cubicBezTo>
                  <a:cubicBezTo>
                    <a:pt x="881" y="7275"/>
                    <a:pt x="810" y="6989"/>
                    <a:pt x="726" y="6632"/>
                  </a:cubicBezTo>
                  <a:cubicBezTo>
                    <a:pt x="500" y="5680"/>
                    <a:pt x="333" y="4727"/>
                    <a:pt x="214" y="3775"/>
                  </a:cubicBezTo>
                  <a:cubicBezTo>
                    <a:pt x="107" y="2810"/>
                    <a:pt x="36" y="1846"/>
                    <a:pt x="36" y="882"/>
                  </a:cubicBezTo>
                  <a:lnTo>
                    <a:pt x="36" y="1"/>
                  </a:lnTo>
                  <a:close/>
                  <a:moveTo>
                    <a:pt x="1000" y="7716"/>
                  </a:moveTo>
                  <a:lnTo>
                    <a:pt x="1036" y="7787"/>
                  </a:lnTo>
                  <a:cubicBezTo>
                    <a:pt x="1036" y="7787"/>
                    <a:pt x="1036" y="7763"/>
                    <a:pt x="1000" y="7716"/>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162;p44"/>
            <p:cNvSpPr/>
            <p:nvPr/>
          </p:nvSpPr>
          <p:spPr>
            <a:xfrm>
              <a:off x="2123150" y="2755225"/>
              <a:ext cx="6575" cy="548900"/>
            </a:xfrm>
            <a:custGeom>
              <a:avLst/>
              <a:gdLst/>
              <a:ahLst/>
              <a:cxnLst/>
              <a:rect l="l" t="t" r="r" b="b"/>
              <a:pathLst>
                <a:path w="263" h="21956" extrusionOk="0">
                  <a:moveTo>
                    <a:pt x="1" y="1"/>
                  </a:moveTo>
                  <a:lnTo>
                    <a:pt x="1" y="644"/>
                  </a:lnTo>
                  <a:cubicBezTo>
                    <a:pt x="13" y="1227"/>
                    <a:pt x="25" y="2025"/>
                    <a:pt x="60" y="3013"/>
                  </a:cubicBezTo>
                  <a:cubicBezTo>
                    <a:pt x="96" y="5025"/>
                    <a:pt x="144" y="7799"/>
                    <a:pt x="168" y="10871"/>
                  </a:cubicBezTo>
                  <a:cubicBezTo>
                    <a:pt x="191" y="13931"/>
                    <a:pt x="168" y="16705"/>
                    <a:pt x="168" y="18705"/>
                  </a:cubicBezTo>
                  <a:cubicBezTo>
                    <a:pt x="144" y="19694"/>
                    <a:pt x="144" y="20503"/>
                    <a:pt x="144" y="21087"/>
                  </a:cubicBezTo>
                  <a:lnTo>
                    <a:pt x="144" y="21730"/>
                  </a:lnTo>
                  <a:lnTo>
                    <a:pt x="144" y="21956"/>
                  </a:lnTo>
                  <a:cubicBezTo>
                    <a:pt x="144" y="21956"/>
                    <a:pt x="144" y="21896"/>
                    <a:pt x="156" y="21730"/>
                  </a:cubicBezTo>
                  <a:cubicBezTo>
                    <a:pt x="168" y="21575"/>
                    <a:pt x="168" y="21360"/>
                    <a:pt x="168" y="21087"/>
                  </a:cubicBezTo>
                  <a:cubicBezTo>
                    <a:pt x="180" y="20515"/>
                    <a:pt x="215" y="19694"/>
                    <a:pt x="215" y="18717"/>
                  </a:cubicBezTo>
                  <a:cubicBezTo>
                    <a:pt x="239" y="16705"/>
                    <a:pt x="263" y="13931"/>
                    <a:pt x="239" y="10871"/>
                  </a:cubicBezTo>
                  <a:cubicBezTo>
                    <a:pt x="215" y="7799"/>
                    <a:pt x="156" y="5025"/>
                    <a:pt x="96" y="3013"/>
                  </a:cubicBezTo>
                  <a:cubicBezTo>
                    <a:pt x="72" y="2025"/>
                    <a:pt x="25" y="1227"/>
                    <a:pt x="25" y="644"/>
                  </a:cubicBezTo>
                  <a:cubicBezTo>
                    <a:pt x="1" y="382"/>
                    <a:pt x="1" y="144"/>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163;p44"/>
            <p:cNvSpPr/>
            <p:nvPr/>
          </p:nvSpPr>
          <p:spPr>
            <a:xfrm>
              <a:off x="2220800" y="2505800"/>
              <a:ext cx="5975" cy="101225"/>
            </a:xfrm>
            <a:custGeom>
              <a:avLst/>
              <a:gdLst/>
              <a:ahLst/>
              <a:cxnLst/>
              <a:rect l="l" t="t" r="r" b="b"/>
              <a:pathLst>
                <a:path w="239" h="4049" extrusionOk="0">
                  <a:moveTo>
                    <a:pt x="12" y="0"/>
                  </a:moveTo>
                  <a:lnTo>
                    <a:pt x="12" y="0"/>
                  </a:lnTo>
                  <a:cubicBezTo>
                    <a:pt x="0" y="0"/>
                    <a:pt x="24" y="905"/>
                    <a:pt x="84" y="2024"/>
                  </a:cubicBezTo>
                  <a:cubicBezTo>
                    <a:pt x="143" y="3144"/>
                    <a:pt x="203" y="4048"/>
                    <a:pt x="214" y="4048"/>
                  </a:cubicBezTo>
                  <a:cubicBezTo>
                    <a:pt x="238" y="4048"/>
                    <a:pt x="203" y="3144"/>
                    <a:pt x="143" y="2024"/>
                  </a:cubicBezTo>
                  <a:cubicBezTo>
                    <a:pt x="95" y="905"/>
                    <a:pt x="36" y="0"/>
                    <a:pt x="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164;p44"/>
            <p:cNvSpPr/>
            <p:nvPr/>
          </p:nvSpPr>
          <p:spPr>
            <a:xfrm>
              <a:off x="2336575" y="2470375"/>
              <a:ext cx="9250" cy="103300"/>
            </a:xfrm>
            <a:custGeom>
              <a:avLst/>
              <a:gdLst/>
              <a:ahLst/>
              <a:cxnLst/>
              <a:rect l="l" t="t" r="r" b="b"/>
              <a:pathLst>
                <a:path w="370" h="4132" extrusionOk="0">
                  <a:moveTo>
                    <a:pt x="13" y="0"/>
                  </a:moveTo>
                  <a:cubicBezTo>
                    <a:pt x="1" y="0"/>
                    <a:pt x="48" y="929"/>
                    <a:pt x="144" y="2072"/>
                  </a:cubicBezTo>
                  <a:cubicBezTo>
                    <a:pt x="239" y="3203"/>
                    <a:pt x="334" y="4132"/>
                    <a:pt x="346" y="4132"/>
                  </a:cubicBezTo>
                  <a:cubicBezTo>
                    <a:pt x="370" y="4132"/>
                    <a:pt x="310" y="3203"/>
                    <a:pt x="215" y="2060"/>
                  </a:cubicBezTo>
                  <a:cubicBezTo>
                    <a:pt x="120" y="917"/>
                    <a:pt x="25" y="0"/>
                    <a:pt x="1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165;p44"/>
            <p:cNvSpPr/>
            <p:nvPr/>
          </p:nvSpPr>
          <p:spPr>
            <a:xfrm>
              <a:off x="2447000" y="2449525"/>
              <a:ext cx="28300" cy="94700"/>
            </a:xfrm>
            <a:custGeom>
              <a:avLst/>
              <a:gdLst/>
              <a:ahLst/>
              <a:cxnLst/>
              <a:rect l="l" t="t" r="r" b="b"/>
              <a:pathLst>
                <a:path w="1132" h="3788" extrusionOk="0">
                  <a:moveTo>
                    <a:pt x="13" y="1"/>
                  </a:moveTo>
                  <a:cubicBezTo>
                    <a:pt x="13" y="1"/>
                    <a:pt x="13" y="1"/>
                    <a:pt x="13" y="1"/>
                  </a:cubicBezTo>
                  <a:cubicBezTo>
                    <a:pt x="1" y="1"/>
                    <a:pt x="227" y="858"/>
                    <a:pt x="525" y="1906"/>
                  </a:cubicBezTo>
                  <a:cubicBezTo>
                    <a:pt x="834" y="2942"/>
                    <a:pt x="1096" y="3787"/>
                    <a:pt x="1108" y="3787"/>
                  </a:cubicBezTo>
                  <a:cubicBezTo>
                    <a:pt x="1132" y="3775"/>
                    <a:pt x="894" y="2930"/>
                    <a:pt x="596" y="1882"/>
                  </a:cubicBezTo>
                  <a:cubicBezTo>
                    <a:pt x="289" y="842"/>
                    <a:pt x="28" y="1"/>
                    <a:pt x="1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166;p44"/>
            <p:cNvSpPr/>
            <p:nvPr/>
          </p:nvSpPr>
          <p:spPr>
            <a:xfrm>
              <a:off x="2240150" y="2426325"/>
              <a:ext cx="191700" cy="40200"/>
            </a:xfrm>
            <a:custGeom>
              <a:avLst/>
              <a:gdLst/>
              <a:ahLst/>
              <a:cxnLst/>
              <a:rect l="l" t="t" r="r" b="b"/>
              <a:pathLst>
                <a:path w="7668" h="1608" extrusionOk="0">
                  <a:moveTo>
                    <a:pt x="7596" y="0"/>
                  </a:moveTo>
                  <a:lnTo>
                    <a:pt x="7358" y="24"/>
                  </a:lnTo>
                  <a:lnTo>
                    <a:pt x="6537" y="155"/>
                  </a:lnTo>
                  <a:cubicBezTo>
                    <a:pt x="5834" y="262"/>
                    <a:pt x="4870" y="429"/>
                    <a:pt x="3810" y="655"/>
                  </a:cubicBezTo>
                  <a:cubicBezTo>
                    <a:pt x="2750" y="893"/>
                    <a:pt x="1798" y="1120"/>
                    <a:pt x="1107" y="1298"/>
                  </a:cubicBezTo>
                  <a:lnTo>
                    <a:pt x="298" y="1512"/>
                  </a:lnTo>
                  <a:lnTo>
                    <a:pt x="72" y="1584"/>
                  </a:lnTo>
                  <a:lnTo>
                    <a:pt x="0" y="1608"/>
                  </a:lnTo>
                  <a:lnTo>
                    <a:pt x="83" y="1608"/>
                  </a:lnTo>
                  <a:lnTo>
                    <a:pt x="298" y="1560"/>
                  </a:lnTo>
                  <a:lnTo>
                    <a:pt x="1119" y="1358"/>
                  </a:lnTo>
                  <a:cubicBezTo>
                    <a:pt x="1810" y="1191"/>
                    <a:pt x="2762" y="965"/>
                    <a:pt x="3822" y="750"/>
                  </a:cubicBezTo>
                  <a:cubicBezTo>
                    <a:pt x="4882" y="524"/>
                    <a:pt x="5846" y="346"/>
                    <a:pt x="6537" y="227"/>
                  </a:cubicBezTo>
                  <a:lnTo>
                    <a:pt x="7370" y="84"/>
                  </a:lnTo>
                  <a:lnTo>
                    <a:pt x="7596" y="36"/>
                  </a:lnTo>
                  <a:cubicBezTo>
                    <a:pt x="7620" y="36"/>
                    <a:pt x="7644" y="24"/>
                    <a:pt x="7668" y="12"/>
                  </a:cubicBezTo>
                  <a:cubicBezTo>
                    <a:pt x="7644" y="12"/>
                    <a:pt x="7620" y="0"/>
                    <a:pt x="759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167;p44"/>
            <p:cNvSpPr/>
            <p:nvPr/>
          </p:nvSpPr>
          <p:spPr>
            <a:xfrm>
              <a:off x="2273175" y="2438825"/>
              <a:ext cx="2700" cy="46150"/>
            </a:xfrm>
            <a:custGeom>
              <a:avLst/>
              <a:gdLst/>
              <a:ahLst/>
              <a:cxnLst/>
              <a:rect l="l" t="t" r="r" b="b"/>
              <a:pathLst>
                <a:path w="108" h="1846" extrusionOk="0">
                  <a:moveTo>
                    <a:pt x="60" y="0"/>
                  </a:moveTo>
                  <a:cubicBezTo>
                    <a:pt x="24" y="310"/>
                    <a:pt x="13" y="620"/>
                    <a:pt x="24" y="917"/>
                  </a:cubicBezTo>
                  <a:cubicBezTo>
                    <a:pt x="1" y="1227"/>
                    <a:pt x="13" y="1536"/>
                    <a:pt x="36" y="1846"/>
                  </a:cubicBezTo>
                  <a:cubicBezTo>
                    <a:pt x="84" y="1536"/>
                    <a:pt x="96" y="1227"/>
                    <a:pt x="84" y="929"/>
                  </a:cubicBezTo>
                  <a:cubicBezTo>
                    <a:pt x="108" y="620"/>
                    <a:pt x="96" y="310"/>
                    <a:pt x="6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168;p44"/>
            <p:cNvSpPr/>
            <p:nvPr/>
          </p:nvSpPr>
          <p:spPr>
            <a:xfrm>
              <a:off x="2384500" y="2422450"/>
              <a:ext cx="8075" cy="41700"/>
            </a:xfrm>
            <a:custGeom>
              <a:avLst/>
              <a:gdLst/>
              <a:ahLst/>
              <a:cxnLst/>
              <a:rect l="l" t="t" r="r" b="b"/>
              <a:pathLst>
                <a:path w="323" h="1668" extrusionOk="0">
                  <a:moveTo>
                    <a:pt x="1" y="1"/>
                  </a:moveTo>
                  <a:cubicBezTo>
                    <a:pt x="13" y="286"/>
                    <a:pt x="48" y="560"/>
                    <a:pt x="120" y="834"/>
                  </a:cubicBezTo>
                  <a:cubicBezTo>
                    <a:pt x="155" y="1120"/>
                    <a:pt x="227" y="1394"/>
                    <a:pt x="298" y="1667"/>
                  </a:cubicBezTo>
                  <a:lnTo>
                    <a:pt x="322" y="1667"/>
                  </a:lnTo>
                  <a:cubicBezTo>
                    <a:pt x="251" y="1096"/>
                    <a:pt x="143" y="548"/>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169;p44"/>
            <p:cNvSpPr/>
            <p:nvPr/>
          </p:nvSpPr>
          <p:spPr>
            <a:xfrm>
              <a:off x="1565350" y="4775425"/>
              <a:ext cx="2669700" cy="4175"/>
            </a:xfrm>
            <a:custGeom>
              <a:avLst/>
              <a:gdLst/>
              <a:ahLst/>
              <a:cxnLst/>
              <a:rect l="l" t="t" r="r" b="b"/>
              <a:pathLst>
                <a:path w="106788" h="167" extrusionOk="0">
                  <a:moveTo>
                    <a:pt x="53400" y="0"/>
                  </a:moveTo>
                  <a:cubicBezTo>
                    <a:pt x="23908" y="0"/>
                    <a:pt x="1" y="36"/>
                    <a:pt x="1" y="84"/>
                  </a:cubicBezTo>
                  <a:cubicBezTo>
                    <a:pt x="1" y="119"/>
                    <a:pt x="23920" y="167"/>
                    <a:pt x="53400" y="167"/>
                  </a:cubicBezTo>
                  <a:cubicBezTo>
                    <a:pt x="82880" y="167"/>
                    <a:pt x="106788" y="119"/>
                    <a:pt x="106788" y="84"/>
                  </a:cubicBezTo>
                  <a:cubicBezTo>
                    <a:pt x="106788" y="36"/>
                    <a:pt x="82892" y="0"/>
                    <a:pt x="5340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170;p44"/>
            <p:cNvSpPr/>
            <p:nvPr/>
          </p:nvSpPr>
          <p:spPr>
            <a:xfrm>
              <a:off x="1631425" y="1827150"/>
              <a:ext cx="430075" cy="447700"/>
            </a:xfrm>
            <a:custGeom>
              <a:avLst/>
              <a:gdLst/>
              <a:ahLst/>
              <a:cxnLst/>
              <a:rect l="l" t="t" r="r" b="b"/>
              <a:pathLst>
                <a:path w="17203" h="17908" extrusionOk="0">
                  <a:moveTo>
                    <a:pt x="8549" y="12"/>
                  </a:moveTo>
                  <a:cubicBezTo>
                    <a:pt x="8561" y="18"/>
                    <a:pt x="8576" y="21"/>
                    <a:pt x="8593" y="21"/>
                  </a:cubicBezTo>
                  <a:cubicBezTo>
                    <a:pt x="8609" y="21"/>
                    <a:pt x="8627" y="18"/>
                    <a:pt x="8645" y="12"/>
                  </a:cubicBezTo>
                  <a:close/>
                  <a:moveTo>
                    <a:pt x="7966" y="0"/>
                  </a:moveTo>
                  <a:cubicBezTo>
                    <a:pt x="7740" y="0"/>
                    <a:pt x="7502" y="24"/>
                    <a:pt x="7276" y="72"/>
                  </a:cubicBezTo>
                  <a:cubicBezTo>
                    <a:pt x="7133" y="95"/>
                    <a:pt x="6990" y="107"/>
                    <a:pt x="6835" y="131"/>
                  </a:cubicBezTo>
                  <a:lnTo>
                    <a:pt x="6335" y="262"/>
                  </a:lnTo>
                  <a:cubicBezTo>
                    <a:pt x="4335" y="786"/>
                    <a:pt x="2608" y="2048"/>
                    <a:pt x="1513" y="3798"/>
                  </a:cubicBezTo>
                  <a:cubicBezTo>
                    <a:pt x="739" y="4989"/>
                    <a:pt x="298" y="6370"/>
                    <a:pt x="227" y="7787"/>
                  </a:cubicBezTo>
                  <a:cubicBezTo>
                    <a:pt x="132" y="9430"/>
                    <a:pt x="525" y="11049"/>
                    <a:pt x="1358" y="12454"/>
                  </a:cubicBezTo>
                  <a:cubicBezTo>
                    <a:pt x="2275" y="14026"/>
                    <a:pt x="3680" y="15240"/>
                    <a:pt x="5359" y="15943"/>
                  </a:cubicBezTo>
                  <a:cubicBezTo>
                    <a:pt x="6240" y="16300"/>
                    <a:pt x="7180" y="16514"/>
                    <a:pt x="8133" y="16550"/>
                  </a:cubicBezTo>
                  <a:cubicBezTo>
                    <a:pt x="8295" y="16560"/>
                    <a:pt x="8459" y="16565"/>
                    <a:pt x="8622" y="16565"/>
                  </a:cubicBezTo>
                  <a:cubicBezTo>
                    <a:pt x="9437" y="16565"/>
                    <a:pt x="10252" y="16441"/>
                    <a:pt x="11026" y="16193"/>
                  </a:cubicBezTo>
                  <a:lnTo>
                    <a:pt x="11070" y="16180"/>
                  </a:lnTo>
                  <a:lnTo>
                    <a:pt x="11070" y="16180"/>
                  </a:lnTo>
                  <a:lnTo>
                    <a:pt x="15896" y="17848"/>
                  </a:lnTo>
                  <a:lnTo>
                    <a:pt x="16086" y="17907"/>
                  </a:lnTo>
                  <a:lnTo>
                    <a:pt x="16086" y="17907"/>
                  </a:lnTo>
                  <a:lnTo>
                    <a:pt x="16027" y="17717"/>
                  </a:lnTo>
                  <a:cubicBezTo>
                    <a:pt x="15605" y="16334"/>
                    <a:pt x="15183" y="15008"/>
                    <a:pt x="14783" y="13741"/>
                  </a:cubicBezTo>
                  <a:lnTo>
                    <a:pt x="14783" y="13741"/>
                  </a:lnTo>
                  <a:cubicBezTo>
                    <a:pt x="16499" y="11780"/>
                    <a:pt x="17202" y="9141"/>
                    <a:pt x="16681" y="6584"/>
                  </a:cubicBezTo>
                  <a:cubicBezTo>
                    <a:pt x="16467" y="5525"/>
                    <a:pt x="16039" y="4501"/>
                    <a:pt x="15431" y="3596"/>
                  </a:cubicBezTo>
                  <a:cubicBezTo>
                    <a:pt x="14896" y="2834"/>
                    <a:pt x="14253" y="2155"/>
                    <a:pt x="13502" y="1596"/>
                  </a:cubicBezTo>
                  <a:cubicBezTo>
                    <a:pt x="13181" y="1357"/>
                    <a:pt x="12836" y="1143"/>
                    <a:pt x="12490" y="953"/>
                  </a:cubicBezTo>
                  <a:cubicBezTo>
                    <a:pt x="12181" y="786"/>
                    <a:pt x="11859" y="643"/>
                    <a:pt x="11526" y="512"/>
                  </a:cubicBezTo>
                  <a:cubicBezTo>
                    <a:pt x="11252" y="405"/>
                    <a:pt x="10978" y="322"/>
                    <a:pt x="10705" y="250"/>
                  </a:cubicBezTo>
                  <a:cubicBezTo>
                    <a:pt x="10454" y="179"/>
                    <a:pt x="10204" y="131"/>
                    <a:pt x="9954" y="95"/>
                  </a:cubicBezTo>
                  <a:cubicBezTo>
                    <a:pt x="9728" y="60"/>
                    <a:pt x="9526" y="36"/>
                    <a:pt x="9347" y="12"/>
                  </a:cubicBezTo>
                  <a:lnTo>
                    <a:pt x="8645" y="12"/>
                  </a:lnTo>
                  <a:lnTo>
                    <a:pt x="8907" y="36"/>
                  </a:lnTo>
                  <a:lnTo>
                    <a:pt x="9347" y="72"/>
                  </a:lnTo>
                  <a:cubicBezTo>
                    <a:pt x="9514" y="83"/>
                    <a:pt x="9716" y="131"/>
                    <a:pt x="9943" y="167"/>
                  </a:cubicBezTo>
                  <a:cubicBezTo>
                    <a:pt x="10193" y="203"/>
                    <a:pt x="10431" y="262"/>
                    <a:pt x="10681" y="333"/>
                  </a:cubicBezTo>
                  <a:cubicBezTo>
                    <a:pt x="10966" y="405"/>
                    <a:pt x="11252" y="512"/>
                    <a:pt x="11538" y="619"/>
                  </a:cubicBezTo>
                  <a:cubicBezTo>
                    <a:pt x="11871" y="750"/>
                    <a:pt x="12193" y="905"/>
                    <a:pt x="12502" y="1072"/>
                  </a:cubicBezTo>
                  <a:cubicBezTo>
                    <a:pt x="12848" y="1262"/>
                    <a:pt x="13169" y="1476"/>
                    <a:pt x="13491" y="1715"/>
                  </a:cubicBezTo>
                  <a:cubicBezTo>
                    <a:pt x="14217" y="2262"/>
                    <a:pt x="14848" y="2941"/>
                    <a:pt x="15360" y="3691"/>
                  </a:cubicBezTo>
                  <a:cubicBezTo>
                    <a:pt x="15955" y="4584"/>
                    <a:pt x="16360" y="5584"/>
                    <a:pt x="16562" y="6632"/>
                  </a:cubicBezTo>
                  <a:cubicBezTo>
                    <a:pt x="17062" y="9144"/>
                    <a:pt x="16348" y="11740"/>
                    <a:pt x="14634" y="13645"/>
                  </a:cubicBezTo>
                  <a:lnTo>
                    <a:pt x="14598" y="13692"/>
                  </a:lnTo>
                  <a:lnTo>
                    <a:pt x="14598" y="13740"/>
                  </a:lnTo>
                  <a:cubicBezTo>
                    <a:pt x="14984" y="14966"/>
                    <a:pt x="15380" y="16256"/>
                    <a:pt x="15788" y="17591"/>
                  </a:cubicBezTo>
                  <a:lnTo>
                    <a:pt x="15788" y="17591"/>
                  </a:lnTo>
                  <a:lnTo>
                    <a:pt x="11133" y="15978"/>
                  </a:lnTo>
                  <a:lnTo>
                    <a:pt x="11062" y="15978"/>
                  </a:lnTo>
                  <a:lnTo>
                    <a:pt x="10990" y="16002"/>
                  </a:lnTo>
                  <a:cubicBezTo>
                    <a:pt x="10227" y="16240"/>
                    <a:pt x="9439" y="16362"/>
                    <a:pt x="8640" y="16362"/>
                  </a:cubicBezTo>
                  <a:cubicBezTo>
                    <a:pt x="8480" y="16362"/>
                    <a:pt x="8318" y="16357"/>
                    <a:pt x="8157" y="16347"/>
                  </a:cubicBezTo>
                  <a:cubicBezTo>
                    <a:pt x="7228" y="16312"/>
                    <a:pt x="6323" y="16109"/>
                    <a:pt x="5454" y="15764"/>
                  </a:cubicBezTo>
                  <a:cubicBezTo>
                    <a:pt x="3823" y="15085"/>
                    <a:pt x="2453" y="13895"/>
                    <a:pt x="1549" y="12371"/>
                  </a:cubicBezTo>
                  <a:cubicBezTo>
                    <a:pt x="1" y="9751"/>
                    <a:pt x="37" y="6477"/>
                    <a:pt x="1644" y="3893"/>
                  </a:cubicBezTo>
                  <a:cubicBezTo>
                    <a:pt x="2715" y="2167"/>
                    <a:pt x="4406" y="905"/>
                    <a:pt x="6359" y="357"/>
                  </a:cubicBezTo>
                  <a:lnTo>
                    <a:pt x="6847" y="226"/>
                  </a:lnTo>
                  <a:cubicBezTo>
                    <a:pt x="7002" y="191"/>
                    <a:pt x="7156" y="167"/>
                    <a:pt x="7287" y="143"/>
                  </a:cubicBezTo>
                  <a:cubicBezTo>
                    <a:pt x="7514" y="95"/>
                    <a:pt x="7752" y="72"/>
                    <a:pt x="7978" y="60"/>
                  </a:cubicBezTo>
                  <a:lnTo>
                    <a:pt x="8407" y="24"/>
                  </a:lnTo>
                  <a:cubicBezTo>
                    <a:pt x="8454" y="24"/>
                    <a:pt x="8502" y="12"/>
                    <a:pt x="854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171;p44"/>
            <p:cNvSpPr/>
            <p:nvPr/>
          </p:nvSpPr>
          <p:spPr>
            <a:xfrm>
              <a:off x="1779675" y="1962575"/>
              <a:ext cx="141100" cy="151825"/>
            </a:xfrm>
            <a:custGeom>
              <a:avLst/>
              <a:gdLst/>
              <a:ahLst/>
              <a:cxnLst/>
              <a:rect l="l" t="t" r="r" b="b"/>
              <a:pathLst>
                <a:path w="5644" h="6073" extrusionOk="0">
                  <a:moveTo>
                    <a:pt x="2830" y="0"/>
                  </a:moveTo>
                  <a:cubicBezTo>
                    <a:pt x="2815" y="0"/>
                    <a:pt x="2801" y="0"/>
                    <a:pt x="2786" y="0"/>
                  </a:cubicBezTo>
                  <a:cubicBezTo>
                    <a:pt x="1238" y="24"/>
                    <a:pt x="0" y="1298"/>
                    <a:pt x="12" y="2846"/>
                  </a:cubicBezTo>
                  <a:cubicBezTo>
                    <a:pt x="36" y="3930"/>
                    <a:pt x="679" y="4918"/>
                    <a:pt x="1667" y="5358"/>
                  </a:cubicBezTo>
                  <a:lnTo>
                    <a:pt x="1667" y="6073"/>
                  </a:lnTo>
                  <a:lnTo>
                    <a:pt x="4132" y="6037"/>
                  </a:lnTo>
                  <a:lnTo>
                    <a:pt x="4132" y="5287"/>
                  </a:lnTo>
                  <a:cubicBezTo>
                    <a:pt x="5060" y="4787"/>
                    <a:pt x="5644" y="3822"/>
                    <a:pt x="5632" y="2763"/>
                  </a:cubicBezTo>
                  <a:cubicBezTo>
                    <a:pt x="5608" y="1230"/>
                    <a:pt x="4358" y="0"/>
                    <a:pt x="2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172;p44"/>
            <p:cNvSpPr/>
            <p:nvPr/>
          </p:nvSpPr>
          <p:spPr>
            <a:xfrm>
              <a:off x="1776400" y="1961150"/>
              <a:ext cx="144375" cy="155325"/>
            </a:xfrm>
            <a:custGeom>
              <a:avLst/>
              <a:gdLst/>
              <a:ahLst/>
              <a:cxnLst/>
              <a:rect l="l" t="t" r="r" b="b"/>
              <a:pathLst>
                <a:path w="5775" h="6213" extrusionOk="0">
                  <a:moveTo>
                    <a:pt x="3002" y="138"/>
                  </a:moveTo>
                  <a:cubicBezTo>
                    <a:pt x="3045" y="138"/>
                    <a:pt x="3089" y="139"/>
                    <a:pt x="3131" y="141"/>
                  </a:cubicBezTo>
                  <a:cubicBezTo>
                    <a:pt x="4286" y="212"/>
                    <a:pt x="5275" y="998"/>
                    <a:pt x="5620" y="2105"/>
                  </a:cubicBezTo>
                  <a:cubicBezTo>
                    <a:pt x="5679" y="2342"/>
                    <a:pt x="5726" y="2578"/>
                    <a:pt x="5762" y="2826"/>
                  </a:cubicBezTo>
                  <a:lnTo>
                    <a:pt x="5762" y="2826"/>
                  </a:lnTo>
                  <a:cubicBezTo>
                    <a:pt x="5726" y="3110"/>
                    <a:pt x="5679" y="3381"/>
                    <a:pt x="5596" y="3653"/>
                  </a:cubicBezTo>
                  <a:cubicBezTo>
                    <a:pt x="5370" y="4368"/>
                    <a:pt x="4882" y="4963"/>
                    <a:pt x="4227" y="5308"/>
                  </a:cubicBezTo>
                  <a:lnTo>
                    <a:pt x="4191" y="5308"/>
                  </a:lnTo>
                  <a:lnTo>
                    <a:pt x="4191" y="5344"/>
                  </a:lnTo>
                  <a:lnTo>
                    <a:pt x="4191" y="6035"/>
                  </a:lnTo>
                  <a:lnTo>
                    <a:pt x="4191" y="6035"/>
                  </a:lnTo>
                  <a:lnTo>
                    <a:pt x="1881" y="6057"/>
                  </a:lnTo>
                  <a:lnTo>
                    <a:pt x="1881" y="6057"/>
                  </a:lnTo>
                  <a:lnTo>
                    <a:pt x="1881" y="5427"/>
                  </a:lnTo>
                  <a:lnTo>
                    <a:pt x="1881" y="5380"/>
                  </a:lnTo>
                  <a:lnTo>
                    <a:pt x="1834" y="5356"/>
                  </a:lnTo>
                  <a:cubicBezTo>
                    <a:pt x="1084" y="5010"/>
                    <a:pt x="536" y="4356"/>
                    <a:pt x="322" y="3558"/>
                  </a:cubicBezTo>
                  <a:cubicBezTo>
                    <a:pt x="167" y="2963"/>
                    <a:pt x="214" y="2320"/>
                    <a:pt x="476" y="1748"/>
                  </a:cubicBezTo>
                  <a:cubicBezTo>
                    <a:pt x="715" y="1224"/>
                    <a:pt x="1119" y="784"/>
                    <a:pt x="1619" y="486"/>
                  </a:cubicBezTo>
                  <a:cubicBezTo>
                    <a:pt x="1858" y="367"/>
                    <a:pt x="2108" y="272"/>
                    <a:pt x="2369" y="200"/>
                  </a:cubicBezTo>
                  <a:cubicBezTo>
                    <a:pt x="2577" y="161"/>
                    <a:pt x="2792" y="138"/>
                    <a:pt x="3002" y="138"/>
                  </a:cubicBezTo>
                  <a:close/>
                  <a:moveTo>
                    <a:pt x="2926" y="0"/>
                  </a:moveTo>
                  <a:cubicBezTo>
                    <a:pt x="2729" y="0"/>
                    <a:pt x="2537" y="23"/>
                    <a:pt x="2346" y="57"/>
                  </a:cubicBezTo>
                  <a:cubicBezTo>
                    <a:pt x="2060" y="117"/>
                    <a:pt x="1798" y="224"/>
                    <a:pt x="1548" y="355"/>
                  </a:cubicBezTo>
                  <a:cubicBezTo>
                    <a:pt x="1012" y="665"/>
                    <a:pt x="595" y="1117"/>
                    <a:pt x="345" y="1677"/>
                  </a:cubicBezTo>
                  <a:cubicBezTo>
                    <a:pt x="60" y="2284"/>
                    <a:pt x="0" y="2963"/>
                    <a:pt x="179" y="3606"/>
                  </a:cubicBezTo>
                  <a:cubicBezTo>
                    <a:pt x="389" y="4434"/>
                    <a:pt x="965" y="5114"/>
                    <a:pt x="1738" y="5488"/>
                  </a:cubicBezTo>
                  <a:lnTo>
                    <a:pt x="1738" y="5488"/>
                  </a:lnTo>
                  <a:lnTo>
                    <a:pt x="1738" y="6142"/>
                  </a:lnTo>
                  <a:lnTo>
                    <a:pt x="1738" y="6213"/>
                  </a:lnTo>
                  <a:lnTo>
                    <a:pt x="1822" y="6213"/>
                  </a:lnTo>
                  <a:lnTo>
                    <a:pt x="4274" y="6165"/>
                  </a:lnTo>
                  <a:lnTo>
                    <a:pt x="4334" y="6165"/>
                  </a:lnTo>
                  <a:lnTo>
                    <a:pt x="4334" y="6094"/>
                  </a:lnTo>
                  <a:lnTo>
                    <a:pt x="4334" y="5390"/>
                  </a:lnTo>
                  <a:lnTo>
                    <a:pt x="4334" y="5390"/>
                  </a:lnTo>
                  <a:cubicBezTo>
                    <a:pt x="4705" y="5177"/>
                    <a:pt x="5030" y="4884"/>
                    <a:pt x="5275" y="4534"/>
                  </a:cubicBezTo>
                  <a:cubicBezTo>
                    <a:pt x="5453" y="4260"/>
                    <a:pt x="5596" y="3963"/>
                    <a:pt x="5679" y="3641"/>
                  </a:cubicBezTo>
                  <a:cubicBezTo>
                    <a:pt x="5727" y="3439"/>
                    <a:pt x="5751" y="3236"/>
                    <a:pt x="5763" y="3034"/>
                  </a:cubicBezTo>
                  <a:cubicBezTo>
                    <a:pt x="5775" y="2963"/>
                    <a:pt x="5775" y="2893"/>
                    <a:pt x="5763" y="2822"/>
                  </a:cubicBezTo>
                  <a:lnTo>
                    <a:pt x="5763" y="2822"/>
                  </a:lnTo>
                  <a:cubicBezTo>
                    <a:pt x="5774" y="2575"/>
                    <a:pt x="5750" y="2328"/>
                    <a:pt x="5679" y="2082"/>
                  </a:cubicBezTo>
                  <a:cubicBezTo>
                    <a:pt x="5501" y="1415"/>
                    <a:pt x="5072" y="831"/>
                    <a:pt x="4489" y="450"/>
                  </a:cubicBezTo>
                  <a:cubicBezTo>
                    <a:pt x="4084" y="188"/>
                    <a:pt x="3620" y="34"/>
                    <a:pt x="3143" y="10"/>
                  </a:cubicBezTo>
                  <a:cubicBezTo>
                    <a:pt x="3070" y="3"/>
                    <a:pt x="2997" y="0"/>
                    <a:pt x="292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173;p44"/>
            <p:cNvSpPr/>
            <p:nvPr/>
          </p:nvSpPr>
          <p:spPr>
            <a:xfrm>
              <a:off x="1812700" y="2032675"/>
              <a:ext cx="77675" cy="80825"/>
            </a:xfrm>
            <a:custGeom>
              <a:avLst/>
              <a:gdLst/>
              <a:ahLst/>
              <a:cxnLst/>
              <a:rect l="l" t="t" r="r" b="b"/>
              <a:pathLst>
                <a:path w="3107" h="3233" extrusionOk="0">
                  <a:moveTo>
                    <a:pt x="2132" y="185"/>
                  </a:moveTo>
                  <a:cubicBezTo>
                    <a:pt x="2180" y="197"/>
                    <a:pt x="2227" y="221"/>
                    <a:pt x="2251" y="268"/>
                  </a:cubicBezTo>
                  <a:cubicBezTo>
                    <a:pt x="2275" y="316"/>
                    <a:pt x="2287" y="364"/>
                    <a:pt x="2275" y="411"/>
                  </a:cubicBezTo>
                  <a:cubicBezTo>
                    <a:pt x="2239" y="518"/>
                    <a:pt x="2180" y="614"/>
                    <a:pt x="2084" y="685"/>
                  </a:cubicBezTo>
                  <a:cubicBezTo>
                    <a:pt x="2049" y="715"/>
                    <a:pt x="2012" y="742"/>
                    <a:pt x="1972" y="765"/>
                  </a:cubicBezTo>
                  <a:lnTo>
                    <a:pt x="1972" y="765"/>
                  </a:lnTo>
                  <a:cubicBezTo>
                    <a:pt x="1960" y="739"/>
                    <a:pt x="1950" y="712"/>
                    <a:pt x="1941" y="685"/>
                  </a:cubicBezTo>
                  <a:cubicBezTo>
                    <a:pt x="1894" y="578"/>
                    <a:pt x="1894" y="471"/>
                    <a:pt x="1918" y="364"/>
                  </a:cubicBezTo>
                  <a:cubicBezTo>
                    <a:pt x="1930" y="316"/>
                    <a:pt x="1953" y="268"/>
                    <a:pt x="1989" y="233"/>
                  </a:cubicBezTo>
                  <a:cubicBezTo>
                    <a:pt x="2037" y="209"/>
                    <a:pt x="2084" y="185"/>
                    <a:pt x="2132" y="185"/>
                  </a:cubicBezTo>
                  <a:close/>
                  <a:moveTo>
                    <a:pt x="1096" y="48"/>
                  </a:moveTo>
                  <a:cubicBezTo>
                    <a:pt x="1120" y="48"/>
                    <a:pt x="1144" y="54"/>
                    <a:pt x="1168" y="66"/>
                  </a:cubicBezTo>
                  <a:cubicBezTo>
                    <a:pt x="1251" y="113"/>
                    <a:pt x="1298" y="197"/>
                    <a:pt x="1310" y="292"/>
                  </a:cubicBezTo>
                  <a:cubicBezTo>
                    <a:pt x="1322" y="399"/>
                    <a:pt x="1310" y="518"/>
                    <a:pt x="1275" y="614"/>
                  </a:cubicBezTo>
                  <a:cubicBezTo>
                    <a:pt x="1254" y="671"/>
                    <a:pt x="1229" y="725"/>
                    <a:pt x="1199" y="775"/>
                  </a:cubicBezTo>
                  <a:lnTo>
                    <a:pt x="1199" y="775"/>
                  </a:lnTo>
                  <a:cubicBezTo>
                    <a:pt x="1092" y="707"/>
                    <a:pt x="1003" y="611"/>
                    <a:pt x="941" y="494"/>
                  </a:cubicBezTo>
                  <a:cubicBezTo>
                    <a:pt x="894" y="399"/>
                    <a:pt x="882" y="280"/>
                    <a:pt x="917" y="173"/>
                  </a:cubicBezTo>
                  <a:cubicBezTo>
                    <a:pt x="941" y="125"/>
                    <a:pt x="977" y="90"/>
                    <a:pt x="1025" y="66"/>
                  </a:cubicBezTo>
                  <a:cubicBezTo>
                    <a:pt x="1048" y="54"/>
                    <a:pt x="1072" y="48"/>
                    <a:pt x="1096" y="48"/>
                  </a:cubicBezTo>
                  <a:close/>
                  <a:moveTo>
                    <a:pt x="218" y="760"/>
                  </a:moveTo>
                  <a:cubicBezTo>
                    <a:pt x="248" y="760"/>
                    <a:pt x="279" y="767"/>
                    <a:pt x="310" y="780"/>
                  </a:cubicBezTo>
                  <a:cubicBezTo>
                    <a:pt x="382" y="816"/>
                    <a:pt x="441" y="875"/>
                    <a:pt x="465" y="959"/>
                  </a:cubicBezTo>
                  <a:cubicBezTo>
                    <a:pt x="500" y="1030"/>
                    <a:pt x="533" y="1103"/>
                    <a:pt x="565" y="1175"/>
                  </a:cubicBezTo>
                  <a:lnTo>
                    <a:pt x="565" y="1175"/>
                  </a:lnTo>
                  <a:cubicBezTo>
                    <a:pt x="548" y="1176"/>
                    <a:pt x="530" y="1177"/>
                    <a:pt x="512" y="1177"/>
                  </a:cubicBezTo>
                  <a:cubicBezTo>
                    <a:pt x="457" y="1177"/>
                    <a:pt x="402" y="1172"/>
                    <a:pt x="346" y="1161"/>
                  </a:cubicBezTo>
                  <a:cubicBezTo>
                    <a:pt x="251" y="1149"/>
                    <a:pt x="167" y="1114"/>
                    <a:pt x="96" y="1042"/>
                  </a:cubicBezTo>
                  <a:cubicBezTo>
                    <a:pt x="36" y="983"/>
                    <a:pt x="36" y="887"/>
                    <a:pt x="84" y="816"/>
                  </a:cubicBezTo>
                  <a:cubicBezTo>
                    <a:pt x="121" y="779"/>
                    <a:pt x="168" y="760"/>
                    <a:pt x="218" y="760"/>
                  </a:cubicBezTo>
                  <a:close/>
                  <a:moveTo>
                    <a:pt x="3098" y="921"/>
                  </a:moveTo>
                  <a:cubicBezTo>
                    <a:pt x="3095" y="933"/>
                    <a:pt x="3091" y="946"/>
                    <a:pt x="3084" y="959"/>
                  </a:cubicBezTo>
                  <a:cubicBezTo>
                    <a:pt x="3037" y="1054"/>
                    <a:pt x="2965" y="1114"/>
                    <a:pt x="2870" y="1149"/>
                  </a:cubicBezTo>
                  <a:cubicBezTo>
                    <a:pt x="2787" y="1179"/>
                    <a:pt x="2702" y="1194"/>
                    <a:pt x="2618" y="1194"/>
                  </a:cubicBezTo>
                  <a:cubicBezTo>
                    <a:pt x="2580" y="1194"/>
                    <a:pt x="2542" y="1191"/>
                    <a:pt x="2505" y="1185"/>
                  </a:cubicBezTo>
                  <a:lnTo>
                    <a:pt x="2505" y="1185"/>
                  </a:lnTo>
                  <a:cubicBezTo>
                    <a:pt x="2551" y="1194"/>
                    <a:pt x="2598" y="1198"/>
                    <a:pt x="2645" y="1198"/>
                  </a:cubicBezTo>
                  <a:cubicBezTo>
                    <a:pt x="2723" y="1198"/>
                    <a:pt x="2803" y="1186"/>
                    <a:pt x="2882" y="1161"/>
                  </a:cubicBezTo>
                  <a:cubicBezTo>
                    <a:pt x="2965" y="1126"/>
                    <a:pt x="3037" y="1066"/>
                    <a:pt x="3084" y="983"/>
                  </a:cubicBezTo>
                  <a:cubicBezTo>
                    <a:pt x="3094" y="963"/>
                    <a:pt x="3099" y="942"/>
                    <a:pt x="3098" y="921"/>
                  </a:cubicBezTo>
                  <a:close/>
                  <a:moveTo>
                    <a:pt x="1084" y="0"/>
                  </a:moveTo>
                  <a:cubicBezTo>
                    <a:pt x="1054" y="0"/>
                    <a:pt x="1025" y="6"/>
                    <a:pt x="1001" y="18"/>
                  </a:cubicBezTo>
                  <a:cubicBezTo>
                    <a:pt x="941" y="54"/>
                    <a:pt x="894" y="90"/>
                    <a:pt x="870" y="149"/>
                  </a:cubicBezTo>
                  <a:cubicBezTo>
                    <a:pt x="834" y="256"/>
                    <a:pt x="846" y="387"/>
                    <a:pt x="906" y="494"/>
                  </a:cubicBezTo>
                  <a:cubicBezTo>
                    <a:pt x="970" y="623"/>
                    <a:pt x="1068" y="725"/>
                    <a:pt x="1187" y="795"/>
                  </a:cubicBezTo>
                  <a:lnTo>
                    <a:pt x="1187" y="795"/>
                  </a:lnTo>
                  <a:cubicBezTo>
                    <a:pt x="1114" y="911"/>
                    <a:pt x="1015" y="1005"/>
                    <a:pt x="894" y="1078"/>
                  </a:cubicBezTo>
                  <a:cubicBezTo>
                    <a:pt x="799" y="1132"/>
                    <a:pt x="697" y="1163"/>
                    <a:pt x="591" y="1173"/>
                  </a:cubicBezTo>
                  <a:lnTo>
                    <a:pt x="591" y="1173"/>
                  </a:lnTo>
                  <a:cubicBezTo>
                    <a:pt x="559" y="1097"/>
                    <a:pt x="526" y="1020"/>
                    <a:pt x="489" y="947"/>
                  </a:cubicBezTo>
                  <a:cubicBezTo>
                    <a:pt x="453" y="864"/>
                    <a:pt x="394" y="792"/>
                    <a:pt x="310" y="756"/>
                  </a:cubicBezTo>
                  <a:cubicBezTo>
                    <a:pt x="284" y="739"/>
                    <a:pt x="252" y="728"/>
                    <a:pt x="217" y="728"/>
                  </a:cubicBezTo>
                  <a:cubicBezTo>
                    <a:pt x="205" y="728"/>
                    <a:pt x="192" y="729"/>
                    <a:pt x="179" y="733"/>
                  </a:cubicBezTo>
                  <a:cubicBezTo>
                    <a:pt x="132" y="733"/>
                    <a:pt x="84" y="756"/>
                    <a:pt x="60" y="792"/>
                  </a:cubicBezTo>
                  <a:cubicBezTo>
                    <a:pt x="1" y="875"/>
                    <a:pt x="13" y="983"/>
                    <a:pt x="72" y="1066"/>
                  </a:cubicBezTo>
                  <a:cubicBezTo>
                    <a:pt x="144" y="1137"/>
                    <a:pt x="239" y="1185"/>
                    <a:pt x="334" y="1197"/>
                  </a:cubicBezTo>
                  <a:cubicBezTo>
                    <a:pt x="383" y="1206"/>
                    <a:pt x="433" y="1211"/>
                    <a:pt x="484" y="1211"/>
                  </a:cubicBezTo>
                  <a:cubicBezTo>
                    <a:pt x="515" y="1211"/>
                    <a:pt x="547" y="1209"/>
                    <a:pt x="579" y="1205"/>
                  </a:cubicBezTo>
                  <a:lnTo>
                    <a:pt x="579" y="1205"/>
                  </a:lnTo>
                  <a:cubicBezTo>
                    <a:pt x="607" y="1269"/>
                    <a:pt x="636" y="1330"/>
                    <a:pt x="667" y="1387"/>
                  </a:cubicBezTo>
                  <a:cubicBezTo>
                    <a:pt x="894" y="1947"/>
                    <a:pt x="1072" y="2411"/>
                    <a:pt x="1179" y="2733"/>
                  </a:cubicBezTo>
                  <a:cubicBezTo>
                    <a:pt x="1239" y="2888"/>
                    <a:pt x="1287" y="3019"/>
                    <a:pt x="1310" y="3102"/>
                  </a:cubicBezTo>
                  <a:lnTo>
                    <a:pt x="1346" y="3197"/>
                  </a:lnTo>
                  <a:lnTo>
                    <a:pt x="1322" y="3102"/>
                  </a:lnTo>
                  <a:cubicBezTo>
                    <a:pt x="1287" y="3019"/>
                    <a:pt x="1251" y="2888"/>
                    <a:pt x="1191" y="2733"/>
                  </a:cubicBezTo>
                  <a:cubicBezTo>
                    <a:pt x="1084" y="2411"/>
                    <a:pt x="917" y="1947"/>
                    <a:pt x="679" y="1387"/>
                  </a:cubicBezTo>
                  <a:cubicBezTo>
                    <a:pt x="654" y="1327"/>
                    <a:pt x="629" y="1265"/>
                    <a:pt x="603" y="1202"/>
                  </a:cubicBezTo>
                  <a:lnTo>
                    <a:pt x="603" y="1202"/>
                  </a:lnTo>
                  <a:cubicBezTo>
                    <a:pt x="710" y="1188"/>
                    <a:pt x="815" y="1153"/>
                    <a:pt x="906" y="1102"/>
                  </a:cubicBezTo>
                  <a:cubicBezTo>
                    <a:pt x="1035" y="1032"/>
                    <a:pt x="1139" y="930"/>
                    <a:pt x="1213" y="809"/>
                  </a:cubicBezTo>
                  <a:lnTo>
                    <a:pt x="1213" y="809"/>
                  </a:lnTo>
                  <a:cubicBezTo>
                    <a:pt x="1287" y="848"/>
                    <a:pt x="1368" y="875"/>
                    <a:pt x="1453" y="887"/>
                  </a:cubicBezTo>
                  <a:cubicBezTo>
                    <a:pt x="1482" y="890"/>
                    <a:pt x="1510" y="892"/>
                    <a:pt x="1539" y="892"/>
                  </a:cubicBezTo>
                  <a:cubicBezTo>
                    <a:pt x="1678" y="892"/>
                    <a:pt x="1817" y="857"/>
                    <a:pt x="1942" y="791"/>
                  </a:cubicBezTo>
                  <a:lnTo>
                    <a:pt x="1942" y="791"/>
                  </a:lnTo>
                  <a:cubicBezTo>
                    <a:pt x="2039" y="969"/>
                    <a:pt x="2202" y="1098"/>
                    <a:pt x="2388" y="1158"/>
                  </a:cubicBezTo>
                  <a:lnTo>
                    <a:pt x="2388" y="1158"/>
                  </a:lnTo>
                  <a:cubicBezTo>
                    <a:pt x="2365" y="1206"/>
                    <a:pt x="2343" y="1255"/>
                    <a:pt x="2322" y="1304"/>
                  </a:cubicBezTo>
                  <a:cubicBezTo>
                    <a:pt x="2215" y="1566"/>
                    <a:pt x="2132" y="1828"/>
                    <a:pt x="2072" y="2090"/>
                  </a:cubicBezTo>
                  <a:cubicBezTo>
                    <a:pt x="2025" y="2328"/>
                    <a:pt x="1989" y="2542"/>
                    <a:pt x="1977" y="2709"/>
                  </a:cubicBezTo>
                  <a:cubicBezTo>
                    <a:pt x="1953" y="2876"/>
                    <a:pt x="1930" y="3007"/>
                    <a:pt x="1930" y="3090"/>
                  </a:cubicBezTo>
                  <a:lnTo>
                    <a:pt x="1930" y="3197"/>
                  </a:lnTo>
                  <a:cubicBezTo>
                    <a:pt x="1930" y="3209"/>
                    <a:pt x="1930" y="3221"/>
                    <a:pt x="1930" y="3233"/>
                  </a:cubicBezTo>
                  <a:lnTo>
                    <a:pt x="1965" y="3233"/>
                  </a:lnTo>
                  <a:cubicBezTo>
                    <a:pt x="1965" y="3209"/>
                    <a:pt x="1953" y="3221"/>
                    <a:pt x="1965" y="3126"/>
                  </a:cubicBezTo>
                  <a:cubicBezTo>
                    <a:pt x="1977" y="3042"/>
                    <a:pt x="1989" y="2911"/>
                    <a:pt x="2013" y="2745"/>
                  </a:cubicBezTo>
                  <a:cubicBezTo>
                    <a:pt x="2037" y="2578"/>
                    <a:pt x="2072" y="2364"/>
                    <a:pt x="2120" y="2138"/>
                  </a:cubicBezTo>
                  <a:cubicBezTo>
                    <a:pt x="2180" y="1864"/>
                    <a:pt x="2263" y="1602"/>
                    <a:pt x="2370" y="1352"/>
                  </a:cubicBezTo>
                  <a:cubicBezTo>
                    <a:pt x="2395" y="1292"/>
                    <a:pt x="2421" y="1233"/>
                    <a:pt x="2451" y="1175"/>
                  </a:cubicBezTo>
                  <a:lnTo>
                    <a:pt x="2451" y="1175"/>
                  </a:lnTo>
                  <a:cubicBezTo>
                    <a:pt x="2469" y="1179"/>
                    <a:pt x="2487" y="1182"/>
                    <a:pt x="2505" y="1185"/>
                  </a:cubicBezTo>
                  <a:lnTo>
                    <a:pt x="2505" y="1185"/>
                  </a:lnTo>
                  <a:cubicBezTo>
                    <a:pt x="2487" y="1182"/>
                    <a:pt x="2470" y="1178"/>
                    <a:pt x="2452" y="1173"/>
                  </a:cubicBezTo>
                  <a:lnTo>
                    <a:pt x="2452" y="1173"/>
                  </a:lnTo>
                  <a:cubicBezTo>
                    <a:pt x="2494" y="1091"/>
                    <a:pt x="2541" y="1011"/>
                    <a:pt x="2596" y="935"/>
                  </a:cubicBezTo>
                  <a:cubicBezTo>
                    <a:pt x="2632" y="864"/>
                    <a:pt x="2703" y="804"/>
                    <a:pt x="2775" y="768"/>
                  </a:cubicBezTo>
                  <a:cubicBezTo>
                    <a:pt x="2811" y="750"/>
                    <a:pt x="2852" y="742"/>
                    <a:pt x="2894" y="742"/>
                  </a:cubicBezTo>
                  <a:cubicBezTo>
                    <a:pt x="2936" y="742"/>
                    <a:pt x="2977" y="750"/>
                    <a:pt x="3013" y="768"/>
                  </a:cubicBezTo>
                  <a:cubicBezTo>
                    <a:pt x="3065" y="803"/>
                    <a:pt x="3098" y="863"/>
                    <a:pt x="3098" y="921"/>
                  </a:cubicBezTo>
                  <a:lnTo>
                    <a:pt x="3098" y="921"/>
                  </a:lnTo>
                  <a:cubicBezTo>
                    <a:pt x="3107" y="886"/>
                    <a:pt x="3102" y="851"/>
                    <a:pt x="3084" y="816"/>
                  </a:cubicBezTo>
                  <a:cubicBezTo>
                    <a:pt x="3073" y="768"/>
                    <a:pt x="3037" y="733"/>
                    <a:pt x="3001" y="709"/>
                  </a:cubicBezTo>
                  <a:cubicBezTo>
                    <a:pt x="2959" y="685"/>
                    <a:pt x="2912" y="673"/>
                    <a:pt x="2864" y="673"/>
                  </a:cubicBezTo>
                  <a:cubicBezTo>
                    <a:pt x="2817" y="673"/>
                    <a:pt x="2769" y="685"/>
                    <a:pt x="2727" y="709"/>
                  </a:cubicBezTo>
                  <a:cubicBezTo>
                    <a:pt x="2656" y="756"/>
                    <a:pt x="2584" y="816"/>
                    <a:pt x="2537" y="887"/>
                  </a:cubicBezTo>
                  <a:cubicBezTo>
                    <a:pt x="2483" y="972"/>
                    <a:pt x="2434" y="1062"/>
                    <a:pt x="2390" y="1153"/>
                  </a:cubicBezTo>
                  <a:lnTo>
                    <a:pt x="2390" y="1153"/>
                  </a:lnTo>
                  <a:cubicBezTo>
                    <a:pt x="2367" y="1145"/>
                    <a:pt x="2345" y="1136"/>
                    <a:pt x="2322" y="1126"/>
                  </a:cubicBezTo>
                  <a:cubicBezTo>
                    <a:pt x="2172" y="1055"/>
                    <a:pt x="2046" y="925"/>
                    <a:pt x="1975" y="772"/>
                  </a:cubicBezTo>
                  <a:lnTo>
                    <a:pt x="1975" y="772"/>
                  </a:lnTo>
                  <a:cubicBezTo>
                    <a:pt x="2018" y="747"/>
                    <a:pt x="2058" y="718"/>
                    <a:pt x="2096" y="685"/>
                  </a:cubicBezTo>
                  <a:cubicBezTo>
                    <a:pt x="2191" y="614"/>
                    <a:pt x="2251" y="518"/>
                    <a:pt x="2287" y="399"/>
                  </a:cubicBezTo>
                  <a:cubicBezTo>
                    <a:pt x="2299" y="340"/>
                    <a:pt x="2287" y="280"/>
                    <a:pt x="2263" y="233"/>
                  </a:cubicBezTo>
                  <a:cubicBezTo>
                    <a:pt x="2227" y="173"/>
                    <a:pt x="2180" y="137"/>
                    <a:pt x="2120" y="137"/>
                  </a:cubicBezTo>
                  <a:cubicBezTo>
                    <a:pt x="2001" y="137"/>
                    <a:pt x="1894" y="221"/>
                    <a:pt x="1870" y="340"/>
                  </a:cubicBezTo>
                  <a:cubicBezTo>
                    <a:pt x="1846" y="447"/>
                    <a:pt x="1846" y="554"/>
                    <a:pt x="1882" y="661"/>
                  </a:cubicBezTo>
                  <a:cubicBezTo>
                    <a:pt x="1894" y="661"/>
                    <a:pt x="1894" y="673"/>
                    <a:pt x="1894" y="685"/>
                  </a:cubicBezTo>
                  <a:cubicBezTo>
                    <a:pt x="1906" y="719"/>
                    <a:pt x="1921" y="753"/>
                    <a:pt x="1938" y="784"/>
                  </a:cubicBezTo>
                  <a:lnTo>
                    <a:pt x="1938" y="784"/>
                  </a:lnTo>
                  <a:cubicBezTo>
                    <a:pt x="1821" y="846"/>
                    <a:pt x="1687" y="880"/>
                    <a:pt x="1551" y="880"/>
                  </a:cubicBezTo>
                  <a:cubicBezTo>
                    <a:pt x="1523" y="880"/>
                    <a:pt x="1494" y="878"/>
                    <a:pt x="1465" y="875"/>
                  </a:cubicBezTo>
                  <a:cubicBezTo>
                    <a:pt x="1379" y="862"/>
                    <a:pt x="1298" y="833"/>
                    <a:pt x="1224" y="790"/>
                  </a:cubicBezTo>
                  <a:lnTo>
                    <a:pt x="1224" y="790"/>
                  </a:lnTo>
                  <a:cubicBezTo>
                    <a:pt x="1307" y="647"/>
                    <a:pt x="1347" y="479"/>
                    <a:pt x="1334" y="304"/>
                  </a:cubicBezTo>
                  <a:cubicBezTo>
                    <a:pt x="1334" y="256"/>
                    <a:pt x="1322" y="197"/>
                    <a:pt x="1287" y="149"/>
                  </a:cubicBezTo>
                  <a:cubicBezTo>
                    <a:pt x="1263" y="90"/>
                    <a:pt x="1227" y="54"/>
                    <a:pt x="1168" y="18"/>
                  </a:cubicBezTo>
                  <a:cubicBezTo>
                    <a:pt x="1144" y="6"/>
                    <a:pt x="1114" y="0"/>
                    <a:pt x="108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174;p44"/>
            <p:cNvSpPr/>
            <p:nvPr/>
          </p:nvSpPr>
          <p:spPr>
            <a:xfrm>
              <a:off x="1821625" y="2117025"/>
              <a:ext cx="60750" cy="8700"/>
            </a:xfrm>
            <a:custGeom>
              <a:avLst/>
              <a:gdLst/>
              <a:ahLst/>
              <a:cxnLst/>
              <a:rect l="l" t="t" r="r" b="b"/>
              <a:pathLst>
                <a:path w="2430" h="348" extrusionOk="0">
                  <a:moveTo>
                    <a:pt x="2293" y="0"/>
                  </a:moveTo>
                  <a:cubicBezTo>
                    <a:pt x="2287" y="0"/>
                    <a:pt x="2281" y="1"/>
                    <a:pt x="2275" y="2"/>
                  </a:cubicBezTo>
                  <a:lnTo>
                    <a:pt x="156" y="26"/>
                  </a:lnTo>
                  <a:cubicBezTo>
                    <a:pt x="72" y="38"/>
                    <a:pt x="1" y="109"/>
                    <a:pt x="13" y="192"/>
                  </a:cubicBezTo>
                  <a:cubicBezTo>
                    <a:pt x="13" y="276"/>
                    <a:pt x="84" y="347"/>
                    <a:pt x="168" y="347"/>
                  </a:cubicBezTo>
                  <a:lnTo>
                    <a:pt x="2275" y="311"/>
                  </a:lnTo>
                  <a:cubicBezTo>
                    <a:pt x="2370" y="311"/>
                    <a:pt x="2430" y="240"/>
                    <a:pt x="2430" y="157"/>
                  </a:cubicBezTo>
                  <a:cubicBezTo>
                    <a:pt x="2430" y="68"/>
                    <a:pt x="2368" y="0"/>
                    <a:pt x="229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175;p44"/>
            <p:cNvSpPr/>
            <p:nvPr/>
          </p:nvSpPr>
          <p:spPr>
            <a:xfrm>
              <a:off x="1821925" y="2128375"/>
              <a:ext cx="61050" cy="25925"/>
            </a:xfrm>
            <a:custGeom>
              <a:avLst/>
              <a:gdLst/>
              <a:ahLst/>
              <a:cxnLst/>
              <a:rect l="l" t="t" r="r" b="b"/>
              <a:pathLst>
                <a:path w="2442" h="1037" extrusionOk="0">
                  <a:moveTo>
                    <a:pt x="2263" y="0"/>
                  </a:moveTo>
                  <a:lnTo>
                    <a:pt x="156" y="24"/>
                  </a:lnTo>
                  <a:cubicBezTo>
                    <a:pt x="72" y="24"/>
                    <a:pt x="1" y="107"/>
                    <a:pt x="1" y="191"/>
                  </a:cubicBezTo>
                  <a:cubicBezTo>
                    <a:pt x="1" y="274"/>
                    <a:pt x="72" y="345"/>
                    <a:pt x="167" y="345"/>
                  </a:cubicBezTo>
                  <a:lnTo>
                    <a:pt x="394" y="345"/>
                  </a:lnTo>
                  <a:lnTo>
                    <a:pt x="715" y="929"/>
                  </a:lnTo>
                  <a:cubicBezTo>
                    <a:pt x="751" y="988"/>
                    <a:pt x="822" y="1036"/>
                    <a:pt x="894" y="1036"/>
                  </a:cubicBezTo>
                  <a:lnTo>
                    <a:pt x="1656" y="1036"/>
                  </a:lnTo>
                  <a:cubicBezTo>
                    <a:pt x="1727" y="1024"/>
                    <a:pt x="1799" y="988"/>
                    <a:pt x="1834" y="917"/>
                  </a:cubicBezTo>
                  <a:lnTo>
                    <a:pt x="2120" y="322"/>
                  </a:lnTo>
                  <a:lnTo>
                    <a:pt x="2275" y="322"/>
                  </a:lnTo>
                  <a:cubicBezTo>
                    <a:pt x="2370" y="322"/>
                    <a:pt x="2442" y="250"/>
                    <a:pt x="2442" y="167"/>
                  </a:cubicBezTo>
                  <a:cubicBezTo>
                    <a:pt x="2442" y="84"/>
                    <a:pt x="2370" y="0"/>
                    <a:pt x="227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176;p44"/>
            <p:cNvSpPr/>
            <p:nvPr/>
          </p:nvSpPr>
          <p:spPr>
            <a:xfrm>
              <a:off x="1787700" y="1975675"/>
              <a:ext cx="45875" cy="80125"/>
            </a:xfrm>
            <a:custGeom>
              <a:avLst/>
              <a:gdLst/>
              <a:ahLst/>
              <a:cxnLst/>
              <a:rect l="l" t="t" r="r" b="b"/>
              <a:pathLst>
                <a:path w="1835" h="3205" extrusionOk="0">
                  <a:moveTo>
                    <a:pt x="1656" y="0"/>
                  </a:moveTo>
                  <a:cubicBezTo>
                    <a:pt x="1513" y="24"/>
                    <a:pt x="1370" y="72"/>
                    <a:pt x="1227" y="143"/>
                  </a:cubicBezTo>
                  <a:cubicBezTo>
                    <a:pt x="1025" y="238"/>
                    <a:pt x="834" y="358"/>
                    <a:pt x="667" y="524"/>
                  </a:cubicBezTo>
                  <a:lnTo>
                    <a:pt x="191" y="1191"/>
                  </a:lnTo>
                  <a:cubicBezTo>
                    <a:pt x="84" y="1453"/>
                    <a:pt x="12" y="1727"/>
                    <a:pt x="12" y="2001"/>
                  </a:cubicBezTo>
                  <a:cubicBezTo>
                    <a:pt x="1" y="2227"/>
                    <a:pt x="36" y="2453"/>
                    <a:pt x="96" y="2679"/>
                  </a:cubicBezTo>
                  <a:cubicBezTo>
                    <a:pt x="132" y="2822"/>
                    <a:pt x="203" y="2965"/>
                    <a:pt x="286" y="3084"/>
                  </a:cubicBezTo>
                  <a:cubicBezTo>
                    <a:pt x="340" y="3159"/>
                    <a:pt x="364" y="3205"/>
                    <a:pt x="403" y="3205"/>
                  </a:cubicBezTo>
                  <a:cubicBezTo>
                    <a:pt x="408" y="3205"/>
                    <a:pt x="412" y="3204"/>
                    <a:pt x="417" y="3203"/>
                  </a:cubicBezTo>
                  <a:cubicBezTo>
                    <a:pt x="465" y="3179"/>
                    <a:pt x="382" y="2965"/>
                    <a:pt x="334" y="2620"/>
                  </a:cubicBezTo>
                  <a:cubicBezTo>
                    <a:pt x="274" y="2191"/>
                    <a:pt x="334" y="1739"/>
                    <a:pt x="501" y="1334"/>
                  </a:cubicBezTo>
                  <a:cubicBezTo>
                    <a:pt x="691" y="941"/>
                    <a:pt x="989" y="596"/>
                    <a:pt x="1346" y="346"/>
                  </a:cubicBezTo>
                  <a:cubicBezTo>
                    <a:pt x="1632" y="155"/>
                    <a:pt x="1834" y="48"/>
                    <a:pt x="1834" y="24"/>
                  </a:cubicBezTo>
                  <a:cubicBezTo>
                    <a:pt x="1822" y="0"/>
                    <a:pt x="1763" y="0"/>
                    <a:pt x="165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177;p44"/>
            <p:cNvSpPr/>
            <p:nvPr/>
          </p:nvSpPr>
          <p:spPr>
            <a:xfrm>
              <a:off x="1840675" y="1970525"/>
              <a:ext cx="18775" cy="8750"/>
            </a:xfrm>
            <a:custGeom>
              <a:avLst/>
              <a:gdLst/>
              <a:ahLst/>
              <a:cxnLst/>
              <a:rect l="l" t="t" r="r" b="b"/>
              <a:pathLst>
                <a:path w="751" h="350" extrusionOk="0">
                  <a:moveTo>
                    <a:pt x="431" y="1"/>
                  </a:moveTo>
                  <a:cubicBezTo>
                    <a:pt x="415" y="1"/>
                    <a:pt x="398" y="2"/>
                    <a:pt x="382" y="4"/>
                  </a:cubicBezTo>
                  <a:cubicBezTo>
                    <a:pt x="299" y="4"/>
                    <a:pt x="203" y="16"/>
                    <a:pt x="120" y="63"/>
                  </a:cubicBezTo>
                  <a:cubicBezTo>
                    <a:pt x="60" y="111"/>
                    <a:pt x="1" y="111"/>
                    <a:pt x="37" y="206"/>
                  </a:cubicBezTo>
                  <a:cubicBezTo>
                    <a:pt x="72" y="302"/>
                    <a:pt x="215" y="349"/>
                    <a:pt x="394" y="349"/>
                  </a:cubicBezTo>
                  <a:lnTo>
                    <a:pt x="739" y="194"/>
                  </a:lnTo>
                  <a:cubicBezTo>
                    <a:pt x="751" y="147"/>
                    <a:pt x="715" y="99"/>
                    <a:pt x="656" y="63"/>
                  </a:cubicBezTo>
                  <a:cubicBezTo>
                    <a:pt x="587" y="24"/>
                    <a:pt x="509" y="1"/>
                    <a:pt x="43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178;p44"/>
            <p:cNvSpPr/>
            <p:nvPr/>
          </p:nvSpPr>
          <p:spPr>
            <a:xfrm>
              <a:off x="1780850" y="1945900"/>
              <a:ext cx="15500" cy="17375"/>
            </a:xfrm>
            <a:custGeom>
              <a:avLst/>
              <a:gdLst/>
              <a:ahLst/>
              <a:cxnLst/>
              <a:rect l="l" t="t" r="r" b="b"/>
              <a:pathLst>
                <a:path w="620" h="695" extrusionOk="0">
                  <a:moveTo>
                    <a:pt x="25" y="1"/>
                  </a:moveTo>
                  <a:cubicBezTo>
                    <a:pt x="1" y="1"/>
                    <a:pt x="84" y="191"/>
                    <a:pt x="239" y="382"/>
                  </a:cubicBezTo>
                  <a:cubicBezTo>
                    <a:pt x="381" y="568"/>
                    <a:pt x="524" y="694"/>
                    <a:pt x="574" y="694"/>
                  </a:cubicBezTo>
                  <a:cubicBezTo>
                    <a:pt x="578" y="694"/>
                    <a:pt x="581" y="693"/>
                    <a:pt x="584" y="691"/>
                  </a:cubicBezTo>
                  <a:cubicBezTo>
                    <a:pt x="620" y="644"/>
                    <a:pt x="525" y="501"/>
                    <a:pt x="370" y="298"/>
                  </a:cubicBezTo>
                  <a:cubicBezTo>
                    <a:pt x="215" y="108"/>
                    <a:pt x="60" y="1"/>
                    <a:pt x="2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179;p44"/>
            <p:cNvSpPr/>
            <p:nvPr/>
          </p:nvSpPr>
          <p:spPr>
            <a:xfrm>
              <a:off x="1839200" y="1901550"/>
              <a:ext cx="6875" cy="41700"/>
            </a:xfrm>
            <a:custGeom>
              <a:avLst/>
              <a:gdLst/>
              <a:ahLst/>
              <a:cxnLst/>
              <a:rect l="l" t="t" r="r" b="b"/>
              <a:pathLst>
                <a:path w="275" h="1668" extrusionOk="0">
                  <a:moveTo>
                    <a:pt x="60" y="1"/>
                  </a:moveTo>
                  <a:cubicBezTo>
                    <a:pt x="0" y="286"/>
                    <a:pt x="0" y="572"/>
                    <a:pt x="60" y="846"/>
                  </a:cubicBezTo>
                  <a:cubicBezTo>
                    <a:pt x="60" y="1132"/>
                    <a:pt x="119" y="1406"/>
                    <a:pt x="215" y="1668"/>
                  </a:cubicBezTo>
                  <a:cubicBezTo>
                    <a:pt x="274" y="1394"/>
                    <a:pt x="274" y="1108"/>
                    <a:pt x="215" y="834"/>
                  </a:cubicBezTo>
                  <a:cubicBezTo>
                    <a:pt x="227" y="548"/>
                    <a:pt x="167" y="263"/>
                    <a:pt x="6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180;p44"/>
            <p:cNvSpPr/>
            <p:nvPr/>
          </p:nvSpPr>
          <p:spPr>
            <a:xfrm>
              <a:off x="1886225" y="1937200"/>
              <a:ext cx="12225" cy="15650"/>
            </a:xfrm>
            <a:custGeom>
              <a:avLst/>
              <a:gdLst/>
              <a:ahLst/>
              <a:cxnLst/>
              <a:rect l="l" t="t" r="r" b="b"/>
              <a:pathLst>
                <a:path w="489" h="626" extrusionOk="0">
                  <a:moveTo>
                    <a:pt x="442" y="0"/>
                  </a:moveTo>
                  <a:cubicBezTo>
                    <a:pt x="395" y="0"/>
                    <a:pt x="277" y="113"/>
                    <a:pt x="179" y="265"/>
                  </a:cubicBezTo>
                  <a:cubicBezTo>
                    <a:pt x="60" y="444"/>
                    <a:pt x="1" y="599"/>
                    <a:pt x="48" y="623"/>
                  </a:cubicBezTo>
                  <a:cubicBezTo>
                    <a:pt x="51" y="625"/>
                    <a:pt x="55" y="626"/>
                    <a:pt x="59" y="626"/>
                  </a:cubicBezTo>
                  <a:cubicBezTo>
                    <a:pt x="104" y="626"/>
                    <a:pt x="213" y="513"/>
                    <a:pt x="322" y="361"/>
                  </a:cubicBezTo>
                  <a:cubicBezTo>
                    <a:pt x="429" y="194"/>
                    <a:pt x="489" y="39"/>
                    <a:pt x="453" y="3"/>
                  </a:cubicBezTo>
                  <a:cubicBezTo>
                    <a:pt x="450" y="1"/>
                    <a:pt x="446" y="0"/>
                    <a:pt x="44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8911013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28"/>
        <p:cNvGrpSpPr/>
        <p:nvPr/>
      </p:nvGrpSpPr>
      <p:grpSpPr>
        <a:xfrm>
          <a:off x="0" y="0"/>
          <a:ext cx="0" cy="0"/>
          <a:chOff x="0" y="0"/>
          <a:chExt cx="0" cy="0"/>
        </a:xfrm>
      </p:grpSpPr>
      <p:sp>
        <p:nvSpPr>
          <p:cNvPr id="6" name="Google Shape;1032;p43"/>
          <p:cNvSpPr txBox="1">
            <a:spLocks noGrp="1"/>
          </p:cNvSpPr>
          <p:nvPr>
            <p:ph type="subTitle" idx="1"/>
          </p:nvPr>
        </p:nvSpPr>
        <p:spPr>
          <a:xfrm>
            <a:off x="4196614" y="294150"/>
            <a:ext cx="4784100" cy="1338000"/>
          </a:xfrm>
          <a:prstGeom prst="rect">
            <a:avLst/>
          </a:prstGeom>
        </p:spPr>
        <p:txBody>
          <a:bodyPr spcFirstLastPara="1" wrap="square" lIns="91425" tIns="91425" rIns="91425" bIns="91425" anchor="ctr" anchorCtr="0">
            <a:noAutofit/>
          </a:bodyPr>
          <a:lstStyle/>
          <a:p>
            <a:pPr marL="0" lvl="0" indent="0" algn="ctr" rtl="1">
              <a:spcBef>
                <a:spcPts val="0"/>
              </a:spcBef>
              <a:spcAft>
                <a:spcPts val="1600"/>
              </a:spcAft>
              <a:buNone/>
            </a:pPr>
            <a:r>
              <a:rPr lang="ar-JO" sz="2400" dirty="0" smtClean="0">
                <a:solidFill>
                  <a:srgbClr val="FF0000"/>
                </a:solidFill>
                <a:latin typeface="abo2sadam" panose="02000500040000020004" pitchFamily="2" charset="-78"/>
                <a:cs typeface="abo2sadam" panose="02000500040000020004" pitchFamily="2" charset="-78"/>
              </a:rPr>
              <a:t>تباعد الأسطر:</a:t>
            </a:r>
            <a:r>
              <a:rPr lang="ar-JO" sz="2400" dirty="0" smtClean="0">
                <a:latin typeface="abo2sadam" panose="02000500040000020004" pitchFamily="2" charset="-78"/>
                <a:cs typeface="abo2sadam" panose="02000500040000020004" pitchFamily="2" charset="-78"/>
              </a:rPr>
              <a:t> هو مقدار الفراغ بين الأسطر.</a:t>
            </a:r>
            <a:endParaRPr sz="2400" dirty="0">
              <a:latin typeface="abo2sadam" panose="02000500040000020004" pitchFamily="2" charset="-78"/>
              <a:cs typeface="abo2sadam" panose="02000500040000020004" pitchFamily="2" charset="-78"/>
            </a:endParaRPr>
          </a:p>
        </p:txBody>
      </p:sp>
      <p:sp>
        <p:nvSpPr>
          <p:cNvPr id="7" name="Google Shape;1032;p43"/>
          <p:cNvSpPr txBox="1">
            <a:spLocks/>
          </p:cNvSpPr>
          <p:nvPr/>
        </p:nvSpPr>
        <p:spPr>
          <a:xfrm>
            <a:off x="-638275" y="2372142"/>
            <a:ext cx="8727359" cy="1338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2000"/>
              <a:buFont typeface="Roboto"/>
              <a:buNone/>
              <a:defRPr sz="2000" b="0" i="0" u="none" strike="noStrike" cap="none">
                <a:solidFill>
                  <a:schemeClr val="dk1"/>
                </a:solidFill>
                <a:latin typeface="Roboto"/>
                <a:ea typeface="Roboto"/>
                <a:cs typeface="Roboto"/>
                <a:sym typeface="Roboto"/>
              </a:defRPr>
            </a:lvl1pPr>
            <a:lvl2pPr marL="914400" marR="0" lvl="1"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2pPr>
            <a:lvl3pPr marL="1371600" marR="0" lvl="2"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3pPr>
            <a:lvl4pPr marL="1828800" marR="0" lvl="3"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4pPr>
            <a:lvl5pPr marL="2286000" marR="0" lvl="4"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5pPr>
            <a:lvl6pPr marL="2743200" marR="0" lvl="5"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6pPr>
            <a:lvl7pPr marL="3200400" marR="0" lvl="6"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7pPr>
            <a:lvl8pPr marL="3657600" marR="0" lvl="7" indent="-317500" algn="l" rtl="0">
              <a:lnSpc>
                <a:spcPct val="115000"/>
              </a:lnSpc>
              <a:spcBef>
                <a:spcPts val="1600"/>
              </a:spcBef>
              <a:spcAft>
                <a:spcPts val="0"/>
              </a:spcAft>
              <a:buClr>
                <a:schemeClr val="dk1"/>
              </a:buClr>
              <a:buSzPts val="2400"/>
              <a:buFont typeface="Roboto"/>
              <a:buNone/>
              <a:defRPr sz="2400" b="0" i="0" u="none" strike="noStrike" cap="none">
                <a:solidFill>
                  <a:schemeClr val="dk1"/>
                </a:solidFill>
                <a:latin typeface="Roboto"/>
                <a:ea typeface="Roboto"/>
                <a:cs typeface="Roboto"/>
                <a:sym typeface="Roboto"/>
              </a:defRPr>
            </a:lvl8pPr>
            <a:lvl9pPr marL="4114800" marR="0" lvl="8" indent="-317500" algn="l" rtl="0">
              <a:lnSpc>
                <a:spcPct val="115000"/>
              </a:lnSpc>
              <a:spcBef>
                <a:spcPts val="1600"/>
              </a:spcBef>
              <a:spcAft>
                <a:spcPts val="1600"/>
              </a:spcAft>
              <a:buClr>
                <a:schemeClr val="dk1"/>
              </a:buClr>
              <a:buSzPts val="2400"/>
              <a:buFont typeface="Roboto"/>
              <a:buNone/>
              <a:defRPr sz="2400" b="0" i="0" u="none" strike="noStrike" cap="none">
                <a:solidFill>
                  <a:schemeClr val="dk1"/>
                </a:solidFill>
                <a:latin typeface="Roboto"/>
                <a:ea typeface="Roboto"/>
                <a:cs typeface="Roboto"/>
                <a:sym typeface="Roboto"/>
              </a:defRPr>
            </a:lvl9pPr>
          </a:lstStyle>
          <a:p>
            <a:pPr marL="0" indent="0" algn="r" rtl="1">
              <a:lnSpc>
                <a:spcPct val="70000"/>
              </a:lnSpc>
              <a:spcAft>
                <a:spcPts val="1600"/>
              </a:spcAft>
            </a:pPr>
            <a:r>
              <a:rPr lang="ar-JO" sz="2400" dirty="0" smtClean="0">
                <a:solidFill>
                  <a:srgbClr val="25408F"/>
                </a:solidFill>
                <a:latin typeface="abo2sadam" panose="02000500040000020004" pitchFamily="2" charset="-78"/>
                <a:cs typeface="abo2sadam" panose="02000500040000020004" pitchFamily="2" charset="-78"/>
              </a:rPr>
              <a:t>لتحديد مقدار التباعد بين الأسطر:</a:t>
            </a:r>
            <a:r>
              <a:rPr lang="ar-JO" sz="2400" dirty="0" smtClean="0">
                <a:latin typeface="abo2sadam" panose="02000500040000020004" pitchFamily="2" charset="-78"/>
                <a:cs typeface="abo2sadam" panose="02000500040000020004" pitchFamily="2" charset="-78"/>
              </a:rPr>
              <a:t> </a:t>
            </a:r>
          </a:p>
          <a:p>
            <a:pPr marL="0" indent="0" algn="r" rtl="1">
              <a:lnSpc>
                <a:spcPct val="70000"/>
              </a:lnSpc>
              <a:spcAft>
                <a:spcPts val="1600"/>
              </a:spcAft>
            </a:pPr>
            <a:r>
              <a:rPr lang="ar-JO" sz="2400" dirty="0">
                <a:latin typeface="abo2sadam" panose="02000500040000020004" pitchFamily="2" charset="-78"/>
                <a:cs typeface="abo2sadam" panose="02000500040000020004" pitchFamily="2" charset="-78"/>
              </a:rPr>
              <a:t>1</a:t>
            </a:r>
            <a:r>
              <a:rPr lang="ar-JO" sz="2200" dirty="0" smtClean="0">
                <a:latin typeface="abo2sadam" panose="02000500040000020004" pitchFamily="2" charset="-78"/>
                <a:cs typeface="abo2sadam" panose="02000500040000020004" pitchFamily="2" charset="-78"/>
              </a:rPr>
              <a:t>- ضع المؤشر في أي مكان داخل الفقرة.</a:t>
            </a:r>
          </a:p>
          <a:p>
            <a:pPr marL="0" indent="0" algn="r" rtl="1">
              <a:lnSpc>
                <a:spcPct val="70000"/>
              </a:lnSpc>
              <a:spcAft>
                <a:spcPts val="1600"/>
              </a:spcAft>
            </a:pPr>
            <a:r>
              <a:rPr lang="ar-JO" sz="2200" dirty="0" smtClean="0">
                <a:latin typeface="abo2sadam" panose="02000500040000020004" pitchFamily="2" charset="-78"/>
                <a:cs typeface="abo2sadam" panose="02000500040000020004" pitchFamily="2" charset="-78"/>
              </a:rPr>
              <a:t>2- من تبويب الصفحة الرئيسية</a:t>
            </a:r>
            <a:r>
              <a:rPr lang="ar-JO" sz="2200" dirty="0" smtClean="0">
                <a:latin typeface="abo2sadam" panose="02000500040000020004" pitchFamily="2" charset="-78"/>
                <a:cs typeface="abo2sadam" panose="02000500040000020004" pitchFamily="2" charset="-78"/>
                <a:sym typeface="Wingdings" panose="05000000000000000000" pitchFamily="2" charset="2"/>
              </a:rPr>
              <a:t>مجموعة فقرة</a:t>
            </a:r>
          </a:p>
          <a:p>
            <a:pPr marL="0" indent="0" algn="r" rtl="1">
              <a:lnSpc>
                <a:spcPct val="70000"/>
              </a:lnSpc>
              <a:spcAft>
                <a:spcPts val="1600"/>
              </a:spcAft>
            </a:pPr>
            <a:r>
              <a:rPr lang="ar-JO" sz="2200" dirty="0" smtClean="0">
                <a:latin typeface="abo2sadam" panose="02000500040000020004" pitchFamily="2" charset="-78"/>
                <a:cs typeface="abo2sadam" panose="02000500040000020004" pitchFamily="2" charset="-78"/>
                <a:sym typeface="Wingdings" panose="05000000000000000000" pitchFamily="2" charset="2"/>
              </a:rPr>
              <a:t>  </a:t>
            </a:r>
            <a:r>
              <a:rPr lang="ar-JO" sz="2200" dirty="0" smtClean="0">
                <a:latin typeface="abo2sadam" panose="02000500040000020004" pitchFamily="2" charset="-78"/>
                <a:cs typeface="abo2sadam" panose="02000500040000020004" pitchFamily="2" charset="-78"/>
              </a:rPr>
              <a:t> انقر على السهم المجاور لأداة تباعد الأسطر والفقرات</a:t>
            </a:r>
          </a:p>
          <a:p>
            <a:pPr marL="0" indent="0" algn="r" rtl="1">
              <a:lnSpc>
                <a:spcPct val="70000"/>
              </a:lnSpc>
              <a:spcAft>
                <a:spcPts val="1600"/>
              </a:spcAft>
            </a:pPr>
            <a:r>
              <a:rPr lang="ar-JO" sz="2200" dirty="0" smtClean="0">
                <a:latin typeface="abo2sadam" panose="02000500040000020004" pitchFamily="2" charset="-78"/>
                <a:cs typeface="abo2sadam" panose="02000500040000020004" pitchFamily="2" charset="-78"/>
                <a:sym typeface="Wingdings" panose="05000000000000000000" pitchFamily="2" charset="2"/>
              </a:rPr>
              <a:t>   تظهر قائمة اختر منها التباعد المطلوب .</a:t>
            </a:r>
            <a:endParaRPr lang="ar-JO" sz="2200" dirty="0">
              <a:latin typeface="abo2sadam" panose="02000500040000020004" pitchFamily="2" charset="-78"/>
              <a:cs typeface="abo2sadam" panose="02000500040000020004" pitchFamily="2" charset="-78"/>
            </a:endParaRPr>
          </a:p>
        </p:txBody>
      </p:sp>
      <p:pic>
        <p:nvPicPr>
          <p:cNvPr id="4" name="Picture 3"/>
          <p:cNvPicPr>
            <a:picLocks noChangeAspect="1"/>
          </p:cNvPicPr>
          <p:nvPr/>
        </p:nvPicPr>
        <p:blipFill>
          <a:blip r:embed="rId3"/>
          <a:stretch>
            <a:fillRect/>
          </a:stretch>
        </p:blipFill>
        <p:spPr>
          <a:xfrm>
            <a:off x="2389414" y="1713085"/>
            <a:ext cx="533400" cy="495300"/>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99"/>
        <p:cNvGrpSpPr/>
        <p:nvPr/>
      </p:nvGrpSpPr>
      <p:grpSpPr>
        <a:xfrm>
          <a:off x="0" y="0"/>
          <a:ext cx="0" cy="0"/>
          <a:chOff x="0" y="0"/>
          <a:chExt cx="0" cy="0"/>
        </a:xfrm>
      </p:grpSpPr>
      <p:sp>
        <p:nvSpPr>
          <p:cNvPr id="700" name="Google Shape;700;p42"/>
          <p:cNvSpPr txBox="1">
            <a:spLocks noGrp="1"/>
          </p:cNvSpPr>
          <p:nvPr>
            <p:ph type="subTitle" idx="1"/>
          </p:nvPr>
        </p:nvSpPr>
        <p:spPr>
          <a:xfrm>
            <a:off x="718125" y="2523375"/>
            <a:ext cx="2888400" cy="15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grpSp>
        <p:nvGrpSpPr>
          <p:cNvPr id="701" name="Google Shape;701;p42"/>
          <p:cNvGrpSpPr/>
          <p:nvPr/>
        </p:nvGrpSpPr>
        <p:grpSpPr>
          <a:xfrm>
            <a:off x="4572006" y="1642317"/>
            <a:ext cx="3868739" cy="2342579"/>
            <a:chOff x="1550175" y="1489500"/>
            <a:chExt cx="4525900" cy="2740500"/>
          </a:xfrm>
        </p:grpSpPr>
        <p:sp>
          <p:nvSpPr>
            <p:cNvPr id="702" name="Google Shape;702;p42"/>
            <p:cNvSpPr/>
            <p:nvPr/>
          </p:nvSpPr>
          <p:spPr>
            <a:xfrm>
              <a:off x="1550175" y="4152425"/>
              <a:ext cx="4525900" cy="4200"/>
            </a:xfrm>
            <a:custGeom>
              <a:avLst/>
              <a:gdLst/>
              <a:ahLst/>
              <a:cxnLst/>
              <a:rect l="l" t="t" r="r" b="b"/>
              <a:pathLst>
                <a:path w="181036" h="168" extrusionOk="0">
                  <a:moveTo>
                    <a:pt x="90524" y="1"/>
                  </a:moveTo>
                  <a:cubicBezTo>
                    <a:pt x="40518" y="1"/>
                    <a:pt x="1" y="24"/>
                    <a:pt x="1" y="84"/>
                  </a:cubicBezTo>
                  <a:cubicBezTo>
                    <a:pt x="1" y="132"/>
                    <a:pt x="40542" y="167"/>
                    <a:pt x="90524" y="167"/>
                  </a:cubicBezTo>
                  <a:cubicBezTo>
                    <a:pt x="140506" y="167"/>
                    <a:pt x="181035" y="132"/>
                    <a:pt x="181035" y="84"/>
                  </a:cubicBezTo>
                  <a:cubicBezTo>
                    <a:pt x="181035" y="48"/>
                    <a:pt x="140518" y="1"/>
                    <a:pt x="9052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2"/>
            <p:cNvSpPr/>
            <p:nvPr/>
          </p:nvSpPr>
          <p:spPr>
            <a:xfrm>
              <a:off x="4726475" y="1765525"/>
              <a:ext cx="184600" cy="270300"/>
            </a:xfrm>
            <a:custGeom>
              <a:avLst/>
              <a:gdLst/>
              <a:ahLst/>
              <a:cxnLst/>
              <a:rect l="l" t="t" r="r" b="b"/>
              <a:pathLst>
                <a:path w="7384" h="10812" extrusionOk="0">
                  <a:moveTo>
                    <a:pt x="5870" y="1"/>
                  </a:moveTo>
                  <a:cubicBezTo>
                    <a:pt x="5742" y="1"/>
                    <a:pt x="5549" y="60"/>
                    <a:pt x="5382" y="143"/>
                  </a:cubicBezTo>
                  <a:cubicBezTo>
                    <a:pt x="5049" y="310"/>
                    <a:pt x="2989" y="1703"/>
                    <a:pt x="2382" y="2072"/>
                  </a:cubicBezTo>
                  <a:cubicBezTo>
                    <a:pt x="2307" y="2132"/>
                    <a:pt x="2218" y="2160"/>
                    <a:pt x="2129" y="2160"/>
                  </a:cubicBezTo>
                  <a:cubicBezTo>
                    <a:pt x="2005" y="2160"/>
                    <a:pt x="1881" y="2105"/>
                    <a:pt x="1798" y="2001"/>
                  </a:cubicBezTo>
                  <a:cubicBezTo>
                    <a:pt x="1786" y="1989"/>
                    <a:pt x="1774" y="1965"/>
                    <a:pt x="1762" y="1941"/>
                  </a:cubicBezTo>
                  <a:cubicBezTo>
                    <a:pt x="1393" y="977"/>
                    <a:pt x="608" y="429"/>
                    <a:pt x="322" y="382"/>
                  </a:cubicBezTo>
                  <a:cubicBezTo>
                    <a:pt x="143" y="382"/>
                    <a:pt x="0" y="524"/>
                    <a:pt x="0" y="703"/>
                  </a:cubicBezTo>
                  <a:cubicBezTo>
                    <a:pt x="0" y="798"/>
                    <a:pt x="36" y="882"/>
                    <a:pt x="96" y="941"/>
                  </a:cubicBezTo>
                  <a:cubicBezTo>
                    <a:pt x="322" y="1203"/>
                    <a:pt x="500" y="1501"/>
                    <a:pt x="631" y="1822"/>
                  </a:cubicBezTo>
                  <a:cubicBezTo>
                    <a:pt x="762" y="2072"/>
                    <a:pt x="834" y="2346"/>
                    <a:pt x="870" y="2620"/>
                  </a:cubicBezTo>
                  <a:cubicBezTo>
                    <a:pt x="905" y="2941"/>
                    <a:pt x="917" y="3215"/>
                    <a:pt x="929" y="3441"/>
                  </a:cubicBezTo>
                  <a:lnTo>
                    <a:pt x="12" y="8561"/>
                  </a:lnTo>
                  <a:lnTo>
                    <a:pt x="3227" y="10811"/>
                  </a:lnTo>
                  <a:lnTo>
                    <a:pt x="4870" y="4834"/>
                  </a:lnTo>
                  <a:cubicBezTo>
                    <a:pt x="5549" y="3858"/>
                    <a:pt x="5930" y="3120"/>
                    <a:pt x="6406" y="2501"/>
                  </a:cubicBezTo>
                  <a:cubicBezTo>
                    <a:pt x="6989" y="1739"/>
                    <a:pt x="7192" y="1382"/>
                    <a:pt x="7049" y="1274"/>
                  </a:cubicBezTo>
                  <a:cubicBezTo>
                    <a:pt x="7017" y="1251"/>
                    <a:pt x="6994" y="1233"/>
                    <a:pt x="6962" y="1233"/>
                  </a:cubicBezTo>
                  <a:cubicBezTo>
                    <a:pt x="6853" y="1233"/>
                    <a:pt x="6647" y="1454"/>
                    <a:pt x="5656" y="2417"/>
                  </a:cubicBezTo>
                  <a:cubicBezTo>
                    <a:pt x="5656" y="2417"/>
                    <a:pt x="7383" y="713"/>
                    <a:pt x="6801" y="713"/>
                  </a:cubicBezTo>
                  <a:cubicBezTo>
                    <a:pt x="6789" y="713"/>
                    <a:pt x="6777" y="713"/>
                    <a:pt x="6763" y="715"/>
                  </a:cubicBezTo>
                  <a:cubicBezTo>
                    <a:pt x="6642" y="729"/>
                    <a:pt x="6335" y="963"/>
                    <a:pt x="6007" y="1242"/>
                  </a:cubicBezTo>
                  <a:lnTo>
                    <a:pt x="6007" y="1242"/>
                  </a:lnTo>
                  <a:cubicBezTo>
                    <a:pt x="6438" y="767"/>
                    <a:pt x="6536" y="472"/>
                    <a:pt x="6430" y="358"/>
                  </a:cubicBezTo>
                  <a:cubicBezTo>
                    <a:pt x="6411" y="337"/>
                    <a:pt x="6384" y="327"/>
                    <a:pt x="6350" y="327"/>
                  </a:cubicBezTo>
                  <a:cubicBezTo>
                    <a:pt x="6032" y="327"/>
                    <a:pt x="5089" y="1177"/>
                    <a:pt x="4624" y="1615"/>
                  </a:cubicBezTo>
                  <a:lnTo>
                    <a:pt x="4624" y="1615"/>
                  </a:lnTo>
                  <a:cubicBezTo>
                    <a:pt x="5043" y="1209"/>
                    <a:pt x="5827" y="439"/>
                    <a:pt x="5965" y="215"/>
                  </a:cubicBezTo>
                  <a:cubicBezTo>
                    <a:pt x="6061" y="60"/>
                    <a:pt x="5998" y="1"/>
                    <a:pt x="5870" y="1"/>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2"/>
            <p:cNvSpPr/>
            <p:nvPr/>
          </p:nvSpPr>
          <p:spPr>
            <a:xfrm>
              <a:off x="4848800" y="1801550"/>
              <a:ext cx="42600" cy="43475"/>
            </a:xfrm>
            <a:custGeom>
              <a:avLst/>
              <a:gdLst/>
              <a:ahLst/>
              <a:cxnLst/>
              <a:rect l="l" t="t" r="r" b="b"/>
              <a:pathLst>
                <a:path w="1704" h="1739" extrusionOk="0">
                  <a:moveTo>
                    <a:pt x="1703" y="0"/>
                  </a:moveTo>
                  <a:lnTo>
                    <a:pt x="1703" y="0"/>
                  </a:lnTo>
                  <a:cubicBezTo>
                    <a:pt x="1060" y="512"/>
                    <a:pt x="489" y="1096"/>
                    <a:pt x="1" y="1738"/>
                  </a:cubicBezTo>
                  <a:cubicBezTo>
                    <a:pt x="644" y="1238"/>
                    <a:pt x="1215" y="655"/>
                    <a:pt x="1703"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2"/>
            <p:cNvSpPr/>
            <p:nvPr/>
          </p:nvSpPr>
          <p:spPr>
            <a:xfrm>
              <a:off x="4835700" y="1790525"/>
              <a:ext cx="48250" cy="43475"/>
            </a:xfrm>
            <a:custGeom>
              <a:avLst/>
              <a:gdLst/>
              <a:ahLst/>
              <a:cxnLst/>
              <a:rect l="l" t="t" r="r" b="b"/>
              <a:pathLst>
                <a:path w="1930" h="1739" extrusionOk="0">
                  <a:moveTo>
                    <a:pt x="1930" y="1"/>
                  </a:moveTo>
                  <a:lnTo>
                    <a:pt x="1930" y="1"/>
                  </a:lnTo>
                  <a:cubicBezTo>
                    <a:pt x="1215" y="501"/>
                    <a:pt x="561" y="1084"/>
                    <a:pt x="1" y="1739"/>
                  </a:cubicBezTo>
                  <a:cubicBezTo>
                    <a:pt x="370" y="1513"/>
                    <a:pt x="715" y="1239"/>
                    <a:pt x="1013" y="929"/>
                  </a:cubicBezTo>
                  <a:cubicBezTo>
                    <a:pt x="1358" y="667"/>
                    <a:pt x="1656" y="346"/>
                    <a:pt x="1930"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2"/>
            <p:cNvSpPr/>
            <p:nvPr/>
          </p:nvSpPr>
          <p:spPr>
            <a:xfrm>
              <a:off x="4822325" y="1782500"/>
              <a:ext cx="45850" cy="40200"/>
            </a:xfrm>
            <a:custGeom>
              <a:avLst/>
              <a:gdLst/>
              <a:ahLst/>
              <a:cxnLst/>
              <a:rect l="l" t="t" r="r" b="b"/>
              <a:pathLst>
                <a:path w="1834" h="1608" extrusionOk="0">
                  <a:moveTo>
                    <a:pt x="1834" y="0"/>
                  </a:moveTo>
                  <a:lnTo>
                    <a:pt x="1834" y="0"/>
                  </a:lnTo>
                  <a:cubicBezTo>
                    <a:pt x="1477" y="203"/>
                    <a:pt x="1155" y="453"/>
                    <a:pt x="869" y="750"/>
                  </a:cubicBezTo>
                  <a:cubicBezTo>
                    <a:pt x="536" y="988"/>
                    <a:pt x="250" y="1286"/>
                    <a:pt x="0" y="1608"/>
                  </a:cubicBezTo>
                  <a:cubicBezTo>
                    <a:pt x="679" y="1155"/>
                    <a:pt x="1298" y="607"/>
                    <a:pt x="1834"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2"/>
            <p:cNvSpPr/>
            <p:nvPr/>
          </p:nvSpPr>
          <p:spPr>
            <a:xfrm>
              <a:off x="4182950" y="1492775"/>
              <a:ext cx="246475" cy="468325"/>
            </a:xfrm>
            <a:custGeom>
              <a:avLst/>
              <a:gdLst/>
              <a:ahLst/>
              <a:cxnLst/>
              <a:rect l="l" t="t" r="r" b="b"/>
              <a:pathLst>
                <a:path w="9859" h="18733" extrusionOk="0">
                  <a:moveTo>
                    <a:pt x="4882" y="0"/>
                  </a:moveTo>
                  <a:cubicBezTo>
                    <a:pt x="4752" y="0"/>
                    <a:pt x="4621" y="5"/>
                    <a:pt x="4489" y="16"/>
                  </a:cubicBezTo>
                  <a:lnTo>
                    <a:pt x="4489" y="28"/>
                  </a:lnTo>
                  <a:cubicBezTo>
                    <a:pt x="1941" y="231"/>
                    <a:pt x="1" y="2409"/>
                    <a:pt x="120" y="4969"/>
                  </a:cubicBezTo>
                  <a:lnTo>
                    <a:pt x="739" y="18733"/>
                  </a:lnTo>
                  <a:lnTo>
                    <a:pt x="7549" y="18411"/>
                  </a:lnTo>
                  <a:cubicBezTo>
                    <a:pt x="7597" y="17697"/>
                    <a:pt x="7228" y="13220"/>
                    <a:pt x="7228" y="13220"/>
                  </a:cubicBezTo>
                  <a:cubicBezTo>
                    <a:pt x="7228" y="13220"/>
                    <a:pt x="9799" y="12816"/>
                    <a:pt x="9835" y="10244"/>
                  </a:cubicBezTo>
                  <a:cubicBezTo>
                    <a:pt x="9859" y="9041"/>
                    <a:pt x="9728" y="6660"/>
                    <a:pt x="9597" y="4457"/>
                  </a:cubicBezTo>
                  <a:cubicBezTo>
                    <a:pt x="9597" y="4422"/>
                    <a:pt x="9597" y="4386"/>
                    <a:pt x="9597" y="4350"/>
                  </a:cubicBezTo>
                  <a:cubicBezTo>
                    <a:pt x="9394" y="1875"/>
                    <a:pt x="7323" y="0"/>
                    <a:pt x="4882"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2"/>
            <p:cNvSpPr/>
            <p:nvPr/>
          </p:nvSpPr>
          <p:spPr>
            <a:xfrm>
              <a:off x="4279700" y="1797975"/>
              <a:ext cx="83950" cy="40775"/>
            </a:xfrm>
            <a:custGeom>
              <a:avLst/>
              <a:gdLst/>
              <a:ahLst/>
              <a:cxnLst/>
              <a:rect l="l" t="t" r="r" b="b"/>
              <a:pathLst>
                <a:path w="3358" h="1631" extrusionOk="0">
                  <a:moveTo>
                    <a:pt x="0" y="0"/>
                  </a:moveTo>
                  <a:cubicBezTo>
                    <a:pt x="0" y="0"/>
                    <a:pt x="690" y="1631"/>
                    <a:pt x="2892" y="1631"/>
                  </a:cubicBezTo>
                  <a:cubicBezTo>
                    <a:pt x="3040" y="1631"/>
                    <a:pt x="3195" y="1623"/>
                    <a:pt x="3358" y="1608"/>
                  </a:cubicBezTo>
                  <a:lnTo>
                    <a:pt x="3358" y="965"/>
                  </a:lnTo>
                  <a:cubicBezTo>
                    <a:pt x="3318" y="965"/>
                    <a:pt x="3278" y="966"/>
                    <a:pt x="3238" y="966"/>
                  </a:cubicBezTo>
                  <a:cubicBezTo>
                    <a:pt x="2089" y="966"/>
                    <a:pt x="967" y="633"/>
                    <a:pt x="0"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2"/>
            <p:cNvSpPr/>
            <p:nvPr/>
          </p:nvSpPr>
          <p:spPr>
            <a:xfrm>
              <a:off x="4148075" y="1636950"/>
              <a:ext cx="46500" cy="67200"/>
            </a:xfrm>
            <a:custGeom>
              <a:avLst/>
              <a:gdLst/>
              <a:ahLst/>
              <a:cxnLst/>
              <a:rect l="l" t="t" r="r" b="b"/>
              <a:pathLst>
                <a:path w="1860" h="2688" extrusionOk="0">
                  <a:moveTo>
                    <a:pt x="1183" y="0"/>
                  </a:moveTo>
                  <a:cubicBezTo>
                    <a:pt x="669" y="0"/>
                    <a:pt x="1" y="214"/>
                    <a:pt x="38" y="1322"/>
                  </a:cubicBezTo>
                  <a:cubicBezTo>
                    <a:pt x="69" y="2468"/>
                    <a:pt x="826" y="2687"/>
                    <a:pt x="1351" y="2687"/>
                  </a:cubicBezTo>
                  <a:cubicBezTo>
                    <a:pt x="1633" y="2687"/>
                    <a:pt x="1848" y="2624"/>
                    <a:pt x="1848" y="2607"/>
                  </a:cubicBezTo>
                  <a:cubicBezTo>
                    <a:pt x="1860" y="2548"/>
                    <a:pt x="1753" y="83"/>
                    <a:pt x="1753" y="83"/>
                  </a:cubicBezTo>
                  <a:cubicBezTo>
                    <a:pt x="1735" y="75"/>
                    <a:pt x="1486" y="0"/>
                    <a:pt x="1183"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2"/>
            <p:cNvSpPr/>
            <p:nvPr/>
          </p:nvSpPr>
          <p:spPr>
            <a:xfrm>
              <a:off x="4159725" y="1650825"/>
              <a:ext cx="20875" cy="38450"/>
            </a:xfrm>
            <a:custGeom>
              <a:avLst/>
              <a:gdLst/>
              <a:ahLst/>
              <a:cxnLst/>
              <a:rect l="l" t="t" r="r" b="b"/>
              <a:pathLst>
                <a:path w="835" h="1538" extrusionOk="0">
                  <a:moveTo>
                    <a:pt x="462" y="0"/>
                  </a:moveTo>
                  <a:cubicBezTo>
                    <a:pt x="447" y="0"/>
                    <a:pt x="432" y="2"/>
                    <a:pt x="418" y="5"/>
                  </a:cubicBezTo>
                  <a:cubicBezTo>
                    <a:pt x="275" y="28"/>
                    <a:pt x="144" y="136"/>
                    <a:pt x="96" y="290"/>
                  </a:cubicBezTo>
                  <a:cubicBezTo>
                    <a:pt x="37" y="445"/>
                    <a:pt x="1" y="612"/>
                    <a:pt x="13" y="779"/>
                  </a:cubicBezTo>
                  <a:cubicBezTo>
                    <a:pt x="1" y="1100"/>
                    <a:pt x="191" y="1398"/>
                    <a:pt x="477" y="1529"/>
                  </a:cubicBezTo>
                  <a:cubicBezTo>
                    <a:pt x="505" y="1535"/>
                    <a:pt x="532" y="1538"/>
                    <a:pt x="558" y="1538"/>
                  </a:cubicBezTo>
                  <a:cubicBezTo>
                    <a:pt x="633" y="1538"/>
                    <a:pt x="701" y="1513"/>
                    <a:pt x="763" y="1469"/>
                  </a:cubicBezTo>
                  <a:cubicBezTo>
                    <a:pt x="822" y="1457"/>
                    <a:pt x="834" y="1398"/>
                    <a:pt x="822" y="1398"/>
                  </a:cubicBezTo>
                  <a:lnTo>
                    <a:pt x="822" y="1398"/>
                  </a:lnTo>
                  <a:cubicBezTo>
                    <a:pt x="822" y="1398"/>
                    <a:pt x="799" y="1421"/>
                    <a:pt x="739" y="1445"/>
                  </a:cubicBezTo>
                  <a:cubicBezTo>
                    <a:pt x="703" y="1457"/>
                    <a:pt x="665" y="1463"/>
                    <a:pt x="626" y="1463"/>
                  </a:cubicBezTo>
                  <a:cubicBezTo>
                    <a:pt x="587" y="1463"/>
                    <a:pt x="549" y="1457"/>
                    <a:pt x="513" y="1445"/>
                  </a:cubicBezTo>
                  <a:cubicBezTo>
                    <a:pt x="275" y="1302"/>
                    <a:pt x="132" y="1052"/>
                    <a:pt x="144" y="779"/>
                  </a:cubicBezTo>
                  <a:cubicBezTo>
                    <a:pt x="132" y="624"/>
                    <a:pt x="156" y="469"/>
                    <a:pt x="215" y="326"/>
                  </a:cubicBezTo>
                  <a:cubicBezTo>
                    <a:pt x="239" y="219"/>
                    <a:pt x="322" y="124"/>
                    <a:pt x="441" y="88"/>
                  </a:cubicBezTo>
                  <a:cubicBezTo>
                    <a:pt x="456" y="83"/>
                    <a:pt x="471" y="81"/>
                    <a:pt x="486" y="81"/>
                  </a:cubicBezTo>
                  <a:cubicBezTo>
                    <a:pt x="541" y="81"/>
                    <a:pt x="592" y="115"/>
                    <a:pt x="620" y="171"/>
                  </a:cubicBezTo>
                  <a:cubicBezTo>
                    <a:pt x="644" y="219"/>
                    <a:pt x="632" y="255"/>
                    <a:pt x="644" y="255"/>
                  </a:cubicBezTo>
                  <a:cubicBezTo>
                    <a:pt x="656" y="255"/>
                    <a:pt x="680" y="219"/>
                    <a:pt x="668" y="147"/>
                  </a:cubicBezTo>
                  <a:cubicBezTo>
                    <a:pt x="656" y="112"/>
                    <a:pt x="632" y="64"/>
                    <a:pt x="596" y="40"/>
                  </a:cubicBezTo>
                  <a:cubicBezTo>
                    <a:pt x="552" y="14"/>
                    <a:pt x="507" y="0"/>
                    <a:pt x="462"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2"/>
            <p:cNvSpPr/>
            <p:nvPr/>
          </p:nvSpPr>
          <p:spPr>
            <a:xfrm>
              <a:off x="4388025" y="1636925"/>
              <a:ext cx="18500" cy="17375"/>
            </a:xfrm>
            <a:custGeom>
              <a:avLst/>
              <a:gdLst/>
              <a:ahLst/>
              <a:cxnLst/>
              <a:rect l="l" t="t" r="r" b="b"/>
              <a:pathLst>
                <a:path w="740" h="695" extrusionOk="0">
                  <a:moveTo>
                    <a:pt x="380" y="0"/>
                  </a:moveTo>
                  <a:cubicBezTo>
                    <a:pt x="373" y="0"/>
                    <a:pt x="366" y="1"/>
                    <a:pt x="358" y="1"/>
                  </a:cubicBezTo>
                  <a:cubicBezTo>
                    <a:pt x="156" y="13"/>
                    <a:pt x="1" y="180"/>
                    <a:pt x="1" y="370"/>
                  </a:cubicBezTo>
                  <a:cubicBezTo>
                    <a:pt x="12" y="558"/>
                    <a:pt x="156" y="694"/>
                    <a:pt x="338" y="694"/>
                  </a:cubicBezTo>
                  <a:cubicBezTo>
                    <a:pt x="353" y="694"/>
                    <a:pt x="367" y="693"/>
                    <a:pt x="382" y="692"/>
                  </a:cubicBezTo>
                  <a:cubicBezTo>
                    <a:pt x="572" y="692"/>
                    <a:pt x="739" y="525"/>
                    <a:pt x="739" y="322"/>
                  </a:cubicBezTo>
                  <a:cubicBezTo>
                    <a:pt x="716" y="139"/>
                    <a:pt x="561" y="0"/>
                    <a:pt x="38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2"/>
            <p:cNvSpPr/>
            <p:nvPr/>
          </p:nvSpPr>
          <p:spPr>
            <a:xfrm>
              <a:off x="4368700" y="1617300"/>
              <a:ext cx="38125" cy="10025"/>
            </a:xfrm>
            <a:custGeom>
              <a:avLst/>
              <a:gdLst/>
              <a:ahLst/>
              <a:cxnLst/>
              <a:rect l="l" t="t" r="r" b="b"/>
              <a:pathLst>
                <a:path w="1525" h="401" extrusionOk="0">
                  <a:moveTo>
                    <a:pt x="786" y="0"/>
                  </a:moveTo>
                  <a:cubicBezTo>
                    <a:pt x="572" y="0"/>
                    <a:pt x="369" y="60"/>
                    <a:pt x="202" y="179"/>
                  </a:cubicBezTo>
                  <a:cubicBezTo>
                    <a:pt x="71" y="274"/>
                    <a:pt x="0" y="334"/>
                    <a:pt x="48" y="381"/>
                  </a:cubicBezTo>
                  <a:cubicBezTo>
                    <a:pt x="53" y="386"/>
                    <a:pt x="60" y="388"/>
                    <a:pt x="70" y="388"/>
                  </a:cubicBezTo>
                  <a:cubicBezTo>
                    <a:pt x="157" y="388"/>
                    <a:pt x="422" y="226"/>
                    <a:pt x="774" y="226"/>
                  </a:cubicBezTo>
                  <a:cubicBezTo>
                    <a:pt x="1138" y="226"/>
                    <a:pt x="1397" y="400"/>
                    <a:pt x="1479" y="400"/>
                  </a:cubicBezTo>
                  <a:cubicBezTo>
                    <a:pt x="1488" y="400"/>
                    <a:pt x="1495" y="398"/>
                    <a:pt x="1500" y="393"/>
                  </a:cubicBezTo>
                  <a:cubicBezTo>
                    <a:pt x="1524" y="369"/>
                    <a:pt x="1476" y="286"/>
                    <a:pt x="1357" y="191"/>
                  </a:cubicBezTo>
                  <a:cubicBezTo>
                    <a:pt x="1191" y="72"/>
                    <a:pt x="988" y="0"/>
                    <a:pt x="78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2"/>
            <p:cNvSpPr/>
            <p:nvPr/>
          </p:nvSpPr>
          <p:spPr>
            <a:xfrm>
              <a:off x="4290700" y="1636925"/>
              <a:ext cx="18475" cy="17375"/>
            </a:xfrm>
            <a:custGeom>
              <a:avLst/>
              <a:gdLst/>
              <a:ahLst/>
              <a:cxnLst/>
              <a:rect l="l" t="t" r="r" b="b"/>
              <a:pathLst>
                <a:path w="739" h="695" extrusionOk="0">
                  <a:moveTo>
                    <a:pt x="380" y="0"/>
                  </a:moveTo>
                  <a:cubicBezTo>
                    <a:pt x="373" y="0"/>
                    <a:pt x="365" y="1"/>
                    <a:pt x="358" y="1"/>
                  </a:cubicBezTo>
                  <a:cubicBezTo>
                    <a:pt x="155" y="13"/>
                    <a:pt x="1" y="180"/>
                    <a:pt x="1" y="370"/>
                  </a:cubicBezTo>
                  <a:cubicBezTo>
                    <a:pt x="12" y="558"/>
                    <a:pt x="166" y="694"/>
                    <a:pt x="340" y="694"/>
                  </a:cubicBezTo>
                  <a:cubicBezTo>
                    <a:pt x="354" y="694"/>
                    <a:pt x="368" y="693"/>
                    <a:pt x="382" y="692"/>
                  </a:cubicBezTo>
                  <a:cubicBezTo>
                    <a:pt x="584" y="692"/>
                    <a:pt x="739" y="525"/>
                    <a:pt x="739" y="322"/>
                  </a:cubicBezTo>
                  <a:cubicBezTo>
                    <a:pt x="716" y="139"/>
                    <a:pt x="561" y="0"/>
                    <a:pt x="38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2"/>
            <p:cNvSpPr/>
            <p:nvPr/>
          </p:nvSpPr>
          <p:spPr>
            <a:xfrm>
              <a:off x="4271650" y="1619075"/>
              <a:ext cx="37825" cy="10025"/>
            </a:xfrm>
            <a:custGeom>
              <a:avLst/>
              <a:gdLst/>
              <a:ahLst/>
              <a:cxnLst/>
              <a:rect l="l" t="t" r="r" b="b"/>
              <a:pathLst>
                <a:path w="1513" h="401" extrusionOk="0">
                  <a:moveTo>
                    <a:pt x="775" y="1"/>
                  </a:moveTo>
                  <a:cubicBezTo>
                    <a:pt x="560" y="1"/>
                    <a:pt x="358" y="72"/>
                    <a:pt x="191" y="191"/>
                  </a:cubicBezTo>
                  <a:cubicBezTo>
                    <a:pt x="60" y="274"/>
                    <a:pt x="1" y="334"/>
                    <a:pt x="36" y="382"/>
                  </a:cubicBezTo>
                  <a:cubicBezTo>
                    <a:pt x="42" y="387"/>
                    <a:pt x="50" y="389"/>
                    <a:pt x="61" y="389"/>
                  </a:cubicBezTo>
                  <a:cubicBezTo>
                    <a:pt x="149" y="389"/>
                    <a:pt x="413" y="239"/>
                    <a:pt x="763" y="239"/>
                  </a:cubicBezTo>
                  <a:cubicBezTo>
                    <a:pt x="1125" y="239"/>
                    <a:pt x="1382" y="401"/>
                    <a:pt x="1466" y="401"/>
                  </a:cubicBezTo>
                  <a:cubicBezTo>
                    <a:pt x="1476" y="401"/>
                    <a:pt x="1484" y="399"/>
                    <a:pt x="1489" y="394"/>
                  </a:cubicBezTo>
                  <a:cubicBezTo>
                    <a:pt x="1513" y="370"/>
                    <a:pt x="1465" y="286"/>
                    <a:pt x="1346" y="191"/>
                  </a:cubicBezTo>
                  <a:cubicBezTo>
                    <a:pt x="1179" y="72"/>
                    <a:pt x="977" y="1"/>
                    <a:pt x="77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2"/>
            <p:cNvSpPr/>
            <p:nvPr/>
          </p:nvSpPr>
          <p:spPr>
            <a:xfrm>
              <a:off x="4340125" y="1619675"/>
              <a:ext cx="30075" cy="83150"/>
            </a:xfrm>
            <a:custGeom>
              <a:avLst/>
              <a:gdLst/>
              <a:ahLst/>
              <a:cxnLst/>
              <a:rect l="l" t="t" r="r" b="b"/>
              <a:pathLst>
                <a:path w="1203" h="3326" extrusionOk="0">
                  <a:moveTo>
                    <a:pt x="0" y="0"/>
                  </a:moveTo>
                  <a:lnTo>
                    <a:pt x="0" y="0"/>
                  </a:lnTo>
                  <a:cubicBezTo>
                    <a:pt x="179" y="691"/>
                    <a:pt x="393" y="1370"/>
                    <a:pt x="679" y="2025"/>
                  </a:cubicBezTo>
                  <a:cubicBezTo>
                    <a:pt x="774" y="2286"/>
                    <a:pt x="881" y="2548"/>
                    <a:pt x="976" y="2787"/>
                  </a:cubicBezTo>
                  <a:cubicBezTo>
                    <a:pt x="1024" y="2882"/>
                    <a:pt x="1048" y="2989"/>
                    <a:pt x="1048" y="3084"/>
                  </a:cubicBezTo>
                  <a:cubicBezTo>
                    <a:pt x="1024" y="3156"/>
                    <a:pt x="929" y="3191"/>
                    <a:pt x="822" y="3191"/>
                  </a:cubicBezTo>
                  <a:cubicBezTo>
                    <a:pt x="607" y="3203"/>
                    <a:pt x="393" y="3239"/>
                    <a:pt x="179" y="3298"/>
                  </a:cubicBezTo>
                  <a:cubicBezTo>
                    <a:pt x="292" y="3316"/>
                    <a:pt x="402" y="3325"/>
                    <a:pt x="511" y="3325"/>
                  </a:cubicBezTo>
                  <a:cubicBezTo>
                    <a:pt x="619" y="3325"/>
                    <a:pt x="726" y="3316"/>
                    <a:pt x="833" y="3298"/>
                  </a:cubicBezTo>
                  <a:cubicBezTo>
                    <a:pt x="893" y="3298"/>
                    <a:pt x="953" y="3298"/>
                    <a:pt x="1012" y="3275"/>
                  </a:cubicBezTo>
                  <a:cubicBezTo>
                    <a:pt x="1084" y="3263"/>
                    <a:pt x="1143" y="3203"/>
                    <a:pt x="1179" y="3132"/>
                  </a:cubicBezTo>
                  <a:cubicBezTo>
                    <a:pt x="1203" y="3001"/>
                    <a:pt x="1191" y="2858"/>
                    <a:pt x="1119" y="2739"/>
                  </a:cubicBezTo>
                  <a:cubicBezTo>
                    <a:pt x="1024" y="2489"/>
                    <a:pt x="941" y="2227"/>
                    <a:pt x="833" y="1953"/>
                  </a:cubicBezTo>
                  <a:cubicBezTo>
                    <a:pt x="607" y="1286"/>
                    <a:pt x="333" y="631"/>
                    <a:pt x="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2"/>
            <p:cNvSpPr/>
            <p:nvPr/>
          </p:nvSpPr>
          <p:spPr>
            <a:xfrm>
              <a:off x="4313625" y="1708975"/>
              <a:ext cx="33650" cy="28600"/>
            </a:xfrm>
            <a:custGeom>
              <a:avLst/>
              <a:gdLst/>
              <a:ahLst/>
              <a:cxnLst/>
              <a:rect l="l" t="t" r="r" b="b"/>
              <a:pathLst>
                <a:path w="1346" h="1144" extrusionOk="0">
                  <a:moveTo>
                    <a:pt x="84" y="0"/>
                  </a:moveTo>
                  <a:cubicBezTo>
                    <a:pt x="48" y="0"/>
                    <a:pt x="0" y="107"/>
                    <a:pt x="36" y="298"/>
                  </a:cubicBezTo>
                  <a:cubicBezTo>
                    <a:pt x="60" y="524"/>
                    <a:pt x="179" y="750"/>
                    <a:pt x="358" y="905"/>
                  </a:cubicBezTo>
                  <a:cubicBezTo>
                    <a:pt x="548" y="1060"/>
                    <a:pt x="798" y="1143"/>
                    <a:pt x="1048" y="1143"/>
                  </a:cubicBezTo>
                  <a:cubicBezTo>
                    <a:pt x="1239" y="1143"/>
                    <a:pt x="1346" y="1120"/>
                    <a:pt x="1346" y="1060"/>
                  </a:cubicBezTo>
                  <a:cubicBezTo>
                    <a:pt x="1334" y="989"/>
                    <a:pt x="881" y="1048"/>
                    <a:pt x="512" y="739"/>
                  </a:cubicBezTo>
                  <a:cubicBezTo>
                    <a:pt x="143" y="429"/>
                    <a:pt x="143" y="0"/>
                    <a:pt x="8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2"/>
            <p:cNvSpPr/>
            <p:nvPr/>
          </p:nvSpPr>
          <p:spPr>
            <a:xfrm>
              <a:off x="4265700" y="1582650"/>
              <a:ext cx="46150" cy="13375"/>
            </a:xfrm>
            <a:custGeom>
              <a:avLst/>
              <a:gdLst/>
              <a:ahLst/>
              <a:cxnLst/>
              <a:rect l="l" t="t" r="r" b="b"/>
              <a:pathLst>
                <a:path w="1846" h="535" extrusionOk="0">
                  <a:moveTo>
                    <a:pt x="1057" y="0"/>
                  </a:moveTo>
                  <a:cubicBezTo>
                    <a:pt x="765" y="0"/>
                    <a:pt x="474" y="80"/>
                    <a:pt x="215" y="243"/>
                  </a:cubicBezTo>
                  <a:cubicBezTo>
                    <a:pt x="60" y="350"/>
                    <a:pt x="0" y="446"/>
                    <a:pt x="24" y="493"/>
                  </a:cubicBezTo>
                  <a:cubicBezTo>
                    <a:pt x="41" y="523"/>
                    <a:pt x="81" y="534"/>
                    <a:pt x="141" y="534"/>
                  </a:cubicBezTo>
                  <a:cubicBezTo>
                    <a:pt x="299" y="534"/>
                    <a:pt x="592" y="453"/>
                    <a:pt x="929" y="410"/>
                  </a:cubicBezTo>
                  <a:cubicBezTo>
                    <a:pt x="1394" y="350"/>
                    <a:pt x="1786" y="410"/>
                    <a:pt x="1822" y="303"/>
                  </a:cubicBezTo>
                  <a:cubicBezTo>
                    <a:pt x="1846" y="243"/>
                    <a:pt x="1763" y="160"/>
                    <a:pt x="1584" y="88"/>
                  </a:cubicBezTo>
                  <a:cubicBezTo>
                    <a:pt x="1413" y="30"/>
                    <a:pt x="1235" y="0"/>
                    <a:pt x="105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a:off x="4368400" y="1588675"/>
              <a:ext cx="34850" cy="11125"/>
            </a:xfrm>
            <a:custGeom>
              <a:avLst/>
              <a:gdLst/>
              <a:ahLst/>
              <a:cxnLst/>
              <a:rect l="l" t="t" r="r" b="b"/>
              <a:pathLst>
                <a:path w="1394" h="445" extrusionOk="0">
                  <a:moveTo>
                    <a:pt x="654" y="1"/>
                  </a:moveTo>
                  <a:cubicBezTo>
                    <a:pt x="480" y="1"/>
                    <a:pt x="307" y="58"/>
                    <a:pt x="155" y="145"/>
                  </a:cubicBezTo>
                  <a:cubicBezTo>
                    <a:pt x="24" y="240"/>
                    <a:pt x="0" y="324"/>
                    <a:pt x="24" y="371"/>
                  </a:cubicBezTo>
                  <a:cubicBezTo>
                    <a:pt x="50" y="414"/>
                    <a:pt x="122" y="425"/>
                    <a:pt x="221" y="425"/>
                  </a:cubicBezTo>
                  <a:cubicBezTo>
                    <a:pt x="345" y="425"/>
                    <a:pt x="512" y="407"/>
                    <a:pt x="691" y="407"/>
                  </a:cubicBezTo>
                  <a:cubicBezTo>
                    <a:pt x="913" y="407"/>
                    <a:pt x="1109" y="444"/>
                    <a:pt x="1232" y="444"/>
                  </a:cubicBezTo>
                  <a:cubicBezTo>
                    <a:pt x="1294" y="444"/>
                    <a:pt x="1338" y="435"/>
                    <a:pt x="1357" y="407"/>
                  </a:cubicBezTo>
                  <a:cubicBezTo>
                    <a:pt x="1393" y="348"/>
                    <a:pt x="1357" y="252"/>
                    <a:pt x="1238" y="181"/>
                  </a:cubicBezTo>
                  <a:cubicBezTo>
                    <a:pt x="1084" y="74"/>
                    <a:pt x="893" y="2"/>
                    <a:pt x="703" y="2"/>
                  </a:cubicBezTo>
                  <a:cubicBezTo>
                    <a:pt x="686" y="1"/>
                    <a:pt x="670" y="1"/>
                    <a:pt x="65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a:off x="4179975" y="1489500"/>
              <a:ext cx="197675" cy="186150"/>
            </a:xfrm>
            <a:custGeom>
              <a:avLst/>
              <a:gdLst/>
              <a:ahLst/>
              <a:cxnLst/>
              <a:rect l="l" t="t" r="r" b="b"/>
              <a:pathLst>
                <a:path w="7907" h="7446" extrusionOk="0">
                  <a:moveTo>
                    <a:pt x="5060" y="0"/>
                  </a:moveTo>
                  <a:cubicBezTo>
                    <a:pt x="4341" y="0"/>
                    <a:pt x="3624" y="128"/>
                    <a:pt x="2941" y="385"/>
                  </a:cubicBezTo>
                  <a:cubicBezTo>
                    <a:pt x="1870" y="790"/>
                    <a:pt x="1001" y="1600"/>
                    <a:pt x="512" y="2636"/>
                  </a:cubicBezTo>
                  <a:cubicBezTo>
                    <a:pt x="0" y="3838"/>
                    <a:pt x="346" y="4791"/>
                    <a:pt x="274" y="6136"/>
                  </a:cubicBezTo>
                  <a:lnTo>
                    <a:pt x="304" y="5956"/>
                  </a:lnTo>
                  <a:lnTo>
                    <a:pt x="304" y="5956"/>
                  </a:lnTo>
                  <a:cubicBezTo>
                    <a:pt x="262" y="6219"/>
                    <a:pt x="264" y="6480"/>
                    <a:pt x="310" y="6731"/>
                  </a:cubicBezTo>
                  <a:cubicBezTo>
                    <a:pt x="358" y="7005"/>
                    <a:pt x="512" y="7243"/>
                    <a:pt x="751" y="7374"/>
                  </a:cubicBezTo>
                  <a:cubicBezTo>
                    <a:pt x="849" y="7424"/>
                    <a:pt x="951" y="7446"/>
                    <a:pt x="1054" y="7446"/>
                  </a:cubicBezTo>
                  <a:cubicBezTo>
                    <a:pt x="1424" y="7446"/>
                    <a:pt x="1795" y="7157"/>
                    <a:pt x="1953" y="6803"/>
                  </a:cubicBezTo>
                  <a:cubicBezTo>
                    <a:pt x="2108" y="6339"/>
                    <a:pt x="2144" y="5827"/>
                    <a:pt x="2048" y="5338"/>
                  </a:cubicBezTo>
                  <a:cubicBezTo>
                    <a:pt x="1965" y="4672"/>
                    <a:pt x="1977" y="3993"/>
                    <a:pt x="2084" y="3326"/>
                  </a:cubicBezTo>
                  <a:cubicBezTo>
                    <a:pt x="2191" y="2660"/>
                    <a:pt x="2525" y="2040"/>
                    <a:pt x="3048" y="1600"/>
                  </a:cubicBezTo>
                  <a:cubicBezTo>
                    <a:pt x="3380" y="1321"/>
                    <a:pt x="3796" y="1176"/>
                    <a:pt x="4218" y="1176"/>
                  </a:cubicBezTo>
                  <a:cubicBezTo>
                    <a:pt x="4463" y="1176"/>
                    <a:pt x="4709" y="1225"/>
                    <a:pt x="4942" y="1326"/>
                  </a:cubicBezTo>
                  <a:cubicBezTo>
                    <a:pt x="5287" y="1552"/>
                    <a:pt x="5620" y="1802"/>
                    <a:pt x="5942" y="2064"/>
                  </a:cubicBezTo>
                  <a:cubicBezTo>
                    <a:pt x="6209" y="2249"/>
                    <a:pt x="6529" y="2345"/>
                    <a:pt x="6857" y="2345"/>
                  </a:cubicBezTo>
                  <a:cubicBezTo>
                    <a:pt x="6909" y="2345"/>
                    <a:pt x="6961" y="2343"/>
                    <a:pt x="7013" y="2338"/>
                  </a:cubicBezTo>
                  <a:cubicBezTo>
                    <a:pt x="7382" y="2279"/>
                    <a:pt x="7704" y="2017"/>
                    <a:pt x="7823" y="1659"/>
                  </a:cubicBezTo>
                  <a:cubicBezTo>
                    <a:pt x="7906" y="1243"/>
                    <a:pt x="7740" y="826"/>
                    <a:pt x="7406" y="576"/>
                  </a:cubicBezTo>
                  <a:cubicBezTo>
                    <a:pt x="7073" y="338"/>
                    <a:pt x="6692" y="171"/>
                    <a:pt x="6287" y="124"/>
                  </a:cubicBezTo>
                  <a:cubicBezTo>
                    <a:pt x="5881" y="41"/>
                    <a:pt x="5470" y="0"/>
                    <a:pt x="506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a:off x="4017750" y="1891125"/>
              <a:ext cx="823950" cy="681675"/>
            </a:xfrm>
            <a:custGeom>
              <a:avLst/>
              <a:gdLst/>
              <a:ahLst/>
              <a:cxnLst/>
              <a:rect l="l" t="t" r="r" b="b"/>
              <a:pathLst>
                <a:path w="32958" h="27267" extrusionOk="0">
                  <a:moveTo>
                    <a:pt x="14026" y="1"/>
                  </a:moveTo>
                  <a:cubicBezTo>
                    <a:pt x="13080" y="715"/>
                    <a:pt x="11787" y="1088"/>
                    <a:pt x="10506" y="1088"/>
                  </a:cubicBezTo>
                  <a:cubicBezTo>
                    <a:pt x="9287" y="1088"/>
                    <a:pt x="8080" y="751"/>
                    <a:pt x="7192" y="49"/>
                  </a:cubicBezTo>
                  <a:cubicBezTo>
                    <a:pt x="7192" y="49"/>
                    <a:pt x="5811" y="370"/>
                    <a:pt x="4989" y="513"/>
                  </a:cubicBezTo>
                  <a:cubicBezTo>
                    <a:pt x="2394" y="1013"/>
                    <a:pt x="524" y="2906"/>
                    <a:pt x="1" y="4644"/>
                  </a:cubicBezTo>
                  <a:lnTo>
                    <a:pt x="3251" y="12133"/>
                  </a:lnTo>
                  <a:lnTo>
                    <a:pt x="3870" y="19253"/>
                  </a:lnTo>
                  <a:lnTo>
                    <a:pt x="2084" y="25623"/>
                  </a:lnTo>
                  <a:cubicBezTo>
                    <a:pt x="1917" y="26207"/>
                    <a:pt x="2251" y="26814"/>
                    <a:pt x="2834" y="26980"/>
                  </a:cubicBezTo>
                  <a:cubicBezTo>
                    <a:pt x="2894" y="27004"/>
                    <a:pt x="2941" y="27016"/>
                    <a:pt x="3001" y="27016"/>
                  </a:cubicBezTo>
                  <a:lnTo>
                    <a:pt x="19086" y="27266"/>
                  </a:lnTo>
                  <a:lnTo>
                    <a:pt x="19360" y="27135"/>
                  </a:lnTo>
                  <a:cubicBezTo>
                    <a:pt x="19741" y="26528"/>
                    <a:pt x="19884" y="25802"/>
                    <a:pt x="19789" y="25099"/>
                  </a:cubicBezTo>
                  <a:cubicBezTo>
                    <a:pt x="19086" y="22051"/>
                    <a:pt x="19574" y="12955"/>
                    <a:pt x="19432" y="10169"/>
                  </a:cubicBezTo>
                  <a:lnTo>
                    <a:pt x="19432" y="10169"/>
                  </a:lnTo>
                  <a:cubicBezTo>
                    <a:pt x="21924" y="12586"/>
                    <a:pt x="24617" y="14684"/>
                    <a:pt x="26894" y="14684"/>
                  </a:cubicBezTo>
                  <a:cubicBezTo>
                    <a:pt x="27500" y="14684"/>
                    <a:pt x="28076" y="14535"/>
                    <a:pt x="28611" y="14205"/>
                  </a:cubicBezTo>
                  <a:cubicBezTo>
                    <a:pt x="30731" y="12883"/>
                    <a:pt x="32957" y="1299"/>
                    <a:pt x="32957" y="1299"/>
                  </a:cubicBezTo>
                  <a:lnTo>
                    <a:pt x="28742" y="275"/>
                  </a:lnTo>
                  <a:lnTo>
                    <a:pt x="25968" y="7823"/>
                  </a:lnTo>
                  <a:lnTo>
                    <a:pt x="18277" y="942"/>
                  </a:lnTo>
                  <a:cubicBezTo>
                    <a:pt x="17455" y="346"/>
                    <a:pt x="16050" y="275"/>
                    <a:pt x="14979" y="144"/>
                  </a:cubicBezTo>
                  <a:lnTo>
                    <a:pt x="14895" y="144"/>
                  </a:lnTo>
                  <a:cubicBezTo>
                    <a:pt x="14479" y="96"/>
                    <a:pt x="14276" y="37"/>
                    <a:pt x="1402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p:nvPr/>
          </p:nvSpPr>
          <p:spPr>
            <a:xfrm>
              <a:off x="4200525" y="1887575"/>
              <a:ext cx="0" cy="25"/>
            </a:xfrm>
            <a:custGeom>
              <a:avLst/>
              <a:gdLst/>
              <a:ahLst/>
              <a:cxnLst/>
              <a:rect l="l" t="t" r="r" b="b"/>
              <a:pathLst>
                <a:path h="1" extrusionOk="0">
                  <a:moveTo>
                    <a:pt x="0" y="0"/>
                  </a:moveTo>
                  <a:lnTo>
                    <a:pt x="0" y="0"/>
                  </a:lnTo>
                  <a:lnTo>
                    <a:pt x="0"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2"/>
            <p:cNvSpPr/>
            <p:nvPr/>
          </p:nvSpPr>
          <p:spPr>
            <a:xfrm>
              <a:off x="4184450" y="1839350"/>
              <a:ext cx="206000" cy="117600"/>
            </a:xfrm>
            <a:custGeom>
              <a:avLst/>
              <a:gdLst/>
              <a:ahLst/>
              <a:cxnLst/>
              <a:rect l="l" t="t" r="r" b="b"/>
              <a:pathLst>
                <a:path w="8240" h="4704" extrusionOk="0">
                  <a:moveTo>
                    <a:pt x="381" y="0"/>
                  </a:moveTo>
                  <a:lnTo>
                    <a:pt x="0" y="2572"/>
                  </a:lnTo>
                  <a:lnTo>
                    <a:pt x="4179" y="4703"/>
                  </a:lnTo>
                  <a:lnTo>
                    <a:pt x="6822" y="4167"/>
                  </a:lnTo>
                  <a:lnTo>
                    <a:pt x="8239" y="2167"/>
                  </a:lnTo>
                  <a:lnTo>
                    <a:pt x="7406" y="453"/>
                  </a:lnTo>
                  <a:lnTo>
                    <a:pt x="5489" y="1119"/>
                  </a:lnTo>
                  <a:lnTo>
                    <a:pt x="4870" y="3036"/>
                  </a:lnTo>
                  <a:lnTo>
                    <a:pt x="3882" y="1286"/>
                  </a:lnTo>
                  <a:lnTo>
                    <a:pt x="381"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2"/>
            <p:cNvSpPr/>
            <p:nvPr/>
          </p:nvSpPr>
          <p:spPr>
            <a:xfrm>
              <a:off x="4184450" y="1871800"/>
              <a:ext cx="123850" cy="84550"/>
            </a:xfrm>
            <a:custGeom>
              <a:avLst/>
              <a:gdLst/>
              <a:ahLst/>
              <a:cxnLst/>
              <a:rect l="l" t="t" r="r" b="b"/>
              <a:pathLst>
                <a:path w="4954" h="3382" extrusionOk="0">
                  <a:moveTo>
                    <a:pt x="3703" y="0"/>
                  </a:moveTo>
                  <a:lnTo>
                    <a:pt x="3631" y="167"/>
                  </a:lnTo>
                  <a:cubicBezTo>
                    <a:pt x="3393" y="774"/>
                    <a:pt x="3108" y="1465"/>
                    <a:pt x="2810" y="2203"/>
                  </a:cubicBezTo>
                  <a:lnTo>
                    <a:pt x="2448" y="3108"/>
                  </a:lnTo>
                  <a:lnTo>
                    <a:pt x="2448" y="3108"/>
                  </a:lnTo>
                  <a:cubicBezTo>
                    <a:pt x="1760" y="2465"/>
                    <a:pt x="1172" y="1912"/>
                    <a:pt x="738" y="1512"/>
                  </a:cubicBezTo>
                  <a:lnTo>
                    <a:pt x="214" y="1036"/>
                  </a:lnTo>
                  <a:cubicBezTo>
                    <a:pt x="143" y="976"/>
                    <a:pt x="83" y="917"/>
                    <a:pt x="0" y="869"/>
                  </a:cubicBezTo>
                  <a:lnTo>
                    <a:pt x="0" y="869"/>
                  </a:lnTo>
                  <a:cubicBezTo>
                    <a:pt x="48" y="941"/>
                    <a:pt x="107" y="1012"/>
                    <a:pt x="167" y="1072"/>
                  </a:cubicBezTo>
                  <a:lnTo>
                    <a:pt x="679" y="1584"/>
                  </a:lnTo>
                  <a:cubicBezTo>
                    <a:pt x="1107" y="2012"/>
                    <a:pt x="1715" y="2608"/>
                    <a:pt x="2417" y="3298"/>
                  </a:cubicBezTo>
                  <a:lnTo>
                    <a:pt x="2500" y="3381"/>
                  </a:lnTo>
                  <a:lnTo>
                    <a:pt x="2548" y="3274"/>
                  </a:lnTo>
                  <a:cubicBezTo>
                    <a:pt x="2679" y="2953"/>
                    <a:pt x="2810" y="2608"/>
                    <a:pt x="2953" y="2262"/>
                  </a:cubicBezTo>
                  <a:lnTo>
                    <a:pt x="3698" y="389"/>
                  </a:lnTo>
                  <a:lnTo>
                    <a:pt x="3698" y="389"/>
                  </a:lnTo>
                  <a:cubicBezTo>
                    <a:pt x="3894" y="852"/>
                    <a:pt x="4157" y="1284"/>
                    <a:pt x="4477" y="1679"/>
                  </a:cubicBezTo>
                  <a:cubicBezTo>
                    <a:pt x="4584" y="1798"/>
                    <a:pt x="4691" y="1917"/>
                    <a:pt x="4798" y="2024"/>
                  </a:cubicBezTo>
                  <a:cubicBezTo>
                    <a:pt x="4882" y="2107"/>
                    <a:pt x="4941" y="2131"/>
                    <a:pt x="4941" y="2131"/>
                  </a:cubicBezTo>
                  <a:cubicBezTo>
                    <a:pt x="4953" y="2119"/>
                    <a:pt x="4786" y="1941"/>
                    <a:pt x="4548" y="1631"/>
                  </a:cubicBezTo>
                  <a:cubicBezTo>
                    <a:pt x="4215" y="1179"/>
                    <a:pt x="3953" y="691"/>
                    <a:pt x="3762" y="167"/>
                  </a:cubicBezTo>
                  <a:lnTo>
                    <a:pt x="3703"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2"/>
            <p:cNvSpPr/>
            <p:nvPr/>
          </p:nvSpPr>
          <p:spPr>
            <a:xfrm>
              <a:off x="4310950" y="1867625"/>
              <a:ext cx="79500" cy="70875"/>
            </a:xfrm>
            <a:custGeom>
              <a:avLst/>
              <a:gdLst/>
              <a:ahLst/>
              <a:cxnLst/>
              <a:rect l="l" t="t" r="r" b="b"/>
              <a:pathLst>
                <a:path w="3180" h="2835" extrusionOk="0">
                  <a:moveTo>
                    <a:pt x="405" y="0"/>
                  </a:moveTo>
                  <a:lnTo>
                    <a:pt x="357" y="250"/>
                  </a:lnTo>
                  <a:cubicBezTo>
                    <a:pt x="262" y="822"/>
                    <a:pt x="131" y="1310"/>
                    <a:pt x="72" y="1643"/>
                  </a:cubicBezTo>
                  <a:cubicBezTo>
                    <a:pt x="24" y="1822"/>
                    <a:pt x="0" y="2013"/>
                    <a:pt x="0" y="2191"/>
                  </a:cubicBezTo>
                  <a:cubicBezTo>
                    <a:pt x="72" y="2024"/>
                    <a:pt x="119" y="1846"/>
                    <a:pt x="155" y="1667"/>
                  </a:cubicBezTo>
                  <a:cubicBezTo>
                    <a:pt x="226" y="1382"/>
                    <a:pt x="341" y="993"/>
                    <a:pt x="447" y="522"/>
                  </a:cubicBezTo>
                  <a:lnTo>
                    <a:pt x="447" y="522"/>
                  </a:lnTo>
                  <a:cubicBezTo>
                    <a:pt x="587" y="899"/>
                    <a:pt x="754" y="1311"/>
                    <a:pt x="929" y="1739"/>
                  </a:cubicBezTo>
                  <a:cubicBezTo>
                    <a:pt x="1060" y="2096"/>
                    <a:pt x="1191" y="2417"/>
                    <a:pt x="1310" y="2739"/>
                  </a:cubicBezTo>
                  <a:lnTo>
                    <a:pt x="1346" y="2834"/>
                  </a:lnTo>
                  <a:lnTo>
                    <a:pt x="1417" y="2786"/>
                  </a:lnTo>
                  <a:cubicBezTo>
                    <a:pt x="1929" y="2465"/>
                    <a:pt x="2381" y="2060"/>
                    <a:pt x="2762" y="1596"/>
                  </a:cubicBezTo>
                  <a:cubicBezTo>
                    <a:pt x="2929" y="1429"/>
                    <a:pt x="3060" y="1239"/>
                    <a:pt x="3179" y="1036"/>
                  </a:cubicBezTo>
                  <a:lnTo>
                    <a:pt x="3179" y="1036"/>
                  </a:lnTo>
                  <a:cubicBezTo>
                    <a:pt x="3001" y="1203"/>
                    <a:pt x="2846" y="1370"/>
                    <a:pt x="2691" y="1548"/>
                  </a:cubicBezTo>
                  <a:cubicBezTo>
                    <a:pt x="2319" y="1966"/>
                    <a:pt x="1893" y="2319"/>
                    <a:pt x="1423" y="2619"/>
                  </a:cubicBezTo>
                  <a:lnTo>
                    <a:pt x="1423" y="2619"/>
                  </a:lnTo>
                  <a:cubicBezTo>
                    <a:pt x="1322" y="2331"/>
                    <a:pt x="1202" y="2017"/>
                    <a:pt x="1072" y="1703"/>
                  </a:cubicBezTo>
                  <a:cubicBezTo>
                    <a:pt x="857" y="1167"/>
                    <a:pt x="655" y="679"/>
                    <a:pt x="500" y="238"/>
                  </a:cubicBezTo>
                  <a:lnTo>
                    <a:pt x="405"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2"/>
            <p:cNvSpPr/>
            <p:nvPr/>
          </p:nvSpPr>
          <p:spPr>
            <a:xfrm>
              <a:off x="4308275" y="1921500"/>
              <a:ext cx="43775" cy="659025"/>
            </a:xfrm>
            <a:custGeom>
              <a:avLst/>
              <a:gdLst/>
              <a:ahLst/>
              <a:cxnLst/>
              <a:rect l="l" t="t" r="r" b="b"/>
              <a:pathLst>
                <a:path w="1751" h="26361" extrusionOk="0">
                  <a:moveTo>
                    <a:pt x="0" y="0"/>
                  </a:moveTo>
                  <a:cubicBezTo>
                    <a:pt x="0" y="96"/>
                    <a:pt x="0" y="179"/>
                    <a:pt x="24" y="274"/>
                  </a:cubicBezTo>
                  <a:cubicBezTo>
                    <a:pt x="36" y="465"/>
                    <a:pt x="72" y="715"/>
                    <a:pt x="107" y="1036"/>
                  </a:cubicBezTo>
                  <a:cubicBezTo>
                    <a:pt x="179" y="1715"/>
                    <a:pt x="286" y="2679"/>
                    <a:pt x="429" y="3858"/>
                  </a:cubicBezTo>
                  <a:cubicBezTo>
                    <a:pt x="691" y="6227"/>
                    <a:pt x="1048" y="9513"/>
                    <a:pt x="1322" y="13157"/>
                  </a:cubicBezTo>
                  <a:cubicBezTo>
                    <a:pt x="1441" y="14990"/>
                    <a:pt x="1536" y="16717"/>
                    <a:pt x="1572" y="18300"/>
                  </a:cubicBezTo>
                  <a:cubicBezTo>
                    <a:pt x="1596" y="19884"/>
                    <a:pt x="1596" y="21301"/>
                    <a:pt x="1548" y="22503"/>
                  </a:cubicBezTo>
                  <a:cubicBezTo>
                    <a:pt x="1536" y="22801"/>
                    <a:pt x="1524" y="23087"/>
                    <a:pt x="1512" y="23348"/>
                  </a:cubicBezTo>
                  <a:cubicBezTo>
                    <a:pt x="1488" y="23622"/>
                    <a:pt x="1476" y="23872"/>
                    <a:pt x="1453" y="24110"/>
                  </a:cubicBezTo>
                  <a:cubicBezTo>
                    <a:pt x="1429" y="24587"/>
                    <a:pt x="1381" y="24992"/>
                    <a:pt x="1357" y="25325"/>
                  </a:cubicBezTo>
                  <a:cubicBezTo>
                    <a:pt x="1322" y="25646"/>
                    <a:pt x="1286" y="25920"/>
                    <a:pt x="1274" y="26087"/>
                  </a:cubicBezTo>
                  <a:cubicBezTo>
                    <a:pt x="1250" y="26266"/>
                    <a:pt x="1250" y="26361"/>
                    <a:pt x="1250" y="26361"/>
                  </a:cubicBezTo>
                  <a:cubicBezTo>
                    <a:pt x="1274" y="26266"/>
                    <a:pt x="1298" y="26170"/>
                    <a:pt x="1310" y="26075"/>
                  </a:cubicBezTo>
                  <a:cubicBezTo>
                    <a:pt x="1334" y="25896"/>
                    <a:pt x="1357" y="25646"/>
                    <a:pt x="1417" y="25313"/>
                  </a:cubicBezTo>
                  <a:cubicBezTo>
                    <a:pt x="1465" y="24992"/>
                    <a:pt x="1500" y="24575"/>
                    <a:pt x="1548" y="24099"/>
                  </a:cubicBezTo>
                  <a:cubicBezTo>
                    <a:pt x="1560" y="23860"/>
                    <a:pt x="1596" y="23610"/>
                    <a:pt x="1607" y="23348"/>
                  </a:cubicBezTo>
                  <a:cubicBezTo>
                    <a:pt x="1631" y="23075"/>
                    <a:pt x="1643" y="22789"/>
                    <a:pt x="1655" y="22491"/>
                  </a:cubicBezTo>
                  <a:cubicBezTo>
                    <a:pt x="1715" y="21301"/>
                    <a:pt x="1750" y="19872"/>
                    <a:pt x="1715" y="18288"/>
                  </a:cubicBezTo>
                  <a:cubicBezTo>
                    <a:pt x="1679" y="16705"/>
                    <a:pt x="1596" y="14967"/>
                    <a:pt x="1476" y="13145"/>
                  </a:cubicBezTo>
                  <a:cubicBezTo>
                    <a:pt x="1215" y="9502"/>
                    <a:pt x="834" y="6215"/>
                    <a:pt x="536" y="3846"/>
                  </a:cubicBezTo>
                  <a:cubicBezTo>
                    <a:pt x="393" y="2644"/>
                    <a:pt x="250" y="1691"/>
                    <a:pt x="167" y="1036"/>
                  </a:cubicBezTo>
                  <a:cubicBezTo>
                    <a:pt x="119" y="715"/>
                    <a:pt x="83" y="453"/>
                    <a:pt x="48" y="274"/>
                  </a:cubicBezTo>
                  <a:cubicBezTo>
                    <a:pt x="48" y="179"/>
                    <a:pt x="24" y="84"/>
                    <a:pt x="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2"/>
            <p:cNvSpPr/>
            <p:nvPr/>
          </p:nvSpPr>
          <p:spPr>
            <a:xfrm>
              <a:off x="4661875" y="2083125"/>
              <a:ext cx="5375" cy="76225"/>
            </a:xfrm>
            <a:custGeom>
              <a:avLst/>
              <a:gdLst/>
              <a:ahLst/>
              <a:cxnLst/>
              <a:rect l="l" t="t" r="r" b="b"/>
              <a:pathLst>
                <a:path w="215" h="3049" extrusionOk="0">
                  <a:moveTo>
                    <a:pt x="108" y="0"/>
                  </a:moveTo>
                  <a:cubicBezTo>
                    <a:pt x="36" y="501"/>
                    <a:pt x="1" y="1012"/>
                    <a:pt x="36" y="1524"/>
                  </a:cubicBezTo>
                  <a:cubicBezTo>
                    <a:pt x="1" y="2036"/>
                    <a:pt x="36" y="2548"/>
                    <a:pt x="108" y="3048"/>
                  </a:cubicBezTo>
                  <a:cubicBezTo>
                    <a:pt x="191" y="2548"/>
                    <a:pt x="215" y="2036"/>
                    <a:pt x="191" y="1524"/>
                  </a:cubicBezTo>
                  <a:cubicBezTo>
                    <a:pt x="215" y="1012"/>
                    <a:pt x="191" y="501"/>
                    <a:pt x="10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2"/>
            <p:cNvSpPr/>
            <p:nvPr/>
          </p:nvSpPr>
          <p:spPr>
            <a:xfrm>
              <a:off x="4663675" y="2083125"/>
              <a:ext cx="28000" cy="81950"/>
            </a:xfrm>
            <a:custGeom>
              <a:avLst/>
              <a:gdLst/>
              <a:ahLst/>
              <a:cxnLst/>
              <a:rect l="l" t="t" r="r" b="b"/>
              <a:pathLst>
                <a:path w="1120" h="3278" extrusionOk="0">
                  <a:moveTo>
                    <a:pt x="0" y="0"/>
                  </a:moveTo>
                  <a:lnTo>
                    <a:pt x="0" y="0"/>
                  </a:lnTo>
                  <a:cubicBezTo>
                    <a:pt x="72" y="572"/>
                    <a:pt x="214" y="1132"/>
                    <a:pt x="429" y="1667"/>
                  </a:cubicBezTo>
                  <a:cubicBezTo>
                    <a:pt x="836" y="2816"/>
                    <a:pt x="1060" y="3278"/>
                    <a:pt x="1109" y="3278"/>
                  </a:cubicBezTo>
                  <a:cubicBezTo>
                    <a:pt x="1116" y="3278"/>
                    <a:pt x="1119" y="3268"/>
                    <a:pt x="1119" y="3251"/>
                  </a:cubicBezTo>
                  <a:cubicBezTo>
                    <a:pt x="965" y="2691"/>
                    <a:pt x="786" y="2144"/>
                    <a:pt x="572" y="1608"/>
                  </a:cubicBezTo>
                  <a:cubicBezTo>
                    <a:pt x="417" y="1060"/>
                    <a:pt x="226" y="524"/>
                    <a:pt x="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2"/>
            <p:cNvSpPr/>
            <p:nvPr/>
          </p:nvSpPr>
          <p:spPr>
            <a:xfrm>
              <a:off x="4290100" y="3925600"/>
              <a:ext cx="283700" cy="229525"/>
            </a:xfrm>
            <a:custGeom>
              <a:avLst/>
              <a:gdLst/>
              <a:ahLst/>
              <a:cxnLst/>
              <a:rect l="l" t="t" r="r" b="b"/>
              <a:pathLst>
                <a:path w="11348" h="9181" extrusionOk="0">
                  <a:moveTo>
                    <a:pt x="1" y="1"/>
                  </a:moveTo>
                  <a:lnTo>
                    <a:pt x="1" y="9109"/>
                  </a:lnTo>
                  <a:lnTo>
                    <a:pt x="11347" y="9181"/>
                  </a:lnTo>
                  <a:cubicBezTo>
                    <a:pt x="11288" y="8097"/>
                    <a:pt x="5430" y="5883"/>
                    <a:pt x="5430" y="5883"/>
                  </a:cubicBezTo>
                  <a:lnTo>
                    <a:pt x="5668" y="49"/>
                  </a:lnTo>
                  <a:lnTo>
                    <a:pt x="1"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2"/>
            <p:cNvSpPr/>
            <p:nvPr/>
          </p:nvSpPr>
          <p:spPr>
            <a:xfrm>
              <a:off x="4329100" y="4059650"/>
              <a:ext cx="23825" cy="21900"/>
            </a:xfrm>
            <a:custGeom>
              <a:avLst/>
              <a:gdLst/>
              <a:ahLst/>
              <a:cxnLst/>
              <a:rect l="l" t="t" r="r" b="b"/>
              <a:pathLst>
                <a:path w="953" h="876" extrusionOk="0">
                  <a:moveTo>
                    <a:pt x="366" y="10"/>
                  </a:moveTo>
                  <a:cubicBezTo>
                    <a:pt x="351" y="13"/>
                    <a:pt x="337" y="16"/>
                    <a:pt x="322" y="21"/>
                  </a:cubicBezTo>
                  <a:lnTo>
                    <a:pt x="366" y="10"/>
                  </a:lnTo>
                  <a:close/>
                  <a:moveTo>
                    <a:pt x="462" y="0"/>
                  </a:moveTo>
                  <a:cubicBezTo>
                    <a:pt x="431" y="0"/>
                    <a:pt x="399" y="3"/>
                    <a:pt x="368" y="9"/>
                  </a:cubicBezTo>
                  <a:lnTo>
                    <a:pt x="368" y="9"/>
                  </a:lnTo>
                  <a:cubicBezTo>
                    <a:pt x="369" y="9"/>
                    <a:pt x="369" y="9"/>
                    <a:pt x="370" y="9"/>
                  </a:cubicBezTo>
                  <a:lnTo>
                    <a:pt x="370" y="9"/>
                  </a:lnTo>
                  <a:lnTo>
                    <a:pt x="366" y="10"/>
                  </a:lnTo>
                  <a:lnTo>
                    <a:pt x="366" y="10"/>
                  </a:lnTo>
                  <a:cubicBezTo>
                    <a:pt x="367" y="9"/>
                    <a:pt x="367" y="9"/>
                    <a:pt x="368" y="9"/>
                  </a:cubicBezTo>
                  <a:lnTo>
                    <a:pt x="368" y="9"/>
                  </a:lnTo>
                  <a:cubicBezTo>
                    <a:pt x="143" y="81"/>
                    <a:pt x="1" y="307"/>
                    <a:pt x="48" y="544"/>
                  </a:cubicBezTo>
                  <a:cubicBezTo>
                    <a:pt x="100" y="741"/>
                    <a:pt x="278" y="875"/>
                    <a:pt x="472" y="875"/>
                  </a:cubicBezTo>
                  <a:cubicBezTo>
                    <a:pt x="501" y="875"/>
                    <a:pt x="531" y="872"/>
                    <a:pt x="560" y="866"/>
                  </a:cubicBezTo>
                  <a:cubicBezTo>
                    <a:pt x="810" y="795"/>
                    <a:pt x="953" y="544"/>
                    <a:pt x="905" y="306"/>
                  </a:cubicBezTo>
                  <a:cubicBezTo>
                    <a:pt x="838" y="115"/>
                    <a:pt x="655" y="0"/>
                    <a:pt x="46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2"/>
            <p:cNvSpPr/>
            <p:nvPr/>
          </p:nvSpPr>
          <p:spPr>
            <a:xfrm>
              <a:off x="4290100" y="4130400"/>
              <a:ext cx="285175" cy="24725"/>
            </a:xfrm>
            <a:custGeom>
              <a:avLst/>
              <a:gdLst/>
              <a:ahLst/>
              <a:cxnLst/>
              <a:rect l="l" t="t" r="r" b="b"/>
              <a:pathLst>
                <a:path w="11407" h="989" extrusionOk="0">
                  <a:moveTo>
                    <a:pt x="37" y="0"/>
                  </a:moveTo>
                  <a:lnTo>
                    <a:pt x="1" y="917"/>
                  </a:lnTo>
                  <a:lnTo>
                    <a:pt x="11347" y="989"/>
                  </a:lnTo>
                  <a:cubicBezTo>
                    <a:pt x="11407" y="632"/>
                    <a:pt x="10895" y="405"/>
                    <a:pt x="10895" y="405"/>
                  </a:cubicBezTo>
                  <a:lnTo>
                    <a:pt x="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2"/>
            <p:cNvSpPr/>
            <p:nvPr/>
          </p:nvSpPr>
          <p:spPr>
            <a:xfrm>
              <a:off x="4403525" y="4070050"/>
              <a:ext cx="27075" cy="17250"/>
            </a:xfrm>
            <a:custGeom>
              <a:avLst/>
              <a:gdLst/>
              <a:ahLst/>
              <a:cxnLst/>
              <a:rect l="l" t="t" r="r" b="b"/>
              <a:pathLst>
                <a:path w="1083" h="690" extrusionOk="0">
                  <a:moveTo>
                    <a:pt x="900" y="0"/>
                  </a:moveTo>
                  <a:cubicBezTo>
                    <a:pt x="775" y="0"/>
                    <a:pt x="597" y="34"/>
                    <a:pt x="417" y="140"/>
                  </a:cubicBezTo>
                  <a:cubicBezTo>
                    <a:pt x="83" y="355"/>
                    <a:pt x="0" y="676"/>
                    <a:pt x="48" y="688"/>
                  </a:cubicBezTo>
                  <a:cubicBezTo>
                    <a:pt x="51" y="689"/>
                    <a:pt x="54" y="690"/>
                    <a:pt x="57" y="690"/>
                  </a:cubicBezTo>
                  <a:cubicBezTo>
                    <a:pt x="122" y="690"/>
                    <a:pt x="264" y="477"/>
                    <a:pt x="524" y="307"/>
                  </a:cubicBezTo>
                  <a:cubicBezTo>
                    <a:pt x="798" y="128"/>
                    <a:pt x="1072" y="105"/>
                    <a:pt x="1072" y="57"/>
                  </a:cubicBezTo>
                  <a:cubicBezTo>
                    <a:pt x="1083" y="29"/>
                    <a:pt x="1013" y="0"/>
                    <a:pt x="90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2"/>
            <p:cNvSpPr/>
            <p:nvPr/>
          </p:nvSpPr>
          <p:spPr>
            <a:xfrm>
              <a:off x="4439825" y="4083350"/>
              <a:ext cx="20275" cy="22075"/>
            </a:xfrm>
            <a:custGeom>
              <a:avLst/>
              <a:gdLst/>
              <a:ahLst/>
              <a:cxnLst/>
              <a:rect l="l" t="t" r="r" b="b"/>
              <a:pathLst>
                <a:path w="811" h="883" extrusionOk="0">
                  <a:moveTo>
                    <a:pt x="752" y="0"/>
                  </a:moveTo>
                  <a:cubicBezTo>
                    <a:pt x="648" y="0"/>
                    <a:pt x="427" y="73"/>
                    <a:pt x="251" y="275"/>
                  </a:cubicBezTo>
                  <a:cubicBezTo>
                    <a:pt x="1" y="561"/>
                    <a:pt x="36" y="870"/>
                    <a:pt x="96" y="882"/>
                  </a:cubicBezTo>
                  <a:cubicBezTo>
                    <a:pt x="144" y="882"/>
                    <a:pt x="203" y="632"/>
                    <a:pt x="394" y="394"/>
                  </a:cubicBezTo>
                  <a:cubicBezTo>
                    <a:pt x="584" y="168"/>
                    <a:pt x="810" y="73"/>
                    <a:pt x="810" y="25"/>
                  </a:cubicBezTo>
                  <a:cubicBezTo>
                    <a:pt x="810" y="10"/>
                    <a:pt x="788" y="0"/>
                    <a:pt x="752"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2"/>
            <p:cNvSpPr/>
            <p:nvPr/>
          </p:nvSpPr>
          <p:spPr>
            <a:xfrm>
              <a:off x="4473750" y="4095625"/>
              <a:ext cx="14925" cy="23775"/>
            </a:xfrm>
            <a:custGeom>
              <a:avLst/>
              <a:gdLst/>
              <a:ahLst/>
              <a:cxnLst/>
              <a:rect l="l" t="t" r="r" b="b"/>
              <a:pathLst>
                <a:path w="597" h="951" extrusionOk="0">
                  <a:moveTo>
                    <a:pt x="545" y="0"/>
                  </a:moveTo>
                  <a:cubicBezTo>
                    <a:pt x="468" y="0"/>
                    <a:pt x="266" y="126"/>
                    <a:pt x="144" y="391"/>
                  </a:cubicBezTo>
                  <a:cubicBezTo>
                    <a:pt x="1" y="689"/>
                    <a:pt x="72" y="951"/>
                    <a:pt x="120" y="951"/>
                  </a:cubicBezTo>
                  <a:cubicBezTo>
                    <a:pt x="180" y="951"/>
                    <a:pt x="203" y="725"/>
                    <a:pt x="311" y="475"/>
                  </a:cubicBezTo>
                  <a:cubicBezTo>
                    <a:pt x="430" y="225"/>
                    <a:pt x="596" y="58"/>
                    <a:pt x="572" y="10"/>
                  </a:cubicBezTo>
                  <a:cubicBezTo>
                    <a:pt x="567" y="4"/>
                    <a:pt x="558" y="0"/>
                    <a:pt x="54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2"/>
            <p:cNvSpPr/>
            <p:nvPr/>
          </p:nvSpPr>
          <p:spPr>
            <a:xfrm>
              <a:off x="4397850" y="4033050"/>
              <a:ext cx="30975" cy="6950"/>
            </a:xfrm>
            <a:custGeom>
              <a:avLst/>
              <a:gdLst/>
              <a:ahLst/>
              <a:cxnLst/>
              <a:rect l="l" t="t" r="r" b="b"/>
              <a:pathLst>
                <a:path w="1239" h="278" extrusionOk="0">
                  <a:moveTo>
                    <a:pt x="646" y="1"/>
                  </a:moveTo>
                  <a:cubicBezTo>
                    <a:pt x="633" y="1"/>
                    <a:pt x="621" y="1"/>
                    <a:pt x="608" y="1"/>
                  </a:cubicBezTo>
                  <a:cubicBezTo>
                    <a:pt x="239" y="25"/>
                    <a:pt x="1" y="215"/>
                    <a:pt x="37" y="263"/>
                  </a:cubicBezTo>
                  <a:cubicBezTo>
                    <a:pt x="42" y="273"/>
                    <a:pt x="57" y="277"/>
                    <a:pt x="81" y="277"/>
                  </a:cubicBezTo>
                  <a:cubicBezTo>
                    <a:pt x="169" y="277"/>
                    <a:pt x="376" y="220"/>
                    <a:pt x="620" y="192"/>
                  </a:cubicBezTo>
                  <a:cubicBezTo>
                    <a:pt x="667" y="188"/>
                    <a:pt x="712" y="187"/>
                    <a:pt x="756" y="187"/>
                  </a:cubicBezTo>
                  <a:cubicBezTo>
                    <a:pt x="927" y="187"/>
                    <a:pt x="1072" y="208"/>
                    <a:pt x="1151" y="208"/>
                  </a:cubicBezTo>
                  <a:cubicBezTo>
                    <a:pt x="1187" y="208"/>
                    <a:pt x="1209" y="204"/>
                    <a:pt x="1215" y="192"/>
                  </a:cubicBezTo>
                  <a:cubicBezTo>
                    <a:pt x="1238" y="157"/>
                    <a:pt x="995" y="1"/>
                    <a:pt x="64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2"/>
            <p:cNvSpPr/>
            <p:nvPr/>
          </p:nvSpPr>
          <p:spPr>
            <a:xfrm>
              <a:off x="4385350" y="3985450"/>
              <a:ext cx="43500" cy="24150"/>
            </a:xfrm>
            <a:custGeom>
              <a:avLst/>
              <a:gdLst/>
              <a:ahLst/>
              <a:cxnLst/>
              <a:rect l="l" t="t" r="r" b="b"/>
              <a:pathLst>
                <a:path w="1740" h="966" extrusionOk="0">
                  <a:moveTo>
                    <a:pt x="319" y="195"/>
                  </a:moveTo>
                  <a:cubicBezTo>
                    <a:pt x="360" y="195"/>
                    <a:pt x="410" y="203"/>
                    <a:pt x="465" y="214"/>
                  </a:cubicBezTo>
                  <a:cubicBezTo>
                    <a:pt x="572" y="250"/>
                    <a:pt x="679" y="274"/>
                    <a:pt x="787" y="322"/>
                  </a:cubicBezTo>
                  <a:cubicBezTo>
                    <a:pt x="965" y="393"/>
                    <a:pt x="1144" y="488"/>
                    <a:pt x="1299" y="607"/>
                  </a:cubicBezTo>
                  <a:cubicBezTo>
                    <a:pt x="1436" y="714"/>
                    <a:pt x="1534" y="810"/>
                    <a:pt x="1602" y="876"/>
                  </a:cubicBezTo>
                  <a:lnTo>
                    <a:pt x="1602" y="876"/>
                  </a:lnTo>
                  <a:cubicBezTo>
                    <a:pt x="1464" y="839"/>
                    <a:pt x="1322" y="813"/>
                    <a:pt x="1180" y="786"/>
                  </a:cubicBezTo>
                  <a:cubicBezTo>
                    <a:pt x="1001" y="738"/>
                    <a:pt x="810" y="655"/>
                    <a:pt x="644" y="572"/>
                  </a:cubicBezTo>
                  <a:cubicBezTo>
                    <a:pt x="537" y="524"/>
                    <a:pt x="429" y="464"/>
                    <a:pt x="334" y="405"/>
                  </a:cubicBezTo>
                  <a:cubicBezTo>
                    <a:pt x="298" y="369"/>
                    <a:pt x="251" y="345"/>
                    <a:pt x="215" y="298"/>
                  </a:cubicBezTo>
                  <a:cubicBezTo>
                    <a:pt x="215" y="262"/>
                    <a:pt x="179" y="298"/>
                    <a:pt x="215" y="238"/>
                  </a:cubicBezTo>
                  <a:cubicBezTo>
                    <a:pt x="234" y="206"/>
                    <a:pt x="271" y="195"/>
                    <a:pt x="319" y="195"/>
                  </a:cubicBezTo>
                  <a:close/>
                  <a:moveTo>
                    <a:pt x="298" y="0"/>
                  </a:moveTo>
                  <a:cubicBezTo>
                    <a:pt x="203" y="12"/>
                    <a:pt x="120" y="48"/>
                    <a:pt x="60" y="131"/>
                  </a:cubicBezTo>
                  <a:cubicBezTo>
                    <a:pt x="1" y="226"/>
                    <a:pt x="13" y="345"/>
                    <a:pt x="84" y="429"/>
                  </a:cubicBezTo>
                  <a:cubicBezTo>
                    <a:pt x="132" y="476"/>
                    <a:pt x="191" y="524"/>
                    <a:pt x="251" y="560"/>
                  </a:cubicBezTo>
                  <a:cubicBezTo>
                    <a:pt x="358" y="619"/>
                    <a:pt x="465" y="679"/>
                    <a:pt x="572" y="738"/>
                  </a:cubicBezTo>
                  <a:cubicBezTo>
                    <a:pt x="763" y="822"/>
                    <a:pt x="965" y="881"/>
                    <a:pt x="1168" y="917"/>
                  </a:cubicBezTo>
                  <a:cubicBezTo>
                    <a:pt x="1263" y="941"/>
                    <a:pt x="1358" y="953"/>
                    <a:pt x="1453" y="953"/>
                  </a:cubicBezTo>
                  <a:cubicBezTo>
                    <a:pt x="1523" y="953"/>
                    <a:pt x="1592" y="946"/>
                    <a:pt x="1662" y="934"/>
                  </a:cubicBezTo>
                  <a:lnTo>
                    <a:pt x="1662" y="934"/>
                  </a:lnTo>
                  <a:cubicBezTo>
                    <a:pt x="1685" y="954"/>
                    <a:pt x="1701" y="965"/>
                    <a:pt x="1711" y="965"/>
                  </a:cubicBezTo>
                  <a:cubicBezTo>
                    <a:pt x="1713" y="965"/>
                    <a:pt x="1714" y="965"/>
                    <a:pt x="1715" y="965"/>
                  </a:cubicBezTo>
                  <a:cubicBezTo>
                    <a:pt x="1722" y="965"/>
                    <a:pt x="1720" y="950"/>
                    <a:pt x="1711" y="924"/>
                  </a:cubicBezTo>
                  <a:lnTo>
                    <a:pt x="1711" y="924"/>
                  </a:lnTo>
                  <a:cubicBezTo>
                    <a:pt x="1720" y="922"/>
                    <a:pt x="1730" y="919"/>
                    <a:pt x="1739" y="917"/>
                  </a:cubicBezTo>
                  <a:cubicBezTo>
                    <a:pt x="1727" y="913"/>
                    <a:pt x="1715" y="909"/>
                    <a:pt x="1703" y="905"/>
                  </a:cubicBezTo>
                  <a:lnTo>
                    <a:pt x="1703" y="905"/>
                  </a:lnTo>
                  <a:cubicBezTo>
                    <a:pt x="1668" y="825"/>
                    <a:pt x="1572" y="671"/>
                    <a:pt x="1394" y="500"/>
                  </a:cubicBezTo>
                  <a:cubicBezTo>
                    <a:pt x="1239" y="357"/>
                    <a:pt x="1060" y="250"/>
                    <a:pt x="870" y="155"/>
                  </a:cubicBezTo>
                  <a:cubicBezTo>
                    <a:pt x="751" y="107"/>
                    <a:pt x="644" y="60"/>
                    <a:pt x="513" y="36"/>
                  </a:cubicBezTo>
                  <a:cubicBezTo>
                    <a:pt x="453" y="12"/>
                    <a:pt x="382" y="0"/>
                    <a:pt x="29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2"/>
            <p:cNvSpPr/>
            <p:nvPr/>
          </p:nvSpPr>
          <p:spPr>
            <a:xfrm>
              <a:off x="4423150" y="3965500"/>
              <a:ext cx="22950" cy="44975"/>
            </a:xfrm>
            <a:custGeom>
              <a:avLst/>
              <a:gdLst/>
              <a:ahLst/>
              <a:cxnLst/>
              <a:rect l="l" t="t" r="r" b="b"/>
              <a:pathLst>
                <a:path w="918" h="1799" extrusionOk="0">
                  <a:moveTo>
                    <a:pt x="596" y="0"/>
                  </a:moveTo>
                  <a:cubicBezTo>
                    <a:pt x="441" y="24"/>
                    <a:pt x="299" y="131"/>
                    <a:pt x="239" y="286"/>
                  </a:cubicBezTo>
                  <a:cubicBezTo>
                    <a:pt x="179" y="393"/>
                    <a:pt x="120" y="500"/>
                    <a:pt x="84" y="620"/>
                  </a:cubicBezTo>
                  <a:cubicBezTo>
                    <a:pt x="25" y="822"/>
                    <a:pt x="1" y="1036"/>
                    <a:pt x="13" y="1251"/>
                  </a:cubicBezTo>
                  <a:cubicBezTo>
                    <a:pt x="1" y="1441"/>
                    <a:pt x="49" y="1632"/>
                    <a:pt x="156" y="1798"/>
                  </a:cubicBezTo>
                  <a:cubicBezTo>
                    <a:pt x="179" y="1786"/>
                    <a:pt x="132" y="1584"/>
                    <a:pt x="156" y="1262"/>
                  </a:cubicBezTo>
                  <a:cubicBezTo>
                    <a:pt x="168" y="1072"/>
                    <a:pt x="203" y="881"/>
                    <a:pt x="263" y="703"/>
                  </a:cubicBezTo>
                  <a:cubicBezTo>
                    <a:pt x="310" y="596"/>
                    <a:pt x="346" y="489"/>
                    <a:pt x="406" y="381"/>
                  </a:cubicBezTo>
                  <a:cubicBezTo>
                    <a:pt x="453" y="286"/>
                    <a:pt x="560" y="215"/>
                    <a:pt x="608" y="203"/>
                  </a:cubicBezTo>
                  <a:cubicBezTo>
                    <a:pt x="613" y="201"/>
                    <a:pt x="617" y="199"/>
                    <a:pt x="622" y="199"/>
                  </a:cubicBezTo>
                  <a:cubicBezTo>
                    <a:pt x="664" y="199"/>
                    <a:pt x="704" y="297"/>
                    <a:pt x="715" y="405"/>
                  </a:cubicBezTo>
                  <a:cubicBezTo>
                    <a:pt x="727" y="512"/>
                    <a:pt x="727" y="620"/>
                    <a:pt x="715" y="727"/>
                  </a:cubicBezTo>
                  <a:cubicBezTo>
                    <a:pt x="691" y="917"/>
                    <a:pt x="632" y="1096"/>
                    <a:pt x="537" y="1262"/>
                  </a:cubicBezTo>
                  <a:cubicBezTo>
                    <a:pt x="358" y="1536"/>
                    <a:pt x="179" y="1655"/>
                    <a:pt x="179" y="1667"/>
                  </a:cubicBezTo>
                  <a:cubicBezTo>
                    <a:pt x="181" y="1670"/>
                    <a:pt x="185" y="1672"/>
                    <a:pt x="192" y="1672"/>
                  </a:cubicBezTo>
                  <a:cubicBezTo>
                    <a:pt x="244" y="1672"/>
                    <a:pt x="444" y="1586"/>
                    <a:pt x="644" y="1334"/>
                  </a:cubicBezTo>
                  <a:cubicBezTo>
                    <a:pt x="775" y="1155"/>
                    <a:pt x="858" y="965"/>
                    <a:pt x="894" y="751"/>
                  </a:cubicBezTo>
                  <a:cubicBezTo>
                    <a:pt x="918" y="620"/>
                    <a:pt x="918" y="489"/>
                    <a:pt x="894" y="370"/>
                  </a:cubicBezTo>
                  <a:cubicBezTo>
                    <a:pt x="882" y="298"/>
                    <a:pt x="858" y="227"/>
                    <a:pt x="834" y="155"/>
                  </a:cubicBezTo>
                  <a:cubicBezTo>
                    <a:pt x="799" y="60"/>
                    <a:pt x="703" y="0"/>
                    <a:pt x="59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2"/>
            <p:cNvSpPr/>
            <p:nvPr/>
          </p:nvSpPr>
          <p:spPr>
            <a:xfrm>
              <a:off x="3813250" y="3883650"/>
              <a:ext cx="259000" cy="346125"/>
            </a:xfrm>
            <a:custGeom>
              <a:avLst/>
              <a:gdLst/>
              <a:ahLst/>
              <a:cxnLst/>
              <a:rect l="l" t="t" r="r" b="b"/>
              <a:pathLst>
                <a:path w="10360" h="13845" extrusionOk="0">
                  <a:moveTo>
                    <a:pt x="5180" y="0"/>
                  </a:moveTo>
                  <a:lnTo>
                    <a:pt x="3335" y="7311"/>
                  </a:lnTo>
                  <a:lnTo>
                    <a:pt x="215" y="12680"/>
                  </a:lnTo>
                  <a:cubicBezTo>
                    <a:pt x="1" y="13049"/>
                    <a:pt x="120" y="13526"/>
                    <a:pt x="489" y="13740"/>
                  </a:cubicBezTo>
                  <a:cubicBezTo>
                    <a:pt x="513" y="13752"/>
                    <a:pt x="525" y="13752"/>
                    <a:pt x="537" y="13764"/>
                  </a:cubicBezTo>
                  <a:cubicBezTo>
                    <a:pt x="650" y="13817"/>
                    <a:pt x="772" y="13844"/>
                    <a:pt x="892" y="13844"/>
                  </a:cubicBezTo>
                  <a:cubicBezTo>
                    <a:pt x="1013" y="13844"/>
                    <a:pt x="1132" y="13817"/>
                    <a:pt x="1239" y="13764"/>
                  </a:cubicBezTo>
                  <a:cubicBezTo>
                    <a:pt x="2644" y="13002"/>
                    <a:pt x="7788" y="10192"/>
                    <a:pt x="7895" y="9656"/>
                  </a:cubicBezTo>
                  <a:cubicBezTo>
                    <a:pt x="8026" y="9013"/>
                    <a:pt x="10359" y="2072"/>
                    <a:pt x="10359" y="2072"/>
                  </a:cubicBezTo>
                  <a:lnTo>
                    <a:pt x="5180"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2"/>
            <p:cNvSpPr/>
            <p:nvPr/>
          </p:nvSpPr>
          <p:spPr>
            <a:xfrm>
              <a:off x="3826650" y="4112250"/>
              <a:ext cx="187550" cy="117750"/>
            </a:xfrm>
            <a:custGeom>
              <a:avLst/>
              <a:gdLst/>
              <a:ahLst/>
              <a:cxnLst/>
              <a:rect l="l" t="t" r="r" b="b"/>
              <a:pathLst>
                <a:path w="7502" h="4710" extrusionOk="0">
                  <a:moveTo>
                    <a:pt x="7502" y="0"/>
                  </a:moveTo>
                  <a:lnTo>
                    <a:pt x="1" y="4620"/>
                  </a:lnTo>
                  <a:cubicBezTo>
                    <a:pt x="120" y="4679"/>
                    <a:pt x="245" y="4709"/>
                    <a:pt x="370" y="4709"/>
                  </a:cubicBezTo>
                  <a:cubicBezTo>
                    <a:pt x="495" y="4709"/>
                    <a:pt x="620" y="4679"/>
                    <a:pt x="739" y="4620"/>
                  </a:cubicBezTo>
                  <a:cubicBezTo>
                    <a:pt x="4632" y="2489"/>
                    <a:pt x="6335" y="1381"/>
                    <a:pt x="6954" y="965"/>
                  </a:cubicBezTo>
                  <a:cubicBezTo>
                    <a:pt x="7180" y="822"/>
                    <a:pt x="7347" y="584"/>
                    <a:pt x="7418" y="322"/>
                  </a:cubicBezTo>
                  <a:lnTo>
                    <a:pt x="75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2"/>
            <p:cNvSpPr/>
            <p:nvPr/>
          </p:nvSpPr>
          <p:spPr>
            <a:xfrm>
              <a:off x="3984425" y="4042900"/>
              <a:ext cx="24425" cy="22100"/>
            </a:xfrm>
            <a:custGeom>
              <a:avLst/>
              <a:gdLst/>
              <a:ahLst/>
              <a:cxnLst/>
              <a:rect l="l" t="t" r="r" b="b"/>
              <a:pathLst>
                <a:path w="977" h="884" extrusionOk="0">
                  <a:moveTo>
                    <a:pt x="483" y="1"/>
                  </a:moveTo>
                  <a:cubicBezTo>
                    <a:pt x="425" y="1"/>
                    <a:pt x="366" y="12"/>
                    <a:pt x="310" y="36"/>
                  </a:cubicBezTo>
                  <a:lnTo>
                    <a:pt x="345" y="24"/>
                  </a:lnTo>
                  <a:lnTo>
                    <a:pt x="345" y="24"/>
                  </a:lnTo>
                  <a:cubicBezTo>
                    <a:pt x="119" y="107"/>
                    <a:pt x="0" y="345"/>
                    <a:pt x="60" y="572"/>
                  </a:cubicBezTo>
                  <a:cubicBezTo>
                    <a:pt x="129" y="761"/>
                    <a:pt x="308" y="884"/>
                    <a:pt x="497" y="884"/>
                  </a:cubicBezTo>
                  <a:cubicBezTo>
                    <a:pt x="533" y="884"/>
                    <a:pt x="570" y="879"/>
                    <a:pt x="607" y="869"/>
                  </a:cubicBezTo>
                  <a:cubicBezTo>
                    <a:pt x="845" y="774"/>
                    <a:pt x="976" y="524"/>
                    <a:pt x="905" y="274"/>
                  </a:cubicBezTo>
                  <a:cubicBezTo>
                    <a:pt x="833" y="104"/>
                    <a:pt x="661" y="1"/>
                    <a:pt x="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2"/>
            <p:cNvSpPr/>
            <p:nvPr/>
          </p:nvSpPr>
          <p:spPr>
            <a:xfrm>
              <a:off x="3858500" y="4130500"/>
              <a:ext cx="32775" cy="29400"/>
            </a:xfrm>
            <a:custGeom>
              <a:avLst/>
              <a:gdLst/>
              <a:ahLst/>
              <a:cxnLst/>
              <a:rect l="l" t="t" r="r" b="b"/>
              <a:pathLst>
                <a:path w="1311" h="1176" extrusionOk="0">
                  <a:moveTo>
                    <a:pt x="169" y="1"/>
                  </a:moveTo>
                  <a:cubicBezTo>
                    <a:pt x="64" y="1"/>
                    <a:pt x="1" y="26"/>
                    <a:pt x="1" y="44"/>
                  </a:cubicBezTo>
                  <a:cubicBezTo>
                    <a:pt x="286" y="116"/>
                    <a:pt x="548" y="247"/>
                    <a:pt x="787" y="425"/>
                  </a:cubicBezTo>
                  <a:cubicBezTo>
                    <a:pt x="989" y="639"/>
                    <a:pt x="1156" y="901"/>
                    <a:pt x="1275" y="1175"/>
                  </a:cubicBezTo>
                  <a:cubicBezTo>
                    <a:pt x="1287" y="1175"/>
                    <a:pt x="1310" y="1056"/>
                    <a:pt x="1263" y="889"/>
                  </a:cubicBezTo>
                  <a:cubicBezTo>
                    <a:pt x="1132" y="425"/>
                    <a:pt x="751" y="92"/>
                    <a:pt x="275" y="8"/>
                  </a:cubicBezTo>
                  <a:cubicBezTo>
                    <a:pt x="236" y="3"/>
                    <a:pt x="200" y="1"/>
                    <a:pt x="16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2"/>
            <p:cNvSpPr/>
            <p:nvPr/>
          </p:nvSpPr>
          <p:spPr>
            <a:xfrm>
              <a:off x="3839450" y="4160125"/>
              <a:ext cx="32175" cy="20350"/>
            </a:xfrm>
            <a:custGeom>
              <a:avLst/>
              <a:gdLst/>
              <a:ahLst/>
              <a:cxnLst/>
              <a:rect l="l" t="t" r="r" b="b"/>
              <a:pathLst>
                <a:path w="1287" h="814" extrusionOk="0">
                  <a:moveTo>
                    <a:pt x="251" y="0"/>
                  </a:moveTo>
                  <a:cubicBezTo>
                    <a:pt x="168" y="0"/>
                    <a:pt x="84" y="13"/>
                    <a:pt x="1" y="38"/>
                  </a:cubicBezTo>
                  <a:cubicBezTo>
                    <a:pt x="239" y="121"/>
                    <a:pt x="465" y="216"/>
                    <a:pt x="691" y="324"/>
                  </a:cubicBezTo>
                  <a:cubicBezTo>
                    <a:pt x="1023" y="530"/>
                    <a:pt x="1190" y="813"/>
                    <a:pt x="1234" y="813"/>
                  </a:cubicBezTo>
                  <a:cubicBezTo>
                    <a:pt x="1236" y="813"/>
                    <a:pt x="1238" y="813"/>
                    <a:pt x="1239" y="812"/>
                  </a:cubicBezTo>
                  <a:cubicBezTo>
                    <a:pt x="1287" y="812"/>
                    <a:pt x="1156" y="419"/>
                    <a:pt x="775" y="181"/>
                  </a:cubicBezTo>
                  <a:cubicBezTo>
                    <a:pt x="625" y="65"/>
                    <a:pt x="441" y="0"/>
                    <a:pt x="25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2"/>
            <p:cNvSpPr/>
            <p:nvPr/>
          </p:nvSpPr>
          <p:spPr>
            <a:xfrm>
              <a:off x="3877550" y="4101225"/>
              <a:ext cx="45575" cy="33950"/>
            </a:xfrm>
            <a:custGeom>
              <a:avLst/>
              <a:gdLst/>
              <a:ahLst/>
              <a:cxnLst/>
              <a:rect l="l" t="t" r="r" b="b"/>
              <a:pathLst>
                <a:path w="1823" h="1358" extrusionOk="0">
                  <a:moveTo>
                    <a:pt x="1" y="1"/>
                  </a:moveTo>
                  <a:lnTo>
                    <a:pt x="1" y="1"/>
                  </a:lnTo>
                  <a:cubicBezTo>
                    <a:pt x="346" y="155"/>
                    <a:pt x="679" y="334"/>
                    <a:pt x="1001" y="548"/>
                  </a:cubicBezTo>
                  <a:cubicBezTo>
                    <a:pt x="1299" y="798"/>
                    <a:pt x="1560" y="1072"/>
                    <a:pt x="1822" y="1358"/>
                  </a:cubicBezTo>
                  <a:cubicBezTo>
                    <a:pt x="1525" y="596"/>
                    <a:pt x="822" y="60"/>
                    <a:pt x="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2"/>
            <p:cNvSpPr/>
            <p:nvPr/>
          </p:nvSpPr>
          <p:spPr>
            <a:xfrm>
              <a:off x="3894825" y="4064000"/>
              <a:ext cx="46750" cy="17100"/>
            </a:xfrm>
            <a:custGeom>
              <a:avLst/>
              <a:gdLst/>
              <a:ahLst/>
              <a:cxnLst/>
              <a:rect l="l" t="t" r="r" b="b"/>
              <a:pathLst>
                <a:path w="1870" h="684" extrusionOk="0">
                  <a:moveTo>
                    <a:pt x="464" y="0"/>
                  </a:moveTo>
                  <a:cubicBezTo>
                    <a:pt x="308" y="0"/>
                    <a:pt x="150" y="25"/>
                    <a:pt x="0" y="73"/>
                  </a:cubicBezTo>
                  <a:cubicBezTo>
                    <a:pt x="0" y="120"/>
                    <a:pt x="453" y="109"/>
                    <a:pt x="965" y="275"/>
                  </a:cubicBezTo>
                  <a:cubicBezTo>
                    <a:pt x="1447" y="421"/>
                    <a:pt x="1792" y="683"/>
                    <a:pt x="1860" y="683"/>
                  </a:cubicBezTo>
                  <a:cubicBezTo>
                    <a:pt x="1864" y="683"/>
                    <a:pt x="1868" y="682"/>
                    <a:pt x="1870" y="680"/>
                  </a:cubicBezTo>
                  <a:cubicBezTo>
                    <a:pt x="1667" y="394"/>
                    <a:pt x="1358" y="192"/>
                    <a:pt x="1024" y="109"/>
                  </a:cubicBezTo>
                  <a:cubicBezTo>
                    <a:pt x="847" y="37"/>
                    <a:pt x="656" y="0"/>
                    <a:pt x="46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2"/>
            <p:cNvSpPr/>
            <p:nvPr/>
          </p:nvSpPr>
          <p:spPr>
            <a:xfrm>
              <a:off x="3907625" y="4011125"/>
              <a:ext cx="49125" cy="16600"/>
            </a:xfrm>
            <a:custGeom>
              <a:avLst/>
              <a:gdLst/>
              <a:ahLst/>
              <a:cxnLst/>
              <a:rect l="l" t="t" r="r" b="b"/>
              <a:pathLst>
                <a:path w="1965" h="664" extrusionOk="0">
                  <a:moveTo>
                    <a:pt x="689" y="0"/>
                  </a:moveTo>
                  <a:cubicBezTo>
                    <a:pt x="560" y="0"/>
                    <a:pt x="429" y="15"/>
                    <a:pt x="298" y="45"/>
                  </a:cubicBezTo>
                  <a:cubicBezTo>
                    <a:pt x="107" y="104"/>
                    <a:pt x="0" y="164"/>
                    <a:pt x="0" y="188"/>
                  </a:cubicBezTo>
                  <a:cubicBezTo>
                    <a:pt x="151" y="172"/>
                    <a:pt x="302" y="163"/>
                    <a:pt x="452" y="163"/>
                  </a:cubicBezTo>
                  <a:cubicBezTo>
                    <a:pt x="647" y="163"/>
                    <a:pt x="842" y="178"/>
                    <a:pt x="1036" y="211"/>
                  </a:cubicBezTo>
                  <a:cubicBezTo>
                    <a:pt x="1369" y="319"/>
                    <a:pt x="1679" y="473"/>
                    <a:pt x="1965" y="664"/>
                  </a:cubicBezTo>
                  <a:cubicBezTo>
                    <a:pt x="1965" y="640"/>
                    <a:pt x="1905" y="533"/>
                    <a:pt x="1762" y="402"/>
                  </a:cubicBezTo>
                  <a:cubicBezTo>
                    <a:pt x="1572" y="235"/>
                    <a:pt x="1334" y="116"/>
                    <a:pt x="1072" y="45"/>
                  </a:cubicBezTo>
                  <a:cubicBezTo>
                    <a:pt x="947" y="15"/>
                    <a:pt x="819" y="0"/>
                    <a:pt x="68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2"/>
            <p:cNvSpPr/>
            <p:nvPr/>
          </p:nvSpPr>
          <p:spPr>
            <a:xfrm>
              <a:off x="3912975" y="3970850"/>
              <a:ext cx="56875" cy="35800"/>
            </a:xfrm>
            <a:custGeom>
              <a:avLst/>
              <a:gdLst/>
              <a:ahLst/>
              <a:cxnLst/>
              <a:rect l="l" t="t" r="r" b="b"/>
              <a:pathLst>
                <a:path w="2275" h="1432" extrusionOk="0">
                  <a:moveTo>
                    <a:pt x="335" y="138"/>
                  </a:moveTo>
                  <a:cubicBezTo>
                    <a:pt x="358" y="138"/>
                    <a:pt x="382" y="144"/>
                    <a:pt x="405" y="156"/>
                  </a:cubicBezTo>
                  <a:cubicBezTo>
                    <a:pt x="548" y="227"/>
                    <a:pt x="679" y="334"/>
                    <a:pt x="774" y="477"/>
                  </a:cubicBezTo>
                  <a:cubicBezTo>
                    <a:pt x="890" y="633"/>
                    <a:pt x="990" y="801"/>
                    <a:pt x="1076" y="978"/>
                  </a:cubicBezTo>
                  <a:lnTo>
                    <a:pt x="1076" y="978"/>
                  </a:lnTo>
                  <a:cubicBezTo>
                    <a:pt x="1049" y="1032"/>
                    <a:pt x="1023" y="1087"/>
                    <a:pt x="1001" y="1144"/>
                  </a:cubicBezTo>
                  <a:cubicBezTo>
                    <a:pt x="984" y="1173"/>
                    <a:pt x="971" y="1204"/>
                    <a:pt x="962" y="1237"/>
                  </a:cubicBezTo>
                  <a:lnTo>
                    <a:pt x="962" y="1237"/>
                  </a:lnTo>
                  <a:cubicBezTo>
                    <a:pt x="575" y="1124"/>
                    <a:pt x="277" y="822"/>
                    <a:pt x="179" y="429"/>
                  </a:cubicBezTo>
                  <a:cubicBezTo>
                    <a:pt x="155" y="346"/>
                    <a:pt x="167" y="263"/>
                    <a:pt x="215" y="191"/>
                  </a:cubicBezTo>
                  <a:cubicBezTo>
                    <a:pt x="247" y="159"/>
                    <a:pt x="289" y="138"/>
                    <a:pt x="335" y="138"/>
                  </a:cubicBezTo>
                  <a:close/>
                  <a:moveTo>
                    <a:pt x="1945" y="320"/>
                  </a:moveTo>
                  <a:cubicBezTo>
                    <a:pt x="2006" y="320"/>
                    <a:pt x="2065" y="355"/>
                    <a:pt x="2096" y="417"/>
                  </a:cubicBezTo>
                  <a:cubicBezTo>
                    <a:pt x="2120" y="501"/>
                    <a:pt x="2120" y="584"/>
                    <a:pt x="2096" y="667"/>
                  </a:cubicBezTo>
                  <a:cubicBezTo>
                    <a:pt x="1951" y="1029"/>
                    <a:pt x="1618" y="1257"/>
                    <a:pt x="1244" y="1271"/>
                  </a:cubicBezTo>
                  <a:lnTo>
                    <a:pt x="1244" y="1271"/>
                  </a:lnTo>
                  <a:cubicBezTo>
                    <a:pt x="1237" y="1212"/>
                    <a:pt x="1225" y="1158"/>
                    <a:pt x="1203" y="1108"/>
                  </a:cubicBezTo>
                  <a:cubicBezTo>
                    <a:pt x="1193" y="1071"/>
                    <a:pt x="1181" y="1035"/>
                    <a:pt x="1169" y="999"/>
                  </a:cubicBezTo>
                  <a:lnTo>
                    <a:pt x="1169" y="999"/>
                  </a:lnTo>
                  <a:cubicBezTo>
                    <a:pt x="1270" y="848"/>
                    <a:pt x="1386" y="705"/>
                    <a:pt x="1513" y="572"/>
                  </a:cubicBezTo>
                  <a:cubicBezTo>
                    <a:pt x="1620" y="453"/>
                    <a:pt x="1763" y="358"/>
                    <a:pt x="1917" y="322"/>
                  </a:cubicBezTo>
                  <a:cubicBezTo>
                    <a:pt x="1927" y="321"/>
                    <a:pt x="1936" y="320"/>
                    <a:pt x="1945" y="320"/>
                  </a:cubicBezTo>
                  <a:close/>
                  <a:moveTo>
                    <a:pt x="1121" y="1073"/>
                  </a:moveTo>
                  <a:lnTo>
                    <a:pt x="1121" y="1073"/>
                  </a:lnTo>
                  <a:cubicBezTo>
                    <a:pt x="1151" y="1138"/>
                    <a:pt x="1179" y="1204"/>
                    <a:pt x="1205" y="1272"/>
                  </a:cubicBezTo>
                  <a:lnTo>
                    <a:pt x="1205" y="1272"/>
                  </a:lnTo>
                  <a:cubicBezTo>
                    <a:pt x="1161" y="1272"/>
                    <a:pt x="1117" y="1269"/>
                    <a:pt x="1072" y="1263"/>
                  </a:cubicBezTo>
                  <a:cubicBezTo>
                    <a:pt x="1054" y="1259"/>
                    <a:pt x="1037" y="1256"/>
                    <a:pt x="1019" y="1252"/>
                  </a:cubicBezTo>
                  <a:lnTo>
                    <a:pt x="1019" y="1252"/>
                  </a:lnTo>
                  <a:cubicBezTo>
                    <a:pt x="1051" y="1191"/>
                    <a:pt x="1085" y="1131"/>
                    <a:pt x="1121" y="1073"/>
                  </a:cubicBezTo>
                  <a:close/>
                  <a:moveTo>
                    <a:pt x="329" y="1"/>
                  </a:moveTo>
                  <a:cubicBezTo>
                    <a:pt x="245" y="1"/>
                    <a:pt x="163" y="32"/>
                    <a:pt x="108" y="96"/>
                  </a:cubicBezTo>
                  <a:cubicBezTo>
                    <a:pt x="24" y="191"/>
                    <a:pt x="1" y="322"/>
                    <a:pt x="24" y="453"/>
                  </a:cubicBezTo>
                  <a:cubicBezTo>
                    <a:pt x="135" y="917"/>
                    <a:pt x="491" y="1279"/>
                    <a:pt x="941" y="1395"/>
                  </a:cubicBezTo>
                  <a:lnTo>
                    <a:pt x="941" y="1395"/>
                  </a:lnTo>
                  <a:cubicBezTo>
                    <a:pt x="941" y="1402"/>
                    <a:pt x="941" y="1410"/>
                    <a:pt x="941" y="1418"/>
                  </a:cubicBezTo>
                  <a:cubicBezTo>
                    <a:pt x="944" y="1411"/>
                    <a:pt x="947" y="1404"/>
                    <a:pt x="950" y="1397"/>
                  </a:cubicBezTo>
                  <a:lnTo>
                    <a:pt x="950" y="1397"/>
                  </a:lnTo>
                  <a:cubicBezTo>
                    <a:pt x="982" y="1405"/>
                    <a:pt x="1015" y="1412"/>
                    <a:pt x="1048" y="1418"/>
                  </a:cubicBezTo>
                  <a:cubicBezTo>
                    <a:pt x="1106" y="1427"/>
                    <a:pt x="1163" y="1431"/>
                    <a:pt x="1219" y="1431"/>
                  </a:cubicBezTo>
                  <a:cubicBezTo>
                    <a:pt x="1678" y="1431"/>
                    <a:pt x="2090" y="1138"/>
                    <a:pt x="2239" y="703"/>
                  </a:cubicBezTo>
                  <a:cubicBezTo>
                    <a:pt x="2275" y="584"/>
                    <a:pt x="2263" y="453"/>
                    <a:pt x="2215" y="346"/>
                  </a:cubicBezTo>
                  <a:cubicBezTo>
                    <a:pt x="2161" y="237"/>
                    <a:pt x="2046" y="178"/>
                    <a:pt x="1927" y="178"/>
                  </a:cubicBezTo>
                  <a:cubicBezTo>
                    <a:pt x="1916" y="178"/>
                    <a:pt x="1905" y="178"/>
                    <a:pt x="1894" y="179"/>
                  </a:cubicBezTo>
                  <a:cubicBezTo>
                    <a:pt x="1703" y="227"/>
                    <a:pt x="1536" y="346"/>
                    <a:pt x="1417" y="501"/>
                  </a:cubicBezTo>
                  <a:cubicBezTo>
                    <a:pt x="1305" y="620"/>
                    <a:pt x="1208" y="749"/>
                    <a:pt x="1127" y="887"/>
                  </a:cubicBezTo>
                  <a:lnTo>
                    <a:pt x="1127" y="887"/>
                  </a:lnTo>
                  <a:cubicBezTo>
                    <a:pt x="1057" y="718"/>
                    <a:pt x="966" y="556"/>
                    <a:pt x="858" y="406"/>
                  </a:cubicBezTo>
                  <a:cubicBezTo>
                    <a:pt x="763" y="239"/>
                    <a:pt x="620" y="108"/>
                    <a:pt x="453" y="25"/>
                  </a:cubicBezTo>
                  <a:cubicBezTo>
                    <a:pt x="413" y="9"/>
                    <a:pt x="371" y="1"/>
                    <a:pt x="32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2"/>
            <p:cNvSpPr/>
            <p:nvPr/>
          </p:nvSpPr>
          <p:spPr>
            <a:xfrm>
              <a:off x="4254400" y="1900950"/>
              <a:ext cx="34850" cy="43800"/>
            </a:xfrm>
            <a:custGeom>
              <a:avLst/>
              <a:gdLst/>
              <a:ahLst/>
              <a:cxnLst/>
              <a:rect l="l" t="t" r="r" b="b"/>
              <a:pathLst>
                <a:path w="1394" h="1752" extrusionOk="0">
                  <a:moveTo>
                    <a:pt x="595" y="1"/>
                  </a:moveTo>
                  <a:lnTo>
                    <a:pt x="0" y="1489"/>
                  </a:lnTo>
                  <a:lnTo>
                    <a:pt x="1238" y="1751"/>
                  </a:lnTo>
                  <a:lnTo>
                    <a:pt x="1393" y="406"/>
                  </a:lnTo>
                  <a:lnTo>
                    <a:pt x="595"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2"/>
            <p:cNvSpPr/>
            <p:nvPr/>
          </p:nvSpPr>
          <p:spPr>
            <a:xfrm>
              <a:off x="4254400" y="1900950"/>
              <a:ext cx="34850" cy="43800"/>
            </a:xfrm>
            <a:custGeom>
              <a:avLst/>
              <a:gdLst/>
              <a:ahLst/>
              <a:cxnLst/>
              <a:rect l="l" t="t" r="r" b="b"/>
              <a:pathLst>
                <a:path w="1394" h="1752" extrusionOk="0">
                  <a:moveTo>
                    <a:pt x="595" y="1"/>
                  </a:moveTo>
                  <a:lnTo>
                    <a:pt x="0" y="1489"/>
                  </a:lnTo>
                  <a:lnTo>
                    <a:pt x="1238" y="1751"/>
                  </a:lnTo>
                  <a:lnTo>
                    <a:pt x="1393" y="406"/>
                  </a:lnTo>
                  <a:lnTo>
                    <a:pt x="59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4315100" y="1895900"/>
              <a:ext cx="28900" cy="44675"/>
            </a:xfrm>
            <a:custGeom>
              <a:avLst/>
              <a:gdLst/>
              <a:ahLst/>
              <a:cxnLst/>
              <a:rect l="l" t="t" r="r" b="b"/>
              <a:pathLst>
                <a:path w="1156" h="1787" extrusionOk="0">
                  <a:moveTo>
                    <a:pt x="596" y="0"/>
                  </a:moveTo>
                  <a:lnTo>
                    <a:pt x="1" y="524"/>
                  </a:lnTo>
                  <a:lnTo>
                    <a:pt x="358" y="1786"/>
                  </a:lnTo>
                  <a:lnTo>
                    <a:pt x="1156" y="1405"/>
                  </a:lnTo>
                  <a:lnTo>
                    <a:pt x="596"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2"/>
            <p:cNvSpPr/>
            <p:nvPr/>
          </p:nvSpPr>
          <p:spPr>
            <a:xfrm>
              <a:off x="4283550" y="1950675"/>
              <a:ext cx="99450" cy="464650"/>
            </a:xfrm>
            <a:custGeom>
              <a:avLst/>
              <a:gdLst/>
              <a:ahLst/>
              <a:cxnLst/>
              <a:rect l="l" t="t" r="r" b="b"/>
              <a:pathLst>
                <a:path w="3978" h="18586" extrusionOk="0">
                  <a:moveTo>
                    <a:pt x="1406" y="0"/>
                  </a:moveTo>
                  <a:lnTo>
                    <a:pt x="382" y="84"/>
                  </a:lnTo>
                  <a:lnTo>
                    <a:pt x="1" y="15943"/>
                  </a:lnTo>
                  <a:lnTo>
                    <a:pt x="2680" y="18586"/>
                  </a:lnTo>
                  <a:lnTo>
                    <a:pt x="3978" y="15073"/>
                  </a:lnTo>
                  <a:lnTo>
                    <a:pt x="1406"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2"/>
            <p:cNvSpPr/>
            <p:nvPr/>
          </p:nvSpPr>
          <p:spPr>
            <a:xfrm>
              <a:off x="4277000" y="1895900"/>
              <a:ext cx="54500" cy="58975"/>
            </a:xfrm>
            <a:custGeom>
              <a:avLst/>
              <a:gdLst/>
              <a:ahLst/>
              <a:cxnLst/>
              <a:rect l="l" t="t" r="r" b="b"/>
              <a:pathLst>
                <a:path w="2180" h="2359" extrusionOk="0">
                  <a:moveTo>
                    <a:pt x="1398" y="0"/>
                  </a:moveTo>
                  <a:cubicBezTo>
                    <a:pt x="1365" y="0"/>
                    <a:pt x="1332" y="4"/>
                    <a:pt x="1299" y="12"/>
                  </a:cubicBezTo>
                  <a:cubicBezTo>
                    <a:pt x="1084" y="48"/>
                    <a:pt x="834" y="96"/>
                    <a:pt x="656" y="120"/>
                  </a:cubicBezTo>
                  <a:cubicBezTo>
                    <a:pt x="501" y="143"/>
                    <a:pt x="382" y="239"/>
                    <a:pt x="322" y="381"/>
                  </a:cubicBezTo>
                  <a:lnTo>
                    <a:pt x="49" y="989"/>
                  </a:lnTo>
                  <a:cubicBezTo>
                    <a:pt x="1" y="1108"/>
                    <a:pt x="1" y="1239"/>
                    <a:pt x="49" y="1358"/>
                  </a:cubicBezTo>
                  <a:lnTo>
                    <a:pt x="406" y="2120"/>
                  </a:lnTo>
                  <a:cubicBezTo>
                    <a:pt x="485" y="2267"/>
                    <a:pt x="637" y="2358"/>
                    <a:pt x="795" y="2358"/>
                  </a:cubicBezTo>
                  <a:cubicBezTo>
                    <a:pt x="828" y="2358"/>
                    <a:pt x="861" y="2354"/>
                    <a:pt x="894" y="2346"/>
                  </a:cubicBezTo>
                  <a:lnTo>
                    <a:pt x="1656" y="2191"/>
                  </a:lnTo>
                  <a:cubicBezTo>
                    <a:pt x="1846" y="2167"/>
                    <a:pt x="1989" y="2025"/>
                    <a:pt x="2025" y="1846"/>
                  </a:cubicBezTo>
                  <a:lnTo>
                    <a:pt x="2156" y="1143"/>
                  </a:lnTo>
                  <a:cubicBezTo>
                    <a:pt x="2180" y="1048"/>
                    <a:pt x="2168" y="941"/>
                    <a:pt x="2120" y="858"/>
                  </a:cubicBezTo>
                  <a:lnTo>
                    <a:pt x="1775" y="227"/>
                  </a:lnTo>
                  <a:cubicBezTo>
                    <a:pt x="1696" y="89"/>
                    <a:pt x="1553" y="0"/>
                    <a:pt x="1398"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4283550" y="1903050"/>
              <a:ext cx="37550" cy="40800"/>
            </a:xfrm>
            <a:custGeom>
              <a:avLst/>
              <a:gdLst/>
              <a:ahLst/>
              <a:cxnLst/>
              <a:rect l="l" t="t" r="r" b="b"/>
              <a:pathLst>
                <a:path w="1502" h="1632" extrusionOk="0">
                  <a:moveTo>
                    <a:pt x="1501" y="0"/>
                  </a:moveTo>
                  <a:lnTo>
                    <a:pt x="1501" y="0"/>
                  </a:lnTo>
                  <a:cubicBezTo>
                    <a:pt x="1418" y="72"/>
                    <a:pt x="1346" y="143"/>
                    <a:pt x="1275" y="226"/>
                  </a:cubicBezTo>
                  <a:cubicBezTo>
                    <a:pt x="1132" y="369"/>
                    <a:pt x="941" y="572"/>
                    <a:pt x="739" y="798"/>
                  </a:cubicBezTo>
                  <a:cubicBezTo>
                    <a:pt x="525" y="1024"/>
                    <a:pt x="334" y="1227"/>
                    <a:pt x="203" y="1381"/>
                  </a:cubicBezTo>
                  <a:cubicBezTo>
                    <a:pt x="132" y="1453"/>
                    <a:pt x="60" y="1536"/>
                    <a:pt x="1" y="1631"/>
                  </a:cubicBezTo>
                  <a:cubicBezTo>
                    <a:pt x="96" y="1560"/>
                    <a:pt x="168" y="1488"/>
                    <a:pt x="239" y="1405"/>
                  </a:cubicBezTo>
                  <a:cubicBezTo>
                    <a:pt x="382" y="1262"/>
                    <a:pt x="572" y="1060"/>
                    <a:pt x="775" y="846"/>
                  </a:cubicBezTo>
                  <a:cubicBezTo>
                    <a:pt x="977" y="619"/>
                    <a:pt x="1168" y="405"/>
                    <a:pt x="1299" y="262"/>
                  </a:cubicBezTo>
                  <a:cubicBezTo>
                    <a:pt x="1382" y="179"/>
                    <a:pt x="1442" y="95"/>
                    <a:pt x="150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4284450" y="1904525"/>
              <a:ext cx="17300" cy="17000"/>
            </a:xfrm>
            <a:custGeom>
              <a:avLst/>
              <a:gdLst/>
              <a:ahLst/>
              <a:cxnLst/>
              <a:rect l="l" t="t" r="r" b="b"/>
              <a:pathLst>
                <a:path w="692" h="680" extrusionOk="0">
                  <a:moveTo>
                    <a:pt x="1" y="1"/>
                  </a:moveTo>
                  <a:lnTo>
                    <a:pt x="1" y="1"/>
                  </a:lnTo>
                  <a:cubicBezTo>
                    <a:pt x="84" y="132"/>
                    <a:pt x="191" y="251"/>
                    <a:pt x="322" y="358"/>
                  </a:cubicBezTo>
                  <a:cubicBezTo>
                    <a:pt x="429" y="477"/>
                    <a:pt x="548" y="584"/>
                    <a:pt x="691" y="679"/>
                  </a:cubicBezTo>
                  <a:cubicBezTo>
                    <a:pt x="596" y="548"/>
                    <a:pt x="489" y="429"/>
                    <a:pt x="370" y="322"/>
                  </a:cubicBezTo>
                  <a:cubicBezTo>
                    <a:pt x="263" y="191"/>
                    <a:pt x="132" y="84"/>
                    <a:pt x="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4321650" y="1902450"/>
              <a:ext cx="9250" cy="44375"/>
            </a:xfrm>
            <a:custGeom>
              <a:avLst/>
              <a:gdLst/>
              <a:ahLst/>
              <a:cxnLst/>
              <a:rect l="l" t="t" r="r" b="b"/>
              <a:pathLst>
                <a:path w="370" h="1775" extrusionOk="0">
                  <a:moveTo>
                    <a:pt x="1" y="0"/>
                  </a:moveTo>
                  <a:cubicBezTo>
                    <a:pt x="13" y="96"/>
                    <a:pt x="37" y="191"/>
                    <a:pt x="96" y="262"/>
                  </a:cubicBezTo>
                  <a:cubicBezTo>
                    <a:pt x="227" y="429"/>
                    <a:pt x="299" y="643"/>
                    <a:pt x="287" y="858"/>
                  </a:cubicBezTo>
                  <a:cubicBezTo>
                    <a:pt x="203" y="1155"/>
                    <a:pt x="144" y="1465"/>
                    <a:pt x="96" y="1774"/>
                  </a:cubicBezTo>
                  <a:cubicBezTo>
                    <a:pt x="132" y="1691"/>
                    <a:pt x="168" y="1596"/>
                    <a:pt x="179" y="1512"/>
                  </a:cubicBezTo>
                  <a:cubicBezTo>
                    <a:pt x="227" y="1346"/>
                    <a:pt x="299" y="1131"/>
                    <a:pt x="346" y="870"/>
                  </a:cubicBezTo>
                  <a:cubicBezTo>
                    <a:pt x="370" y="739"/>
                    <a:pt x="346" y="608"/>
                    <a:pt x="287" y="500"/>
                  </a:cubicBezTo>
                  <a:cubicBezTo>
                    <a:pt x="239" y="393"/>
                    <a:pt x="179" y="310"/>
                    <a:pt x="132" y="239"/>
                  </a:cubicBezTo>
                  <a:cubicBezTo>
                    <a:pt x="37" y="96"/>
                    <a:pt x="1" y="0"/>
                    <a:pt x="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p:nvPr/>
          </p:nvSpPr>
          <p:spPr>
            <a:xfrm>
              <a:off x="3861475" y="2565625"/>
              <a:ext cx="633750" cy="1477875"/>
            </a:xfrm>
            <a:custGeom>
              <a:avLst/>
              <a:gdLst/>
              <a:ahLst/>
              <a:cxnLst/>
              <a:rect l="l" t="t" r="r" b="b"/>
              <a:pathLst>
                <a:path w="25350" h="59115" extrusionOk="0">
                  <a:moveTo>
                    <a:pt x="8954" y="0"/>
                  </a:moveTo>
                  <a:lnTo>
                    <a:pt x="37" y="57353"/>
                  </a:lnTo>
                  <a:cubicBezTo>
                    <a:pt x="37" y="57400"/>
                    <a:pt x="25" y="57448"/>
                    <a:pt x="25" y="57496"/>
                  </a:cubicBezTo>
                  <a:cubicBezTo>
                    <a:pt x="1" y="58198"/>
                    <a:pt x="548" y="58805"/>
                    <a:pt x="1263" y="58829"/>
                  </a:cubicBezTo>
                  <a:lnTo>
                    <a:pt x="6942" y="59032"/>
                  </a:lnTo>
                  <a:cubicBezTo>
                    <a:pt x="6950" y="59032"/>
                    <a:pt x="6959" y="59032"/>
                    <a:pt x="6967" y="59032"/>
                  </a:cubicBezTo>
                  <a:cubicBezTo>
                    <a:pt x="7588" y="59032"/>
                    <a:pt x="8134" y="58595"/>
                    <a:pt x="8252" y="57972"/>
                  </a:cubicBezTo>
                  <a:lnTo>
                    <a:pt x="17062" y="8263"/>
                  </a:lnTo>
                  <a:lnTo>
                    <a:pt x="16015" y="58317"/>
                  </a:lnTo>
                  <a:lnTo>
                    <a:pt x="16015" y="58329"/>
                  </a:lnTo>
                  <a:cubicBezTo>
                    <a:pt x="16015" y="58722"/>
                    <a:pt x="16336" y="59043"/>
                    <a:pt x="16729" y="59055"/>
                  </a:cubicBezTo>
                  <a:lnTo>
                    <a:pt x="23504" y="59115"/>
                  </a:lnTo>
                  <a:cubicBezTo>
                    <a:pt x="23897" y="59115"/>
                    <a:pt x="24218" y="58805"/>
                    <a:pt x="24230" y="58412"/>
                  </a:cubicBezTo>
                  <a:lnTo>
                    <a:pt x="25349" y="227"/>
                  </a:lnTo>
                  <a:lnTo>
                    <a:pt x="8954"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2"/>
            <p:cNvSpPr/>
            <p:nvPr/>
          </p:nvSpPr>
          <p:spPr>
            <a:xfrm>
              <a:off x="3961800" y="2646300"/>
              <a:ext cx="215225" cy="1318025"/>
            </a:xfrm>
            <a:custGeom>
              <a:avLst/>
              <a:gdLst/>
              <a:ahLst/>
              <a:cxnLst/>
              <a:rect l="l" t="t" r="r" b="b"/>
              <a:pathLst>
                <a:path w="8609" h="52721" extrusionOk="0">
                  <a:moveTo>
                    <a:pt x="8608" y="0"/>
                  </a:moveTo>
                  <a:cubicBezTo>
                    <a:pt x="8608" y="0"/>
                    <a:pt x="8597" y="48"/>
                    <a:pt x="8585" y="131"/>
                  </a:cubicBezTo>
                  <a:lnTo>
                    <a:pt x="8513" y="536"/>
                  </a:lnTo>
                  <a:cubicBezTo>
                    <a:pt x="8466" y="893"/>
                    <a:pt x="8382" y="1405"/>
                    <a:pt x="8275" y="2072"/>
                  </a:cubicBezTo>
                  <a:cubicBezTo>
                    <a:pt x="8061" y="3417"/>
                    <a:pt x="7763" y="5346"/>
                    <a:pt x="7394" y="7727"/>
                  </a:cubicBezTo>
                  <a:cubicBezTo>
                    <a:pt x="6644" y="12502"/>
                    <a:pt x="5584" y="19098"/>
                    <a:pt x="4370" y="26372"/>
                  </a:cubicBezTo>
                  <a:cubicBezTo>
                    <a:pt x="3155" y="33647"/>
                    <a:pt x="2060" y="40231"/>
                    <a:pt x="1274" y="44994"/>
                  </a:cubicBezTo>
                  <a:cubicBezTo>
                    <a:pt x="869" y="47375"/>
                    <a:pt x="548" y="49304"/>
                    <a:pt x="322" y="50649"/>
                  </a:cubicBezTo>
                  <a:cubicBezTo>
                    <a:pt x="215" y="51304"/>
                    <a:pt x="131" y="51828"/>
                    <a:pt x="72" y="52185"/>
                  </a:cubicBezTo>
                  <a:lnTo>
                    <a:pt x="12" y="52578"/>
                  </a:lnTo>
                  <a:cubicBezTo>
                    <a:pt x="0" y="52673"/>
                    <a:pt x="0" y="52721"/>
                    <a:pt x="0" y="52721"/>
                  </a:cubicBezTo>
                  <a:cubicBezTo>
                    <a:pt x="0" y="52721"/>
                    <a:pt x="24" y="52673"/>
                    <a:pt x="48" y="52578"/>
                  </a:cubicBezTo>
                  <a:cubicBezTo>
                    <a:pt x="60" y="52483"/>
                    <a:pt x="84" y="52352"/>
                    <a:pt x="119" y="52173"/>
                  </a:cubicBezTo>
                  <a:cubicBezTo>
                    <a:pt x="191" y="51816"/>
                    <a:pt x="274" y="51304"/>
                    <a:pt x="405" y="50649"/>
                  </a:cubicBezTo>
                  <a:cubicBezTo>
                    <a:pt x="631" y="49304"/>
                    <a:pt x="977" y="47387"/>
                    <a:pt x="1393" y="45006"/>
                  </a:cubicBezTo>
                  <a:cubicBezTo>
                    <a:pt x="2215" y="40243"/>
                    <a:pt x="3334" y="33659"/>
                    <a:pt x="4536" y="26384"/>
                  </a:cubicBezTo>
                  <a:cubicBezTo>
                    <a:pt x="5739" y="19121"/>
                    <a:pt x="6787" y="12525"/>
                    <a:pt x="7513" y="7739"/>
                  </a:cubicBezTo>
                  <a:cubicBezTo>
                    <a:pt x="7858" y="5358"/>
                    <a:pt x="8156" y="3429"/>
                    <a:pt x="8346" y="2084"/>
                  </a:cubicBezTo>
                  <a:cubicBezTo>
                    <a:pt x="8442" y="1417"/>
                    <a:pt x="8513" y="893"/>
                    <a:pt x="8561" y="536"/>
                  </a:cubicBezTo>
                  <a:cubicBezTo>
                    <a:pt x="8585" y="369"/>
                    <a:pt x="8608" y="238"/>
                    <a:pt x="8608" y="131"/>
                  </a:cubicBezTo>
                  <a:cubicBezTo>
                    <a:pt x="8608" y="95"/>
                    <a:pt x="8608" y="48"/>
                    <a:pt x="860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2"/>
            <p:cNvSpPr/>
            <p:nvPr/>
          </p:nvSpPr>
          <p:spPr>
            <a:xfrm>
              <a:off x="4394875" y="2647175"/>
              <a:ext cx="14625" cy="1322525"/>
            </a:xfrm>
            <a:custGeom>
              <a:avLst/>
              <a:gdLst/>
              <a:ahLst/>
              <a:cxnLst/>
              <a:rect l="l" t="t" r="r" b="b"/>
              <a:pathLst>
                <a:path w="585" h="52901" extrusionOk="0">
                  <a:moveTo>
                    <a:pt x="548" y="1"/>
                  </a:moveTo>
                  <a:cubicBezTo>
                    <a:pt x="513" y="1"/>
                    <a:pt x="358" y="11847"/>
                    <a:pt x="227" y="26456"/>
                  </a:cubicBezTo>
                  <a:cubicBezTo>
                    <a:pt x="84" y="41053"/>
                    <a:pt x="1" y="52900"/>
                    <a:pt x="48" y="52900"/>
                  </a:cubicBezTo>
                  <a:cubicBezTo>
                    <a:pt x="96" y="52900"/>
                    <a:pt x="239" y="41065"/>
                    <a:pt x="370" y="26456"/>
                  </a:cubicBezTo>
                  <a:cubicBezTo>
                    <a:pt x="513" y="11847"/>
                    <a:pt x="584" y="1"/>
                    <a:pt x="54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2"/>
            <p:cNvSpPr/>
            <p:nvPr/>
          </p:nvSpPr>
          <p:spPr>
            <a:xfrm>
              <a:off x="4265700" y="3972650"/>
              <a:ext cx="206300" cy="4175"/>
            </a:xfrm>
            <a:custGeom>
              <a:avLst/>
              <a:gdLst/>
              <a:ahLst/>
              <a:cxnLst/>
              <a:rect l="l" t="t" r="r" b="b"/>
              <a:pathLst>
                <a:path w="8252" h="167" extrusionOk="0">
                  <a:moveTo>
                    <a:pt x="4132" y="0"/>
                  </a:moveTo>
                  <a:cubicBezTo>
                    <a:pt x="1846" y="0"/>
                    <a:pt x="0" y="36"/>
                    <a:pt x="0" y="84"/>
                  </a:cubicBezTo>
                  <a:cubicBezTo>
                    <a:pt x="0" y="131"/>
                    <a:pt x="1846" y="167"/>
                    <a:pt x="4132" y="167"/>
                  </a:cubicBezTo>
                  <a:cubicBezTo>
                    <a:pt x="6406" y="167"/>
                    <a:pt x="8252" y="131"/>
                    <a:pt x="8252" y="84"/>
                  </a:cubicBezTo>
                  <a:cubicBezTo>
                    <a:pt x="8252" y="36"/>
                    <a:pt x="6406" y="0"/>
                    <a:pt x="413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2"/>
            <p:cNvSpPr/>
            <p:nvPr/>
          </p:nvSpPr>
          <p:spPr>
            <a:xfrm>
              <a:off x="3867725" y="3965500"/>
              <a:ext cx="210175" cy="5500"/>
            </a:xfrm>
            <a:custGeom>
              <a:avLst/>
              <a:gdLst/>
              <a:ahLst/>
              <a:cxnLst/>
              <a:rect l="l" t="t" r="r" b="b"/>
              <a:pathLst>
                <a:path w="8407" h="220" extrusionOk="0">
                  <a:moveTo>
                    <a:pt x="7180" y="0"/>
                  </a:moveTo>
                  <a:cubicBezTo>
                    <a:pt x="6418" y="0"/>
                    <a:pt x="5359" y="12"/>
                    <a:pt x="4204" y="36"/>
                  </a:cubicBezTo>
                  <a:lnTo>
                    <a:pt x="1215" y="108"/>
                  </a:lnTo>
                  <a:lnTo>
                    <a:pt x="322" y="131"/>
                  </a:lnTo>
                  <a:cubicBezTo>
                    <a:pt x="203" y="131"/>
                    <a:pt x="96" y="143"/>
                    <a:pt x="1" y="167"/>
                  </a:cubicBezTo>
                  <a:cubicBezTo>
                    <a:pt x="71" y="185"/>
                    <a:pt x="147" y="196"/>
                    <a:pt x="229" y="196"/>
                  </a:cubicBezTo>
                  <a:cubicBezTo>
                    <a:pt x="259" y="196"/>
                    <a:pt x="290" y="194"/>
                    <a:pt x="322" y="191"/>
                  </a:cubicBezTo>
                  <a:cubicBezTo>
                    <a:pt x="525" y="215"/>
                    <a:pt x="834" y="215"/>
                    <a:pt x="1215" y="215"/>
                  </a:cubicBezTo>
                  <a:cubicBezTo>
                    <a:pt x="1419" y="218"/>
                    <a:pt x="1645" y="219"/>
                    <a:pt x="1888" y="219"/>
                  </a:cubicBezTo>
                  <a:cubicBezTo>
                    <a:pt x="2553" y="219"/>
                    <a:pt x="3350" y="208"/>
                    <a:pt x="4204" y="191"/>
                  </a:cubicBezTo>
                  <a:lnTo>
                    <a:pt x="7180" y="119"/>
                  </a:lnTo>
                  <a:lnTo>
                    <a:pt x="8085" y="84"/>
                  </a:lnTo>
                  <a:cubicBezTo>
                    <a:pt x="8192" y="84"/>
                    <a:pt x="8299" y="84"/>
                    <a:pt x="8407" y="48"/>
                  </a:cubicBezTo>
                  <a:cubicBezTo>
                    <a:pt x="8299" y="36"/>
                    <a:pt x="8192" y="24"/>
                    <a:pt x="8085" y="24"/>
                  </a:cubicBezTo>
                  <a:cubicBezTo>
                    <a:pt x="7871" y="0"/>
                    <a:pt x="7561" y="0"/>
                    <a:pt x="718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2"/>
            <p:cNvSpPr/>
            <p:nvPr/>
          </p:nvSpPr>
          <p:spPr>
            <a:xfrm>
              <a:off x="4280275" y="2588850"/>
              <a:ext cx="37825" cy="160150"/>
            </a:xfrm>
            <a:custGeom>
              <a:avLst/>
              <a:gdLst/>
              <a:ahLst/>
              <a:cxnLst/>
              <a:rect l="l" t="t" r="r" b="b"/>
              <a:pathLst>
                <a:path w="1513" h="6406" extrusionOk="0">
                  <a:moveTo>
                    <a:pt x="1489" y="0"/>
                  </a:moveTo>
                  <a:cubicBezTo>
                    <a:pt x="1430" y="334"/>
                    <a:pt x="1382" y="667"/>
                    <a:pt x="1370" y="1000"/>
                  </a:cubicBezTo>
                  <a:cubicBezTo>
                    <a:pt x="1299" y="1619"/>
                    <a:pt x="1227" y="2477"/>
                    <a:pt x="1144" y="3417"/>
                  </a:cubicBezTo>
                  <a:cubicBezTo>
                    <a:pt x="1108" y="3893"/>
                    <a:pt x="1084" y="4346"/>
                    <a:pt x="1037" y="4751"/>
                  </a:cubicBezTo>
                  <a:cubicBezTo>
                    <a:pt x="1001" y="5108"/>
                    <a:pt x="894" y="5441"/>
                    <a:pt x="715" y="5763"/>
                  </a:cubicBezTo>
                  <a:cubicBezTo>
                    <a:pt x="549" y="6037"/>
                    <a:pt x="299" y="6263"/>
                    <a:pt x="1" y="6406"/>
                  </a:cubicBezTo>
                  <a:cubicBezTo>
                    <a:pt x="96" y="6394"/>
                    <a:pt x="191" y="6370"/>
                    <a:pt x="263" y="6322"/>
                  </a:cubicBezTo>
                  <a:cubicBezTo>
                    <a:pt x="489" y="6203"/>
                    <a:pt x="680" y="6025"/>
                    <a:pt x="811" y="5810"/>
                  </a:cubicBezTo>
                  <a:cubicBezTo>
                    <a:pt x="1013" y="5489"/>
                    <a:pt x="1132" y="5132"/>
                    <a:pt x="1180" y="4763"/>
                  </a:cubicBezTo>
                  <a:cubicBezTo>
                    <a:pt x="1239" y="4346"/>
                    <a:pt x="1263" y="3893"/>
                    <a:pt x="1299" y="3429"/>
                  </a:cubicBezTo>
                  <a:cubicBezTo>
                    <a:pt x="1382" y="2477"/>
                    <a:pt x="1442" y="1619"/>
                    <a:pt x="1477" y="1000"/>
                  </a:cubicBezTo>
                  <a:cubicBezTo>
                    <a:pt x="1513" y="667"/>
                    <a:pt x="1513" y="334"/>
                    <a:pt x="148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2"/>
            <p:cNvSpPr/>
            <p:nvPr/>
          </p:nvSpPr>
          <p:spPr>
            <a:xfrm>
              <a:off x="4097225" y="2298825"/>
              <a:ext cx="330425" cy="190000"/>
            </a:xfrm>
            <a:custGeom>
              <a:avLst/>
              <a:gdLst/>
              <a:ahLst/>
              <a:cxnLst/>
              <a:rect l="l" t="t" r="r" b="b"/>
              <a:pathLst>
                <a:path w="13217" h="7600" extrusionOk="0">
                  <a:moveTo>
                    <a:pt x="11106" y="1"/>
                  </a:moveTo>
                  <a:cubicBezTo>
                    <a:pt x="10774" y="1"/>
                    <a:pt x="10441" y="32"/>
                    <a:pt x="10121" y="100"/>
                  </a:cubicBezTo>
                  <a:cubicBezTo>
                    <a:pt x="6442" y="707"/>
                    <a:pt x="2965" y="2195"/>
                    <a:pt x="1" y="4434"/>
                  </a:cubicBezTo>
                  <a:lnTo>
                    <a:pt x="72" y="6053"/>
                  </a:lnTo>
                  <a:cubicBezTo>
                    <a:pt x="637" y="6579"/>
                    <a:pt x="1386" y="6867"/>
                    <a:pt x="2153" y="6867"/>
                  </a:cubicBezTo>
                  <a:cubicBezTo>
                    <a:pt x="2340" y="6867"/>
                    <a:pt x="2528" y="6850"/>
                    <a:pt x="2715" y="6815"/>
                  </a:cubicBezTo>
                  <a:cubicBezTo>
                    <a:pt x="3341" y="6681"/>
                    <a:pt x="3924" y="6358"/>
                    <a:pt x="4564" y="6358"/>
                  </a:cubicBezTo>
                  <a:cubicBezTo>
                    <a:pt x="4607" y="6358"/>
                    <a:pt x="4649" y="6359"/>
                    <a:pt x="4692" y="6362"/>
                  </a:cubicBezTo>
                  <a:cubicBezTo>
                    <a:pt x="5430" y="6410"/>
                    <a:pt x="6049" y="6922"/>
                    <a:pt x="6728" y="7232"/>
                  </a:cubicBezTo>
                  <a:cubicBezTo>
                    <a:pt x="7311" y="7496"/>
                    <a:pt x="7941" y="7600"/>
                    <a:pt x="8582" y="7600"/>
                  </a:cubicBezTo>
                  <a:cubicBezTo>
                    <a:pt x="9327" y="7600"/>
                    <a:pt x="10088" y="7459"/>
                    <a:pt x="10811" y="7267"/>
                  </a:cubicBezTo>
                  <a:cubicBezTo>
                    <a:pt x="11419" y="7101"/>
                    <a:pt x="12062" y="6874"/>
                    <a:pt x="12466" y="6374"/>
                  </a:cubicBezTo>
                  <a:cubicBezTo>
                    <a:pt x="12752" y="5969"/>
                    <a:pt x="12919" y="5493"/>
                    <a:pt x="12978" y="5005"/>
                  </a:cubicBezTo>
                  <a:cubicBezTo>
                    <a:pt x="13133" y="4100"/>
                    <a:pt x="13193" y="3183"/>
                    <a:pt x="13181" y="2267"/>
                  </a:cubicBezTo>
                  <a:cubicBezTo>
                    <a:pt x="13216" y="1695"/>
                    <a:pt x="13062" y="1112"/>
                    <a:pt x="12740" y="636"/>
                  </a:cubicBezTo>
                  <a:cubicBezTo>
                    <a:pt x="12419" y="290"/>
                    <a:pt x="11978" y="64"/>
                    <a:pt x="11514" y="16"/>
                  </a:cubicBezTo>
                  <a:cubicBezTo>
                    <a:pt x="11379" y="6"/>
                    <a:pt x="11242" y="1"/>
                    <a:pt x="11106"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2"/>
            <p:cNvSpPr/>
            <p:nvPr/>
          </p:nvSpPr>
          <p:spPr>
            <a:xfrm>
              <a:off x="3875950" y="1998300"/>
              <a:ext cx="386200" cy="478925"/>
            </a:xfrm>
            <a:custGeom>
              <a:avLst/>
              <a:gdLst/>
              <a:ahLst/>
              <a:cxnLst/>
              <a:rect l="l" t="t" r="r" b="b"/>
              <a:pathLst>
                <a:path w="15448" h="19157" extrusionOk="0">
                  <a:moveTo>
                    <a:pt x="5744" y="0"/>
                  </a:moveTo>
                  <a:cubicBezTo>
                    <a:pt x="5744" y="0"/>
                    <a:pt x="1160" y="12728"/>
                    <a:pt x="815" y="13883"/>
                  </a:cubicBezTo>
                  <a:cubicBezTo>
                    <a:pt x="0" y="16669"/>
                    <a:pt x="2582" y="19157"/>
                    <a:pt x="5198" y="19157"/>
                  </a:cubicBezTo>
                  <a:cubicBezTo>
                    <a:pt x="5488" y="19157"/>
                    <a:pt x="5779" y="19126"/>
                    <a:pt x="6065" y="19062"/>
                  </a:cubicBezTo>
                  <a:cubicBezTo>
                    <a:pt x="6935" y="18860"/>
                    <a:pt x="15448" y="15050"/>
                    <a:pt x="15448" y="15050"/>
                  </a:cubicBezTo>
                  <a:lnTo>
                    <a:pt x="13078" y="11871"/>
                  </a:lnTo>
                  <a:lnTo>
                    <a:pt x="8256" y="12192"/>
                  </a:lnTo>
                  <a:lnTo>
                    <a:pt x="8256" y="12192"/>
                  </a:lnTo>
                  <a:lnTo>
                    <a:pt x="10102" y="6025"/>
                  </a:lnTo>
                  <a:lnTo>
                    <a:pt x="574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2"/>
            <p:cNvSpPr/>
            <p:nvPr/>
          </p:nvSpPr>
          <p:spPr>
            <a:xfrm>
              <a:off x="4079675" y="2148025"/>
              <a:ext cx="113425" cy="156575"/>
            </a:xfrm>
            <a:custGeom>
              <a:avLst/>
              <a:gdLst/>
              <a:ahLst/>
              <a:cxnLst/>
              <a:rect l="l" t="t" r="r" b="b"/>
              <a:pathLst>
                <a:path w="4537" h="6263" extrusionOk="0">
                  <a:moveTo>
                    <a:pt x="1953" y="0"/>
                  </a:moveTo>
                  <a:lnTo>
                    <a:pt x="1953" y="0"/>
                  </a:lnTo>
                  <a:cubicBezTo>
                    <a:pt x="1881" y="131"/>
                    <a:pt x="1834" y="262"/>
                    <a:pt x="1798" y="405"/>
                  </a:cubicBezTo>
                  <a:lnTo>
                    <a:pt x="1441" y="1512"/>
                  </a:lnTo>
                  <a:cubicBezTo>
                    <a:pt x="1143" y="2453"/>
                    <a:pt x="750" y="3750"/>
                    <a:pt x="310" y="5191"/>
                  </a:cubicBezTo>
                  <a:lnTo>
                    <a:pt x="36" y="6156"/>
                  </a:lnTo>
                  <a:lnTo>
                    <a:pt x="0" y="6263"/>
                  </a:lnTo>
                  <a:lnTo>
                    <a:pt x="107" y="6263"/>
                  </a:lnTo>
                  <a:cubicBezTo>
                    <a:pt x="1369" y="6179"/>
                    <a:pt x="2477" y="6108"/>
                    <a:pt x="3274" y="6048"/>
                  </a:cubicBezTo>
                  <a:lnTo>
                    <a:pt x="4203" y="5965"/>
                  </a:lnTo>
                  <a:cubicBezTo>
                    <a:pt x="4310" y="5965"/>
                    <a:pt x="4429" y="5941"/>
                    <a:pt x="4536" y="5917"/>
                  </a:cubicBezTo>
                  <a:cubicBezTo>
                    <a:pt x="4452" y="5909"/>
                    <a:pt x="4368" y="5901"/>
                    <a:pt x="4288" y="5901"/>
                  </a:cubicBezTo>
                  <a:cubicBezTo>
                    <a:pt x="4255" y="5901"/>
                    <a:pt x="4222" y="5902"/>
                    <a:pt x="4191" y="5906"/>
                  </a:cubicBezTo>
                  <a:lnTo>
                    <a:pt x="3250" y="5941"/>
                  </a:lnTo>
                  <a:cubicBezTo>
                    <a:pt x="2488" y="5976"/>
                    <a:pt x="1410" y="6033"/>
                    <a:pt x="193" y="6102"/>
                  </a:cubicBezTo>
                  <a:lnTo>
                    <a:pt x="193" y="6102"/>
                  </a:lnTo>
                  <a:cubicBezTo>
                    <a:pt x="270" y="5814"/>
                    <a:pt x="357" y="5526"/>
                    <a:pt x="453" y="5239"/>
                  </a:cubicBezTo>
                  <a:cubicBezTo>
                    <a:pt x="893" y="3798"/>
                    <a:pt x="1262" y="2488"/>
                    <a:pt x="1536" y="1548"/>
                  </a:cubicBezTo>
                  <a:cubicBezTo>
                    <a:pt x="1667" y="1095"/>
                    <a:pt x="1774" y="714"/>
                    <a:pt x="1857" y="417"/>
                  </a:cubicBezTo>
                  <a:cubicBezTo>
                    <a:pt x="1893" y="286"/>
                    <a:pt x="1929" y="143"/>
                    <a:pt x="195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2"/>
            <p:cNvSpPr/>
            <p:nvPr/>
          </p:nvSpPr>
          <p:spPr>
            <a:xfrm>
              <a:off x="4027575" y="2387025"/>
              <a:ext cx="211050" cy="86675"/>
            </a:xfrm>
            <a:custGeom>
              <a:avLst/>
              <a:gdLst/>
              <a:ahLst/>
              <a:cxnLst/>
              <a:rect l="l" t="t" r="r" b="b"/>
              <a:pathLst>
                <a:path w="8442" h="3467" extrusionOk="0">
                  <a:moveTo>
                    <a:pt x="8417" y="0"/>
                  </a:moveTo>
                  <a:cubicBezTo>
                    <a:pt x="8357" y="0"/>
                    <a:pt x="6476" y="719"/>
                    <a:pt x="4191" y="1668"/>
                  </a:cubicBezTo>
                  <a:cubicBezTo>
                    <a:pt x="1858" y="2620"/>
                    <a:pt x="0" y="3430"/>
                    <a:pt x="12" y="3465"/>
                  </a:cubicBezTo>
                  <a:cubicBezTo>
                    <a:pt x="13" y="3466"/>
                    <a:pt x="14" y="3467"/>
                    <a:pt x="16" y="3467"/>
                  </a:cubicBezTo>
                  <a:cubicBezTo>
                    <a:pt x="113" y="3467"/>
                    <a:pt x="1971" y="2741"/>
                    <a:pt x="4239" y="1799"/>
                  </a:cubicBezTo>
                  <a:cubicBezTo>
                    <a:pt x="6573" y="846"/>
                    <a:pt x="8442" y="36"/>
                    <a:pt x="8418" y="1"/>
                  </a:cubicBezTo>
                  <a:cubicBezTo>
                    <a:pt x="8418" y="0"/>
                    <a:pt x="8418" y="0"/>
                    <a:pt x="841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2"/>
            <p:cNvSpPr/>
            <p:nvPr/>
          </p:nvSpPr>
          <p:spPr>
            <a:xfrm>
              <a:off x="4194550" y="2194450"/>
              <a:ext cx="233700" cy="212850"/>
            </a:xfrm>
            <a:custGeom>
              <a:avLst/>
              <a:gdLst/>
              <a:ahLst/>
              <a:cxnLst/>
              <a:rect l="l" t="t" r="r" b="b"/>
              <a:pathLst>
                <a:path w="9348" h="8514" extrusionOk="0">
                  <a:moveTo>
                    <a:pt x="465" y="0"/>
                  </a:moveTo>
                  <a:cubicBezTo>
                    <a:pt x="430" y="0"/>
                    <a:pt x="406" y="12"/>
                    <a:pt x="382" y="12"/>
                  </a:cubicBezTo>
                  <a:cubicBezTo>
                    <a:pt x="144" y="60"/>
                    <a:pt x="1" y="286"/>
                    <a:pt x="49" y="512"/>
                  </a:cubicBezTo>
                  <a:lnTo>
                    <a:pt x="715" y="3775"/>
                  </a:lnTo>
                  <a:lnTo>
                    <a:pt x="1799" y="8037"/>
                  </a:lnTo>
                  <a:cubicBezTo>
                    <a:pt x="1870" y="8287"/>
                    <a:pt x="2096" y="8466"/>
                    <a:pt x="2358" y="8478"/>
                  </a:cubicBezTo>
                  <a:lnTo>
                    <a:pt x="7883" y="8513"/>
                  </a:lnTo>
                  <a:cubicBezTo>
                    <a:pt x="8180" y="8513"/>
                    <a:pt x="8431" y="8299"/>
                    <a:pt x="8466" y="8001"/>
                  </a:cubicBezTo>
                  <a:lnTo>
                    <a:pt x="9335" y="512"/>
                  </a:lnTo>
                  <a:cubicBezTo>
                    <a:pt x="9335" y="500"/>
                    <a:pt x="9335" y="489"/>
                    <a:pt x="9335" y="477"/>
                  </a:cubicBezTo>
                  <a:cubicBezTo>
                    <a:pt x="9347" y="239"/>
                    <a:pt x="9157" y="48"/>
                    <a:pt x="8919" y="48"/>
                  </a:cubicBezTo>
                  <a:lnTo>
                    <a:pt x="465"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4193975" y="2245950"/>
              <a:ext cx="226525" cy="130900"/>
            </a:xfrm>
            <a:custGeom>
              <a:avLst/>
              <a:gdLst/>
              <a:ahLst/>
              <a:cxnLst/>
              <a:rect l="l" t="t" r="r" b="b"/>
              <a:pathLst>
                <a:path w="9061" h="5236" extrusionOk="0">
                  <a:moveTo>
                    <a:pt x="0" y="0"/>
                  </a:moveTo>
                  <a:lnTo>
                    <a:pt x="60" y="1846"/>
                  </a:lnTo>
                  <a:lnTo>
                    <a:pt x="381" y="2703"/>
                  </a:lnTo>
                  <a:lnTo>
                    <a:pt x="310" y="3727"/>
                  </a:lnTo>
                  <a:cubicBezTo>
                    <a:pt x="286" y="4239"/>
                    <a:pt x="583" y="4715"/>
                    <a:pt x="1060" y="4917"/>
                  </a:cubicBezTo>
                  <a:lnTo>
                    <a:pt x="1357" y="5036"/>
                  </a:lnTo>
                  <a:cubicBezTo>
                    <a:pt x="1680" y="5170"/>
                    <a:pt x="2020" y="5235"/>
                    <a:pt x="2359" y="5235"/>
                  </a:cubicBezTo>
                  <a:cubicBezTo>
                    <a:pt x="2657" y="5235"/>
                    <a:pt x="2954" y="5184"/>
                    <a:pt x="3239" y="5084"/>
                  </a:cubicBezTo>
                  <a:cubicBezTo>
                    <a:pt x="3786" y="4906"/>
                    <a:pt x="4382" y="4703"/>
                    <a:pt x="4453" y="4703"/>
                  </a:cubicBezTo>
                  <a:cubicBezTo>
                    <a:pt x="4858" y="4632"/>
                    <a:pt x="5251" y="4525"/>
                    <a:pt x="5620" y="4382"/>
                  </a:cubicBezTo>
                  <a:cubicBezTo>
                    <a:pt x="5846" y="4263"/>
                    <a:pt x="8454" y="3584"/>
                    <a:pt x="8763" y="3477"/>
                  </a:cubicBezTo>
                  <a:cubicBezTo>
                    <a:pt x="9061" y="3358"/>
                    <a:pt x="8870" y="3060"/>
                    <a:pt x="8763" y="2870"/>
                  </a:cubicBezTo>
                  <a:cubicBezTo>
                    <a:pt x="8750" y="2849"/>
                    <a:pt x="8705" y="2840"/>
                    <a:pt x="8633" y="2840"/>
                  </a:cubicBezTo>
                  <a:cubicBezTo>
                    <a:pt x="8033" y="2840"/>
                    <a:pt x="5620" y="3477"/>
                    <a:pt x="5620" y="3477"/>
                  </a:cubicBezTo>
                  <a:cubicBezTo>
                    <a:pt x="5739" y="3203"/>
                    <a:pt x="7739" y="2453"/>
                    <a:pt x="8001" y="2274"/>
                  </a:cubicBezTo>
                  <a:cubicBezTo>
                    <a:pt x="8263" y="2084"/>
                    <a:pt x="8001" y="1810"/>
                    <a:pt x="7549" y="1691"/>
                  </a:cubicBezTo>
                  <a:cubicBezTo>
                    <a:pt x="7529" y="1686"/>
                    <a:pt x="7505" y="1683"/>
                    <a:pt x="7477" y="1683"/>
                  </a:cubicBezTo>
                  <a:cubicBezTo>
                    <a:pt x="6915" y="1683"/>
                    <a:pt x="4691" y="2651"/>
                    <a:pt x="4040" y="2651"/>
                  </a:cubicBezTo>
                  <a:cubicBezTo>
                    <a:pt x="3964" y="2651"/>
                    <a:pt x="3909" y="2638"/>
                    <a:pt x="3882" y="2608"/>
                  </a:cubicBezTo>
                  <a:cubicBezTo>
                    <a:pt x="3620" y="2298"/>
                    <a:pt x="5025" y="1393"/>
                    <a:pt x="5286" y="1096"/>
                  </a:cubicBezTo>
                  <a:cubicBezTo>
                    <a:pt x="5548" y="786"/>
                    <a:pt x="5322" y="453"/>
                    <a:pt x="5060" y="298"/>
                  </a:cubicBezTo>
                  <a:cubicBezTo>
                    <a:pt x="5047" y="291"/>
                    <a:pt x="5031" y="287"/>
                    <a:pt x="5012" y="287"/>
                  </a:cubicBezTo>
                  <a:cubicBezTo>
                    <a:pt x="4650" y="287"/>
                    <a:pt x="3267" y="1521"/>
                    <a:pt x="2905" y="1691"/>
                  </a:cubicBezTo>
                  <a:cubicBezTo>
                    <a:pt x="2795" y="1746"/>
                    <a:pt x="2657" y="1769"/>
                    <a:pt x="2506" y="1769"/>
                  </a:cubicBezTo>
                  <a:cubicBezTo>
                    <a:pt x="2136" y="1769"/>
                    <a:pt x="1689" y="1629"/>
                    <a:pt x="1393" y="1477"/>
                  </a:cubicBezTo>
                  <a:cubicBezTo>
                    <a:pt x="1119" y="1227"/>
                    <a:pt x="929" y="917"/>
                    <a:pt x="834" y="560"/>
                  </a:cubicBezTo>
                  <a:cubicBezTo>
                    <a:pt x="691" y="226"/>
                    <a:pt x="369" y="0"/>
                    <a:pt x="0" y="0"/>
                  </a:cubicBezTo>
                  <a:close/>
                </a:path>
              </a:pathLst>
            </a:custGeom>
            <a:solidFill>
              <a:srgbClr val="B78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2"/>
            <p:cNvSpPr/>
            <p:nvPr/>
          </p:nvSpPr>
          <p:spPr>
            <a:xfrm>
              <a:off x="4304700" y="2217950"/>
              <a:ext cx="16100" cy="16100"/>
            </a:xfrm>
            <a:custGeom>
              <a:avLst/>
              <a:gdLst/>
              <a:ahLst/>
              <a:cxnLst/>
              <a:rect l="l" t="t" r="r" b="b"/>
              <a:pathLst>
                <a:path w="644" h="644" extrusionOk="0">
                  <a:moveTo>
                    <a:pt x="322" y="1"/>
                  </a:moveTo>
                  <a:cubicBezTo>
                    <a:pt x="143" y="1"/>
                    <a:pt x="0" y="144"/>
                    <a:pt x="0" y="322"/>
                  </a:cubicBezTo>
                  <a:cubicBezTo>
                    <a:pt x="0" y="501"/>
                    <a:pt x="143" y="644"/>
                    <a:pt x="322" y="644"/>
                  </a:cubicBezTo>
                  <a:cubicBezTo>
                    <a:pt x="500" y="644"/>
                    <a:pt x="643" y="501"/>
                    <a:pt x="643" y="322"/>
                  </a:cubicBezTo>
                  <a:cubicBezTo>
                    <a:pt x="643" y="144"/>
                    <a:pt x="500" y="1"/>
                    <a:pt x="322"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2"/>
            <p:cNvSpPr/>
            <p:nvPr/>
          </p:nvSpPr>
          <p:spPr>
            <a:xfrm>
              <a:off x="4596700" y="2863875"/>
              <a:ext cx="634025" cy="23550"/>
            </a:xfrm>
            <a:custGeom>
              <a:avLst/>
              <a:gdLst/>
              <a:ahLst/>
              <a:cxnLst/>
              <a:rect l="l" t="t" r="r" b="b"/>
              <a:pathLst>
                <a:path w="25361" h="942" extrusionOk="0">
                  <a:moveTo>
                    <a:pt x="0" y="0"/>
                  </a:moveTo>
                  <a:lnTo>
                    <a:pt x="0" y="941"/>
                  </a:lnTo>
                  <a:lnTo>
                    <a:pt x="25361" y="941"/>
                  </a:lnTo>
                  <a:cubicBezTo>
                    <a:pt x="25361" y="429"/>
                    <a:pt x="24932" y="0"/>
                    <a:pt x="2442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2"/>
            <p:cNvSpPr/>
            <p:nvPr/>
          </p:nvSpPr>
          <p:spPr>
            <a:xfrm>
              <a:off x="4596700" y="2515025"/>
              <a:ext cx="485800" cy="367325"/>
            </a:xfrm>
            <a:custGeom>
              <a:avLst/>
              <a:gdLst/>
              <a:ahLst/>
              <a:cxnLst/>
              <a:rect l="l" t="t" r="r" b="b"/>
              <a:pathLst>
                <a:path w="19432" h="14693" extrusionOk="0">
                  <a:moveTo>
                    <a:pt x="1084" y="0"/>
                  </a:moveTo>
                  <a:cubicBezTo>
                    <a:pt x="488" y="0"/>
                    <a:pt x="0" y="489"/>
                    <a:pt x="0" y="1084"/>
                  </a:cubicBezTo>
                  <a:lnTo>
                    <a:pt x="0" y="13621"/>
                  </a:lnTo>
                  <a:cubicBezTo>
                    <a:pt x="0" y="14216"/>
                    <a:pt x="488" y="14693"/>
                    <a:pt x="1084" y="14693"/>
                  </a:cubicBezTo>
                  <a:lnTo>
                    <a:pt x="18360" y="14693"/>
                  </a:lnTo>
                  <a:cubicBezTo>
                    <a:pt x="18943" y="14693"/>
                    <a:pt x="19431" y="14216"/>
                    <a:pt x="19431" y="13621"/>
                  </a:cubicBezTo>
                  <a:lnTo>
                    <a:pt x="19431" y="1084"/>
                  </a:lnTo>
                  <a:cubicBezTo>
                    <a:pt x="19431" y="489"/>
                    <a:pt x="18943" y="0"/>
                    <a:pt x="1836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2"/>
            <p:cNvSpPr/>
            <p:nvPr/>
          </p:nvSpPr>
          <p:spPr>
            <a:xfrm>
              <a:off x="4617225" y="2532575"/>
              <a:ext cx="445025" cy="327150"/>
            </a:xfrm>
            <a:custGeom>
              <a:avLst/>
              <a:gdLst/>
              <a:ahLst/>
              <a:cxnLst/>
              <a:rect l="l" t="t" r="r" b="b"/>
              <a:pathLst>
                <a:path w="17801" h="13086" extrusionOk="0">
                  <a:moveTo>
                    <a:pt x="1" y="1"/>
                  </a:moveTo>
                  <a:lnTo>
                    <a:pt x="1" y="13086"/>
                  </a:lnTo>
                  <a:lnTo>
                    <a:pt x="17801" y="13086"/>
                  </a:lnTo>
                  <a:lnTo>
                    <a:pt x="1780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2"/>
            <p:cNvSpPr/>
            <p:nvPr/>
          </p:nvSpPr>
          <p:spPr>
            <a:xfrm>
              <a:off x="4617225" y="2531100"/>
              <a:ext cx="445325" cy="328625"/>
            </a:xfrm>
            <a:custGeom>
              <a:avLst/>
              <a:gdLst/>
              <a:ahLst/>
              <a:cxnLst/>
              <a:rect l="l" t="t" r="r" b="b"/>
              <a:pathLst>
                <a:path w="17813" h="13145" extrusionOk="0">
                  <a:moveTo>
                    <a:pt x="1" y="0"/>
                  </a:moveTo>
                  <a:lnTo>
                    <a:pt x="1" y="12"/>
                  </a:lnTo>
                  <a:lnTo>
                    <a:pt x="1" y="13097"/>
                  </a:lnTo>
                  <a:lnTo>
                    <a:pt x="1" y="13121"/>
                  </a:lnTo>
                  <a:lnTo>
                    <a:pt x="13" y="13121"/>
                  </a:lnTo>
                  <a:lnTo>
                    <a:pt x="36" y="13145"/>
                  </a:lnTo>
                  <a:lnTo>
                    <a:pt x="36" y="84"/>
                  </a:lnTo>
                  <a:lnTo>
                    <a:pt x="17801" y="84"/>
                  </a:lnTo>
                  <a:lnTo>
                    <a:pt x="17801" y="9549"/>
                  </a:lnTo>
                  <a:lnTo>
                    <a:pt x="17801" y="12204"/>
                  </a:lnTo>
                  <a:lnTo>
                    <a:pt x="17801" y="12907"/>
                  </a:lnTo>
                  <a:lnTo>
                    <a:pt x="17801" y="13145"/>
                  </a:lnTo>
                  <a:cubicBezTo>
                    <a:pt x="17801" y="13145"/>
                    <a:pt x="17813" y="13014"/>
                    <a:pt x="17813" y="12859"/>
                  </a:cubicBezTo>
                  <a:lnTo>
                    <a:pt x="17813" y="12168"/>
                  </a:lnTo>
                  <a:lnTo>
                    <a:pt x="17813" y="9513"/>
                  </a:lnTo>
                  <a:lnTo>
                    <a:pt x="17813" y="12"/>
                  </a:lnTo>
                  <a:lnTo>
                    <a:pt x="17813"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2"/>
            <p:cNvSpPr/>
            <p:nvPr/>
          </p:nvSpPr>
          <p:spPr>
            <a:xfrm>
              <a:off x="4687475" y="2620100"/>
              <a:ext cx="308100" cy="152125"/>
            </a:xfrm>
            <a:custGeom>
              <a:avLst/>
              <a:gdLst/>
              <a:ahLst/>
              <a:cxnLst/>
              <a:rect l="l" t="t" r="r" b="b"/>
              <a:pathLst>
                <a:path w="12324" h="6085" extrusionOk="0">
                  <a:moveTo>
                    <a:pt x="1" y="0"/>
                  </a:moveTo>
                  <a:lnTo>
                    <a:pt x="1" y="6084"/>
                  </a:lnTo>
                  <a:lnTo>
                    <a:pt x="24" y="6084"/>
                  </a:lnTo>
                  <a:lnTo>
                    <a:pt x="8752" y="6013"/>
                  </a:lnTo>
                  <a:lnTo>
                    <a:pt x="60" y="6013"/>
                  </a:lnTo>
                  <a:lnTo>
                    <a:pt x="60" y="24"/>
                  </a:lnTo>
                  <a:lnTo>
                    <a:pt x="12324" y="24"/>
                  </a:lnTo>
                  <a:lnTo>
                    <a:pt x="12312"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2"/>
            <p:cNvSpPr/>
            <p:nvPr/>
          </p:nvSpPr>
          <p:spPr>
            <a:xfrm>
              <a:off x="4688075" y="2645625"/>
              <a:ext cx="307500" cy="975"/>
            </a:xfrm>
            <a:custGeom>
              <a:avLst/>
              <a:gdLst/>
              <a:ahLst/>
              <a:cxnLst/>
              <a:rect l="l" t="t" r="r" b="b"/>
              <a:pathLst>
                <a:path w="12300" h="39" extrusionOk="0">
                  <a:moveTo>
                    <a:pt x="1800" y="0"/>
                  </a:moveTo>
                  <a:cubicBezTo>
                    <a:pt x="688" y="0"/>
                    <a:pt x="0" y="3"/>
                    <a:pt x="0" y="15"/>
                  </a:cubicBezTo>
                  <a:cubicBezTo>
                    <a:pt x="0" y="39"/>
                    <a:pt x="2751" y="39"/>
                    <a:pt x="6144" y="39"/>
                  </a:cubicBezTo>
                  <a:cubicBezTo>
                    <a:pt x="9549" y="39"/>
                    <a:pt x="12300" y="15"/>
                    <a:pt x="12300" y="15"/>
                  </a:cubicBezTo>
                  <a:cubicBezTo>
                    <a:pt x="12300" y="3"/>
                    <a:pt x="9549" y="3"/>
                    <a:pt x="6144" y="3"/>
                  </a:cubicBezTo>
                  <a:cubicBezTo>
                    <a:pt x="4447" y="3"/>
                    <a:pt x="2912" y="0"/>
                    <a:pt x="180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2"/>
            <p:cNvSpPr/>
            <p:nvPr/>
          </p:nvSpPr>
          <p:spPr>
            <a:xfrm>
              <a:off x="4686000" y="2665850"/>
              <a:ext cx="307500" cy="1000"/>
            </a:xfrm>
            <a:custGeom>
              <a:avLst/>
              <a:gdLst/>
              <a:ahLst/>
              <a:cxnLst/>
              <a:rect l="l" t="t" r="r" b="b"/>
              <a:pathLst>
                <a:path w="12300" h="40" extrusionOk="0">
                  <a:moveTo>
                    <a:pt x="1805" y="1"/>
                  </a:moveTo>
                  <a:cubicBezTo>
                    <a:pt x="691" y="1"/>
                    <a:pt x="0" y="4"/>
                    <a:pt x="0" y="16"/>
                  </a:cubicBezTo>
                  <a:cubicBezTo>
                    <a:pt x="0" y="40"/>
                    <a:pt x="2762" y="40"/>
                    <a:pt x="6156" y="40"/>
                  </a:cubicBezTo>
                  <a:cubicBezTo>
                    <a:pt x="9549" y="40"/>
                    <a:pt x="12299" y="16"/>
                    <a:pt x="12299" y="16"/>
                  </a:cubicBezTo>
                  <a:cubicBezTo>
                    <a:pt x="12299" y="4"/>
                    <a:pt x="9549" y="4"/>
                    <a:pt x="6156" y="4"/>
                  </a:cubicBezTo>
                  <a:cubicBezTo>
                    <a:pt x="4459" y="4"/>
                    <a:pt x="2920" y="1"/>
                    <a:pt x="180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2"/>
            <p:cNvSpPr/>
            <p:nvPr/>
          </p:nvSpPr>
          <p:spPr>
            <a:xfrm>
              <a:off x="4688075" y="2687075"/>
              <a:ext cx="307500" cy="1200"/>
            </a:xfrm>
            <a:custGeom>
              <a:avLst/>
              <a:gdLst/>
              <a:ahLst/>
              <a:cxnLst/>
              <a:rect l="l" t="t" r="r" b="b"/>
              <a:pathLst>
                <a:path w="12300" h="48" extrusionOk="0">
                  <a:moveTo>
                    <a:pt x="6144" y="0"/>
                  </a:moveTo>
                  <a:cubicBezTo>
                    <a:pt x="2751" y="0"/>
                    <a:pt x="0" y="0"/>
                    <a:pt x="0" y="24"/>
                  </a:cubicBezTo>
                  <a:cubicBezTo>
                    <a:pt x="0" y="48"/>
                    <a:pt x="2751" y="48"/>
                    <a:pt x="6144" y="48"/>
                  </a:cubicBezTo>
                  <a:cubicBezTo>
                    <a:pt x="9549" y="48"/>
                    <a:pt x="12300" y="24"/>
                    <a:pt x="12300" y="24"/>
                  </a:cubicBezTo>
                  <a:cubicBezTo>
                    <a:pt x="12300" y="12"/>
                    <a:pt x="9549" y="0"/>
                    <a:pt x="614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2"/>
            <p:cNvSpPr/>
            <p:nvPr/>
          </p:nvSpPr>
          <p:spPr>
            <a:xfrm>
              <a:off x="4688075" y="2707900"/>
              <a:ext cx="307500" cy="1225"/>
            </a:xfrm>
            <a:custGeom>
              <a:avLst/>
              <a:gdLst/>
              <a:ahLst/>
              <a:cxnLst/>
              <a:rect l="l" t="t" r="r" b="b"/>
              <a:pathLst>
                <a:path w="12300" h="49" extrusionOk="0">
                  <a:moveTo>
                    <a:pt x="6144" y="1"/>
                  </a:moveTo>
                  <a:cubicBezTo>
                    <a:pt x="2751" y="1"/>
                    <a:pt x="0" y="1"/>
                    <a:pt x="0" y="24"/>
                  </a:cubicBezTo>
                  <a:cubicBezTo>
                    <a:pt x="0" y="48"/>
                    <a:pt x="2751" y="48"/>
                    <a:pt x="6144" y="48"/>
                  </a:cubicBezTo>
                  <a:cubicBezTo>
                    <a:pt x="9549" y="48"/>
                    <a:pt x="12300" y="24"/>
                    <a:pt x="12300" y="24"/>
                  </a:cubicBezTo>
                  <a:cubicBezTo>
                    <a:pt x="12300" y="1"/>
                    <a:pt x="9549" y="1"/>
                    <a:pt x="614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2"/>
            <p:cNvSpPr/>
            <p:nvPr/>
          </p:nvSpPr>
          <p:spPr>
            <a:xfrm>
              <a:off x="4688075" y="2728750"/>
              <a:ext cx="307500" cy="1200"/>
            </a:xfrm>
            <a:custGeom>
              <a:avLst/>
              <a:gdLst/>
              <a:ahLst/>
              <a:cxnLst/>
              <a:rect l="l" t="t" r="r" b="b"/>
              <a:pathLst>
                <a:path w="12300" h="48" extrusionOk="0">
                  <a:moveTo>
                    <a:pt x="6144" y="0"/>
                  </a:moveTo>
                  <a:cubicBezTo>
                    <a:pt x="2751" y="0"/>
                    <a:pt x="0" y="0"/>
                    <a:pt x="0" y="24"/>
                  </a:cubicBezTo>
                  <a:cubicBezTo>
                    <a:pt x="0" y="48"/>
                    <a:pt x="2751" y="48"/>
                    <a:pt x="6144" y="48"/>
                  </a:cubicBezTo>
                  <a:cubicBezTo>
                    <a:pt x="9549" y="48"/>
                    <a:pt x="12300" y="24"/>
                    <a:pt x="12300" y="24"/>
                  </a:cubicBezTo>
                  <a:cubicBezTo>
                    <a:pt x="12300" y="12"/>
                    <a:pt x="9549" y="0"/>
                    <a:pt x="614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2"/>
            <p:cNvSpPr/>
            <p:nvPr/>
          </p:nvSpPr>
          <p:spPr>
            <a:xfrm>
              <a:off x="4688075" y="2749575"/>
              <a:ext cx="307500" cy="1000"/>
            </a:xfrm>
            <a:custGeom>
              <a:avLst/>
              <a:gdLst/>
              <a:ahLst/>
              <a:cxnLst/>
              <a:rect l="l" t="t" r="r" b="b"/>
              <a:pathLst>
                <a:path w="12300" h="40" extrusionOk="0">
                  <a:moveTo>
                    <a:pt x="6144" y="0"/>
                  </a:moveTo>
                  <a:cubicBezTo>
                    <a:pt x="2751" y="0"/>
                    <a:pt x="0" y="24"/>
                    <a:pt x="0" y="24"/>
                  </a:cubicBezTo>
                  <a:cubicBezTo>
                    <a:pt x="0" y="36"/>
                    <a:pt x="2751" y="36"/>
                    <a:pt x="6144" y="36"/>
                  </a:cubicBezTo>
                  <a:cubicBezTo>
                    <a:pt x="7847" y="36"/>
                    <a:pt x="9386" y="39"/>
                    <a:pt x="10499" y="39"/>
                  </a:cubicBezTo>
                  <a:cubicBezTo>
                    <a:pt x="11612" y="39"/>
                    <a:pt x="12300" y="36"/>
                    <a:pt x="12300" y="24"/>
                  </a:cubicBezTo>
                  <a:cubicBezTo>
                    <a:pt x="12300" y="0"/>
                    <a:pt x="9549" y="0"/>
                    <a:pt x="614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2"/>
            <p:cNvSpPr/>
            <p:nvPr/>
          </p:nvSpPr>
          <p:spPr>
            <a:xfrm>
              <a:off x="4748500" y="2620700"/>
              <a:ext cx="925" cy="153300"/>
            </a:xfrm>
            <a:custGeom>
              <a:avLst/>
              <a:gdLst/>
              <a:ahLst/>
              <a:cxnLst/>
              <a:rect l="l" t="t" r="r" b="b"/>
              <a:pathLst>
                <a:path w="37" h="6132" extrusionOk="0">
                  <a:moveTo>
                    <a:pt x="24" y="0"/>
                  </a:moveTo>
                  <a:cubicBezTo>
                    <a:pt x="0" y="0"/>
                    <a:pt x="0" y="1369"/>
                    <a:pt x="0" y="3060"/>
                  </a:cubicBezTo>
                  <a:cubicBezTo>
                    <a:pt x="0" y="4763"/>
                    <a:pt x="24" y="6132"/>
                    <a:pt x="24" y="6132"/>
                  </a:cubicBezTo>
                  <a:cubicBezTo>
                    <a:pt x="36" y="6132"/>
                    <a:pt x="36" y="4763"/>
                    <a:pt x="36" y="3060"/>
                  </a:cubicBezTo>
                  <a:cubicBezTo>
                    <a:pt x="36" y="1369"/>
                    <a:pt x="36" y="0"/>
                    <a:pt x="2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2"/>
            <p:cNvSpPr/>
            <p:nvPr/>
          </p:nvSpPr>
          <p:spPr>
            <a:xfrm>
              <a:off x="4810125" y="2620700"/>
              <a:ext cx="1200" cy="153300"/>
            </a:xfrm>
            <a:custGeom>
              <a:avLst/>
              <a:gdLst/>
              <a:ahLst/>
              <a:cxnLst/>
              <a:rect l="l" t="t" r="r" b="b"/>
              <a:pathLst>
                <a:path w="48" h="6132" extrusionOk="0">
                  <a:moveTo>
                    <a:pt x="24" y="0"/>
                  </a:moveTo>
                  <a:cubicBezTo>
                    <a:pt x="0" y="0"/>
                    <a:pt x="0" y="1369"/>
                    <a:pt x="0" y="3060"/>
                  </a:cubicBezTo>
                  <a:cubicBezTo>
                    <a:pt x="0" y="4763"/>
                    <a:pt x="24" y="6132"/>
                    <a:pt x="24" y="6132"/>
                  </a:cubicBezTo>
                  <a:cubicBezTo>
                    <a:pt x="36" y="6132"/>
                    <a:pt x="48" y="4763"/>
                    <a:pt x="48" y="3060"/>
                  </a:cubicBezTo>
                  <a:cubicBezTo>
                    <a:pt x="48" y="1369"/>
                    <a:pt x="48" y="0"/>
                    <a:pt x="2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2"/>
            <p:cNvSpPr/>
            <p:nvPr/>
          </p:nvSpPr>
          <p:spPr>
            <a:xfrm>
              <a:off x="4871725" y="2620700"/>
              <a:ext cx="1225" cy="153300"/>
            </a:xfrm>
            <a:custGeom>
              <a:avLst/>
              <a:gdLst/>
              <a:ahLst/>
              <a:cxnLst/>
              <a:rect l="l" t="t" r="r" b="b"/>
              <a:pathLst>
                <a:path w="49" h="6132" extrusionOk="0">
                  <a:moveTo>
                    <a:pt x="24" y="0"/>
                  </a:moveTo>
                  <a:cubicBezTo>
                    <a:pt x="1" y="0"/>
                    <a:pt x="1" y="1369"/>
                    <a:pt x="1" y="3060"/>
                  </a:cubicBezTo>
                  <a:cubicBezTo>
                    <a:pt x="1" y="4763"/>
                    <a:pt x="24" y="6132"/>
                    <a:pt x="24" y="6132"/>
                  </a:cubicBezTo>
                  <a:cubicBezTo>
                    <a:pt x="48" y="6132"/>
                    <a:pt x="48" y="4763"/>
                    <a:pt x="48" y="3060"/>
                  </a:cubicBezTo>
                  <a:cubicBezTo>
                    <a:pt x="48" y="1369"/>
                    <a:pt x="48" y="0"/>
                    <a:pt x="2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2"/>
            <p:cNvSpPr/>
            <p:nvPr/>
          </p:nvSpPr>
          <p:spPr>
            <a:xfrm>
              <a:off x="4933350" y="2620700"/>
              <a:ext cx="1200" cy="153300"/>
            </a:xfrm>
            <a:custGeom>
              <a:avLst/>
              <a:gdLst/>
              <a:ahLst/>
              <a:cxnLst/>
              <a:rect l="l" t="t" r="r" b="b"/>
              <a:pathLst>
                <a:path w="48" h="6132" extrusionOk="0">
                  <a:moveTo>
                    <a:pt x="24" y="0"/>
                  </a:moveTo>
                  <a:cubicBezTo>
                    <a:pt x="0" y="0"/>
                    <a:pt x="0" y="1369"/>
                    <a:pt x="0" y="3060"/>
                  </a:cubicBezTo>
                  <a:cubicBezTo>
                    <a:pt x="0" y="4763"/>
                    <a:pt x="24" y="6132"/>
                    <a:pt x="24" y="6132"/>
                  </a:cubicBezTo>
                  <a:cubicBezTo>
                    <a:pt x="36" y="6132"/>
                    <a:pt x="48" y="4763"/>
                    <a:pt x="48" y="3060"/>
                  </a:cubicBezTo>
                  <a:cubicBezTo>
                    <a:pt x="48" y="1369"/>
                    <a:pt x="48" y="0"/>
                    <a:pt x="2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2"/>
            <p:cNvSpPr/>
            <p:nvPr/>
          </p:nvSpPr>
          <p:spPr>
            <a:xfrm>
              <a:off x="4994950" y="2620700"/>
              <a:ext cx="1225" cy="153300"/>
            </a:xfrm>
            <a:custGeom>
              <a:avLst/>
              <a:gdLst/>
              <a:ahLst/>
              <a:cxnLst/>
              <a:rect l="l" t="t" r="r" b="b"/>
              <a:pathLst>
                <a:path w="49" h="6132" extrusionOk="0">
                  <a:moveTo>
                    <a:pt x="25" y="0"/>
                  </a:moveTo>
                  <a:cubicBezTo>
                    <a:pt x="1" y="0"/>
                    <a:pt x="1" y="1369"/>
                    <a:pt x="1" y="3060"/>
                  </a:cubicBezTo>
                  <a:cubicBezTo>
                    <a:pt x="1" y="4763"/>
                    <a:pt x="25" y="6132"/>
                    <a:pt x="25" y="6132"/>
                  </a:cubicBezTo>
                  <a:cubicBezTo>
                    <a:pt x="37" y="6132"/>
                    <a:pt x="48" y="4763"/>
                    <a:pt x="48" y="3060"/>
                  </a:cubicBezTo>
                  <a:cubicBezTo>
                    <a:pt x="48" y="1369"/>
                    <a:pt x="48" y="0"/>
                    <a:pt x="2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2"/>
            <p:cNvSpPr/>
            <p:nvPr/>
          </p:nvSpPr>
          <p:spPr>
            <a:xfrm>
              <a:off x="4688375" y="2646000"/>
              <a:ext cx="307200" cy="125325"/>
            </a:xfrm>
            <a:custGeom>
              <a:avLst/>
              <a:gdLst/>
              <a:ahLst/>
              <a:cxnLst/>
              <a:rect l="l" t="t" r="r" b="b"/>
              <a:pathLst>
                <a:path w="12288" h="5013" extrusionOk="0">
                  <a:moveTo>
                    <a:pt x="12288" y="0"/>
                  </a:moveTo>
                  <a:lnTo>
                    <a:pt x="12288" y="0"/>
                  </a:lnTo>
                  <a:cubicBezTo>
                    <a:pt x="12252" y="12"/>
                    <a:pt x="12228" y="36"/>
                    <a:pt x="12204" y="48"/>
                  </a:cubicBezTo>
                  <a:lnTo>
                    <a:pt x="11919" y="238"/>
                  </a:lnTo>
                  <a:lnTo>
                    <a:pt x="10871" y="929"/>
                  </a:lnTo>
                  <a:cubicBezTo>
                    <a:pt x="9980" y="1511"/>
                    <a:pt x="8758" y="2329"/>
                    <a:pt x="7358" y="3278"/>
                  </a:cubicBezTo>
                  <a:lnTo>
                    <a:pt x="7358" y="3278"/>
                  </a:lnTo>
                  <a:lnTo>
                    <a:pt x="6334" y="2929"/>
                  </a:lnTo>
                  <a:lnTo>
                    <a:pt x="4918" y="2453"/>
                  </a:lnTo>
                  <a:lnTo>
                    <a:pt x="4882" y="2453"/>
                  </a:lnTo>
                  <a:lnTo>
                    <a:pt x="2417" y="4120"/>
                  </a:lnTo>
                  <a:lnTo>
                    <a:pt x="643" y="4763"/>
                  </a:lnTo>
                  <a:lnTo>
                    <a:pt x="167" y="4941"/>
                  </a:lnTo>
                  <a:lnTo>
                    <a:pt x="36" y="5001"/>
                  </a:lnTo>
                  <a:cubicBezTo>
                    <a:pt x="24" y="5001"/>
                    <a:pt x="12" y="5013"/>
                    <a:pt x="0" y="5013"/>
                  </a:cubicBezTo>
                  <a:lnTo>
                    <a:pt x="48" y="5013"/>
                  </a:lnTo>
                  <a:lnTo>
                    <a:pt x="167" y="4977"/>
                  </a:lnTo>
                  <a:lnTo>
                    <a:pt x="655" y="4810"/>
                  </a:lnTo>
                  <a:lnTo>
                    <a:pt x="2441" y="4191"/>
                  </a:lnTo>
                  <a:lnTo>
                    <a:pt x="4906" y="2544"/>
                  </a:lnTo>
                  <a:lnTo>
                    <a:pt x="4906" y="2544"/>
                  </a:lnTo>
                  <a:lnTo>
                    <a:pt x="6299" y="3012"/>
                  </a:lnTo>
                  <a:lnTo>
                    <a:pt x="7347" y="3370"/>
                  </a:lnTo>
                  <a:lnTo>
                    <a:pt x="7382" y="3370"/>
                  </a:lnTo>
                  <a:cubicBezTo>
                    <a:pt x="8775" y="2429"/>
                    <a:pt x="10014" y="1584"/>
                    <a:pt x="10883" y="988"/>
                  </a:cubicBezTo>
                  <a:lnTo>
                    <a:pt x="11919" y="274"/>
                  </a:lnTo>
                  <a:lnTo>
                    <a:pt x="12192" y="72"/>
                  </a:lnTo>
                  <a:cubicBezTo>
                    <a:pt x="12228" y="60"/>
                    <a:pt x="12264" y="36"/>
                    <a:pt x="12288"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2"/>
            <p:cNvSpPr/>
            <p:nvPr/>
          </p:nvSpPr>
          <p:spPr>
            <a:xfrm>
              <a:off x="4745225" y="2746300"/>
              <a:ext cx="7475" cy="7775"/>
            </a:xfrm>
            <a:custGeom>
              <a:avLst/>
              <a:gdLst/>
              <a:ahLst/>
              <a:cxnLst/>
              <a:rect l="l" t="t" r="r" b="b"/>
              <a:pathLst>
                <a:path w="299" h="311" extrusionOk="0">
                  <a:moveTo>
                    <a:pt x="155" y="1"/>
                  </a:moveTo>
                  <a:cubicBezTo>
                    <a:pt x="72" y="1"/>
                    <a:pt x="0" y="72"/>
                    <a:pt x="0" y="155"/>
                  </a:cubicBezTo>
                  <a:cubicBezTo>
                    <a:pt x="0" y="239"/>
                    <a:pt x="72" y="310"/>
                    <a:pt x="155" y="310"/>
                  </a:cubicBezTo>
                  <a:cubicBezTo>
                    <a:pt x="239" y="310"/>
                    <a:pt x="298" y="239"/>
                    <a:pt x="298" y="155"/>
                  </a:cubicBezTo>
                  <a:cubicBezTo>
                    <a:pt x="298" y="72"/>
                    <a:pt x="239" y="1"/>
                    <a:pt x="155"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2"/>
            <p:cNvSpPr/>
            <p:nvPr/>
          </p:nvSpPr>
          <p:spPr>
            <a:xfrm>
              <a:off x="4806850" y="2704625"/>
              <a:ext cx="7450" cy="7775"/>
            </a:xfrm>
            <a:custGeom>
              <a:avLst/>
              <a:gdLst/>
              <a:ahLst/>
              <a:cxnLst/>
              <a:rect l="l" t="t" r="r" b="b"/>
              <a:pathLst>
                <a:path w="298" h="311" extrusionOk="0">
                  <a:moveTo>
                    <a:pt x="155" y="1"/>
                  </a:moveTo>
                  <a:cubicBezTo>
                    <a:pt x="71" y="1"/>
                    <a:pt x="0" y="72"/>
                    <a:pt x="0" y="155"/>
                  </a:cubicBezTo>
                  <a:cubicBezTo>
                    <a:pt x="0" y="239"/>
                    <a:pt x="71" y="310"/>
                    <a:pt x="155" y="310"/>
                  </a:cubicBezTo>
                  <a:cubicBezTo>
                    <a:pt x="238" y="310"/>
                    <a:pt x="298" y="239"/>
                    <a:pt x="298" y="155"/>
                  </a:cubicBezTo>
                  <a:cubicBezTo>
                    <a:pt x="298" y="72"/>
                    <a:pt x="238" y="1"/>
                    <a:pt x="155"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2"/>
            <p:cNvSpPr/>
            <p:nvPr/>
          </p:nvSpPr>
          <p:spPr>
            <a:xfrm>
              <a:off x="4868450" y="2725175"/>
              <a:ext cx="7475" cy="7450"/>
            </a:xfrm>
            <a:custGeom>
              <a:avLst/>
              <a:gdLst/>
              <a:ahLst/>
              <a:cxnLst/>
              <a:rect l="l" t="t" r="r" b="b"/>
              <a:pathLst>
                <a:path w="299" h="298" extrusionOk="0">
                  <a:moveTo>
                    <a:pt x="155" y="0"/>
                  </a:moveTo>
                  <a:cubicBezTo>
                    <a:pt x="72" y="0"/>
                    <a:pt x="1" y="72"/>
                    <a:pt x="1" y="155"/>
                  </a:cubicBezTo>
                  <a:cubicBezTo>
                    <a:pt x="1" y="238"/>
                    <a:pt x="72" y="298"/>
                    <a:pt x="155" y="298"/>
                  </a:cubicBezTo>
                  <a:cubicBezTo>
                    <a:pt x="239" y="298"/>
                    <a:pt x="298" y="238"/>
                    <a:pt x="298" y="155"/>
                  </a:cubicBezTo>
                  <a:cubicBezTo>
                    <a:pt x="298" y="72"/>
                    <a:pt x="239" y="0"/>
                    <a:pt x="155"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2"/>
            <p:cNvSpPr/>
            <p:nvPr/>
          </p:nvSpPr>
          <p:spPr>
            <a:xfrm>
              <a:off x="4930675" y="2684100"/>
              <a:ext cx="7750" cy="7450"/>
            </a:xfrm>
            <a:custGeom>
              <a:avLst/>
              <a:gdLst/>
              <a:ahLst/>
              <a:cxnLst/>
              <a:rect l="l" t="t" r="r" b="b"/>
              <a:pathLst>
                <a:path w="310" h="298" extrusionOk="0">
                  <a:moveTo>
                    <a:pt x="155" y="0"/>
                  </a:moveTo>
                  <a:cubicBezTo>
                    <a:pt x="71" y="0"/>
                    <a:pt x="0" y="72"/>
                    <a:pt x="0" y="155"/>
                  </a:cubicBezTo>
                  <a:cubicBezTo>
                    <a:pt x="0" y="238"/>
                    <a:pt x="71" y="298"/>
                    <a:pt x="155" y="298"/>
                  </a:cubicBezTo>
                  <a:cubicBezTo>
                    <a:pt x="238" y="298"/>
                    <a:pt x="310" y="238"/>
                    <a:pt x="310" y="155"/>
                  </a:cubicBezTo>
                  <a:cubicBezTo>
                    <a:pt x="310" y="72"/>
                    <a:pt x="238" y="0"/>
                    <a:pt x="155"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2"/>
            <p:cNvSpPr/>
            <p:nvPr/>
          </p:nvSpPr>
          <p:spPr>
            <a:xfrm>
              <a:off x="4687175" y="2664450"/>
              <a:ext cx="308400" cy="86925"/>
            </a:xfrm>
            <a:custGeom>
              <a:avLst/>
              <a:gdLst/>
              <a:ahLst/>
              <a:cxnLst/>
              <a:rect l="l" t="t" r="r" b="b"/>
              <a:pathLst>
                <a:path w="12336" h="3477" extrusionOk="0">
                  <a:moveTo>
                    <a:pt x="4978" y="0"/>
                  </a:moveTo>
                  <a:lnTo>
                    <a:pt x="4942" y="36"/>
                  </a:lnTo>
                  <a:lnTo>
                    <a:pt x="2489" y="2536"/>
                  </a:lnTo>
                  <a:lnTo>
                    <a:pt x="667" y="3155"/>
                  </a:lnTo>
                  <a:lnTo>
                    <a:pt x="167" y="3334"/>
                  </a:lnTo>
                  <a:lnTo>
                    <a:pt x="36" y="3382"/>
                  </a:lnTo>
                  <a:lnTo>
                    <a:pt x="1" y="3405"/>
                  </a:lnTo>
                  <a:lnTo>
                    <a:pt x="48" y="3405"/>
                  </a:lnTo>
                  <a:lnTo>
                    <a:pt x="179" y="3358"/>
                  </a:lnTo>
                  <a:lnTo>
                    <a:pt x="679" y="3203"/>
                  </a:lnTo>
                  <a:lnTo>
                    <a:pt x="2513" y="2608"/>
                  </a:lnTo>
                  <a:lnTo>
                    <a:pt x="4948" y="161"/>
                  </a:lnTo>
                  <a:lnTo>
                    <a:pt x="4948" y="161"/>
                  </a:lnTo>
                  <a:cubicBezTo>
                    <a:pt x="5309" y="660"/>
                    <a:pt x="5703" y="1170"/>
                    <a:pt x="6085" y="1703"/>
                  </a:cubicBezTo>
                  <a:lnTo>
                    <a:pt x="7371" y="3453"/>
                  </a:lnTo>
                  <a:lnTo>
                    <a:pt x="7395" y="3477"/>
                  </a:lnTo>
                  <a:lnTo>
                    <a:pt x="7430" y="3465"/>
                  </a:lnTo>
                  <a:lnTo>
                    <a:pt x="9865" y="1822"/>
                  </a:lnTo>
                  <a:lnTo>
                    <a:pt x="9865" y="1822"/>
                  </a:lnTo>
                  <a:lnTo>
                    <a:pt x="11657" y="3001"/>
                  </a:lnTo>
                  <a:lnTo>
                    <a:pt x="12157" y="3322"/>
                  </a:lnTo>
                  <a:lnTo>
                    <a:pt x="12288" y="3405"/>
                  </a:lnTo>
                  <a:lnTo>
                    <a:pt x="12336" y="3429"/>
                  </a:lnTo>
                  <a:lnTo>
                    <a:pt x="12324" y="3370"/>
                  </a:lnTo>
                  <a:lnTo>
                    <a:pt x="12193" y="3275"/>
                  </a:lnTo>
                  <a:lnTo>
                    <a:pt x="11705" y="2941"/>
                  </a:lnTo>
                  <a:lnTo>
                    <a:pt x="9919" y="1727"/>
                  </a:lnTo>
                  <a:lnTo>
                    <a:pt x="9883" y="1727"/>
                  </a:lnTo>
                  <a:lnTo>
                    <a:pt x="7447" y="3343"/>
                  </a:lnTo>
                  <a:lnTo>
                    <a:pt x="7447" y="3343"/>
                  </a:lnTo>
                  <a:cubicBezTo>
                    <a:pt x="7059" y="2803"/>
                    <a:pt x="6625" y="2217"/>
                    <a:pt x="6180" y="1620"/>
                  </a:cubicBezTo>
                  <a:lnTo>
                    <a:pt x="5013" y="36"/>
                  </a:lnTo>
                  <a:lnTo>
                    <a:pt x="4978"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2"/>
            <p:cNvSpPr/>
            <p:nvPr/>
          </p:nvSpPr>
          <p:spPr>
            <a:xfrm>
              <a:off x="4806850" y="2662950"/>
              <a:ext cx="7450" cy="7775"/>
            </a:xfrm>
            <a:custGeom>
              <a:avLst/>
              <a:gdLst/>
              <a:ahLst/>
              <a:cxnLst/>
              <a:rect l="l" t="t" r="r" b="b"/>
              <a:pathLst>
                <a:path w="298" h="311" extrusionOk="0">
                  <a:moveTo>
                    <a:pt x="155" y="1"/>
                  </a:moveTo>
                  <a:cubicBezTo>
                    <a:pt x="71" y="1"/>
                    <a:pt x="0" y="72"/>
                    <a:pt x="0" y="156"/>
                  </a:cubicBezTo>
                  <a:cubicBezTo>
                    <a:pt x="0" y="239"/>
                    <a:pt x="71" y="310"/>
                    <a:pt x="155" y="310"/>
                  </a:cubicBezTo>
                  <a:cubicBezTo>
                    <a:pt x="238" y="310"/>
                    <a:pt x="298" y="239"/>
                    <a:pt x="298" y="156"/>
                  </a:cubicBezTo>
                  <a:cubicBezTo>
                    <a:pt x="298" y="72"/>
                    <a:pt x="238" y="1"/>
                    <a:pt x="15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2"/>
            <p:cNvSpPr/>
            <p:nvPr/>
          </p:nvSpPr>
          <p:spPr>
            <a:xfrm>
              <a:off x="4745225" y="2725475"/>
              <a:ext cx="7475" cy="7750"/>
            </a:xfrm>
            <a:custGeom>
              <a:avLst/>
              <a:gdLst/>
              <a:ahLst/>
              <a:cxnLst/>
              <a:rect l="l" t="t" r="r" b="b"/>
              <a:pathLst>
                <a:path w="299" h="310" extrusionOk="0">
                  <a:moveTo>
                    <a:pt x="155" y="0"/>
                  </a:moveTo>
                  <a:cubicBezTo>
                    <a:pt x="72" y="0"/>
                    <a:pt x="0" y="72"/>
                    <a:pt x="0" y="155"/>
                  </a:cubicBezTo>
                  <a:cubicBezTo>
                    <a:pt x="0" y="238"/>
                    <a:pt x="72" y="310"/>
                    <a:pt x="155" y="310"/>
                  </a:cubicBezTo>
                  <a:cubicBezTo>
                    <a:pt x="239" y="310"/>
                    <a:pt x="298" y="238"/>
                    <a:pt x="298" y="155"/>
                  </a:cubicBezTo>
                  <a:cubicBezTo>
                    <a:pt x="298" y="72"/>
                    <a:pt x="239" y="0"/>
                    <a:pt x="15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2"/>
            <p:cNvSpPr/>
            <p:nvPr/>
          </p:nvSpPr>
          <p:spPr>
            <a:xfrm>
              <a:off x="4868450" y="2746300"/>
              <a:ext cx="7475" cy="7775"/>
            </a:xfrm>
            <a:custGeom>
              <a:avLst/>
              <a:gdLst/>
              <a:ahLst/>
              <a:cxnLst/>
              <a:rect l="l" t="t" r="r" b="b"/>
              <a:pathLst>
                <a:path w="299" h="311" extrusionOk="0">
                  <a:moveTo>
                    <a:pt x="155" y="1"/>
                  </a:moveTo>
                  <a:cubicBezTo>
                    <a:pt x="72" y="1"/>
                    <a:pt x="1" y="72"/>
                    <a:pt x="1" y="155"/>
                  </a:cubicBezTo>
                  <a:cubicBezTo>
                    <a:pt x="1" y="239"/>
                    <a:pt x="72" y="310"/>
                    <a:pt x="155" y="310"/>
                  </a:cubicBezTo>
                  <a:cubicBezTo>
                    <a:pt x="239" y="310"/>
                    <a:pt x="298" y="239"/>
                    <a:pt x="298" y="155"/>
                  </a:cubicBezTo>
                  <a:cubicBezTo>
                    <a:pt x="298" y="72"/>
                    <a:pt x="239" y="1"/>
                    <a:pt x="15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2"/>
            <p:cNvSpPr/>
            <p:nvPr/>
          </p:nvSpPr>
          <p:spPr>
            <a:xfrm>
              <a:off x="4930075" y="2708500"/>
              <a:ext cx="7750" cy="7475"/>
            </a:xfrm>
            <a:custGeom>
              <a:avLst/>
              <a:gdLst/>
              <a:ahLst/>
              <a:cxnLst/>
              <a:rect l="l" t="t" r="r" b="b"/>
              <a:pathLst>
                <a:path w="310" h="299" extrusionOk="0">
                  <a:moveTo>
                    <a:pt x="155" y="0"/>
                  </a:moveTo>
                  <a:cubicBezTo>
                    <a:pt x="72" y="0"/>
                    <a:pt x="0" y="72"/>
                    <a:pt x="0" y="155"/>
                  </a:cubicBezTo>
                  <a:cubicBezTo>
                    <a:pt x="0" y="239"/>
                    <a:pt x="72" y="298"/>
                    <a:pt x="155" y="298"/>
                  </a:cubicBezTo>
                  <a:cubicBezTo>
                    <a:pt x="238" y="298"/>
                    <a:pt x="310" y="239"/>
                    <a:pt x="310" y="155"/>
                  </a:cubicBezTo>
                  <a:cubicBezTo>
                    <a:pt x="310" y="72"/>
                    <a:pt x="238" y="0"/>
                    <a:pt x="15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2"/>
            <p:cNvSpPr/>
            <p:nvPr/>
          </p:nvSpPr>
          <p:spPr>
            <a:xfrm>
              <a:off x="4711300" y="2788275"/>
              <a:ext cx="11925" cy="1325"/>
            </a:xfrm>
            <a:custGeom>
              <a:avLst/>
              <a:gdLst/>
              <a:ahLst/>
              <a:cxnLst/>
              <a:rect l="l" t="t" r="r" b="b"/>
              <a:pathLst>
                <a:path w="477" h="53" extrusionOk="0">
                  <a:moveTo>
                    <a:pt x="238" y="0"/>
                  </a:moveTo>
                  <a:cubicBezTo>
                    <a:pt x="155" y="0"/>
                    <a:pt x="83" y="0"/>
                    <a:pt x="0" y="24"/>
                  </a:cubicBezTo>
                  <a:cubicBezTo>
                    <a:pt x="61" y="42"/>
                    <a:pt x="116" y="53"/>
                    <a:pt x="173" y="53"/>
                  </a:cubicBezTo>
                  <a:cubicBezTo>
                    <a:pt x="194" y="53"/>
                    <a:pt x="216" y="51"/>
                    <a:pt x="238" y="48"/>
                  </a:cubicBezTo>
                  <a:cubicBezTo>
                    <a:pt x="261" y="51"/>
                    <a:pt x="283" y="53"/>
                    <a:pt x="305" y="53"/>
                  </a:cubicBezTo>
                  <a:cubicBezTo>
                    <a:pt x="365" y="53"/>
                    <a:pt x="424" y="42"/>
                    <a:pt x="476" y="24"/>
                  </a:cubicBezTo>
                  <a:cubicBezTo>
                    <a:pt x="405" y="0"/>
                    <a:pt x="322" y="0"/>
                    <a:pt x="23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2"/>
            <p:cNvSpPr/>
            <p:nvPr/>
          </p:nvSpPr>
          <p:spPr>
            <a:xfrm>
              <a:off x="4774400" y="2788200"/>
              <a:ext cx="11925" cy="1350"/>
            </a:xfrm>
            <a:custGeom>
              <a:avLst/>
              <a:gdLst/>
              <a:ahLst/>
              <a:cxnLst/>
              <a:rect l="l" t="t" r="r" b="b"/>
              <a:pathLst>
                <a:path w="477" h="54" extrusionOk="0">
                  <a:moveTo>
                    <a:pt x="238" y="0"/>
                  </a:moveTo>
                  <a:cubicBezTo>
                    <a:pt x="158" y="0"/>
                    <a:pt x="78" y="9"/>
                    <a:pt x="0" y="27"/>
                  </a:cubicBezTo>
                  <a:cubicBezTo>
                    <a:pt x="78" y="45"/>
                    <a:pt x="158" y="54"/>
                    <a:pt x="238" y="54"/>
                  </a:cubicBezTo>
                  <a:cubicBezTo>
                    <a:pt x="319" y="54"/>
                    <a:pt x="399" y="45"/>
                    <a:pt x="477" y="27"/>
                  </a:cubicBezTo>
                  <a:cubicBezTo>
                    <a:pt x="399" y="9"/>
                    <a:pt x="319" y="0"/>
                    <a:pt x="23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2"/>
            <p:cNvSpPr/>
            <p:nvPr/>
          </p:nvSpPr>
          <p:spPr>
            <a:xfrm>
              <a:off x="4837500" y="2788200"/>
              <a:ext cx="11925" cy="1350"/>
            </a:xfrm>
            <a:custGeom>
              <a:avLst/>
              <a:gdLst/>
              <a:ahLst/>
              <a:cxnLst/>
              <a:rect l="l" t="t" r="r" b="b"/>
              <a:pathLst>
                <a:path w="477" h="54" extrusionOk="0">
                  <a:moveTo>
                    <a:pt x="234" y="0"/>
                  </a:moveTo>
                  <a:cubicBezTo>
                    <a:pt x="155" y="0"/>
                    <a:pt x="78" y="9"/>
                    <a:pt x="0" y="27"/>
                  </a:cubicBezTo>
                  <a:cubicBezTo>
                    <a:pt x="78" y="45"/>
                    <a:pt x="155" y="54"/>
                    <a:pt x="234" y="54"/>
                  </a:cubicBezTo>
                  <a:cubicBezTo>
                    <a:pt x="313" y="54"/>
                    <a:pt x="393" y="45"/>
                    <a:pt x="477" y="27"/>
                  </a:cubicBezTo>
                  <a:cubicBezTo>
                    <a:pt x="393" y="9"/>
                    <a:pt x="313" y="0"/>
                    <a:pt x="23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2"/>
            <p:cNvSpPr/>
            <p:nvPr/>
          </p:nvSpPr>
          <p:spPr>
            <a:xfrm>
              <a:off x="4900300" y="2788275"/>
              <a:ext cx="11925" cy="1325"/>
            </a:xfrm>
            <a:custGeom>
              <a:avLst/>
              <a:gdLst/>
              <a:ahLst/>
              <a:cxnLst/>
              <a:rect l="l" t="t" r="r" b="b"/>
              <a:pathLst>
                <a:path w="477" h="53" extrusionOk="0">
                  <a:moveTo>
                    <a:pt x="239" y="0"/>
                  </a:moveTo>
                  <a:cubicBezTo>
                    <a:pt x="167" y="0"/>
                    <a:pt x="84" y="0"/>
                    <a:pt x="1" y="24"/>
                  </a:cubicBezTo>
                  <a:cubicBezTo>
                    <a:pt x="62" y="42"/>
                    <a:pt x="123" y="53"/>
                    <a:pt x="179" y="53"/>
                  </a:cubicBezTo>
                  <a:cubicBezTo>
                    <a:pt x="200" y="53"/>
                    <a:pt x="220" y="51"/>
                    <a:pt x="239" y="48"/>
                  </a:cubicBezTo>
                  <a:cubicBezTo>
                    <a:pt x="261" y="51"/>
                    <a:pt x="283" y="53"/>
                    <a:pt x="305" y="53"/>
                  </a:cubicBezTo>
                  <a:cubicBezTo>
                    <a:pt x="366" y="53"/>
                    <a:pt x="425" y="42"/>
                    <a:pt x="477" y="24"/>
                  </a:cubicBezTo>
                  <a:cubicBezTo>
                    <a:pt x="405" y="0"/>
                    <a:pt x="322" y="0"/>
                    <a:pt x="23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2"/>
            <p:cNvSpPr/>
            <p:nvPr/>
          </p:nvSpPr>
          <p:spPr>
            <a:xfrm>
              <a:off x="4963400" y="2788150"/>
              <a:ext cx="11925" cy="1450"/>
            </a:xfrm>
            <a:custGeom>
              <a:avLst/>
              <a:gdLst/>
              <a:ahLst/>
              <a:cxnLst/>
              <a:rect l="l" t="t" r="r" b="b"/>
              <a:pathLst>
                <a:path w="477" h="58" extrusionOk="0">
                  <a:moveTo>
                    <a:pt x="174" y="1"/>
                  </a:moveTo>
                  <a:cubicBezTo>
                    <a:pt x="116" y="1"/>
                    <a:pt x="62" y="12"/>
                    <a:pt x="1" y="29"/>
                  </a:cubicBezTo>
                  <a:cubicBezTo>
                    <a:pt x="53" y="47"/>
                    <a:pt x="112" y="58"/>
                    <a:pt x="172" y="58"/>
                  </a:cubicBezTo>
                  <a:cubicBezTo>
                    <a:pt x="194" y="58"/>
                    <a:pt x="217" y="56"/>
                    <a:pt x="239" y="53"/>
                  </a:cubicBezTo>
                  <a:cubicBezTo>
                    <a:pt x="258" y="56"/>
                    <a:pt x="278" y="58"/>
                    <a:pt x="299" y="58"/>
                  </a:cubicBezTo>
                  <a:cubicBezTo>
                    <a:pt x="355" y="58"/>
                    <a:pt x="416" y="47"/>
                    <a:pt x="477" y="29"/>
                  </a:cubicBezTo>
                  <a:cubicBezTo>
                    <a:pt x="394" y="5"/>
                    <a:pt x="322" y="5"/>
                    <a:pt x="239" y="5"/>
                  </a:cubicBezTo>
                  <a:cubicBezTo>
                    <a:pt x="217" y="2"/>
                    <a:pt x="195" y="1"/>
                    <a:pt x="17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2"/>
            <p:cNvSpPr/>
            <p:nvPr/>
          </p:nvSpPr>
          <p:spPr>
            <a:xfrm>
              <a:off x="4669925" y="2770300"/>
              <a:ext cx="9550" cy="1150"/>
            </a:xfrm>
            <a:custGeom>
              <a:avLst/>
              <a:gdLst/>
              <a:ahLst/>
              <a:cxnLst/>
              <a:rect l="l" t="t" r="r" b="b"/>
              <a:pathLst>
                <a:path w="382" h="46" extrusionOk="0">
                  <a:moveTo>
                    <a:pt x="136" y="0"/>
                  </a:moveTo>
                  <a:cubicBezTo>
                    <a:pt x="87" y="0"/>
                    <a:pt x="44" y="11"/>
                    <a:pt x="0" y="29"/>
                  </a:cubicBezTo>
                  <a:cubicBezTo>
                    <a:pt x="42" y="37"/>
                    <a:pt x="84" y="46"/>
                    <a:pt x="131" y="46"/>
                  </a:cubicBezTo>
                  <a:cubicBezTo>
                    <a:pt x="150" y="46"/>
                    <a:pt x="170" y="44"/>
                    <a:pt x="191" y="41"/>
                  </a:cubicBezTo>
                  <a:cubicBezTo>
                    <a:pt x="208" y="44"/>
                    <a:pt x="227" y="46"/>
                    <a:pt x="245" y="46"/>
                  </a:cubicBezTo>
                  <a:cubicBezTo>
                    <a:pt x="291" y="46"/>
                    <a:pt x="339" y="37"/>
                    <a:pt x="381" y="29"/>
                  </a:cubicBezTo>
                  <a:cubicBezTo>
                    <a:pt x="338" y="11"/>
                    <a:pt x="288" y="0"/>
                    <a:pt x="241" y="0"/>
                  </a:cubicBezTo>
                  <a:cubicBezTo>
                    <a:pt x="223" y="0"/>
                    <a:pt x="207" y="2"/>
                    <a:pt x="191" y="5"/>
                  </a:cubicBezTo>
                  <a:cubicBezTo>
                    <a:pt x="172" y="2"/>
                    <a:pt x="153" y="0"/>
                    <a:pt x="1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2"/>
            <p:cNvSpPr/>
            <p:nvPr/>
          </p:nvSpPr>
          <p:spPr>
            <a:xfrm>
              <a:off x="4669925" y="2746000"/>
              <a:ext cx="9550" cy="1225"/>
            </a:xfrm>
            <a:custGeom>
              <a:avLst/>
              <a:gdLst/>
              <a:ahLst/>
              <a:cxnLst/>
              <a:rect l="l" t="t" r="r" b="b"/>
              <a:pathLst>
                <a:path w="382" h="49" extrusionOk="0">
                  <a:moveTo>
                    <a:pt x="191" y="1"/>
                  </a:moveTo>
                  <a:cubicBezTo>
                    <a:pt x="119" y="1"/>
                    <a:pt x="60" y="1"/>
                    <a:pt x="0" y="24"/>
                  </a:cubicBezTo>
                  <a:cubicBezTo>
                    <a:pt x="60" y="48"/>
                    <a:pt x="119" y="48"/>
                    <a:pt x="191" y="48"/>
                  </a:cubicBezTo>
                  <a:cubicBezTo>
                    <a:pt x="250" y="48"/>
                    <a:pt x="322" y="48"/>
                    <a:pt x="381" y="24"/>
                  </a:cubicBezTo>
                  <a:cubicBezTo>
                    <a:pt x="322" y="1"/>
                    <a:pt x="250" y="1"/>
                    <a:pt x="19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2"/>
            <p:cNvSpPr/>
            <p:nvPr/>
          </p:nvSpPr>
          <p:spPr>
            <a:xfrm>
              <a:off x="4669925" y="2721775"/>
              <a:ext cx="9550" cy="1325"/>
            </a:xfrm>
            <a:custGeom>
              <a:avLst/>
              <a:gdLst/>
              <a:ahLst/>
              <a:cxnLst/>
              <a:rect l="l" t="t" r="r" b="b"/>
              <a:pathLst>
                <a:path w="382" h="53" extrusionOk="0">
                  <a:moveTo>
                    <a:pt x="136" y="1"/>
                  </a:moveTo>
                  <a:cubicBezTo>
                    <a:pt x="87" y="1"/>
                    <a:pt x="44" y="12"/>
                    <a:pt x="0" y="29"/>
                  </a:cubicBezTo>
                  <a:cubicBezTo>
                    <a:pt x="60" y="53"/>
                    <a:pt x="119" y="53"/>
                    <a:pt x="191" y="53"/>
                  </a:cubicBezTo>
                  <a:cubicBezTo>
                    <a:pt x="250" y="53"/>
                    <a:pt x="322" y="53"/>
                    <a:pt x="381" y="29"/>
                  </a:cubicBezTo>
                  <a:cubicBezTo>
                    <a:pt x="338" y="12"/>
                    <a:pt x="288" y="1"/>
                    <a:pt x="241" y="1"/>
                  </a:cubicBezTo>
                  <a:cubicBezTo>
                    <a:pt x="223" y="1"/>
                    <a:pt x="207" y="2"/>
                    <a:pt x="191" y="5"/>
                  </a:cubicBezTo>
                  <a:cubicBezTo>
                    <a:pt x="172" y="2"/>
                    <a:pt x="153" y="1"/>
                    <a:pt x="13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2"/>
            <p:cNvSpPr/>
            <p:nvPr/>
          </p:nvSpPr>
          <p:spPr>
            <a:xfrm>
              <a:off x="4669925" y="2697675"/>
              <a:ext cx="9550" cy="1150"/>
            </a:xfrm>
            <a:custGeom>
              <a:avLst/>
              <a:gdLst/>
              <a:ahLst/>
              <a:cxnLst/>
              <a:rect l="l" t="t" r="r" b="b"/>
              <a:pathLst>
                <a:path w="382" h="46" extrusionOk="0">
                  <a:moveTo>
                    <a:pt x="136" y="0"/>
                  </a:moveTo>
                  <a:cubicBezTo>
                    <a:pt x="87" y="0"/>
                    <a:pt x="44" y="11"/>
                    <a:pt x="0" y="29"/>
                  </a:cubicBezTo>
                  <a:cubicBezTo>
                    <a:pt x="42" y="37"/>
                    <a:pt x="84" y="45"/>
                    <a:pt x="131" y="45"/>
                  </a:cubicBezTo>
                  <a:cubicBezTo>
                    <a:pt x="150" y="45"/>
                    <a:pt x="170" y="44"/>
                    <a:pt x="191" y="41"/>
                  </a:cubicBezTo>
                  <a:cubicBezTo>
                    <a:pt x="208" y="44"/>
                    <a:pt x="227" y="45"/>
                    <a:pt x="245" y="45"/>
                  </a:cubicBezTo>
                  <a:cubicBezTo>
                    <a:pt x="291" y="45"/>
                    <a:pt x="339" y="37"/>
                    <a:pt x="381" y="29"/>
                  </a:cubicBezTo>
                  <a:cubicBezTo>
                    <a:pt x="338" y="11"/>
                    <a:pt x="288" y="0"/>
                    <a:pt x="241" y="0"/>
                  </a:cubicBezTo>
                  <a:cubicBezTo>
                    <a:pt x="223" y="0"/>
                    <a:pt x="207" y="2"/>
                    <a:pt x="191" y="5"/>
                  </a:cubicBezTo>
                  <a:cubicBezTo>
                    <a:pt x="172" y="2"/>
                    <a:pt x="153" y="0"/>
                    <a:pt x="1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2"/>
            <p:cNvSpPr/>
            <p:nvPr/>
          </p:nvSpPr>
          <p:spPr>
            <a:xfrm>
              <a:off x="4669925" y="2673550"/>
              <a:ext cx="9550" cy="1150"/>
            </a:xfrm>
            <a:custGeom>
              <a:avLst/>
              <a:gdLst/>
              <a:ahLst/>
              <a:cxnLst/>
              <a:rect l="l" t="t" r="r" b="b"/>
              <a:pathLst>
                <a:path w="382" h="46" extrusionOk="0">
                  <a:moveTo>
                    <a:pt x="131" y="0"/>
                  </a:moveTo>
                  <a:cubicBezTo>
                    <a:pt x="84" y="0"/>
                    <a:pt x="42" y="9"/>
                    <a:pt x="0" y="17"/>
                  </a:cubicBezTo>
                  <a:cubicBezTo>
                    <a:pt x="44" y="35"/>
                    <a:pt x="87" y="46"/>
                    <a:pt x="136" y="46"/>
                  </a:cubicBezTo>
                  <a:cubicBezTo>
                    <a:pt x="153" y="46"/>
                    <a:pt x="172" y="44"/>
                    <a:pt x="191" y="41"/>
                  </a:cubicBezTo>
                  <a:cubicBezTo>
                    <a:pt x="207" y="44"/>
                    <a:pt x="223" y="46"/>
                    <a:pt x="241" y="46"/>
                  </a:cubicBezTo>
                  <a:cubicBezTo>
                    <a:pt x="288" y="46"/>
                    <a:pt x="338" y="35"/>
                    <a:pt x="381" y="17"/>
                  </a:cubicBezTo>
                  <a:cubicBezTo>
                    <a:pt x="339" y="9"/>
                    <a:pt x="291" y="0"/>
                    <a:pt x="245" y="0"/>
                  </a:cubicBezTo>
                  <a:cubicBezTo>
                    <a:pt x="227" y="0"/>
                    <a:pt x="208" y="2"/>
                    <a:pt x="191" y="5"/>
                  </a:cubicBezTo>
                  <a:cubicBezTo>
                    <a:pt x="170" y="2"/>
                    <a:pt x="150" y="0"/>
                    <a:pt x="13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2"/>
            <p:cNvSpPr/>
            <p:nvPr/>
          </p:nvSpPr>
          <p:spPr>
            <a:xfrm>
              <a:off x="4669925" y="2649275"/>
              <a:ext cx="9550" cy="1200"/>
            </a:xfrm>
            <a:custGeom>
              <a:avLst/>
              <a:gdLst/>
              <a:ahLst/>
              <a:cxnLst/>
              <a:rect l="l" t="t" r="r" b="b"/>
              <a:pathLst>
                <a:path w="382" h="48" extrusionOk="0">
                  <a:moveTo>
                    <a:pt x="191" y="0"/>
                  </a:moveTo>
                  <a:cubicBezTo>
                    <a:pt x="119" y="0"/>
                    <a:pt x="60" y="0"/>
                    <a:pt x="0" y="24"/>
                  </a:cubicBezTo>
                  <a:cubicBezTo>
                    <a:pt x="60" y="48"/>
                    <a:pt x="119" y="48"/>
                    <a:pt x="191" y="48"/>
                  </a:cubicBezTo>
                  <a:cubicBezTo>
                    <a:pt x="250" y="48"/>
                    <a:pt x="322" y="48"/>
                    <a:pt x="381" y="24"/>
                  </a:cubicBezTo>
                  <a:cubicBezTo>
                    <a:pt x="322" y="0"/>
                    <a:pt x="250" y="0"/>
                    <a:pt x="19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2"/>
            <p:cNvSpPr/>
            <p:nvPr/>
          </p:nvSpPr>
          <p:spPr>
            <a:xfrm>
              <a:off x="4669925" y="2625050"/>
              <a:ext cx="9550" cy="1325"/>
            </a:xfrm>
            <a:custGeom>
              <a:avLst/>
              <a:gdLst/>
              <a:ahLst/>
              <a:cxnLst/>
              <a:rect l="l" t="t" r="r" b="b"/>
              <a:pathLst>
                <a:path w="382" h="53" extrusionOk="0">
                  <a:moveTo>
                    <a:pt x="136" y="0"/>
                  </a:moveTo>
                  <a:cubicBezTo>
                    <a:pt x="87" y="0"/>
                    <a:pt x="44" y="11"/>
                    <a:pt x="0" y="29"/>
                  </a:cubicBezTo>
                  <a:cubicBezTo>
                    <a:pt x="60" y="40"/>
                    <a:pt x="119" y="52"/>
                    <a:pt x="191" y="52"/>
                  </a:cubicBezTo>
                  <a:cubicBezTo>
                    <a:pt x="250" y="52"/>
                    <a:pt x="322" y="40"/>
                    <a:pt x="381" y="29"/>
                  </a:cubicBezTo>
                  <a:cubicBezTo>
                    <a:pt x="338" y="11"/>
                    <a:pt x="288" y="0"/>
                    <a:pt x="241" y="0"/>
                  </a:cubicBezTo>
                  <a:cubicBezTo>
                    <a:pt x="223" y="0"/>
                    <a:pt x="207" y="2"/>
                    <a:pt x="191" y="5"/>
                  </a:cubicBezTo>
                  <a:cubicBezTo>
                    <a:pt x="172" y="2"/>
                    <a:pt x="153" y="0"/>
                    <a:pt x="1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2"/>
            <p:cNvSpPr/>
            <p:nvPr/>
          </p:nvSpPr>
          <p:spPr>
            <a:xfrm>
              <a:off x="4686575" y="2568300"/>
              <a:ext cx="88450" cy="6275"/>
            </a:xfrm>
            <a:custGeom>
              <a:avLst/>
              <a:gdLst/>
              <a:ahLst/>
              <a:cxnLst/>
              <a:rect l="l" t="t" r="r" b="b"/>
              <a:pathLst>
                <a:path w="3538" h="251" extrusionOk="0">
                  <a:moveTo>
                    <a:pt x="1" y="1"/>
                  </a:moveTo>
                  <a:lnTo>
                    <a:pt x="1" y="251"/>
                  </a:lnTo>
                  <a:lnTo>
                    <a:pt x="3537" y="251"/>
                  </a:lnTo>
                  <a:lnTo>
                    <a:pt x="3537"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2"/>
            <p:cNvSpPr/>
            <p:nvPr/>
          </p:nvSpPr>
          <p:spPr>
            <a:xfrm>
              <a:off x="4686000" y="2586150"/>
              <a:ext cx="246475" cy="1225"/>
            </a:xfrm>
            <a:custGeom>
              <a:avLst/>
              <a:gdLst/>
              <a:ahLst/>
              <a:cxnLst/>
              <a:rect l="l" t="t" r="r" b="b"/>
              <a:pathLst>
                <a:path w="9859" h="49" extrusionOk="0">
                  <a:moveTo>
                    <a:pt x="4929" y="1"/>
                  </a:moveTo>
                  <a:cubicBezTo>
                    <a:pt x="2203" y="1"/>
                    <a:pt x="0" y="1"/>
                    <a:pt x="0" y="25"/>
                  </a:cubicBezTo>
                  <a:cubicBezTo>
                    <a:pt x="0" y="49"/>
                    <a:pt x="2203" y="49"/>
                    <a:pt x="4929" y="49"/>
                  </a:cubicBezTo>
                  <a:cubicBezTo>
                    <a:pt x="7656" y="49"/>
                    <a:pt x="9858" y="25"/>
                    <a:pt x="9858" y="25"/>
                  </a:cubicBezTo>
                  <a:cubicBezTo>
                    <a:pt x="9858" y="13"/>
                    <a:pt x="7656" y="1"/>
                    <a:pt x="492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2"/>
            <p:cNvSpPr/>
            <p:nvPr/>
          </p:nvSpPr>
          <p:spPr>
            <a:xfrm>
              <a:off x="4691950" y="2818625"/>
              <a:ext cx="150625" cy="925"/>
            </a:xfrm>
            <a:custGeom>
              <a:avLst/>
              <a:gdLst/>
              <a:ahLst/>
              <a:cxnLst/>
              <a:rect l="l" t="t" r="r" b="b"/>
              <a:pathLst>
                <a:path w="6025" h="37" extrusionOk="0">
                  <a:moveTo>
                    <a:pt x="3013" y="1"/>
                  </a:moveTo>
                  <a:cubicBezTo>
                    <a:pt x="1346" y="1"/>
                    <a:pt x="0" y="1"/>
                    <a:pt x="0" y="25"/>
                  </a:cubicBezTo>
                  <a:cubicBezTo>
                    <a:pt x="0" y="36"/>
                    <a:pt x="1346" y="36"/>
                    <a:pt x="3013" y="36"/>
                  </a:cubicBezTo>
                  <a:cubicBezTo>
                    <a:pt x="4667" y="36"/>
                    <a:pt x="6025" y="25"/>
                    <a:pt x="6025" y="25"/>
                  </a:cubicBezTo>
                  <a:cubicBezTo>
                    <a:pt x="6025" y="1"/>
                    <a:pt x="4667" y="1"/>
                    <a:pt x="301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2"/>
            <p:cNvSpPr/>
            <p:nvPr/>
          </p:nvSpPr>
          <p:spPr>
            <a:xfrm>
              <a:off x="4696100" y="2829825"/>
              <a:ext cx="32175" cy="1225"/>
            </a:xfrm>
            <a:custGeom>
              <a:avLst/>
              <a:gdLst/>
              <a:ahLst/>
              <a:cxnLst/>
              <a:rect l="l" t="t" r="r" b="b"/>
              <a:pathLst>
                <a:path w="1287" h="49" extrusionOk="0">
                  <a:moveTo>
                    <a:pt x="472" y="1"/>
                  </a:moveTo>
                  <a:cubicBezTo>
                    <a:pt x="315" y="1"/>
                    <a:pt x="158" y="12"/>
                    <a:pt x="1" y="29"/>
                  </a:cubicBezTo>
                  <a:cubicBezTo>
                    <a:pt x="126" y="43"/>
                    <a:pt x="252" y="49"/>
                    <a:pt x="378" y="49"/>
                  </a:cubicBezTo>
                  <a:cubicBezTo>
                    <a:pt x="466" y="49"/>
                    <a:pt x="555" y="46"/>
                    <a:pt x="644" y="41"/>
                  </a:cubicBezTo>
                  <a:cubicBezTo>
                    <a:pt x="733" y="46"/>
                    <a:pt x="821" y="49"/>
                    <a:pt x="910" y="49"/>
                  </a:cubicBezTo>
                  <a:cubicBezTo>
                    <a:pt x="1036" y="49"/>
                    <a:pt x="1161" y="43"/>
                    <a:pt x="1287" y="29"/>
                  </a:cubicBezTo>
                  <a:cubicBezTo>
                    <a:pt x="1072" y="5"/>
                    <a:pt x="858" y="5"/>
                    <a:pt x="644" y="5"/>
                  </a:cubicBezTo>
                  <a:cubicBezTo>
                    <a:pt x="586" y="2"/>
                    <a:pt x="529" y="1"/>
                    <a:pt x="47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2"/>
            <p:cNvSpPr/>
            <p:nvPr/>
          </p:nvSpPr>
          <p:spPr>
            <a:xfrm>
              <a:off x="4871725" y="2816550"/>
              <a:ext cx="106875" cy="1225"/>
            </a:xfrm>
            <a:custGeom>
              <a:avLst/>
              <a:gdLst/>
              <a:ahLst/>
              <a:cxnLst/>
              <a:rect l="l" t="t" r="r" b="b"/>
              <a:pathLst>
                <a:path w="4275" h="49" extrusionOk="0">
                  <a:moveTo>
                    <a:pt x="2144" y="0"/>
                  </a:moveTo>
                  <a:cubicBezTo>
                    <a:pt x="965" y="0"/>
                    <a:pt x="1" y="0"/>
                    <a:pt x="1" y="24"/>
                  </a:cubicBezTo>
                  <a:cubicBezTo>
                    <a:pt x="1" y="48"/>
                    <a:pt x="965" y="48"/>
                    <a:pt x="2144" y="48"/>
                  </a:cubicBezTo>
                  <a:cubicBezTo>
                    <a:pt x="3311" y="48"/>
                    <a:pt x="4275" y="24"/>
                    <a:pt x="4275" y="24"/>
                  </a:cubicBezTo>
                  <a:cubicBezTo>
                    <a:pt x="4275" y="12"/>
                    <a:pt x="3311" y="0"/>
                    <a:pt x="214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2"/>
            <p:cNvSpPr/>
            <p:nvPr/>
          </p:nvSpPr>
          <p:spPr>
            <a:xfrm>
              <a:off x="4887200" y="2823925"/>
              <a:ext cx="33375" cy="1125"/>
            </a:xfrm>
            <a:custGeom>
              <a:avLst/>
              <a:gdLst/>
              <a:ahLst/>
              <a:cxnLst/>
              <a:rect l="l" t="t" r="r" b="b"/>
              <a:pathLst>
                <a:path w="1335" h="45" extrusionOk="0">
                  <a:moveTo>
                    <a:pt x="667" y="0"/>
                  </a:moveTo>
                  <a:cubicBezTo>
                    <a:pt x="444" y="0"/>
                    <a:pt x="221" y="9"/>
                    <a:pt x="1" y="27"/>
                  </a:cubicBezTo>
                  <a:cubicBezTo>
                    <a:pt x="221" y="39"/>
                    <a:pt x="444" y="45"/>
                    <a:pt x="667" y="45"/>
                  </a:cubicBezTo>
                  <a:cubicBezTo>
                    <a:pt x="891" y="45"/>
                    <a:pt x="1114" y="39"/>
                    <a:pt x="1334" y="27"/>
                  </a:cubicBezTo>
                  <a:cubicBezTo>
                    <a:pt x="1114" y="9"/>
                    <a:pt x="891" y="0"/>
                    <a:pt x="66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2"/>
            <p:cNvSpPr/>
            <p:nvPr/>
          </p:nvSpPr>
          <p:spPr>
            <a:xfrm>
              <a:off x="2293725" y="2980250"/>
              <a:ext cx="245300" cy="1174575"/>
            </a:xfrm>
            <a:custGeom>
              <a:avLst/>
              <a:gdLst/>
              <a:ahLst/>
              <a:cxnLst/>
              <a:rect l="l" t="t" r="r" b="b"/>
              <a:pathLst>
                <a:path w="9812" h="46983" extrusionOk="0">
                  <a:moveTo>
                    <a:pt x="5311" y="1"/>
                  </a:moveTo>
                  <a:lnTo>
                    <a:pt x="1" y="46983"/>
                  </a:lnTo>
                  <a:lnTo>
                    <a:pt x="2453" y="46983"/>
                  </a:lnTo>
                  <a:lnTo>
                    <a:pt x="9811" y="1584"/>
                  </a:lnTo>
                  <a:lnTo>
                    <a:pt x="5311"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2"/>
            <p:cNvSpPr/>
            <p:nvPr/>
          </p:nvSpPr>
          <p:spPr>
            <a:xfrm>
              <a:off x="2236875" y="2886200"/>
              <a:ext cx="3397475" cy="148550"/>
            </a:xfrm>
            <a:custGeom>
              <a:avLst/>
              <a:gdLst/>
              <a:ahLst/>
              <a:cxnLst/>
              <a:rect l="l" t="t" r="r" b="b"/>
              <a:pathLst>
                <a:path w="135899" h="5942" extrusionOk="0">
                  <a:moveTo>
                    <a:pt x="0" y="0"/>
                  </a:moveTo>
                  <a:lnTo>
                    <a:pt x="0" y="5942"/>
                  </a:lnTo>
                  <a:lnTo>
                    <a:pt x="135898" y="5942"/>
                  </a:lnTo>
                  <a:lnTo>
                    <a:pt x="135898"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2"/>
            <p:cNvSpPr/>
            <p:nvPr/>
          </p:nvSpPr>
          <p:spPr>
            <a:xfrm>
              <a:off x="2242225" y="2888275"/>
              <a:ext cx="714400" cy="109350"/>
            </a:xfrm>
            <a:custGeom>
              <a:avLst/>
              <a:gdLst/>
              <a:ahLst/>
              <a:cxnLst/>
              <a:rect l="l" t="t" r="r" b="b"/>
              <a:pathLst>
                <a:path w="28576" h="4374" extrusionOk="0">
                  <a:moveTo>
                    <a:pt x="28576" y="1"/>
                  </a:moveTo>
                  <a:lnTo>
                    <a:pt x="28576" y="1"/>
                  </a:lnTo>
                  <a:cubicBezTo>
                    <a:pt x="28314" y="298"/>
                    <a:pt x="28004" y="560"/>
                    <a:pt x="27659" y="751"/>
                  </a:cubicBezTo>
                  <a:cubicBezTo>
                    <a:pt x="27266" y="965"/>
                    <a:pt x="26826" y="1096"/>
                    <a:pt x="26373" y="1156"/>
                  </a:cubicBezTo>
                  <a:cubicBezTo>
                    <a:pt x="25983" y="1210"/>
                    <a:pt x="25588" y="1234"/>
                    <a:pt x="25192" y="1234"/>
                  </a:cubicBezTo>
                  <a:cubicBezTo>
                    <a:pt x="24983" y="1234"/>
                    <a:pt x="24773" y="1228"/>
                    <a:pt x="24563" y="1215"/>
                  </a:cubicBezTo>
                  <a:cubicBezTo>
                    <a:pt x="23825" y="1168"/>
                    <a:pt x="23099" y="1072"/>
                    <a:pt x="22373" y="941"/>
                  </a:cubicBezTo>
                  <a:cubicBezTo>
                    <a:pt x="21539" y="775"/>
                    <a:pt x="20694" y="668"/>
                    <a:pt x="19849" y="620"/>
                  </a:cubicBezTo>
                  <a:cubicBezTo>
                    <a:pt x="19728" y="615"/>
                    <a:pt x="19607" y="613"/>
                    <a:pt x="19485" y="613"/>
                  </a:cubicBezTo>
                  <a:cubicBezTo>
                    <a:pt x="17776" y="613"/>
                    <a:pt x="15934" y="1071"/>
                    <a:pt x="14134" y="1715"/>
                  </a:cubicBezTo>
                  <a:cubicBezTo>
                    <a:pt x="12205" y="2394"/>
                    <a:pt x="10395" y="3192"/>
                    <a:pt x="8669" y="3680"/>
                  </a:cubicBezTo>
                  <a:cubicBezTo>
                    <a:pt x="7871" y="3918"/>
                    <a:pt x="7037" y="4085"/>
                    <a:pt x="6204" y="4192"/>
                  </a:cubicBezTo>
                  <a:cubicBezTo>
                    <a:pt x="5827" y="4235"/>
                    <a:pt x="5446" y="4256"/>
                    <a:pt x="5065" y="4256"/>
                  </a:cubicBezTo>
                  <a:cubicBezTo>
                    <a:pt x="4711" y="4256"/>
                    <a:pt x="4356" y="4238"/>
                    <a:pt x="4001" y="4204"/>
                  </a:cubicBezTo>
                  <a:cubicBezTo>
                    <a:pt x="2942" y="4108"/>
                    <a:pt x="1918" y="3799"/>
                    <a:pt x="977" y="3287"/>
                  </a:cubicBezTo>
                  <a:cubicBezTo>
                    <a:pt x="727" y="3144"/>
                    <a:pt x="477" y="2989"/>
                    <a:pt x="251" y="2823"/>
                  </a:cubicBezTo>
                  <a:lnTo>
                    <a:pt x="72" y="2680"/>
                  </a:lnTo>
                  <a:cubicBezTo>
                    <a:pt x="25" y="2644"/>
                    <a:pt x="1" y="2644"/>
                    <a:pt x="1" y="2644"/>
                  </a:cubicBezTo>
                  <a:lnTo>
                    <a:pt x="1" y="2644"/>
                  </a:lnTo>
                  <a:cubicBezTo>
                    <a:pt x="287" y="2918"/>
                    <a:pt x="608" y="3156"/>
                    <a:pt x="941" y="3346"/>
                  </a:cubicBezTo>
                  <a:cubicBezTo>
                    <a:pt x="1882" y="3882"/>
                    <a:pt x="2918" y="4216"/>
                    <a:pt x="3989" y="4311"/>
                  </a:cubicBezTo>
                  <a:cubicBezTo>
                    <a:pt x="4358" y="4353"/>
                    <a:pt x="4731" y="4373"/>
                    <a:pt x="5103" y="4373"/>
                  </a:cubicBezTo>
                  <a:cubicBezTo>
                    <a:pt x="5475" y="4373"/>
                    <a:pt x="5847" y="4353"/>
                    <a:pt x="6216" y="4311"/>
                  </a:cubicBezTo>
                  <a:cubicBezTo>
                    <a:pt x="7061" y="4216"/>
                    <a:pt x="7895" y="4049"/>
                    <a:pt x="8716" y="3823"/>
                  </a:cubicBezTo>
                  <a:cubicBezTo>
                    <a:pt x="10443" y="3335"/>
                    <a:pt x="12264" y="2549"/>
                    <a:pt x="14205" y="1858"/>
                  </a:cubicBezTo>
                  <a:cubicBezTo>
                    <a:pt x="16003" y="1203"/>
                    <a:pt x="17811" y="756"/>
                    <a:pt x="19485" y="756"/>
                  </a:cubicBezTo>
                  <a:cubicBezTo>
                    <a:pt x="19607" y="756"/>
                    <a:pt x="19728" y="758"/>
                    <a:pt x="19849" y="763"/>
                  </a:cubicBezTo>
                  <a:cubicBezTo>
                    <a:pt x="20694" y="810"/>
                    <a:pt x="21527" y="906"/>
                    <a:pt x="22361" y="1060"/>
                  </a:cubicBezTo>
                  <a:cubicBezTo>
                    <a:pt x="23087" y="1191"/>
                    <a:pt x="23825" y="1275"/>
                    <a:pt x="24563" y="1310"/>
                  </a:cubicBezTo>
                  <a:cubicBezTo>
                    <a:pt x="24740" y="1321"/>
                    <a:pt x="24918" y="1326"/>
                    <a:pt x="25097" y="1326"/>
                  </a:cubicBezTo>
                  <a:cubicBezTo>
                    <a:pt x="25531" y="1326"/>
                    <a:pt x="25967" y="1295"/>
                    <a:pt x="26397" y="1227"/>
                  </a:cubicBezTo>
                  <a:cubicBezTo>
                    <a:pt x="26861" y="1168"/>
                    <a:pt x="27302" y="1013"/>
                    <a:pt x="27707" y="787"/>
                  </a:cubicBezTo>
                  <a:cubicBezTo>
                    <a:pt x="27969" y="644"/>
                    <a:pt x="28195" y="465"/>
                    <a:pt x="28397" y="251"/>
                  </a:cubicBezTo>
                  <a:lnTo>
                    <a:pt x="28540" y="72"/>
                  </a:lnTo>
                  <a:cubicBezTo>
                    <a:pt x="28552" y="48"/>
                    <a:pt x="28564" y="25"/>
                    <a:pt x="2857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2"/>
            <p:cNvSpPr/>
            <p:nvPr/>
          </p:nvSpPr>
          <p:spPr>
            <a:xfrm>
              <a:off x="2274075" y="2890375"/>
              <a:ext cx="311075" cy="60075"/>
            </a:xfrm>
            <a:custGeom>
              <a:avLst/>
              <a:gdLst/>
              <a:ahLst/>
              <a:cxnLst/>
              <a:rect l="l" t="t" r="r" b="b"/>
              <a:pathLst>
                <a:path w="12443" h="2403" extrusionOk="0">
                  <a:moveTo>
                    <a:pt x="13" y="0"/>
                  </a:moveTo>
                  <a:cubicBezTo>
                    <a:pt x="1" y="12"/>
                    <a:pt x="13" y="48"/>
                    <a:pt x="36" y="143"/>
                  </a:cubicBezTo>
                  <a:cubicBezTo>
                    <a:pt x="84" y="262"/>
                    <a:pt x="156" y="381"/>
                    <a:pt x="227" y="500"/>
                  </a:cubicBezTo>
                  <a:cubicBezTo>
                    <a:pt x="525" y="905"/>
                    <a:pt x="918" y="1226"/>
                    <a:pt x="1370" y="1429"/>
                  </a:cubicBezTo>
                  <a:cubicBezTo>
                    <a:pt x="2716" y="2069"/>
                    <a:pt x="4190" y="2403"/>
                    <a:pt x="5675" y="2403"/>
                  </a:cubicBezTo>
                  <a:cubicBezTo>
                    <a:pt x="5820" y="2403"/>
                    <a:pt x="5964" y="2400"/>
                    <a:pt x="6109" y="2393"/>
                  </a:cubicBezTo>
                  <a:cubicBezTo>
                    <a:pt x="7002" y="2369"/>
                    <a:pt x="7895" y="2227"/>
                    <a:pt x="8764" y="1988"/>
                  </a:cubicBezTo>
                  <a:cubicBezTo>
                    <a:pt x="9466" y="1774"/>
                    <a:pt x="10145" y="1500"/>
                    <a:pt x="10788" y="1155"/>
                  </a:cubicBezTo>
                  <a:cubicBezTo>
                    <a:pt x="11216" y="929"/>
                    <a:pt x="11633" y="655"/>
                    <a:pt x="12026" y="357"/>
                  </a:cubicBezTo>
                  <a:cubicBezTo>
                    <a:pt x="12169" y="250"/>
                    <a:pt x="12312" y="131"/>
                    <a:pt x="12443" y="12"/>
                  </a:cubicBezTo>
                  <a:lnTo>
                    <a:pt x="12443" y="12"/>
                  </a:lnTo>
                  <a:cubicBezTo>
                    <a:pt x="12276" y="95"/>
                    <a:pt x="12121" y="203"/>
                    <a:pt x="11978" y="310"/>
                  </a:cubicBezTo>
                  <a:cubicBezTo>
                    <a:pt x="11586" y="584"/>
                    <a:pt x="11169" y="834"/>
                    <a:pt x="10728" y="1060"/>
                  </a:cubicBezTo>
                  <a:cubicBezTo>
                    <a:pt x="9300" y="1786"/>
                    <a:pt x="7716" y="2191"/>
                    <a:pt x="6109" y="2239"/>
                  </a:cubicBezTo>
                  <a:cubicBezTo>
                    <a:pt x="5979" y="2243"/>
                    <a:pt x="5849" y="2246"/>
                    <a:pt x="5719" y="2246"/>
                  </a:cubicBezTo>
                  <a:cubicBezTo>
                    <a:pt x="4242" y="2246"/>
                    <a:pt x="2776" y="1936"/>
                    <a:pt x="1430" y="1334"/>
                  </a:cubicBezTo>
                  <a:cubicBezTo>
                    <a:pt x="989" y="1131"/>
                    <a:pt x="596" y="834"/>
                    <a:pt x="287" y="464"/>
                  </a:cubicBezTo>
                  <a:cubicBezTo>
                    <a:pt x="179" y="310"/>
                    <a:pt x="84" y="167"/>
                    <a:pt x="1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2"/>
            <p:cNvSpPr/>
            <p:nvPr/>
          </p:nvSpPr>
          <p:spPr>
            <a:xfrm>
              <a:off x="3111100" y="2920500"/>
              <a:ext cx="430125" cy="108000"/>
            </a:xfrm>
            <a:custGeom>
              <a:avLst/>
              <a:gdLst/>
              <a:ahLst/>
              <a:cxnLst/>
              <a:rect l="l" t="t" r="r" b="b"/>
              <a:pathLst>
                <a:path w="17205" h="4320" extrusionOk="0">
                  <a:moveTo>
                    <a:pt x="10795" y="1"/>
                  </a:moveTo>
                  <a:cubicBezTo>
                    <a:pt x="7345" y="1"/>
                    <a:pt x="3978" y="1137"/>
                    <a:pt x="1226" y="3236"/>
                  </a:cubicBezTo>
                  <a:cubicBezTo>
                    <a:pt x="822" y="3570"/>
                    <a:pt x="500" y="3831"/>
                    <a:pt x="310" y="4034"/>
                  </a:cubicBezTo>
                  <a:lnTo>
                    <a:pt x="83" y="4248"/>
                  </a:lnTo>
                  <a:cubicBezTo>
                    <a:pt x="24" y="4296"/>
                    <a:pt x="0" y="4320"/>
                    <a:pt x="0" y="4320"/>
                  </a:cubicBezTo>
                  <a:lnTo>
                    <a:pt x="83" y="4260"/>
                  </a:lnTo>
                  <a:lnTo>
                    <a:pt x="334" y="4046"/>
                  </a:lnTo>
                  <a:cubicBezTo>
                    <a:pt x="536" y="3867"/>
                    <a:pt x="857" y="3617"/>
                    <a:pt x="1274" y="3296"/>
                  </a:cubicBezTo>
                  <a:cubicBezTo>
                    <a:pt x="2453" y="2415"/>
                    <a:pt x="3763" y="1700"/>
                    <a:pt x="5144" y="1176"/>
                  </a:cubicBezTo>
                  <a:cubicBezTo>
                    <a:pt x="6922" y="494"/>
                    <a:pt x="8808" y="153"/>
                    <a:pt x="10709" y="153"/>
                  </a:cubicBezTo>
                  <a:cubicBezTo>
                    <a:pt x="10996" y="153"/>
                    <a:pt x="11285" y="161"/>
                    <a:pt x="11573" y="176"/>
                  </a:cubicBezTo>
                  <a:cubicBezTo>
                    <a:pt x="12871" y="236"/>
                    <a:pt x="14157" y="498"/>
                    <a:pt x="15371" y="950"/>
                  </a:cubicBezTo>
                  <a:cubicBezTo>
                    <a:pt x="15681" y="1069"/>
                    <a:pt x="15978" y="1212"/>
                    <a:pt x="16264" y="1391"/>
                  </a:cubicBezTo>
                  <a:cubicBezTo>
                    <a:pt x="16550" y="1557"/>
                    <a:pt x="16776" y="1807"/>
                    <a:pt x="16907" y="2117"/>
                  </a:cubicBezTo>
                  <a:cubicBezTo>
                    <a:pt x="17026" y="2427"/>
                    <a:pt x="16967" y="2772"/>
                    <a:pt x="16752" y="3022"/>
                  </a:cubicBezTo>
                  <a:cubicBezTo>
                    <a:pt x="16526" y="3284"/>
                    <a:pt x="16252" y="3498"/>
                    <a:pt x="15931" y="3617"/>
                  </a:cubicBezTo>
                  <a:cubicBezTo>
                    <a:pt x="15716" y="3712"/>
                    <a:pt x="15502" y="3784"/>
                    <a:pt x="15288" y="3831"/>
                  </a:cubicBezTo>
                  <a:cubicBezTo>
                    <a:pt x="15085" y="3879"/>
                    <a:pt x="14859" y="3927"/>
                    <a:pt x="14645" y="3962"/>
                  </a:cubicBezTo>
                  <a:cubicBezTo>
                    <a:pt x="14204" y="4034"/>
                    <a:pt x="13764" y="4082"/>
                    <a:pt x="13323" y="4093"/>
                  </a:cubicBezTo>
                  <a:cubicBezTo>
                    <a:pt x="13252" y="4094"/>
                    <a:pt x="13180" y="4095"/>
                    <a:pt x="13109" y="4095"/>
                  </a:cubicBezTo>
                  <a:cubicBezTo>
                    <a:pt x="12323" y="4095"/>
                    <a:pt x="11537" y="4035"/>
                    <a:pt x="10751" y="3915"/>
                  </a:cubicBezTo>
                  <a:cubicBezTo>
                    <a:pt x="9918" y="3796"/>
                    <a:pt x="9120" y="3629"/>
                    <a:pt x="8335" y="3450"/>
                  </a:cubicBezTo>
                  <a:lnTo>
                    <a:pt x="7763" y="3320"/>
                  </a:lnTo>
                  <a:cubicBezTo>
                    <a:pt x="7573" y="3284"/>
                    <a:pt x="7394" y="3224"/>
                    <a:pt x="7227" y="3129"/>
                  </a:cubicBezTo>
                  <a:cubicBezTo>
                    <a:pt x="7084" y="3069"/>
                    <a:pt x="6977" y="2915"/>
                    <a:pt x="6977" y="2748"/>
                  </a:cubicBezTo>
                  <a:cubicBezTo>
                    <a:pt x="7025" y="2581"/>
                    <a:pt x="7132" y="2450"/>
                    <a:pt x="7275" y="2367"/>
                  </a:cubicBezTo>
                  <a:cubicBezTo>
                    <a:pt x="8242" y="1698"/>
                    <a:pt x="9388" y="1340"/>
                    <a:pt x="10558" y="1340"/>
                  </a:cubicBezTo>
                  <a:cubicBezTo>
                    <a:pt x="10741" y="1340"/>
                    <a:pt x="10925" y="1349"/>
                    <a:pt x="11109" y="1367"/>
                  </a:cubicBezTo>
                  <a:cubicBezTo>
                    <a:pt x="12153" y="1460"/>
                    <a:pt x="13153" y="1847"/>
                    <a:pt x="13996" y="2473"/>
                  </a:cubicBezTo>
                  <a:lnTo>
                    <a:pt x="13996" y="2473"/>
                  </a:lnTo>
                  <a:cubicBezTo>
                    <a:pt x="13477" y="2740"/>
                    <a:pt x="12901" y="2876"/>
                    <a:pt x="12322" y="2876"/>
                  </a:cubicBezTo>
                  <a:cubicBezTo>
                    <a:pt x="12107" y="2876"/>
                    <a:pt x="11893" y="2857"/>
                    <a:pt x="11680" y="2819"/>
                  </a:cubicBezTo>
                  <a:cubicBezTo>
                    <a:pt x="11466" y="2772"/>
                    <a:pt x="11263" y="2724"/>
                    <a:pt x="11061" y="2641"/>
                  </a:cubicBezTo>
                  <a:lnTo>
                    <a:pt x="10847" y="2569"/>
                  </a:lnTo>
                  <a:lnTo>
                    <a:pt x="10847" y="2569"/>
                  </a:lnTo>
                  <a:cubicBezTo>
                    <a:pt x="11109" y="2712"/>
                    <a:pt x="11394" y="2819"/>
                    <a:pt x="11692" y="2867"/>
                  </a:cubicBezTo>
                  <a:cubicBezTo>
                    <a:pt x="11935" y="2916"/>
                    <a:pt x="12180" y="2941"/>
                    <a:pt x="12426" y="2941"/>
                  </a:cubicBezTo>
                  <a:cubicBezTo>
                    <a:pt x="13011" y="2941"/>
                    <a:pt x="13592" y="2802"/>
                    <a:pt x="14121" y="2534"/>
                  </a:cubicBezTo>
                  <a:lnTo>
                    <a:pt x="14180" y="2498"/>
                  </a:lnTo>
                  <a:lnTo>
                    <a:pt x="14121" y="2450"/>
                  </a:lnTo>
                  <a:cubicBezTo>
                    <a:pt x="13264" y="1772"/>
                    <a:pt x="12216" y="1355"/>
                    <a:pt x="11132" y="1260"/>
                  </a:cubicBezTo>
                  <a:cubicBezTo>
                    <a:pt x="10920" y="1236"/>
                    <a:pt x="10707" y="1224"/>
                    <a:pt x="10495" y="1224"/>
                  </a:cubicBezTo>
                  <a:cubicBezTo>
                    <a:pt x="9319" y="1224"/>
                    <a:pt x="8170" y="1584"/>
                    <a:pt x="7192" y="2260"/>
                  </a:cubicBezTo>
                  <a:cubicBezTo>
                    <a:pt x="7013" y="2355"/>
                    <a:pt x="6882" y="2534"/>
                    <a:pt x="6834" y="2748"/>
                  </a:cubicBezTo>
                  <a:cubicBezTo>
                    <a:pt x="6822" y="2855"/>
                    <a:pt x="6858" y="2974"/>
                    <a:pt x="6930" y="3069"/>
                  </a:cubicBezTo>
                  <a:cubicBezTo>
                    <a:pt x="6989" y="3153"/>
                    <a:pt x="7072" y="3224"/>
                    <a:pt x="7156" y="3272"/>
                  </a:cubicBezTo>
                  <a:cubicBezTo>
                    <a:pt x="7334" y="3367"/>
                    <a:pt x="7537" y="3439"/>
                    <a:pt x="7739" y="3474"/>
                  </a:cubicBezTo>
                  <a:lnTo>
                    <a:pt x="8311" y="3605"/>
                  </a:lnTo>
                  <a:cubicBezTo>
                    <a:pt x="9085" y="3784"/>
                    <a:pt x="9894" y="3962"/>
                    <a:pt x="10728" y="4082"/>
                  </a:cubicBezTo>
                  <a:cubicBezTo>
                    <a:pt x="11514" y="4213"/>
                    <a:pt x="12310" y="4273"/>
                    <a:pt x="13107" y="4273"/>
                  </a:cubicBezTo>
                  <a:cubicBezTo>
                    <a:pt x="13179" y="4273"/>
                    <a:pt x="13251" y="4273"/>
                    <a:pt x="13323" y="4272"/>
                  </a:cubicBezTo>
                  <a:cubicBezTo>
                    <a:pt x="13776" y="4260"/>
                    <a:pt x="14228" y="4212"/>
                    <a:pt x="14669" y="4141"/>
                  </a:cubicBezTo>
                  <a:cubicBezTo>
                    <a:pt x="14895" y="4105"/>
                    <a:pt x="15109" y="4058"/>
                    <a:pt x="15335" y="3998"/>
                  </a:cubicBezTo>
                  <a:cubicBezTo>
                    <a:pt x="15562" y="3951"/>
                    <a:pt x="15788" y="3879"/>
                    <a:pt x="16002" y="3784"/>
                  </a:cubicBezTo>
                  <a:cubicBezTo>
                    <a:pt x="16347" y="3641"/>
                    <a:pt x="16645" y="3427"/>
                    <a:pt x="16883" y="3141"/>
                  </a:cubicBezTo>
                  <a:cubicBezTo>
                    <a:pt x="17133" y="2843"/>
                    <a:pt x="17205" y="2438"/>
                    <a:pt x="17074" y="2069"/>
                  </a:cubicBezTo>
                  <a:cubicBezTo>
                    <a:pt x="16919" y="1736"/>
                    <a:pt x="16669" y="1450"/>
                    <a:pt x="16359" y="1272"/>
                  </a:cubicBezTo>
                  <a:cubicBezTo>
                    <a:pt x="16062" y="1081"/>
                    <a:pt x="15752" y="926"/>
                    <a:pt x="15419" y="807"/>
                  </a:cubicBezTo>
                  <a:cubicBezTo>
                    <a:pt x="14192" y="355"/>
                    <a:pt x="12907" y="81"/>
                    <a:pt x="11597" y="21"/>
                  </a:cubicBezTo>
                  <a:cubicBezTo>
                    <a:pt x="11329" y="8"/>
                    <a:pt x="11062" y="1"/>
                    <a:pt x="1079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2"/>
            <p:cNvSpPr/>
            <p:nvPr/>
          </p:nvSpPr>
          <p:spPr>
            <a:xfrm>
              <a:off x="3701650" y="2892150"/>
              <a:ext cx="124150" cy="141525"/>
            </a:xfrm>
            <a:custGeom>
              <a:avLst/>
              <a:gdLst/>
              <a:ahLst/>
              <a:cxnLst/>
              <a:rect l="l" t="t" r="r" b="b"/>
              <a:pathLst>
                <a:path w="4966" h="5661" extrusionOk="0">
                  <a:moveTo>
                    <a:pt x="4715" y="1"/>
                  </a:moveTo>
                  <a:lnTo>
                    <a:pt x="4715" y="1"/>
                  </a:lnTo>
                  <a:cubicBezTo>
                    <a:pt x="4822" y="382"/>
                    <a:pt x="4858" y="786"/>
                    <a:pt x="4822" y="1179"/>
                  </a:cubicBezTo>
                  <a:cubicBezTo>
                    <a:pt x="4655" y="2132"/>
                    <a:pt x="4191" y="3001"/>
                    <a:pt x="3489" y="3668"/>
                  </a:cubicBezTo>
                  <a:cubicBezTo>
                    <a:pt x="3131" y="4061"/>
                    <a:pt x="2727" y="4406"/>
                    <a:pt x="2298" y="4715"/>
                  </a:cubicBezTo>
                  <a:cubicBezTo>
                    <a:pt x="1929" y="4954"/>
                    <a:pt x="1548" y="5144"/>
                    <a:pt x="1143" y="5299"/>
                  </a:cubicBezTo>
                  <a:cubicBezTo>
                    <a:pt x="453" y="5561"/>
                    <a:pt x="0" y="5632"/>
                    <a:pt x="0" y="5656"/>
                  </a:cubicBezTo>
                  <a:cubicBezTo>
                    <a:pt x="29" y="5659"/>
                    <a:pt x="58" y="5661"/>
                    <a:pt x="86" y="5661"/>
                  </a:cubicBezTo>
                  <a:cubicBezTo>
                    <a:pt x="165" y="5661"/>
                    <a:pt x="243" y="5650"/>
                    <a:pt x="322" y="5632"/>
                  </a:cubicBezTo>
                  <a:cubicBezTo>
                    <a:pt x="607" y="5585"/>
                    <a:pt x="905" y="5513"/>
                    <a:pt x="1179" y="5418"/>
                  </a:cubicBezTo>
                  <a:cubicBezTo>
                    <a:pt x="1607" y="5275"/>
                    <a:pt x="2000" y="5073"/>
                    <a:pt x="2369" y="4835"/>
                  </a:cubicBezTo>
                  <a:cubicBezTo>
                    <a:pt x="2834" y="4537"/>
                    <a:pt x="3239" y="4192"/>
                    <a:pt x="3608" y="3787"/>
                  </a:cubicBezTo>
                  <a:cubicBezTo>
                    <a:pt x="4334" y="3096"/>
                    <a:pt x="4798" y="2179"/>
                    <a:pt x="4929" y="1191"/>
                  </a:cubicBezTo>
                  <a:cubicBezTo>
                    <a:pt x="4965" y="894"/>
                    <a:pt x="4929" y="584"/>
                    <a:pt x="4846" y="298"/>
                  </a:cubicBezTo>
                  <a:cubicBezTo>
                    <a:pt x="4822" y="191"/>
                    <a:pt x="4775" y="96"/>
                    <a:pt x="471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2"/>
            <p:cNvSpPr/>
            <p:nvPr/>
          </p:nvSpPr>
          <p:spPr>
            <a:xfrm>
              <a:off x="3934400" y="2928750"/>
              <a:ext cx="495025" cy="104825"/>
            </a:xfrm>
            <a:custGeom>
              <a:avLst/>
              <a:gdLst/>
              <a:ahLst/>
              <a:cxnLst/>
              <a:rect l="l" t="t" r="r" b="b"/>
              <a:pathLst>
                <a:path w="19801" h="4193" extrusionOk="0">
                  <a:moveTo>
                    <a:pt x="7587" y="1"/>
                  </a:moveTo>
                  <a:cubicBezTo>
                    <a:pt x="6888" y="1"/>
                    <a:pt x="6188" y="105"/>
                    <a:pt x="5513" y="311"/>
                  </a:cubicBezTo>
                  <a:cubicBezTo>
                    <a:pt x="4370" y="668"/>
                    <a:pt x="3311" y="1215"/>
                    <a:pt x="2358" y="1942"/>
                  </a:cubicBezTo>
                  <a:cubicBezTo>
                    <a:pt x="1727" y="2430"/>
                    <a:pt x="1132" y="2954"/>
                    <a:pt x="584" y="3537"/>
                  </a:cubicBezTo>
                  <a:cubicBezTo>
                    <a:pt x="382" y="3740"/>
                    <a:pt x="239" y="3906"/>
                    <a:pt x="144" y="4013"/>
                  </a:cubicBezTo>
                  <a:cubicBezTo>
                    <a:pt x="84" y="4061"/>
                    <a:pt x="37" y="4121"/>
                    <a:pt x="1" y="4192"/>
                  </a:cubicBezTo>
                  <a:cubicBezTo>
                    <a:pt x="60" y="4144"/>
                    <a:pt x="120" y="4097"/>
                    <a:pt x="168" y="4037"/>
                  </a:cubicBezTo>
                  <a:lnTo>
                    <a:pt x="632" y="3585"/>
                  </a:lnTo>
                  <a:cubicBezTo>
                    <a:pt x="1191" y="3025"/>
                    <a:pt x="1799" y="2513"/>
                    <a:pt x="2430" y="2037"/>
                  </a:cubicBezTo>
                  <a:cubicBezTo>
                    <a:pt x="3370" y="1335"/>
                    <a:pt x="4430" y="799"/>
                    <a:pt x="5549" y="453"/>
                  </a:cubicBezTo>
                  <a:cubicBezTo>
                    <a:pt x="6201" y="262"/>
                    <a:pt x="6875" y="167"/>
                    <a:pt x="7547" y="167"/>
                  </a:cubicBezTo>
                  <a:cubicBezTo>
                    <a:pt x="8298" y="167"/>
                    <a:pt x="9048" y="286"/>
                    <a:pt x="9764" y="525"/>
                  </a:cubicBezTo>
                  <a:cubicBezTo>
                    <a:pt x="10455" y="787"/>
                    <a:pt x="11097" y="1168"/>
                    <a:pt x="11657" y="1644"/>
                  </a:cubicBezTo>
                  <a:cubicBezTo>
                    <a:pt x="12229" y="2097"/>
                    <a:pt x="12860" y="2513"/>
                    <a:pt x="13550" y="2573"/>
                  </a:cubicBezTo>
                  <a:cubicBezTo>
                    <a:pt x="13672" y="2580"/>
                    <a:pt x="13794" y="2583"/>
                    <a:pt x="13915" y="2583"/>
                  </a:cubicBezTo>
                  <a:cubicBezTo>
                    <a:pt x="14432" y="2583"/>
                    <a:pt x="14942" y="2522"/>
                    <a:pt x="15443" y="2406"/>
                  </a:cubicBezTo>
                  <a:cubicBezTo>
                    <a:pt x="15751" y="2338"/>
                    <a:pt x="16062" y="2305"/>
                    <a:pt x="16371" y="2305"/>
                  </a:cubicBezTo>
                  <a:cubicBezTo>
                    <a:pt x="16600" y="2305"/>
                    <a:pt x="16827" y="2323"/>
                    <a:pt x="17051" y="2358"/>
                  </a:cubicBezTo>
                  <a:cubicBezTo>
                    <a:pt x="17836" y="2478"/>
                    <a:pt x="18575" y="2811"/>
                    <a:pt x="19182" y="3323"/>
                  </a:cubicBezTo>
                  <a:cubicBezTo>
                    <a:pt x="19396" y="3513"/>
                    <a:pt x="19610" y="3716"/>
                    <a:pt x="19801" y="3930"/>
                  </a:cubicBezTo>
                  <a:cubicBezTo>
                    <a:pt x="19646" y="3680"/>
                    <a:pt x="19456" y="3454"/>
                    <a:pt x="19218" y="3263"/>
                  </a:cubicBezTo>
                  <a:cubicBezTo>
                    <a:pt x="18610" y="2728"/>
                    <a:pt x="17872" y="2370"/>
                    <a:pt x="17074" y="2239"/>
                  </a:cubicBezTo>
                  <a:cubicBezTo>
                    <a:pt x="16825" y="2196"/>
                    <a:pt x="16572" y="2175"/>
                    <a:pt x="16320" y="2175"/>
                  </a:cubicBezTo>
                  <a:cubicBezTo>
                    <a:pt x="16019" y="2175"/>
                    <a:pt x="15717" y="2205"/>
                    <a:pt x="15419" y="2263"/>
                  </a:cubicBezTo>
                  <a:cubicBezTo>
                    <a:pt x="14929" y="2369"/>
                    <a:pt x="14423" y="2428"/>
                    <a:pt x="13920" y="2428"/>
                  </a:cubicBezTo>
                  <a:cubicBezTo>
                    <a:pt x="13800" y="2428"/>
                    <a:pt x="13681" y="2425"/>
                    <a:pt x="13562" y="2418"/>
                  </a:cubicBezTo>
                  <a:cubicBezTo>
                    <a:pt x="12907" y="2358"/>
                    <a:pt x="12324" y="1954"/>
                    <a:pt x="11752" y="1513"/>
                  </a:cubicBezTo>
                  <a:cubicBezTo>
                    <a:pt x="11181" y="1025"/>
                    <a:pt x="10526" y="632"/>
                    <a:pt x="9823" y="370"/>
                  </a:cubicBezTo>
                  <a:cubicBezTo>
                    <a:pt x="9099" y="123"/>
                    <a:pt x="8343" y="1"/>
                    <a:pt x="7587"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2"/>
            <p:cNvSpPr/>
            <p:nvPr/>
          </p:nvSpPr>
          <p:spPr>
            <a:xfrm>
              <a:off x="4437750" y="2887675"/>
              <a:ext cx="536400" cy="136375"/>
            </a:xfrm>
            <a:custGeom>
              <a:avLst/>
              <a:gdLst/>
              <a:ahLst/>
              <a:cxnLst/>
              <a:rect l="l" t="t" r="r" b="b"/>
              <a:pathLst>
                <a:path w="21456" h="5455" extrusionOk="0">
                  <a:moveTo>
                    <a:pt x="21455" y="1"/>
                  </a:moveTo>
                  <a:lnTo>
                    <a:pt x="21455" y="1"/>
                  </a:lnTo>
                  <a:cubicBezTo>
                    <a:pt x="21396" y="61"/>
                    <a:pt x="21336" y="132"/>
                    <a:pt x="21289" y="203"/>
                  </a:cubicBezTo>
                  <a:cubicBezTo>
                    <a:pt x="21170" y="322"/>
                    <a:pt x="21027" y="525"/>
                    <a:pt x="20801" y="739"/>
                  </a:cubicBezTo>
                  <a:cubicBezTo>
                    <a:pt x="20193" y="1370"/>
                    <a:pt x="19515" y="1942"/>
                    <a:pt x="18800" y="2454"/>
                  </a:cubicBezTo>
                  <a:cubicBezTo>
                    <a:pt x="17729" y="3204"/>
                    <a:pt x="16574" y="3835"/>
                    <a:pt x="15359" y="4311"/>
                  </a:cubicBezTo>
                  <a:cubicBezTo>
                    <a:pt x="14657" y="4597"/>
                    <a:pt x="13919" y="4835"/>
                    <a:pt x="13169" y="5002"/>
                  </a:cubicBezTo>
                  <a:cubicBezTo>
                    <a:pt x="12359" y="5192"/>
                    <a:pt x="11537" y="5311"/>
                    <a:pt x="10716" y="5323"/>
                  </a:cubicBezTo>
                  <a:cubicBezTo>
                    <a:pt x="9120" y="5311"/>
                    <a:pt x="7537" y="4978"/>
                    <a:pt x="6061" y="4359"/>
                  </a:cubicBezTo>
                  <a:cubicBezTo>
                    <a:pt x="4858" y="3871"/>
                    <a:pt x="3715" y="3228"/>
                    <a:pt x="2655" y="2466"/>
                  </a:cubicBezTo>
                  <a:cubicBezTo>
                    <a:pt x="1941" y="1954"/>
                    <a:pt x="1274" y="1370"/>
                    <a:pt x="655" y="739"/>
                  </a:cubicBezTo>
                  <a:cubicBezTo>
                    <a:pt x="441" y="525"/>
                    <a:pt x="286" y="322"/>
                    <a:pt x="179" y="203"/>
                  </a:cubicBezTo>
                  <a:cubicBezTo>
                    <a:pt x="119" y="144"/>
                    <a:pt x="60" y="84"/>
                    <a:pt x="0" y="25"/>
                  </a:cubicBezTo>
                  <a:lnTo>
                    <a:pt x="0" y="25"/>
                  </a:lnTo>
                  <a:cubicBezTo>
                    <a:pt x="48" y="96"/>
                    <a:pt x="96" y="168"/>
                    <a:pt x="143" y="227"/>
                  </a:cubicBezTo>
                  <a:cubicBezTo>
                    <a:pt x="250" y="358"/>
                    <a:pt x="393" y="561"/>
                    <a:pt x="608" y="775"/>
                  </a:cubicBezTo>
                  <a:cubicBezTo>
                    <a:pt x="1215" y="1442"/>
                    <a:pt x="1870" y="2037"/>
                    <a:pt x="2584" y="2561"/>
                  </a:cubicBezTo>
                  <a:cubicBezTo>
                    <a:pt x="3644" y="3347"/>
                    <a:pt x="4787" y="3990"/>
                    <a:pt x="6001" y="4490"/>
                  </a:cubicBezTo>
                  <a:cubicBezTo>
                    <a:pt x="7501" y="5121"/>
                    <a:pt x="9097" y="5442"/>
                    <a:pt x="10716" y="5454"/>
                  </a:cubicBezTo>
                  <a:cubicBezTo>
                    <a:pt x="11561" y="5430"/>
                    <a:pt x="12383" y="5323"/>
                    <a:pt x="13204" y="5133"/>
                  </a:cubicBezTo>
                  <a:cubicBezTo>
                    <a:pt x="13954" y="4954"/>
                    <a:pt x="14705" y="4716"/>
                    <a:pt x="15419" y="4418"/>
                  </a:cubicBezTo>
                  <a:cubicBezTo>
                    <a:pt x="16645" y="3930"/>
                    <a:pt x="17800" y="3287"/>
                    <a:pt x="18860" y="2513"/>
                  </a:cubicBezTo>
                  <a:cubicBezTo>
                    <a:pt x="19586" y="2001"/>
                    <a:pt x="20253" y="1406"/>
                    <a:pt x="20848" y="751"/>
                  </a:cubicBezTo>
                  <a:cubicBezTo>
                    <a:pt x="21015" y="572"/>
                    <a:pt x="21170" y="394"/>
                    <a:pt x="21312" y="203"/>
                  </a:cubicBezTo>
                  <a:cubicBezTo>
                    <a:pt x="21372" y="132"/>
                    <a:pt x="21420" y="72"/>
                    <a:pt x="2145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2"/>
            <p:cNvSpPr/>
            <p:nvPr/>
          </p:nvSpPr>
          <p:spPr>
            <a:xfrm>
              <a:off x="4557100" y="2886200"/>
              <a:ext cx="339350" cy="61350"/>
            </a:xfrm>
            <a:custGeom>
              <a:avLst/>
              <a:gdLst/>
              <a:ahLst/>
              <a:cxnLst/>
              <a:rect l="l" t="t" r="r" b="b"/>
              <a:pathLst>
                <a:path w="13574" h="2454" extrusionOk="0">
                  <a:moveTo>
                    <a:pt x="13574" y="0"/>
                  </a:moveTo>
                  <a:lnTo>
                    <a:pt x="13574" y="0"/>
                  </a:lnTo>
                  <a:cubicBezTo>
                    <a:pt x="13395" y="72"/>
                    <a:pt x="13229" y="167"/>
                    <a:pt x="13074" y="274"/>
                  </a:cubicBezTo>
                  <a:cubicBezTo>
                    <a:pt x="12752" y="465"/>
                    <a:pt x="12288" y="715"/>
                    <a:pt x="11693" y="989"/>
                  </a:cubicBezTo>
                  <a:cubicBezTo>
                    <a:pt x="11002" y="1322"/>
                    <a:pt x="10288" y="1608"/>
                    <a:pt x="9550" y="1834"/>
                  </a:cubicBezTo>
                  <a:cubicBezTo>
                    <a:pt x="8657" y="2120"/>
                    <a:pt x="7728" y="2275"/>
                    <a:pt x="6787" y="2286"/>
                  </a:cubicBezTo>
                  <a:cubicBezTo>
                    <a:pt x="5073" y="2251"/>
                    <a:pt x="3394" y="1834"/>
                    <a:pt x="1858" y="1096"/>
                  </a:cubicBezTo>
                  <a:cubicBezTo>
                    <a:pt x="1394" y="870"/>
                    <a:pt x="929" y="620"/>
                    <a:pt x="489" y="346"/>
                  </a:cubicBezTo>
                  <a:cubicBezTo>
                    <a:pt x="334" y="239"/>
                    <a:pt x="167" y="143"/>
                    <a:pt x="1" y="60"/>
                  </a:cubicBezTo>
                  <a:lnTo>
                    <a:pt x="1" y="60"/>
                  </a:lnTo>
                  <a:cubicBezTo>
                    <a:pt x="36" y="96"/>
                    <a:pt x="72" y="120"/>
                    <a:pt x="120" y="155"/>
                  </a:cubicBezTo>
                  <a:cubicBezTo>
                    <a:pt x="191" y="215"/>
                    <a:pt x="298" y="298"/>
                    <a:pt x="453" y="405"/>
                  </a:cubicBezTo>
                  <a:cubicBezTo>
                    <a:pt x="882" y="703"/>
                    <a:pt x="1334" y="965"/>
                    <a:pt x="1810" y="1191"/>
                  </a:cubicBezTo>
                  <a:cubicBezTo>
                    <a:pt x="3346" y="1989"/>
                    <a:pt x="5049" y="2417"/>
                    <a:pt x="6787" y="2453"/>
                  </a:cubicBezTo>
                  <a:cubicBezTo>
                    <a:pt x="7740" y="2441"/>
                    <a:pt x="8692" y="2275"/>
                    <a:pt x="9597" y="1977"/>
                  </a:cubicBezTo>
                  <a:cubicBezTo>
                    <a:pt x="10335" y="1739"/>
                    <a:pt x="11050" y="1453"/>
                    <a:pt x="11740" y="1096"/>
                  </a:cubicBezTo>
                  <a:cubicBezTo>
                    <a:pt x="12217" y="870"/>
                    <a:pt x="12669" y="608"/>
                    <a:pt x="13109" y="334"/>
                  </a:cubicBezTo>
                  <a:cubicBezTo>
                    <a:pt x="13264" y="227"/>
                    <a:pt x="13383" y="143"/>
                    <a:pt x="13455" y="96"/>
                  </a:cubicBezTo>
                  <a:cubicBezTo>
                    <a:pt x="13538" y="36"/>
                    <a:pt x="13574" y="0"/>
                    <a:pt x="1357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2"/>
            <p:cNvSpPr/>
            <p:nvPr/>
          </p:nvSpPr>
          <p:spPr>
            <a:xfrm>
              <a:off x="4897625" y="2897875"/>
              <a:ext cx="344125" cy="137475"/>
            </a:xfrm>
            <a:custGeom>
              <a:avLst/>
              <a:gdLst/>
              <a:ahLst/>
              <a:cxnLst/>
              <a:rect l="l" t="t" r="r" b="b"/>
              <a:pathLst>
                <a:path w="13765" h="5499" extrusionOk="0">
                  <a:moveTo>
                    <a:pt x="11984" y="1"/>
                  </a:moveTo>
                  <a:cubicBezTo>
                    <a:pt x="11826" y="1"/>
                    <a:pt x="11669" y="4"/>
                    <a:pt x="11514" y="10"/>
                  </a:cubicBezTo>
                  <a:lnTo>
                    <a:pt x="10966" y="34"/>
                  </a:lnTo>
                  <a:lnTo>
                    <a:pt x="10383" y="93"/>
                  </a:lnTo>
                  <a:cubicBezTo>
                    <a:pt x="9978" y="117"/>
                    <a:pt x="9549" y="212"/>
                    <a:pt x="9097" y="284"/>
                  </a:cubicBezTo>
                  <a:cubicBezTo>
                    <a:pt x="8109" y="486"/>
                    <a:pt x="7156" y="772"/>
                    <a:pt x="6227" y="1129"/>
                  </a:cubicBezTo>
                  <a:cubicBezTo>
                    <a:pt x="5299" y="1498"/>
                    <a:pt x="4394" y="1939"/>
                    <a:pt x="3537" y="2450"/>
                  </a:cubicBezTo>
                  <a:cubicBezTo>
                    <a:pt x="3156" y="2712"/>
                    <a:pt x="2787" y="2939"/>
                    <a:pt x="2465" y="3189"/>
                  </a:cubicBezTo>
                  <a:cubicBezTo>
                    <a:pt x="2310" y="3308"/>
                    <a:pt x="2132" y="3427"/>
                    <a:pt x="1989" y="3546"/>
                  </a:cubicBezTo>
                  <a:lnTo>
                    <a:pt x="1572" y="3891"/>
                  </a:lnTo>
                  <a:cubicBezTo>
                    <a:pt x="1298" y="4117"/>
                    <a:pt x="1072" y="4344"/>
                    <a:pt x="870" y="4534"/>
                  </a:cubicBezTo>
                  <a:lnTo>
                    <a:pt x="596" y="4808"/>
                  </a:lnTo>
                  <a:lnTo>
                    <a:pt x="381" y="5046"/>
                  </a:lnTo>
                  <a:lnTo>
                    <a:pt x="96" y="5368"/>
                  </a:lnTo>
                  <a:cubicBezTo>
                    <a:pt x="24" y="5451"/>
                    <a:pt x="0" y="5498"/>
                    <a:pt x="0" y="5498"/>
                  </a:cubicBezTo>
                  <a:cubicBezTo>
                    <a:pt x="36" y="5463"/>
                    <a:pt x="84" y="5427"/>
                    <a:pt x="120" y="5391"/>
                  </a:cubicBezTo>
                  <a:lnTo>
                    <a:pt x="441" y="5070"/>
                  </a:lnTo>
                  <a:lnTo>
                    <a:pt x="655" y="4844"/>
                  </a:lnTo>
                  <a:lnTo>
                    <a:pt x="941" y="4582"/>
                  </a:lnTo>
                  <a:cubicBezTo>
                    <a:pt x="1143" y="4403"/>
                    <a:pt x="1370" y="4177"/>
                    <a:pt x="1644" y="3974"/>
                  </a:cubicBezTo>
                  <a:lnTo>
                    <a:pt x="2048" y="3605"/>
                  </a:lnTo>
                  <a:lnTo>
                    <a:pt x="2536" y="3260"/>
                  </a:lnTo>
                  <a:cubicBezTo>
                    <a:pt x="2858" y="3022"/>
                    <a:pt x="3227" y="2808"/>
                    <a:pt x="3608" y="2558"/>
                  </a:cubicBezTo>
                  <a:cubicBezTo>
                    <a:pt x="4465" y="2058"/>
                    <a:pt x="5358" y="1617"/>
                    <a:pt x="6275" y="1248"/>
                  </a:cubicBezTo>
                  <a:cubicBezTo>
                    <a:pt x="7192" y="891"/>
                    <a:pt x="8144" y="605"/>
                    <a:pt x="9121" y="403"/>
                  </a:cubicBezTo>
                  <a:cubicBezTo>
                    <a:pt x="9573" y="319"/>
                    <a:pt x="10002" y="224"/>
                    <a:pt x="10407" y="188"/>
                  </a:cubicBezTo>
                  <a:lnTo>
                    <a:pt x="10978" y="129"/>
                  </a:lnTo>
                  <a:lnTo>
                    <a:pt x="11526" y="93"/>
                  </a:lnTo>
                  <a:lnTo>
                    <a:pt x="12835" y="93"/>
                  </a:lnTo>
                  <a:lnTo>
                    <a:pt x="13157" y="117"/>
                  </a:lnTo>
                  <a:lnTo>
                    <a:pt x="13609" y="141"/>
                  </a:lnTo>
                  <a:lnTo>
                    <a:pt x="13764" y="141"/>
                  </a:lnTo>
                  <a:cubicBezTo>
                    <a:pt x="13730" y="132"/>
                    <a:pt x="13691" y="124"/>
                    <a:pt x="13649" y="124"/>
                  </a:cubicBezTo>
                  <a:cubicBezTo>
                    <a:pt x="13632" y="124"/>
                    <a:pt x="13615" y="125"/>
                    <a:pt x="13597" y="129"/>
                  </a:cubicBezTo>
                  <a:lnTo>
                    <a:pt x="13157" y="69"/>
                  </a:lnTo>
                  <a:lnTo>
                    <a:pt x="12835" y="34"/>
                  </a:lnTo>
                  <a:lnTo>
                    <a:pt x="12454" y="10"/>
                  </a:lnTo>
                  <a:cubicBezTo>
                    <a:pt x="12300" y="4"/>
                    <a:pt x="12142" y="1"/>
                    <a:pt x="1198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2"/>
            <p:cNvSpPr/>
            <p:nvPr/>
          </p:nvSpPr>
          <p:spPr>
            <a:xfrm>
              <a:off x="5186650" y="2872200"/>
              <a:ext cx="200650" cy="159875"/>
            </a:xfrm>
            <a:custGeom>
              <a:avLst/>
              <a:gdLst/>
              <a:ahLst/>
              <a:cxnLst/>
              <a:rect l="l" t="t" r="r" b="b"/>
              <a:pathLst>
                <a:path w="8026" h="6395" extrusionOk="0">
                  <a:moveTo>
                    <a:pt x="8025" y="1"/>
                  </a:moveTo>
                  <a:cubicBezTo>
                    <a:pt x="7739" y="1823"/>
                    <a:pt x="6656" y="3430"/>
                    <a:pt x="5061" y="4359"/>
                  </a:cubicBezTo>
                  <a:cubicBezTo>
                    <a:pt x="3953" y="5025"/>
                    <a:pt x="2775" y="5549"/>
                    <a:pt x="1536" y="5894"/>
                  </a:cubicBezTo>
                  <a:lnTo>
                    <a:pt x="405" y="6252"/>
                  </a:lnTo>
                  <a:cubicBezTo>
                    <a:pt x="274" y="6275"/>
                    <a:pt x="131" y="6335"/>
                    <a:pt x="0" y="6395"/>
                  </a:cubicBezTo>
                  <a:cubicBezTo>
                    <a:pt x="143" y="6383"/>
                    <a:pt x="286" y="6347"/>
                    <a:pt x="429" y="6311"/>
                  </a:cubicBezTo>
                  <a:cubicBezTo>
                    <a:pt x="703" y="6252"/>
                    <a:pt x="1084" y="6144"/>
                    <a:pt x="1560" y="6014"/>
                  </a:cubicBezTo>
                  <a:cubicBezTo>
                    <a:pt x="2822" y="5680"/>
                    <a:pt x="4025" y="5168"/>
                    <a:pt x="5144" y="4490"/>
                  </a:cubicBezTo>
                  <a:cubicBezTo>
                    <a:pt x="6251" y="3787"/>
                    <a:pt x="7132" y="2775"/>
                    <a:pt x="7680" y="1572"/>
                  </a:cubicBezTo>
                  <a:cubicBezTo>
                    <a:pt x="7835" y="1215"/>
                    <a:pt x="7942" y="822"/>
                    <a:pt x="8001" y="429"/>
                  </a:cubicBezTo>
                  <a:cubicBezTo>
                    <a:pt x="8013" y="322"/>
                    <a:pt x="8025" y="227"/>
                    <a:pt x="8025" y="108"/>
                  </a:cubicBezTo>
                  <a:lnTo>
                    <a:pt x="8025"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2"/>
            <p:cNvSpPr/>
            <p:nvPr/>
          </p:nvSpPr>
          <p:spPr>
            <a:xfrm>
              <a:off x="3807000" y="2901850"/>
              <a:ext cx="683750" cy="132600"/>
            </a:xfrm>
            <a:custGeom>
              <a:avLst/>
              <a:gdLst/>
              <a:ahLst/>
              <a:cxnLst/>
              <a:rect l="l" t="t" r="r" b="b"/>
              <a:pathLst>
                <a:path w="27350" h="5304" extrusionOk="0">
                  <a:moveTo>
                    <a:pt x="12390" y="0"/>
                  </a:moveTo>
                  <a:cubicBezTo>
                    <a:pt x="10865" y="0"/>
                    <a:pt x="9351" y="292"/>
                    <a:pt x="7919" y="863"/>
                  </a:cubicBezTo>
                  <a:cubicBezTo>
                    <a:pt x="7133" y="1160"/>
                    <a:pt x="6359" y="1518"/>
                    <a:pt x="5621" y="1922"/>
                  </a:cubicBezTo>
                  <a:cubicBezTo>
                    <a:pt x="4918" y="2280"/>
                    <a:pt x="4275" y="2649"/>
                    <a:pt x="3692" y="2982"/>
                  </a:cubicBezTo>
                  <a:cubicBezTo>
                    <a:pt x="2525" y="3661"/>
                    <a:pt x="1620" y="4244"/>
                    <a:pt x="977" y="4649"/>
                  </a:cubicBezTo>
                  <a:cubicBezTo>
                    <a:pt x="656" y="4851"/>
                    <a:pt x="418" y="5018"/>
                    <a:pt x="251" y="5125"/>
                  </a:cubicBezTo>
                  <a:lnTo>
                    <a:pt x="72" y="5256"/>
                  </a:lnTo>
                  <a:cubicBezTo>
                    <a:pt x="49" y="5268"/>
                    <a:pt x="25" y="5292"/>
                    <a:pt x="1" y="5304"/>
                  </a:cubicBezTo>
                  <a:cubicBezTo>
                    <a:pt x="13" y="5304"/>
                    <a:pt x="37" y="5292"/>
                    <a:pt x="72" y="5268"/>
                  </a:cubicBezTo>
                  <a:lnTo>
                    <a:pt x="275" y="5149"/>
                  </a:lnTo>
                  <a:lnTo>
                    <a:pt x="1013" y="4697"/>
                  </a:lnTo>
                  <a:cubicBezTo>
                    <a:pt x="1644" y="4316"/>
                    <a:pt x="2585" y="3756"/>
                    <a:pt x="3751" y="3089"/>
                  </a:cubicBezTo>
                  <a:cubicBezTo>
                    <a:pt x="4335" y="2768"/>
                    <a:pt x="4978" y="2411"/>
                    <a:pt x="5680" y="2053"/>
                  </a:cubicBezTo>
                  <a:cubicBezTo>
                    <a:pt x="6418" y="1660"/>
                    <a:pt x="7192" y="1315"/>
                    <a:pt x="7978" y="1018"/>
                  </a:cubicBezTo>
                  <a:cubicBezTo>
                    <a:pt x="9380" y="466"/>
                    <a:pt x="10871" y="179"/>
                    <a:pt x="12374" y="179"/>
                  </a:cubicBezTo>
                  <a:cubicBezTo>
                    <a:pt x="12786" y="179"/>
                    <a:pt x="13198" y="200"/>
                    <a:pt x="13610" y="244"/>
                  </a:cubicBezTo>
                  <a:cubicBezTo>
                    <a:pt x="14598" y="386"/>
                    <a:pt x="15562" y="625"/>
                    <a:pt x="16503" y="934"/>
                  </a:cubicBezTo>
                  <a:cubicBezTo>
                    <a:pt x="17396" y="1232"/>
                    <a:pt x="18301" y="1458"/>
                    <a:pt x="19218" y="1613"/>
                  </a:cubicBezTo>
                  <a:cubicBezTo>
                    <a:pt x="20111" y="1768"/>
                    <a:pt x="20944" y="1875"/>
                    <a:pt x="21718" y="1994"/>
                  </a:cubicBezTo>
                  <a:cubicBezTo>
                    <a:pt x="22444" y="2101"/>
                    <a:pt x="23159" y="2256"/>
                    <a:pt x="23861" y="2458"/>
                  </a:cubicBezTo>
                  <a:cubicBezTo>
                    <a:pt x="24873" y="2756"/>
                    <a:pt x="25814" y="3280"/>
                    <a:pt x="26600" y="3994"/>
                  </a:cubicBezTo>
                  <a:cubicBezTo>
                    <a:pt x="26873" y="4268"/>
                    <a:pt x="27123" y="4566"/>
                    <a:pt x="27350" y="4887"/>
                  </a:cubicBezTo>
                  <a:cubicBezTo>
                    <a:pt x="27159" y="4530"/>
                    <a:pt x="26933" y="4220"/>
                    <a:pt x="26647" y="3946"/>
                  </a:cubicBezTo>
                  <a:cubicBezTo>
                    <a:pt x="25873" y="3208"/>
                    <a:pt x="24921" y="2649"/>
                    <a:pt x="23897" y="2339"/>
                  </a:cubicBezTo>
                  <a:cubicBezTo>
                    <a:pt x="23194" y="2125"/>
                    <a:pt x="22468" y="1958"/>
                    <a:pt x="21742" y="1851"/>
                  </a:cubicBezTo>
                  <a:cubicBezTo>
                    <a:pt x="20968" y="1720"/>
                    <a:pt x="20123" y="1613"/>
                    <a:pt x="19253" y="1458"/>
                  </a:cubicBezTo>
                  <a:cubicBezTo>
                    <a:pt x="18337" y="1291"/>
                    <a:pt x="17444" y="1065"/>
                    <a:pt x="16563" y="767"/>
                  </a:cubicBezTo>
                  <a:cubicBezTo>
                    <a:pt x="15610" y="458"/>
                    <a:pt x="14634" y="220"/>
                    <a:pt x="13634" y="65"/>
                  </a:cubicBezTo>
                  <a:cubicBezTo>
                    <a:pt x="13219" y="22"/>
                    <a:pt x="12804" y="0"/>
                    <a:pt x="1239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2"/>
            <p:cNvSpPr/>
            <p:nvPr/>
          </p:nvSpPr>
          <p:spPr>
            <a:xfrm>
              <a:off x="3554600" y="2888275"/>
              <a:ext cx="170875" cy="146475"/>
            </a:xfrm>
            <a:custGeom>
              <a:avLst/>
              <a:gdLst/>
              <a:ahLst/>
              <a:cxnLst/>
              <a:rect l="l" t="t" r="r" b="b"/>
              <a:pathLst>
                <a:path w="6835" h="5859" extrusionOk="0">
                  <a:moveTo>
                    <a:pt x="6835" y="1"/>
                  </a:moveTo>
                  <a:lnTo>
                    <a:pt x="6835" y="1"/>
                  </a:lnTo>
                  <a:cubicBezTo>
                    <a:pt x="6739" y="465"/>
                    <a:pt x="6597" y="918"/>
                    <a:pt x="6430" y="1346"/>
                  </a:cubicBezTo>
                  <a:cubicBezTo>
                    <a:pt x="6001" y="2382"/>
                    <a:pt x="5275" y="3275"/>
                    <a:pt x="4358" y="3918"/>
                  </a:cubicBezTo>
                  <a:cubicBezTo>
                    <a:pt x="3394" y="4513"/>
                    <a:pt x="2382" y="5001"/>
                    <a:pt x="1322" y="5371"/>
                  </a:cubicBezTo>
                  <a:lnTo>
                    <a:pt x="358" y="5716"/>
                  </a:lnTo>
                  <a:cubicBezTo>
                    <a:pt x="227" y="5752"/>
                    <a:pt x="108" y="5799"/>
                    <a:pt x="0" y="5859"/>
                  </a:cubicBezTo>
                  <a:cubicBezTo>
                    <a:pt x="120" y="5847"/>
                    <a:pt x="250" y="5823"/>
                    <a:pt x="370" y="5775"/>
                  </a:cubicBezTo>
                  <a:cubicBezTo>
                    <a:pt x="608" y="5716"/>
                    <a:pt x="941" y="5621"/>
                    <a:pt x="1358" y="5478"/>
                  </a:cubicBezTo>
                  <a:cubicBezTo>
                    <a:pt x="2441" y="5132"/>
                    <a:pt x="3489" y="4656"/>
                    <a:pt x="4453" y="4061"/>
                  </a:cubicBezTo>
                  <a:cubicBezTo>
                    <a:pt x="5406" y="3394"/>
                    <a:pt x="6132" y="2465"/>
                    <a:pt x="6549" y="1382"/>
                  </a:cubicBezTo>
                  <a:cubicBezTo>
                    <a:pt x="6668" y="1060"/>
                    <a:pt x="6763" y="727"/>
                    <a:pt x="6811" y="382"/>
                  </a:cubicBezTo>
                  <a:cubicBezTo>
                    <a:pt x="6835" y="263"/>
                    <a:pt x="6835" y="132"/>
                    <a:pt x="683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2"/>
            <p:cNvSpPr/>
            <p:nvPr/>
          </p:nvSpPr>
          <p:spPr>
            <a:xfrm>
              <a:off x="2936675" y="2887975"/>
              <a:ext cx="250050" cy="146775"/>
            </a:xfrm>
            <a:custGeom>
              <a:avLst/>
              <a:gdLst/>
              <a:ahLst/>
              <a:cxnLst/>
              <a:rect l="l" t="t" r="r" b="b"/>
              <a:pathLst>
                <a:path w="10002" h="5871" extrusionOk="0">
                  <a:moveTo>
                    <a:pt x="10001" y="1"/>
                  </a:moveTo>
                  <a:lnTo>
                    <a:pt x="10001" y="1"/>
                  </a:lnTo>
                  <a:cubicBezTo>
                    <a:pt x="9858" y="37"/>
                    <a:pt x="9716" y="96"/>
                    <a:pt x="9573" y="156"/>
                  </a:cubicBezTo>
                  <a:cubicBezTo>
                    <a:pt x="9311" y="275"/>
                    <a:pt x="8918" y="453"/>
                    <a:pt x="8442" y="668"/>
                  </a:cubicBezTo>
                  <a:cubicBezTo>
                    <a:pt x="7477" y="1108"/>
                    <a:pt x="6156" y="1727"/>
                    <a:pt x="4751" y="2513"/>
                  </a:cubicBezTo>
                  <a:cubicBezTo>
                    <a:pt x="3536" y="3168"/>
                    <a:pt x="2381" y="3918"/>
                    <a:pt x="1286" y="4763"/>
                  </a:cubicBezTo>
                  <a:cubicBezTo>
                    <a:pt x="869" y="5085"/>
                    <a:pt x="536" y="5347"/>
                    <a:pt x="322" y="5549"/>
                  </a:cubicBezTo>
                  <a:cubicBezTo>
                    <a:pt x="202" y="5644"/>
                    <a:pt x="95" y="5752"/>
                    <a:pt x="0" y="5871"/>
                  </a:cubicBezTo>
                  <a:cubicBezTo>
                    <a:pt x="131" y="5787"/>
                    <a:pt x="250" y="5692"/>
                    <a:pt x="357" y="5585"/>
                  </a:cubicBezTo>
                  <a:cubicBezTo>
                    <a:pt x="583" y="5406"/>
                    <a:pt x="929" y="5156"/>
                    <a:pt x="1357" y="4835"/>
                  </a:cubicBezTo>
                  <a:cubicBezTo>
                    <a:pt x="2465" y="4037"/>
                    <a:pt x="3631" y="3311"/>
                    <a:pt x="4834" y="2656"/>
                  </a:cubicBezTo>
                  <a:cubicBezTo>
                    <a:pt x="6239" y="1882"/>
                    <a:pt x="7549" y="1239"/>
                    <a:pt x="8489" y="775"/>
                  </a:cubicBezTo>
                  <a:lnTo>
                    <a:pt x="9608" y="215"/>
                  </a:lnTo>
                  <a:cubicBezTo>
                    <a:pt x="9751" y="156"/>
                    <a:pt x="9882" y="84"/>
                    <a:pt x="1000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2"/>
            <p:cNvSpPr/>
            <p:nvPr/>
          </p:nvSpPr>
          <p:spPr>
            <a:xfrm>
              <a:off x="2568475" y="2892625"/>
              <a:ext cx="528350" cy="142125"/>
            </a:xfrm>
            <a:custGeom>
              <a:avLst/>
              <a:gdLst/>
              <a:ahLst/>
              <a:cxnLst/>
              <a:rect l="l" t="t" r="r" b="b"/>
              <a:pathLst>
                <a:path w="21134" h="5685" extrusionOk="0">
                  <a:moveTo>
                    <a:pt x="20413" y="1"/>
                  </a:moveTo>
                  <a:cubicBezTo>
                    <a:pt x="20356" y="1"/>
                    <a:pt x="20298" y="2"/>
                    <a:pt x="20241" y="5"/>
                  </a:cubicBezTo>
                  <a:cubicBezTo>
                    <a:pt x="19431" y="65"/>
                    <a:pt x="18645" y="279"/>
                    <a:pt x="17919" y="648"/>
                  </a:cubicBezTo>
                  <a:cubicBezTo>
                    <a:pt x="16883" y="1208"/>
                    <a:pt x="15883" y="1875"/>
                    <a:pt x="14954" y="2613"/>
                  </a:cubicBezTo>
                  <a:cubicBezTo>
                    <a:pt x="14395" y="3030"/>
                    <a:pt x="13811" y="3411"/>
                    <a:pt x="13204" y="3744"/>
                  </a:cubicBezTo>
                  <a:cubicBezTo>
                    <a:pt x="12537" y="4089"/>
                    <a:pt x="11835" y="4351"/>
                    <a:pt x="11109" y="4542"/>
                  </a:cubicBezTo>
                  <a:cubicBezTo>
                    <a:pt x="9704" y="4875"/>
                    <a:pt x="8263" y="5054"/>
                    <a:pt x="6810" y="5066"/>
                  </a:cubicBezTo>
                  <a:cubicBezTo>
                    <a:pt x="5465" y="5113"/>
                    <a:pt x="4262" y="5101"/>
                    <a:pt x="3250" y="5161"/>
                  </a:cubicBezTo>
                  <a:cubicBezTo>
                    <a:pt x="2441" y="5197"/>
                    <a:pt x="1643" y="5292"/>
                    <a:pt x="857" y="5447"/>
                  </a:cubicBezTo>
                  <a:cubicBezTo>
                    <a:pt x="572" y="5506"/>
                    <a:pt x="357" y="5566"/>
                    <a:pt x="214" y="5601"/>
                  </a:cubicBezTo>
                  <a:cubicBezTo>
                    <a:pt x="131" y="5625"/>
                    <a:pt x="60" y="5649"/>
                    <a:pt x="0" y="5685"/>
                  </a:cubicBezTo>
                  <a:cubicBezTo>
                    <a:pt x="71" y="5673"/>
                    <a:pt x="143" y="5661"/>
                    <a:pt x="226" y="5637"/>
                  </a:cubicBezTo>
                  <a:cubicBezTo>
                    <a:pt x="369" y="5601"/>
                    <a:pt x="583" y="5566"/>
                    <a:pt x="869" y="5506"/>
                  </a:cubicBezTo>
                  <a:cubicBezTo>
                    <a:pt x="1655" y="5375"/>
                    <a:pt x="2453" y="5304"/>
                    <a:pt x="3250" y="5280"/>
                  </a:cubicBezTo>
                  <a:cubicBezTo>
                    <a:pt x="4262" y="5220"/>
                    <a:pt x="5465" y="5268"/>
                    <a:pt x="6810" y="5220"/>
                  </a:cubicBezTo>
                  <a:cubicBezTo>
                    <a:pt x="8275" y="5208"/>
                    <a:pt x="9727" y="5042"/>
                    <a:pt x="11156" y="4708"/>
                  </a:cubicBezTo>
                  <a:cubicBezTo>
                    <a:pt x="11882" y="4518"/>
                    <a:pt x="12597" y="4244"/>
                    <a:pt x="13276" y="3887"/>
                  </a:cubicBezTo>
                  <a:cubicBezTo>
                    <a:pt x="13895" y="3542"/>
                    <a:pt x="14478" y="3161"/>
                    <a:pt x="15050" y="2732"/>
                  </a:cubicBezTo>
                  <a:cubicBezTo>
                    <a:pt x="15966" y="1994"/>
                    <a:pt x="16955" y="1339"/>
                    <a:pt x="17990" y="755"/>
                  </a:cubicBezTo>
                  <a:cubicBezTo>
                    <a:pt x="18693" y="386"/>
                    <a:pt x="19467" y="148"/>
                    <a:pt x="20253" y="77"/>
                  </a:cubicBezTo>
                  <a:cubicBezTo>
                    <a:pt x="20417" y="63"/>
                    <a:pt x="20562" y="58"/>
                    <a:pt x="20683" y="58"/>
                  </a:cubicBezTo>
                  <a:cubicBezTo>
                    <a:pt x="20935" y="58"/>
                    <a:pt x="21088" y="78"/>
                    <a:pt x="21125" y="78"/>
                  </a:cubicBezTo>
                  <a:cubicBezTo>
                    <a:pt x="21131" y="78"/>
                    <a:pt x="21134" y="78"/>
                    <a:pt x="21134" y="77"/>
                  </a:cubicBezTo>
                  <a:cubicBezTo>
                    <a:pt x="21050" y="41"/>
                    <a:pt x="20967" y="29"/>
                    <a:pt x="20884" y="29"/>
                  </a:cubicBezTo>
                  <a:cubicBezTo>
                    <a:pt x="20727" y="12"/>
                    <a:pt x="20570" y="1"/>
                    <a:pt x="2041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2"/>
            <p:cNvSpPr/>
            <p:nvPr/>
          </p:nvSpPr>
          <p:spPr>
            <a:xfrm>
              <a:off x="4581225" y="2883525"/>
              <a:ext cx="634325" cy="4175"/>
            </a:xfrm>
            <a:custGeom>
              <a:avLst/>
              <a:gdLst/>
              <a:ahLst/>
              <a:cxnLst/>
              <a:rect l="l" t="t" r="r" b="b"/>
              <a:pathLst>
                <a:path w="25373" h="167" extrusionOk="0">
                  <a:moveTo>
                    <a:pt x="12692" y="0"/>
                  </a:moveTo>
                  <a:cubicBezTo>
                    <a:pt x="5679" y="0"/>
                    <a:pt x="0" y="36"/>
                    <a:pt x="0" y="84"/>
                  </a:cubicBezTo>
                  <a:cubicBezTo>
                    <a:pt x="0" y="131"/>
                    <a:pt x="5691" y="167"/>
                    <a:pt x="12692" y="167"/>
                  </a:cubicBezTo>
                  <a:cubicBezTo>
                    <a:pt x="19693" y="167"/>
                    <a:pt x="25372" y="131"/>
                    <a:pt x="25372" y="84"/>
                  </a:cubicBezTo>
                  <a:cubicBezTo>
                    <a:pt x="25372" y="48"/>
                    <a:pt x="19705" y="0"/>
                    <a:pt x="12692"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2"/>
            <p:cNvSpPr/>
            <p:nvPr/>
          </p:nvSpPr>
          <p:spPr>
            <a:xfrm>
              <a:off x="4946150" y="3849125"/>
              <a:ext cx="273850" cy="311350"/>
            </a:xfrm>
            <a:custGeom>
              <a:avLst/>
              <a:gdLst/>
              <a:ahLst/>
              <a:cxnLst/>
              <a:rect l="l" t="t" r="r" b="b"/>
              <a:pathLst>
                <a:path w="10954" h="12454" extrusionOk="0">
                  <a:moveTo>
                    <a:pt x="7906" y="0"/>
                  </a:moveTo>
                  <a:lnTo>
                    <a:pt x="2596" y="1953"/>
                  </a:lnTo>
                  <a:lnTo>
                    <a:pt x="4786" y="7370"/>
                  </a:lnTo>
                  <a:cubicBezTo>
                    <a:pt x="4786" y="7370"/>
                    <a:pt x="0" y="11418"/>
                    <a:pt x="286" y="12454"/>
                  </a:cubicBezTo>
                  <a:lnTo>
                    <a:pt x="10954" y="8596"/>
                  </a:lnTo>
                  <a:lnTo>
                    <a:pt x="7906"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2"/>
            <p:cNvSpPr/>
            <p:nvPr/>
          </p:nvSpPr>
          <p:spPr>
            <a:xfrm>
              <a:off x="5133675" y="3991900"/>
              <a:ext cx="22625" cy="21850"/>
            </a:xfrm>
            <a:custGeom>
              <a:avLst/>
              <a:gdLst/>
              <a:ahLst/>
              <a:cxnLst/>
              <a:rect l="l" t="t" r="r" b="b"/>
              <a:pathLst>
                <a:path w="905" h="874" extrusionOk="0">
                  <a:moveTo>
                    <a:pt x="410" y="1"/>
                  </a:moveTo>
                  <a:cubicBezTo>
                    <a:pt x="199" y="1"/>
                    <a:pt x="0" y="245"/>
                    <a:pt x="0" y="468"/>
                  </a:cubicBezTo>
                  <a:cubicBezTo>
                    <a:pt x="35" y="699"/>
                    <a:pt x="237" y="874"/>
                    <a:pt x="477" y="874"/>
                  </a:cubicBezTo>
                  <a:cubicBezTo>
                    <a:pt x="484" y="874"/>
                    <a:pt x="492" y="874"/>
                    <a:pt x="500" y="873"/>
                  </a:cubicBezTo>
                  <a:cubicBezTo>
                    <a:pt x="738" y="838"/>
                    <a:pt x="905" y="635"/>
                    <a:pt x="881" y="397"/>
                  </a:cubicBezTo>
                  <a:cubicBezTo>
                    <a:pt x="848" y="175"/>
                    <a:pt x="670" y="15"/>
                    <a:pt x="452" y="4"/>
                  </a:cubicBezTo>
                  <a:lnTo>
                    <a:pt x="452" y="4"/>
                  </a:lnTo>
                  <a:cubicBezTo>
                    <a:pt x="438" y="2"/>
                    <a:pt x="424" y="1"/>
                    <a:pt x="41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2"/>
            <p:cNvSpPr/>
            <p:nvPr/>
          </p:nvSpPr>
          <p:spPr>
            <a:xfrm>
              <a:off x="4949425" y="4042900"/>
              <a:ext cx="270875" cy="117575"/>
            </a:xfrm>
            <a:custGeom>
              <a:avLst/>
              <a:gdLst/>
              <a:ahLst/>
              <a:cxnLst/>
              <a:rect l="l" t="t" r="r" b="b"/>
              <a:pathLst>
                <a:path w="10835" h="4703" extrusionOk="0">
                  <a:moveTo>
                    <a:pt x="10490" y="0"/>
                  </a:moveTo>
                  <a:lnTo>
                    <a:pt x="393" y="4012"/>
                  </a:lnTo>
                  <a:cubicBezTo>
                    <a:pt x="393" y="4012"/>
                    <a:pt x="0" y="4393"/>
                    <a:pt x="167" y="4703"/>
                  </a:cubicBezTo>
                  <a:lnTo>
                    <a:pt x="10835" y="845"/>
                  </a:lnTo>
                  <a:lnTo>
                    <a:pt x="104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2"/>
            <p:cNvSpPr/>
            <p:nvPr/>
          </p:nvSpPr>
          <p:spPr>
            <a:xfrm>
              <a:off x="5060025" y="4030200"/>
              <a:ext cx="31100" cy="10450"/>
            </a:xfrm>
            <a:custGeom>
              <a:avLst/>
              <a:gdLst/>
              <a:ahLst/>
              <a:cxnLst/>
              <a:rect l="l" t="t" r="r" b="b"/>
              <a:pathLst>
                <a:path w="1244" h="418" extrusionOk="0">
                  <a:moveTo>
                    <a:pt x="463" y="0"/>
                  </a:moveTo>
                  <a:cubicBezTo>
                    <a:pt x="189" y="0"/>
                    <a:pt x="0" y="103"/>
                    <a:pt x="29" y="151"/>
                  </a:cubicBezTo>
                  <a:cubicBezTo>
                    <a:pt x="53" y="198"/>
                    <a:pt x="315" y="151"/>
                    <a:pt x="636" y="210"/>
                  </a:cubicBezTo>
                  <a:cubicBezTo>
                    <a:pt x="918" y="265"/>
                    <a:pt x="1121" y="417"/>
                    <a:pt x="1191" y="417"/>
                  </a:cubicBezTo>
                  <a:cubicBezTo>
                    <a:pt x="1198" y="417"/>
                    <a:pt x="1204" y="416"/>
                    <a:pt x="1208" y="413"/>
                  </a:cubicBezTo>
                  <a:cubicBezTo>
                    <a:pt x="1244" y="377"/>
                    <a:pt x="1065" y="91"/>
                    <a:pt x="672" y="20"/>
                  </a:cubicBezTo>
                  <a:cubicBezTo>
                    <a:pt x="599" y="6"/>
                    <a:pt x="529" y="0"/>
                    <a:pt x="46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2"/>
            <p:cNvSpPr/>
            <p:nvPr/>
          </p:nvSpPr>
          <p:spPr>
            <a:xfrm>
              <a:off x="5036600" y="4053725"/>
              <a:ext cx="25650" cy="15725"/>
            </a:xfrm>
            <a:custGeom>
              <a:avLst/>
              <a:gdLst/>
              <a:ahLst/>
              <a:cxnLst/>
              <a:rect l="l" t="t" r="r" b="b"/>
              <a:pathLst>
                <a:path w="1026" h="629" extrusionOk="0">
                  <a:moveTo>
                    <a:pt x="228" y="1"/>
                  </a:moveTo>
                  <a:cubicBezTo>
                    <a:pt x="91" y="1"/>
                    <a:pt x="1" y="41"/>
                    <a:pt x="14" y="67"/>
                  </a:cubicBezTo>
                  <a:cubicBezTo>
                    <a:pt x="14" y="115"/>
                    <a:pt x="276" y="127"/>
                    <a:pt x="526" y="281"/>
                  </a:cubicBezTo>
                  <a:cubicBezTo>
                    <a:pt x="774" y="428"/>
                    <a:pt x="905" y="629"/>
                    <a:pt x="968" y="629"/>
                  </a:cubicBezTo>
                  <a:cubicBezTo>
                    <a:pt x="972" y="629"/>
                    <a:pt x="975" y="628"/>
                    <a:pt x="978" y="627"/>
                  </a:cubicBezTo>
                  <a:cubicBezTo>
                    <a:pt x="1026" y="615"/>
                    <a:pt x="954" y="305"/>
                    <a:pt x="633" y="115"/>
                  </a:cubicBezTo>
                  <a:cubicBezTo>
                    <a:pt x="487" y="28"/>
                    <a:pt x="341" y="1"/>
                    <a:pt x="22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2"/>
            <p:cNvSpPr/>
            <p:nvPr/>
          </p:nvSpPr>
          <p:spPr>
            <a:xfrm>
              <a:off x="5014600" y="4075425"/>
              <a:ext cx="19675" cy="19025"/>
            </a:xfrm>
            <a:custGeom>
              <a:avLst/>
              <a:gdLst/>
              <a:ahLst/>
              <a:cxnLst/>
              <a:rect l="l" t="t" r="r" b="b"/>
              <a:pathLst>
                <a:path w="787" h="761" extrusionOk="0">
                  <a:moveTo>
                    <a:pt x="61" y="0"/>
                  </a:moveTo>
                  <a:cubicBezTo>
                    <a:pt x="26" y="0"/>
                    <a:pt x="4" y="8"/>
                    <a:pt x="1" y="21"/>
                  </a:cubicBezTo>
                  <a:cubicBezTo>
                    <a:pt x="1" y="80"/>
                    <a:pt x="203" y="175"/>
                    <a:pt x="394" y="366"/>
                  </a:cubicBezTo>
                  <a:cubicBezTo>
                    <a:pt x="574" y="558"/>
                    <a:pt x="680" y="761"/>
                    <a:pt x="731" y="761"/>
                  </a:cubicBezTo>
                  <a:cubicBezTo>
                    <a:pt x="734" y="761"/>
                    <a:pt x="736" y="760"/>
                    <a:pt x="739" y="759"/>
                  </a:cubicBezTo>
                  <a:cubicBezTo>
                    <a:pt x="786" y="759"/>
                    <a:pt x="763" y="473"/>
                    <a:pt x="536" y="235"/>
                  </a:cubicBezTo>
                  <a:cubicBezTo>
                    <a:pt x="361" y="60"/>
                    <a:pt x="160" y="0"/>
                    <a:pt x="6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2"/>
            <p:cNvSpPr/>
            <p:nvPr/>
          </p:nvSpPr>
          <p:spPr>
            <a:xfrm>
              <a:off x="5050625" y="3990850"/>
              <a:ext cx="29400" cy="11125"/>
            </a:xfrm>
            <a:custGeom>
              <a:avLst/>
              <a:gdLst/>
              <a:ahLst/>
              <a:cxnLst/>
              <a:rect l="l" t="t" r="r" b="b"/>
              <a:pathLst>
                <a:path w="1176" h="445" extrusionOk="0">
                  <a:moveTo>
                    <a:pt x="839" y="0"/>
                  </a:moveTo>
                  <a:cubicBezTo>
                    <a:pt x="747" y="0"/>
                    <a:pt x="639" y="13"/>
                    <a:pt x="524" y="46"/>
                  </a:cubicBezTo>
                  <a:cubicBezTo>
                    <a:pt x="155" y="153"/>
                    <a:pt x="0" y="391"/>
                    <a:pt x="36" y="439"/>
                  </a:cubicBezTo>
                  <a:cubicBezTo>
                    <a:pt x="41" y="443"/>
                    <a:pt x="47" y="444"/>
                    <a:pt x="55" y="444"/>
                  </a:cubicBezTo>
                  <a:cubicBezTo>
                    <a:pt x="125" y="444"/>
                    <a:pt x="317" y="312"/>
                    <a:pt x="596" y="237"/>
                  </a:cubicBezTo>
                  <a:cubicBezTo>
                    <a:pt x="893" y="141"/>
                    <a:pt x="1155" y="153"/>
                    <a:pt x="1167" y="94"/>
                  </a:cubicBezTo>
                  <a:cubicBezTo>
                    <a:pt x="1175" y="61"/>
                    <a:pt x="1043" y="0"/>
                    <a:pt x="83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2"/>
            <p:cNvSpPr/>
            <p:nvPr/>
          </p:nvSpPr>
          <p:spPr>
            <a:xfrm>
              <a:off x="5041100" y="3939700"/>
              <a:ext cx="36025" cy="35050"/>
            </a:xfrm>
            <a:custGeom>
              <a:avLst/>
              <a:gdLst/>
              <a:ahLst/>
              <a:cxnLst/>
              <a:rect l="l" t="t" r="r" b="b"/>
              <a:pathLst>
                <a:path w="1441" h="1402" extrusionOk="0">
                  <a:moveTo>
                    <a:pt x="1145" y="189"/>
                  </a:moveTo>
                  <a:cubicBezTo>
                    <a:pt x="1168" y="189"/>
                    <a:pt x="1188" y="196"/>
                    <a:pt x="1203" y="211"/>
                  </a:cubicBezTo>
                  <a:cubicBezTo>
                    <a:pt x="1250" y="247"/>
                    <a:pt x="1227" y="235"/>
                    <a:pt x="1203" y="270"/>
                  </a:cubicBezTo>
                  <a:cubicBezTo>
                    <a:pt x="1179" y="318"/>
                    <a:pt x="1155" y="366"/>
                    <a:pt x="1119" y="401"/>
                  </a:cubicBezTo>
                  <a:cubicBezTo>
                    <a:pt x="1048" y="497"/>
                    <a:pt x="977" y="592"/>
                    <a:pt x="893" y="675"/>
                  </a:cubicBezTo>
                  <a:cubicBezTo>
                    <a:pt x="762" y="806"/>
                    <a:pt x="607" y="937"/>
                    <a:pt x="453" y="1056"/>
                  </a:cubicBezTo>
                  <a:cubicBezTo>
                    <a:pt x="336" y="1128"/>
                    <a:pt x="218" y="1200"/>
                    <a:pt x="106" y="1283"/>
                  </a:cubicBezTo>
                  <a:lnTo>
                    <a:pt x="106" y="1283"/>
                  </a:lnTo>
                  <a:cubicBezTo>
                    <a:pt x="150" y="1197"/>
                    <a:pt x="214" y="1072"/>
                    <a:pt x="310" y="925"/>
                  </a:cubicBezTo>
                  <a:cubicBezTo>
                    <a:pt x="417" y="759"/>
                    <a:pt x="548" y="604"/>
                    <a:pt x="691" y="485"/>
                  </a:cubicBezTo>
                  <a:cubicBezTo>
                    <a:pt x="774" y="401"/>
                    <a:pt x="858" y="330"/>
                    <a:pt x="953" y="270"/>
                  </a:cubicBezTo>
                  <a:cubicBezTo>
                    <a:pt x="1026" y="221"/>
                    <a:pt x="1094" y="189"/>
                    <a:pt x="1145" y="189"/>
                  </a:cubicBezTo>
                  <a:close/>
                  <a:moveTo>
                    <a:pt x="1155" y="0"/>
                  </a:moveTo>
                  <a:cubicBezTo>
                    <a:pt x="1119" y="0"/>
                    <a:pt x="1084" y="7"/>
                    <a:pt x="1048" y="20"/>
                  </a:cubicBezTo>
                  <a:cubicBezTo>
                    <a:pt x="977" y="44"/>
                    <a:pt x="917" y="68"/>
                    <a:pt x="858" y="116"/>
                  </a:cubicBezTo>
                  <a:cubicBezTo>
                    <a:pt x="750" y="187"/>
                    <a:pt x="655" y="259"/>
                    <a:pt x="572" y="354"/>
                  </a:cubicBezTo>
                  <a:cubicBezTo>
                    <a:pt x="417" y="497"/>
                    <a:pt x="286" y="663"/>
                    <a:pt x="191" y="854"/>
                  </a:cubicBezTo>
                  <a:cubicBezTo>
                    <a:pt x="95" y="992"/>
                    <a:pt x="37" y="1159"/>
                    <a:pt x="35" y="1338"/>
                  </a:cubicBezTo>
                  <a:lnTo>
                    <a:pt x="35" y="1338"/>
                  </a:lnTo>
                  <a:cubicBezTo>
                    <a:pt x="23" y="1347"/>
                    <a:pt x="12" y="1356"/>
                    <a:pt x="0" y="1366"/>
                  </a:cubicBezTo>
                  <a:cubicBezTo>
                    <a:pt x="12" y="1365"/>
                    <a:pt x="23" y="1364"/>
                    <a:pt x="35" y="1363"/>
                  </a:cubicBezTo>
                  <a:lnTo>
                    <a:pt x="35" y="1363"/>
                  </a:lnTo>
                  <a:cubicBezTo>
                    <a:pt x="35" y="1376"/>
                    <a:pt x="35" y="1389"/>
                    <a:pt x="36" y="1402"/>
                  </a:cubicBezTo>
                  <a:cubicBezTo>
                    <a:pt x="42" y="1402"/>
                    <a:pt x="52" y="1387"/>
                    <a:pt x="67" y="1359"/>
                  </a:cubicBezTo>
                  <a:lnTo>
                    <a:pt x="67" y="1359"/>
                  </a:lnTo>
                  <a:cubicBezTo>
                    <a:pt x="235" y="1336"/>
                    <a:pt x="399" y="1269"/>
                    <a:pt x="536" y="1163"/>
                  </a:cubicBezTo>
                  <a:cubicBezTo>
                    <a:pt x="715" y="1068"/>
                    <a:pt x="881" y="937"/>
                    <a:pt x="1036" y="794"/>
                  </a:cubicBezTo>
                  <a:cubicBezTo>
                    <a:pt x="1119" y="711"/>
                    <a:pt x="1203" y="616"/>
                    <a:pt x="1274" y="520"/>
                  </a:cubicBezTo>
                  <a:cubicBezTo>
                    <a:pt x="1322" y="461"/>
                    <a:pt x="1369" y="401"/>
                    <a:pt x="1393" y="342"/>
                  </a:cubicBezTo>
                  <a:cubicBezTo>
                    <a:pt x="1441" y="235"/>
                    <a:pt x="1405" y="116"/>
                    <a:pt x="1322" y="56"/>
                  </a:cubicBezTo>
                  <a:cubicBezTo>
                    <a:pt x="1270" y="19"/>
                    <a:pt x="1213" y="0"/>
                    <a:pt x="115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2"/>
            <p:cNvSpPr/>
            <p:nvPr/>
          </p:nvSpPr>
          <p:spPr>
            <a:xfrm>
              <a:off x="5013400" y="3936175"/>
              <a:ext cx="31300" cy="38875"/>
            </a:xfrm>
            <a:custGeom>
              <a:avLst/>
              <a:gdLst/>
              <a:ahLst/>
              <a:cxnLst/>
              <a:rect l="l" t="t" r="r" b="b"/>
              <a:pathLst>
                <a:path w="1252" h="1555" extrusionOk="0">
                  <a:moveTo>
                    <a:pt x="262" y="1"/>
                  </a:moveTo>
                  <a:cubicBezTo>
                    <a:pt x="234" y="1"/>
                    <a:pt x="207" y="3"/>
                    <a:pt x="180" y="7"/>
                  </a:cubicBezTo>
                  <a:cubicBezTo>
                    <a:pt x="84" y="42"/>
                    <a:pt x="25" y="138"/>
                    <a:pt x="13" y="245"/>
                  </a:cubicBezTo>
                  <a:cubicBezTo>
                    <a:pt x="1" y="316"/>
                    <a:pt x="1" y="388"/>
                    <a:pt x="13" y="459"/>
                  </a:cubicBezTo>
                  <a:cubicBezTo>
                    <a:pt x="37" y="578"/>
                    <a:pt x="84" y="697"/>
                    <a:pt x="144" y="816"/>
                  </a:cubicBezTo>
                  <a:cubicBezTo>
                    <a:pt x="251" y="1007"/>
                    <a:pt x="394" y="1162"/>
                    <a:pt x="572" y="1281"/>
                  </a:cubicBezTo>
                  <a:cubicBezTo>
                    <a:pt x="801" y="1424"/>
                    <a:pt x="981" y="1460"/>
                    <a:pt x="1067" y="1460"/>
                  </a:cubicBezTo>
                  <a:cubicBezTo>
                    <a:pt x="1101" y="1460"/>
                    <a:pt x="1120" y="1454"/>
                    <a:pt x="1120" y="1447"/>
                  </a:cubicBezTo>
                  <a:cubicBezTo>
                    <a:pt x="953" y="1364"/>
                    <a:pt x="799" y="1281"/>
                    <a:pt x="656" y="1173"/>
                  </a:cubicBezTo>
                  <a:cubicBezTo>
                    <a:pt x="501" y="1054"/>
                    <a:pt x="382" y="900"/>
                    <a:pt x="299" y="733"/>
                  </a:cubicBezTo>
                  <a:cubicBezTo>
                    <a:pt x="251" y="638"/>
                    <a:pt x="215" y="519"/>
                    <a:pt x="203" y="411"/>
                  </a:cubicBezTo>
                  <a:cubicBezTo>
                    <a:pt x="168" y="292"/>
                    <a:pt x="203" y="185"/>
                    <a:pt x="227" y="185"/>
                  </a:cubicBezTo>
                  <a:cubicBezTo>
                    <a:pt x="322" y="185"/>
                    <a:pt x="418" y="221"/>
                    <a:pt x="477" y="292"/>
                  </a:cubicBezTo>
                  <a:cubicBezTo>
                    <a:pt x="572" y="364"/>
                    <a:pt x="644" y="447"/>
                    <a:pt x="715" y="530"/>
                  </a:cubicBezTo>
                  <a:cubicBezTo>
                    <a:pt x="834" y="685"/>
                    <a:pt x="942" y="852"/>
                    <a:pt x="1013" y="1031"/>
                  </a:cubicBezTo>
                  <a:cubicBezTo>
                    <a:pt x="1156" y="1340"/>
                    <a:pt x="1168" y="1554"/>
                    <a:pt x="1204" y="1554"/>
                  </a:cubicBezTo>
                  <a:cubicBezTo>
                    <a:pt x="1251" y="1364"/>
                    <a:pt x="1239" y="1173"/>
                    <a:pt x="1156" y="983"/>
                  </a:cubicBezTo>
                  <a:cubicBezTo>
                    <a:pt x="1096" y="792"/>
                    <a:pt x="1001" y="602"/>
                    <a:pt x="870" y="435"/>
                  </a:cubicBezTo>
                  <a:cubicBezTo>
                    <a:pt x="799" y="328"/>
                    <a:pt x="715" y="233"/>
                    <a:pt x="620" y="161"/>
                  </a:cubicBezTo>
                  <a:cubicBezTo>
                    <a:pt x="531" y="52"/>
                    <a:pt x="399" y="1"/>
                    <a:pt x="26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2"/>
            <p:cNvSpPr/>
            <p:nvPr/>
          </p:nvSpPr>
          <p:spPr>
            <a:xfrm>
              <a:off x="5197075" y="3825000"/>
              <a:ext cx="274150" cy="310775"/>
            </a:xfrm>
            <a:custGeom>
              <a:avLst/>
              <a:gdLst/>
              <a:ahLst/>
              <a:cxnLst/>
              <a:rect l="l" t="t" r="r" b="b"/>
              <a:pathLst>
                <a:path w="10966" h="12431" extrusionOk="0">
                  <a:moveTo>
                    <a:pt x="7918" y="1"/>
                  </a:moveTo>
                  <a:lnTo>
                    <a:pt x="2596" y="1929"/>
                  </a:lnTo>
                  <a:lnTo>
                    <a:pt x="4775" y="7347"/>
                  </a:lnTo>
                  <a:cubicBezTo>
                    <a:pt x="4775" y="7347"/>
                    <a:pt x="0" y="11395"/>
                    <a:pt x="298" y="12431"/>
                  </a:cubicBezTo>
                  <a:lnTo>
                    <a:pt x="10966" y="8573"/>
                  </a:lnTo>
                  <a:lnTo>
                    <a:pt x="7918"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2"/>
            <p:cNvSpPr/>
            <p:nvPr/>
          </p:nvSpPr>
          <p:spPr>
            <a:xfrm>
              <a:off x="5384600" y="3967200"/>
              <a:ext cx="22625" cy="21850"/>
            </a:xfrm>
            <a:custGeom>
              <a:avLst/>
              <a:gdLst/>
              <a:ahLst/>
              <a:cxnLst/>
              <a:rect l="l" t="t" r="r" b="b"/>
              <a:pathLst>
                <a:path w="905" h="874" extrusionOk="0">
                  <a:moveTo>
                    <a:pt x="410" y="1"/>
                  </a:moveTo>
                  <a:cubicBezTo>
                    <a:pt x="199" y="1"/>
                    <a:pt x="0" y="244"/>
                    <a:pt x="0" y="456"/>
                  </a:cubicBezTo>
                  <a:cubicBezTo>
                    <a:pt x="35" y="698"/>
                    <a:pt x="237" y="874"/>
                    <a:pt x="477" y="874"/>
                  </a:cubicBezTo>
                  <a:cubicBezTo>
                    <a:pt x="484" y="874"/>
                    <a:pt x="492" y="873"/>
                    <a:pt x="500" y="873"/>
                  </a:cubicBezTo>
                  <a:cubicBezTo>
                    <a:pt x="738" y="837"/>
                    <a:pt x="905" y="623"/>
                    <a:pt x="893" y="385"/>
                  </a:cubicBezTo>
                  <a:cubicBezTo>
                    <a:pt x="849" y="174"/>
                    <a:pt x="670" y="15"/>
                    <a:pt x="452" y="4"/>
                  </a:cubicBezTo>
                  <a:lnTo>
                    <a:pt x="452" y="4"/>
                  </a:lnTo>
                  <a:cubicBezTo>
                    <a:pt x="438" y="2"/>
                    <a:pt x="424" y="1"/>
                    <a:pt x="41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2"/>
            <p:cNvSpPr/>
            <p:nvPr/>
          </p:nvSpPr>
          <p:spPr>
            <a:xfrm>
              <a:off x="5200650" y="4017875"/>
              <a:ext cx="270575" cy="117900"/>
            </a:xfrm>
            <a:custGeom>
              <a:avLst/>
              <a:gdLst/>
              <a:ahLst/>
              <a:cxnLst/>
              <a:rect l="l" t="t" r="r" b="b"/>
              <a:pathLst>
                <a:path w="10823" h="4716" extrusionOk="0">
                  <a:moveTo>
                    <a:pt x="10489" y="1"/>
                  </a:moveTo>
                  <a:lnTo>
                    <a:pt x="393" y="4025"/>
                  </a:lnTo>
                  <a:cubicBezTo>
                    <a:pt x="393" y="4025"/>
                    <a:pt x="0" y="4394"/>
                    <a:pt x="167" y="4716"/>
                  </a:cubicBezTo>
                  <a:lnTo>
                    <a:pt x="10823" y="858"/>
                  </a:lnTo>
                  <a:lnTo>
                    <a:pt x="104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2"/>
            <p:cNvSpPr/>
            <p:nvPr/>
          </p:nvSpPr>
          <p:spPr>
            <a:xfrm>
              <a:off x="5310925" y="4005225"/>
              <a:ext cx="31125" cy="10200"/>
            </a:xfrm>
            <a:custGeom>
              <a:avLst/>
              <a:gdLst/>
              <a:ahLst/>
              <a:cxnLst/>
              <a:rect l="l" t="t" r="r" b="b"/>
              <a:pathLst>
                <a:path w="1245" h="408" extrusionOk="0">
                  <a:moveTo>
                    <a:pt x="474" y="0"/>
                  </a:moveTo>
                  <a:cubicBezTo>
                    <a:pt x="194" y="0"/>
                    <a:pt x="1" y="111"/>
                    <a:pt x="30" y="150"/>
                  </a:cubicBezTo>
                  <a:cubicBezTo>
                    <a:pt x="37" y="164"/>
                    <a:pt x="65" y="168"/>
                    <a:pt x="110" y="168"/>
                  </a:cubicBezTo>
                  <a:cubicBezTo>
                    <a:pt x="157" y="168"/>
                    <a:pt x="222" y="163"/>
                    <a:pt x="300" y="163"/>
                  </a:cubicBezTo>
                  <a:cubicBezTo>
                    <a:pt x="397" y="163"/>
                    <a:pt x="513" y="170"/>
                    <a:pt x="637" y="197"/>
                  </a:cubicBezTo>
                  <a:cubicBezTo>
                    <a:pt x="922" y="261"/>
                    <a:pt x="1122" y="408"/>
                    <a:pt x="1189" y="408"/>
                  </a:cubicBezTo>
                  <a:cubicBezTo>
                    <a:pt x="1198" y="408"/>
                    <a:pt x="1205" y="405"/>
                    <a:pt x="1209" y="400"/>
                  </a:cubicBezTo>
                  <a:cubicBezTo>
                    <a:pt x="1244" y="364"/>
                    <a:pt x="1066" y="78"/>
                    <a:pt x="673" y="19"/>
                  </a:cubicBezTo>
                  <a:cubicBezTo>
                    <a:pt x="603" y="6"/>
                    <a:pt x="537" y="0"/>
                    <a:pt x="47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2"/>
            <p:cNvSpPr/>
            <p:nvPr/>
          </p:nvSpPr>
          <p:spPr>
            <a:xfrm>
              <a:off x="5287700" y="4028925"/>
              <a:ext cx="25475" cy="15825"/>
            </a:xfrm>
            <a:custGeom>
              <a:avLst/>
              <a:gdLst/>
              <a:ahLst/>
              <a:cxnLst/>
              <a:rect l="l" t="t" r="r" b="b"/>
              <a:pathLst>
                <a:path w="1019" h="633" extrusionOk="0">
                  <a:moveTo>
                    <a:pt x="216" y="0"/>
                  </a:moveTo>
                  <a:cubicBezTo>
                    <a:pt x="86" y="0"/>
                    <a:pt x="0" y="39"/>
                    <a:pt x="7" y="71"/>
                  </a:cubicBezTo>
                  <a:cubicBezTo>
                    <a:pt x="7" y="119"/>
                    <a:pt x="268" y="130"/>
                    <a:pt x="530" y="285"/>
                  </a:cubicBezTo>
                  <a:cubicBezTo>
                    <a:pt x="768" y="432"/>
                    <a:pt x="908" y="632"/>
                    <a:pt x="963" y="632"/>
                  </a:cubicBezTo>
                  <a:cubicBezTo>
                    <a:pt x="966" y="632"/>
                    <a:pt x="968" y="632"/>
                    <a:pt x="971" y="630"/>
                  </a:cubicBezTo>
                  <a:cubicBezTo>
                    <a:pt x="1019" y="607"/>
                    <a:pt x="947" y="309"/>
                    <a:pt x="626" y="119"/>
                  </a:cubicBezTo>
                  <a:cubicBezTo>
                    <a:pt x="476" y="30"/>
                    <a:pt x="329" y="0"/>
                    <a:pt x="21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2"/>
            <p:cNvSpPr/>
            <p:nvPr/>
          </p:nvSpPr>
          <p:spPr>
            <a:xfrm>
              <a:off x="5265525" y="4050725"/>
              <a:ext cx="19975" cy="19000"/>
            </a:xfrm>
            <a:custGeom>
              <a:avLst/>
              <a:gdLst/>
              <a:ahLst/>
              <a:cxnLst/>
              <a:rect l="l" t="t" r="r" b="b"/>
              <a:pathLst>
                <a:path w="799" h="760" extrusionOk="0">
                  <a:moveTo>
                    <a:pt x="66" y="0"/>
                  </a:moveTo>
                  <a:cubicBezTo>
                    <a:pt x="32" y="0"/>
                    <a:pt x="12" y="8"/>
                    <a:pt x="12" y="20"/>
                  </a:cubicBezTo>
                  <a:cubicBezTo>
                    <a:pt x="1" y="68"/>
                    <a:pt x="203" y="175"/>
                    <a:pt x="393" y="366"/>
                  </a:cubicBezTo>
                  <a:cubicBezTo>
                    <a:pt x="579" y="562"/>
                    <a:pt x="685" y="759"/>
                    <a:pt x="735" y="759"/>
                  </a:cubicBezTo>
                  <a:cubicBezTo>
                    <a:pt x="736" y="759"/>
                    <a:pt x="737" y="759"/>
                    <a:pt x="739" y="759"/>
                  </a:cubicBezTo>
                  <a:cubicBezTo>
                    <a:pt x="798" y="759"/>
                    <a:pt x="774" y="473"/>
                    <a:pt x="536" y="235"/>
                  </a:cubicBezTo>
                  <a:cubicBezTo>
                    <a:pt x="361" y="59"/>
                    <a:pt x="160" y="0"/>
                    <a:pt x="6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2"/>
            <p:cNvSpPr/>
            <p:nvPr/>
          </p:nvSpPr>
          <p:spPr>
            <a:xfrm>
              <a:off x="5301550" y="3965550"/>
              <a:ext cx="29400" cy="11200"/>
            </a:xfrm>
            <a:custGeom>
              <a:avLst/>
              <a:gdLst/>
              <a:ahLst/>
              <a:cxnLst/>
              <a:rect l="l" t="t" r="r" b="b"/>
              <a:pathLst>
                <a:path w="1176" h="448" extrusionOk="0">
                  <a:moveTo>
                    <a:pt x="835" y="0"/>
                  </a:moveTo>
                  <a:cubicBezTo>
                    <a:pt x="744" y="0"/>
                    <a:pt x="638" y="13"/>
                    <a:pt x="524" y="46"/>
                  </a:cubicBezTo>
                  <a:cubicBezTo>
                    <a:pt x="167" y="153"/>
                    <a:pt x="0" y="403"/>
                    <a:pt x="48" y="439"/>
                  </a:cubicBezTo>
                  <a:cubicBezTo>
                    <a:pt x="52" y="445"/>
                    <a:pt x="59" y="447"/>
                    <a:pt x="69" y="447"/>
                  </a:cubicBezTo>
                  <a:cubicBezTo>
                    <a:pt x="137" y="447"/>
                    <a:pt x="334" y="310"/>
                    <a:pt x="596" y="237"/>
                  </a:cubicBezTo>
                  <a:cubicBezTo>
                    <a:pt x="893" y="153"/>
                    <a:pt x="1167" y="165"/>
                    <a:pt x="1167" y="106"/>
                  </a:cubicBezTo>
                  <a:cubicBezTo>
                    <a:pt x="1175" y="64"/>
                    <a:pt x="1041" y="0"/>
                    <a:pt x="83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2"/>
            <p:cNvSpPr/>
            <p:nvPr/>
          </p:nvSpPr>
          <p:spPr>
            <a:xfrm>
              <a:off x="5292025" y="3914900"/>
              <a:ext cx="36025" cy="34850"/>
            </a:xfrm>
            <a:custGeom>
              <a:avLst/>
              <a:gdLst/>
              <a:ahLst/>
              <a:cxnLst/>
              <a:rect l="l" t="t" r="r" b="b"/>
              <a:pathLst>
                <a:path w="1441" h="1394" extrusionOk="0">
                  <a:moveTo>
                    <a:pt x="1155" y="189"/>
                  </a:moveTo>
                  <a:cubicBezTo>
                    <a:pt x="1174" y="189"/>
                    <a:pt x="1190" y="193"/>
                    <a:pt x="1203" y="203"/>
                  </a:cubicBezTo>
                  <a:cubicBezTo>
                    <a:pt x="1262" y="250"/>
                    <a:pt x="1227" y="227"/>
                    <a:pt x="1203" y="274"/>
                  </a:cubicBezTo>
                  <a:cubicBezTo>
                    <a:pt x="1191" y="322"/>
                    <a:pt x="1155" y="369"/>
                    <a:pt x="1119" y="405"/>
                  </a:cubicBezTo>
                  <a:cubicBezTo>
                    <a:pt x="1048" y="500"/>
                    <a:pt x="977" y="584"/>
                    <a:pt x="905" y="667"/>
                  </a:cubicBezTo>
                  <a:cubicBezTo>
                    <a:pt x="762" y="810"/>
                    <a:pt x="619" y="941"/>
                    <a:pt x="453" y="1060"/>
                  </a:cubicBezTo>
                  <a:cubicBezTo>
                    <a:pt x="338" y="1122"/>
                    <a:pt x="223" y="1197"/>
                    <a:pt x="113" y="1275"/>
                  </a:cubicBezTo>
                  <a:lnTo>
                    <a:pt x="113" y="1275"/>
                  </a:lnTo>
                  <a:cubicBezTo>
                    <a:pt x="155" y="1191"/>
                    <a:pt x="216" y="1067"/>
                    <a:pt x="310" y="917"/>
                  </a:cubicBezTo>
                  <a:cubicBezTo>
                    <a:pt x="417" y="750"/>
                    <a:pt x="548" y="608"/>
                    <a:pt x="691" y="477"/>
                  </a:cubicBezTo>
                  <a:cubicBezTo>
                    <a:pt x="774" y="405"/>
                    <a:pt x="869" y="334"/>
                    <a:pt x="965" y="274"/>
                  </a:cubicBezTo>
                  <a:cubicBezTo>
                    <a:pt x="1034" y="222"/>
                    <a:pt x="1104" y="189"/>
                    <a:pt x="1155" y="189"/>
                  </a:cubicBezTo>
                  <a:close/>
                  <a:moveTo>
                    <a:pt x="1143" y="0"/>
                  </a:moveTo>
                  <a:cubicBezTo>
                    <a:pt x="1111" y="0"/>
                    <a:pt x="1080" y="4"/>
                    <a:pt x="1048" y="12"/>
                  </a:cubicBezTo>
                  <a:cubicBezTo>
                    <a:pt x="988" y="36"/>
                    <a:pt x="917" y="72"/>
                    <a:pt x="857" y="119"/>
                  </a:cubicBezTo>
                  <a:cubicBezTo>
                    <a:pt x="762" y="179"/>
                    <a:pt x="655" y="262"/>
                    <a:pt x="572" y="346"/>
                  </a:cubicBezTo>
                  <a:cubicBezTo>
                    <a:pt x="417" y="500"/>
                    <a:pt x="286" y="667"/>
                    <a:pt x="191" y="846"/>
                  </a:cubicBezTo>
                  <a:cubicBezTo>
                    <a:pt x="96" y="994"/>
                    <a:pt x="47" y="1161"/>
                    <a:pt x="38" y="1330"/>
                  </a:cubicBezTo>
                  <a:lnTo>
                    <a:pt x="38" y="1330"/>
                  </a:lnTo>
                  <a:cubicBezTo>
                    <a:pt x="25" y="1339"/>
                    <a:pt x="13" y="1348"/>
                    <a:pt x="0" y="1358"/>
                  </a:cubicBezTo>
                  <a:cubicBezTo>
                    <a:pt x="12" y="1357"/>
                    <a:pt x="24" y="1356"/>
                    <a:pt x="37" y="1355"/>
                  </a:cubicBezTo>
                  <a:lnTo>
                    <a:pt x="37" y="1355"/>
                  </a:lnTo>
                  <a:cubicBezTo>
                    <a:pt x="36" y="1368"/>
                    <a:pt x="36" y="1381"/>
                    <a:pt x="36" y="1393"/>
                  </a:cubicBezTo>
                  <a:cubicBezTo>
                    <a:pt x="46" y="1393"/>
                    <a:pt x="58" y="1378"/>
                    <a:pt x="74" y="1351"/>
                  </a:cubicBezTo>
                  <a:lnTo>
                    <a:pt x="74" y="1351"/>
                  </a:lnTo>
                  <a:cubicBezTo>
                    <a:pt x="239" y="1329"/>
                    <a:pt x="401" y="1271"/>
                    <a:pt x="536" y="1167"/>
                  </a:cubicBezTo>
                  <a:cubicBezTo>
                    <a:pt x="715" y="1060"/>
                    <a:pt x="881" y="941"/>
                    <a:pt x="1036" y="798"/>
                  </a:cubicBezTo>
                  <a:cubicBezTo>
                    <a:pt x="1119" y="703"/>
                    <a:pt x="1203" y="619"/>
                    <a:pt x="1286" y="524"/>
                  </a:cubicBezTo>
                  <a:cubicBezTo>
                    <a:pt x="1334" y="465"/>
                    <a:pt x="1369" y="405"/>
                    <a:pt x="1393" y="334"/>
                  </a:cubicBezTo>
                  <a:cubicBezTo>
                    <a:pt x="1441" y="238"/>
                    <a:pt x="1405" y="119"/>
                    <a:pt x="1322" y="48"/>
                  </a:cubicBezTo>
                  <a:cubicBezTo>
                    <a:pt x="1266" y="16"/>
                    <a:pt x="1205" y="0"/>
                    <a:pt x="114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2"/>
            <p:cNvSpPr/>
            <p:nvPr/>
          </p:nvSpPr>
          <p:spPr>
            <a:xfrm>
              <a:off x="5264325" y="3911375"/>
              <a:ext cx="31300" cy="38975"/>
            </a:xfrm>
            <a:custGeom>
              <a:avLst/>
              <a:gdLst/>
              <a:ahLst/>
              <a:cxnLst/>
              <a:rect l="l" t="t" r="r" b="b"/>
              <a:pathLst>
                <a:path w="1252" h="1559" extrusionOk="0">
                  <a:moveTo>
                    <a:pt x="276" y="0"/>
                  </a:moveTo>
                  <a:cubicBezTo>
                    <a:pt x="244" y="0"/>
                    <a:pt x="212" y="3"/>
                    <a:pt x="180" y="10"/>
                  </a:cubicBezTo>
                  <a:cubicBezTo>
                    <a:pt x="84" y="46"/>
                    <a:pt x="25" y="129"/>
                    <a:pt x="13" y="237"/>
                  </a:cubicBezTo>
                  <a:cubicBezTo>
                    <a:pt x="1" y="308"/>
                    <a:pt x="1" y="379"/>
                    <a:pt x="13" y="451"/>
                  </a:cubicBezTo>
                  <a:cubicBezTo>
                    <a:pt x="37" y="582"/>
                    <a:pt x="84" y="701"/>
                    <a:pt x="144" y="808"/>
                  </a:cubicBezTo>
                  <a:cubicBezTo>
                    <a:pt x="251" y="999"/>
                    <a:pt x="394" y="1165"/>
                    <a:pt x="572" y="1284"/>
                  </a:cubicBezTo>
                  <a:cubicBezTo>
                    <a:pt x="804" y="1430"/>
                    <a:pt x="986" y="1459"/>
                    <a:pt x="1070" y="1459"/>
                  </a:cubicBezTo>
                  <a:cubicBezTo>
                    <a:pt x="1103" y="1459"/>
                    <a:pt x="1120" y="1454"/>
                    <a:pt x="1120" y="1451"/>
                  </a:cubicBezTo>
                  <a:cubicBezTo>
                    <a:pt x="953" y="1368"/>
                    <a:pt x="799" y="1272"/>
                    <a:pt x="656" y="1177"/>
                  </a:cubicBezTo>
                  <a:cubicBezTo>
                    <a:pt x="513" y="1058"/>
                    <a:pt x="394" y="903"/>
                    <a:pt x="299" y="737"/>
                  </a:cubicBezTo>
                  <a:cubicBezTo>
                    <a:pt x="251" y="630"/>
                    <a:pt x="215" y="522"/>
                    <a:pt x="203" y="415"/>
                  </a:cubicBezTo>
                  <a:cubicBezTo>
                    <a:pt x="180" y="296"/>
                    <a:pt x="203" y="177"/>
                    <a:pt x="239" y="177"/>
                  </a:cubicBezTo>
                  <a:cubicBezTo>
                    <a:pt x="334" y="177"/>
                    <a:pt x="418" y="213"/>
                    <a:pt x="489" y="284"/>
                  </a:cubicBezTo>
                  <a:cubicBezTo>
                    <a:pt x="572" y="368"/>
                    <a:pt x="656" y="439"/>
                    <a:pt x="727" y="534"/>
                  </a:cubicBezTo>
                  <a:cubicBezTo>
                    <a:pt x="846" y="677"/>
                    <a:pt x="942" y="844"/>
                    <a:pt x="1013" y="1022"/>
                  </a:cubicBezTo>
                  <a:cubicBezTo>
                    <a:pt x="1168" y="1344"/>
                    <a:pt x="1180" y="1558"/>
                    <a:pt x="1203" y="1558"/>
                  </a:cubicBezTo>
                  <a:cubicBezTo>
                    <a:pt x="1251" y="1368"/>
                    <a:pt x="1239" y="1165"/>
                    <a:pt x="1168" y="987"/>
                  </a:cubicBezTo>
                  <a:cubicBezTo>
                    <a:pt x="1096" y="784"/>
                    <a:pt x="1001" y="594"/>
                    <a:pt x="882" y="427"/>
                  </a:cubicBezTo>
                  <a:cubicBezTo>
                    <a:pt x="799" y="332"/>
                    <a:pt x="715" y="237"/>
                    <a:pt x="620" y="153"/>
                  </a:cubicBezTo>
                  <a:cubicBezTo>
                    <a:pt x="534" y="57"/>
                    <a:pt x="409" y="0"/>
                    <a:pt x="27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2"/>
            <p:cNvSpPr/>
            <p:nvPr/>
          </p:nvSpPr>
          <p:spPr>
            <a:xfrm>
              <a:off x="5188725" y="2030725"/>
              <a:ext cx="271200" cy="396800"/>
            </a:xfrm>
            <a:custGeom>
              <a:avLst/>
              <a:gdLst/>
              <a:ahLst/>
              <a:cxnLst/>
              <a:rect l="l" t="t" r="r" b="b"/>
              <a:pathLst>
                <a:path w="10848" h="15872" extrusionOk="0">
                  <a:moveTo>
                    <a:pt x="2049" y="1"/>
                  </a:moveTo>
                  <a:cubicBezTo>
                    <a:pt x="2049" y="1"/>
                    <a:pt x="1" y="9240"/>
                    <a:pt x="72" y="10526"/>
                  </a:cubicBezTo>
                  <a:cubicBezTo>
                    <a:pt x="191" y="12514"/>
                    <a:pt x="3287" y="12860"/>
                    <a:pt x="3287" y="12860"/>
                  </a:cubicBezTo>
                  <a:lnTo>
                    <a:pt x="4573" y="15872"/>
                  </a:lnTo>
                  <a:lnTo>
                    <a:pt x="10847" y="15646"/>
                  </a:lnTo>
                  <a:lnTo>
                    <a:pt x="9264" y="11788"/>
                  </a:lnTo>
                  <a:lnTo>
                    <a:pt x="10276" y="3430"/>
                  </a:lnTo>
                  <a:lnTo>
                    <a:pt x="2049"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2"/>
            <p:cNvSpPr/>
            <p:nvPr/>
          </p:nvSpPr>
          <p:spPr>
            <a:xfrm>
              <a:off x="5183675" y="1981450"/>
              <a:ext cx="317925" cy="385600"/>
            </a:xfrm>
            <a:custGeom>
              <a:avLst/>
              <a:gdLst/>
              <a:ahLst/>
              <a:cxnLst/>
              <a:rect l="l" t="t" r="r" b="b"/>
              <a:pathLst>
                <a:path w="12717" h="15424" extrusionOk="0">
                  <a:moveTo>
                    <a:pt x="8751" y="15188"/>
                  </a:moveTo>
                  <a:lnTo>
                    <a:pt x="8648" y="15240"/>
                  </a:lnTo>
                  <a:lnTo>
                    <a:pt x="8648" y="15240"/>
                  </a:lnTo>
                  <a:cubicBezTo>
                    <a:pt x="8683" y="15223"/>
                    <a:pt x="8717" y="15206"/>
                    <a:pt x="8751" y="15188"/>
                  </a:cubicBezTo>
                  <a:close/>
                  <a:moveTo>
                    <a:pt x="3026" y="0"/>
                  </a:moveTo>
                  <a:cubicBezTo>
                    <a:pt x="2411" y="0"/>
                    <a:pt x="1819" y="345"/>
                    <a:pt x="1536" y="936"/>
                  </a:cubicBezTo>
                  <a:cubicBezTo>
                    <a:pt x="1536" y="948"/>
                    <a:pt x="1524" y="948"/>
                    <a:pt x="1524" y="960"/>
                  </a:cubicBezTo>
                  <a:cubicBezTo>
                    <a:pt x="1524" y="960"/>
                    <a:pt x="477" y="1436"/>
                    <a:pt x="238" y="2401"/>
                  </a:cubicBezTo>
                  <a:lnTo>
                    <a:pt x="238" y="2424"/>
                  </a:lnTo>
                  <a:cubicBezTo>
                    <a:pt x="0" y="3413"/>
                    <a:pt x="441" y="4425"/>
                    <a:pt x="1310" y="4937"/>
                  </a:cubicBezTo>
                  <a:lnTo>
                    <a:pt x="1632" y="5127"/>
                  </a:lnTo>
                  <a:cubicBezTo>
                    <a:pt x="1941" y="5270"/>
                    <a:pt x="2215" y="5496"/>
                    <a:pt x="2429" y="5770"/>
                  </a:cubicBezTo>
                  <a:cubicBezTo>
                    <a:pt x="2715" y="6199"/>
                    <a:pt x="2655" y="6758"/>
                    <a:pt x="2524" y="7258"/>
                  </a:cubicBezTo>
                  <a:cubicBezTo>
                    <a:pt x="2358" y="7746"/>
                    <a:pt x="2274" y="8258"/>
                    <a:pt x="2298" y="8782"/>
                  </a:cubicBezTo>
                  <a:cubicBezTo>
                    <a:pt x="2321" y="8945"/>
                    <a:pt x="2412" y="9152"/>
                    <a:pt x="2582" y="9152"/>
                  </a:cubicBezTo>
                  <a:cubicBezTo>
                    <a:pt x="2586" y="9152"/>
                    <a:pt x="2591" y="9152"/>
                    <a:pt x="2596" y="9151"/>
                  </a:cubicBezTo>
                  <a:cubicBezTo>
                    <a:pt x="2775" y="9140"/>
                    <a:pt x="2846" y="8866"/>
                    <a:pt x="2917" y="8663"/>
                  </a:cubicBezTo>
                  <a:cubicBezTo>
                    <a:pt x="3029" y="8298"/>
                    <a:pt x="3408" y="8049"/>
                    <a:pt x="3786" y="8049"/>
                  </a:cubicBezTo>
                  <a:cubicBezTo>
                    <a:pt x="4011" y="8049"/>
                    <a:pt x="4237" y="8137"/>
                    <a:pt x="4406" y="8342"/>
                  </a:cubicBezTo>
                  <a:cubicBezTo>
                    <a:pt x="4691" y="8675"/>
                    <a:pt x="4703" y="9151"/>
                    <a:pt x="4441" y="9497"/>
                  </a:cubicBezTo>
                  <a:cubicBezTo>
                    <a:pt x="4156" y="9878"/>
                    <a:pt x="3644" y="10116"/>
                    <a:pt x="3477" y="10556"/>
                  </a:cubicBezTo>
                  <a:cubicBezTo>
                    <a:pt x="3156" y="11306"/>
                    <a:pt x="3941" y="12164"/>
                    <a:pt x="4203" y="12676"/>
                  </a:cubicBezTo>
                  <a:cubicBezTo>
                    <a:pt x="4287" y="12854"/>
                    <a:pt x="4394" y="13033"/>
                    <a:pt x="4525" y="13188"/>
                  </a:cubicBezTo>
                  <a:cubicBezTo>
                    <a:pt x="5120" y="13962"/>
                    <a:pt x="5858" y="14604"/>
                    <a:pt x="6704" y="15093"/>
                  </a:cubicBezTo>
                  <a:cubicBezTo>
                    <a:pt x="7040" y="15313"/>
                    <a:pt x="7426" y="15424"/>
                    <a:pt x="7811" y="15424"/>
                  </a:cubicBezTo>
                  <a:cubicBezTo>
                    <a:pt x="8052" y="15424"/>
                    <a:pt x="8293" y="15380"/>
                    <a:pt x="8521" y="15293"/>
                  </a:cubicBezTo>
                  <a:lnTo>
                    <a:pt x="8521" y="15293"/>
                  </a:lnTo>
                  <a:cubicBezTo>
                    <a:pt x="8503" y="15306"/>
                    <a:pt x="8484" y="15318"/>
                    <a:pt x="8466" y="15331"/>
                  </a:cubicBezTo>
                  <a:lnTo>
                    <a:pt x="8648" y="15240"/>
                  </a:lnTo>
                  <a:lnTo>
                    <a:pt x="8648" y="15240"/>
                  </a:lnTo>
                  <a:cubicBezTo>
                    <a:pt x="8606" y="15259"/>
                    <a:pt x="8564" y="15277"/>
                    <a:pt x="8521" y="15293"/>
                  </a:cubicBezTo>
                  <a:lnTo>
                    <a:pt x="8521" y="15293"/>
                  </a:lnTo>
                  <a:cubicBezTo>
                    <a:pt x="9223" y="14814"/>
                    <a:pt x="9593" y="14476"/>
                    <a:pt x="9906" y="13664"/>
                  </a:cubicBezTo>
                  <a:cubicBezTo>
                    <a:pt x="10228" y="12830"/>
                    <a:pt x="10442" y="11961"/>
                    <a:pt x="10811" y="11140"/>
                  </a:cubicBezTo>
                  <a:cubicBezTo>
                    <a:pt x="11180" y="10330"/>
                    <a:pt x="11776" y="9521"/>
                    <a:pt x="12145" y="8663"/>
                  </a:cubicBezTo>
                  <a:cubicBezTo>
                    <a:pt x="12502" y="7806"/>
                    <a:pt x="12716" y="6794"/>
                    <a:pt x="12347" y="5937"/>
                  </a:cubicBezTo>
                  <a:cubicBezTo>
                    <a:pt x="12347" y="5937"/>
                    <a:pt x="12204" y="4841"/>
                    <a:pt x="10740" y="4437"/>
                  </a:cubicBezTo>
                  <a:cubicBezTo>
                    <a:pt x="10740" y="4437"/>
                    <a:pt x="9894" y="2103"/>
                    <a:pt x="7978" y="1877"/>
                  </a:cubicBezTo>
                  <a:cubicBezTo>
                    <a:pt x="5358" y="1579"/>
                    <a:pt x="5453" y="817"/>
                    <a:pt x="3739" y="162"/>
                  </a:cubicBezTo>
                  <a:cubicBezTo>
                    <a:pt x="3509" y="52"/>
                    <a:pt x="3266" y="0"/>
                    <a:pt x="302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2"/>
            <p:cNvSpPr/>
            <p:nvPr/>
          </p:nvSpPr>
          <p:spPr>
            <a:xfrm>
              <a:off x="4640150" y="2460200"/>
              <a:ext cx="263450" cy="260825"/>
            </a:xfrm>
            <a:custGeom>
              <a:avLst/>
              <a:gdLst/>
              <a:ahLst/>
              <a:cxnLst/>
              <a:rect l="l" t="t" r="r" b="b"/>
              <a:pathLst>
                <a:path w="10538" h="10433" extrusionOk="0">
                  <a:moveTo>
                    <a:pt x="6097" y="1"/>
                  </a:moveTo>
                  <a:cubicBezTo>
                    <a:pt x="6039" y="1"/>
                    <a:pt x="5980" y="17"/>
                    <a:pt x="5930" y="50"/>
                  </a:cubicBezTo>
                  <a:cubicBezTo>
                    <a:pt x="5716" y="253"/>
                    <a:pt x="5335" y="1146"/>
                    <a:pt x="5549" y="2146"/>
                  </a:cubicBezTo>
                  <a:cubicBezTo>
                    <a:pt x="5549" y="2170"/>
                    <a:pt x="5549" y="2193"/>
                    <a:pt x="5549" y="2217"/>
                  </a:cubicBezTo>
                  <a:cubicBezTo>
                    <a:pt x="5527" y="2429"/>
                    <a:pt x="5348" y="2589"/>
                    <a:pt x="5130" y="2589"/>
                  </a:cubicBezTo>
                  <a:cubicBezTo>
                    <a:pt x="5115" y="2589"/>
                    <a:pt x="5100" y="2588"/>
                    <a:pt x="5085" y="2586"/>
                  </a:cubicBezTo>
                  <a:cubicBezTo>
                    <a:pt x="5043" y="2587"/>
                    <a:pt x="4994" y="2587"/>
                    <a:pt x="4940" y="2587"/>
                  </a:cubicBezTo>
                  <a:cubicBezTo>
                    <a:pt x="4275" y="2587"/>
                    <a:pt x="2765" y="2537"/>
                    <a:pt x="1977" y="2537"/>
                  </a:cubicBezTo>
                  <a:cubicBezTo>
                    <a:pt x="1761" y="2537"/>
                    <a:pt x="1599" y="2541"/>
                    <a:pt x="1525" y="2551"/>
                  </a:cubicBezTo>
                  <a:cubicBezTo>
                    <a:pt x="1155" y="2598"/>
                    <a:pt x="751" y="2753"/>
                    <a:pt x="1072" y="2920"/>
                  </a:cubicBezTo>
                  <a:cubicBezTo>
                    <a:pt x="1616" y="3089"/>
                    <a:pt x="2167" y="3239"/>
                    <a:pt x="2724" y="3358"/>
                  </a:cubicBezTo>
                  <a:lnTo>
                    <a:pt x="2724" y="3358"/>
                  </a:lnTo>
                  <a:cubicBezTo>
                    <a:pt x="2257" y="3273"/>
                    <a:pt x="1599" y="3171"/>
                    <a:pt x="1165" y="3171"/>
                  </a:cubicBezTo>
                  <a:cubicBezTo>
                    <a:pt x="911" y="3171"/>
                    <a:pt x="733" y="3206"/>
                    <a:pt x="715" y="3301"/>
                  </a:cubicBezTo>
                  <a:cubicBezTo>
                    <a:pt x="691" y="3465"/>
                    <a:pt x="946" y="3666"/>
                    <a:pt x="1602" y="3842"/>
                  </a:cubicBezTo>
                  <a:lnTo>
                    <a:pt x="1602" y="3842"/>
                  </a:lnTo>
                  <a:cubicBezTo>
                    <a:pt x="1300" y="3797"/>
                    <a:pt x="1014" y="3764"/>
                    <a:pt x="826" y="3764"/>
                  </a:cubicBezTo>
                  <a:cubicBezTo>
                    <a:pt x="736" y="3764"/>
                    <a:pt x="668" y="3771"/>
                    <a:pt x="632" y="3789"/>
                  </a:cubicBezTo>
                  <a:cubicBezTo>
                    <a:pt x="1" y="4086"/>
                    <a:pt x="2477" y="4634"/>
                    <a:pt x="2477" y="4634"/>
                  </a:cubicBezTo>
                  <a:cubicBezTo>
                    <a:pt x="1386" y="4402"/>
                    <a:pt x="998" y="4288"/>
                    <a:pt x="837" y="4288"/>
                  </a:cubicBezTo>
                  <a:cubicBezTo>
                    <a:pt x="742" y="4288"/>
                    <a:pt x="727" y="4328"/>
                    <a:pt x="691" y="4408"/>
                  </a:cubicBezTo>
                  <a:cubicBezTo>
                    <a:pt x="620" y="4575"/>
                    <a:pt x="977" y="4789"/>
                    <a:pt x="1882" y="5110"/>
                  </a:cubicBezTo>
                  <a:cubicBezTo>
                    <a:pt x="2620" y="5372"/>
                    <a:pt x="3322" y="5801"/>
                    <a:pt x="4430" y="6265"/>
                  </a:cubicBezTo>
                  <a:lnTo>
                    <a:pt x="9025" y="10432"/>
                  </a:lnTo>
                  <a:lnTo>
                    <a:pt x="10538" y="6801"/>
                  </a:lnTo>
                  <a:lnTo>
                    <a:pt x="7025" y="2967"/>
                  </a:lnTo>
                  <a:cubicBezTo>
                    <a:pt x="6918" y="2765"/>
                    <a:pt x="6787" y="2527"/>
                    <a:pt x="6644" y="2241"/>
                  </a:cubicBezTo>
                  <a:cubicBezTo>
                    <a:pt x="6525" y="1991"/>
                    <a:pt x="6442" y="1717"/>
                    <a:pt x="6418" y="1443"/>
                  </a:cubicBezTo>
                  <a:cubicBezTo>
                    <a:pt x="6370" y="1098"/>
                    <a:pt x="6370" y="753"/>
                    <a:pt x="6418" y="407"/>
                  </a:cubicBezTo>
                  <a:cubicBezTo>
                    <a:pt x="6442" y="312"/>
                    <a:pt x="6418" y="229"/>
                    <a:pt x="6370" y="146"/>
                  </a:cubicBezTo>
                  <a:cubicBezTo>
                    <a:pt x="6309" y="53"/>
                    <a:pt x="6203" y="1"/>
                    <a:pt x="6097"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2"/>
            <p:cNvSpPr/>
            <p:nvPr/>
          </p:nvSpPr>
          <p:spPr>
            <a:xfrm>
              <a:off x="4669325" y="2568300"/>
              <a:ext cx="58950" cy="14025"/>
            </a:xfrm>
            <a:custGeom>
              <a:avLst/>
              <a:gdLst/>
              <a:ahLst/>
              <a:cxnLst/>
              <a:rect l="l" t="t" r="r" b="b"/>
              <a:pathLst>
                <a:path w="2358" h="561" extrusionOk="0">
                  <a:moveTo>
                    <a:pt x="0" y="1"/>
                  </a:moveTo>
                  <a:lnTo>
                    <a:pt x="0" y="1"/>
                  </a:lnTo>
                  <a:cubicBezTo>
                    <a:pt x="369" y="167"/>
                    <a:pt x="762" y="286"/>
                    <a:pt x="1155" y="358"/>
                  </a:cubicBezTo>
                  <a:cubicBezTo>
                    <a:pt x="1548" y="465"/>
                    <a:pt x="1953" y="536"/>
                    <a:pt x="2358" y="560"/>
                  </a:cubicBezTo>
                  <a:cubicBezTo>
                    <a:pt x="1989" y="382"/>
                    <a:pt x="1596" y="263"/>
                    <a:pt x="1191" y="191"/>
                  </a:cubicBezTo>
                  <a:cubicBezTo>
                    <a:pt x="810" y="72"/>
                    <a:pt x="405" y="13"/>
                    <a:pt x="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2"/>
            <p:cNvSpPr/>
            <p:nvPr/>
          </p:nvSpPr>
          <p:spPr>
            <a:xfrm>
              <a:off x="4669625" y="2554900"/>
              <a:ext cx="64025" cy="11050"/>
            </a:xfrm>
            <a:custGeom>
              <a:avLst/>
              <a:gdLst/>
              <a:ahLst/>
              <a:cxnLst/>
              <a:rect l="l" t="t" r="r" b="b"/>
              <a:pathLst>
                <a:path w="2561" h="442" extrusionOk="0">
                  <a:moveTo>
                    <a:pt x="0" y="1"/>
                  </a:moveTo>
                  <a:lnTo>
                    <a:pt x="0" y="1"/>
                  </a:lnTo>
                  <a:cubicBezTo>
                    <a:pt x="405" y="144"/>
                    <a:pt x="834" y="251"/>
                    <a:pt x="1262" y="298"/>
                  </a:cubicBezTo>
                  <a:cubicBezTo>
                    <a:pt x="1691" y="394"/>
                    <a:pt x="2120" y="441"/>
                    <a:pt x="2548" y="441"/>
                  </a:cubicBezTo>
                  <a:lnTo>
                    <a:pt x="2560" y="441"/>
                  </a:lnTo>
                  <a:cubicBezTo>
                    <a:pt x="1727" y="179"/>
                    <a:pt x="869" y="37"/>
                    <a:pt x="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2"/>
            <p:cNvSpPr/>
            <p:nvPr/>
          </p:nvSpPr>
          <p:spPr>
            <a:xfrm>
              <a:off x="4678250" y="2539075"/>
              <a:ext cx="60450" cy="9950"/>
            </a:xfrm>
            <a:custGeom>
              <a:avLst/>
              <a:gdLst/>
              <a:ahLst/>
              <a:cxnLst/>
              <a:rect l="l" t="t" r="r" b="b"/>
              <a:pathLst>
                <a:path w="2418" h="398" extrusionOk="0">
                  <a:moveTo>
                    <a:pt x="151" y="1"/>
                  </a:moveTo>
                  <a:cubicBezTo>
                    <a:pt x="100" y="1"/>
                    <a:pt x="50" y="1"/>
                    <a:pt x="1" y="3"/>
                  </a:cubicBezTo>
                  <a:cubicBezTo>
                    <a:pt x="382" y="146"/>
                    <a:pt x="786" y="241"/>
                    <a:pt x="1191" y="277"/>
                  </a:cubicBezTo>
                  <a:cubicBezTo>
                    <a:pt x="1546" y="360"/>
                    <a:pt x="1910" y="398"/>
                    <a:pt x="2268" y="398"/>
                  </a:cubicBezTo>
                  <a:cubicBezTo>
                    <a:pt x="2318" y="398"/>
                    <a:pt x="2368" y="397"/>
                    <a:pt x="2418" y="396"/>
                  </a:cubicBezTo>
                  <a:cubicBezTo>
                    <a:pt x="2037" y="253"/>
                    <a:pt x="1632" y="158"/>
                    <a:pt x="1227" y="122"/>
                  </a:cubicBezTo>
                  <a:cubicBezTo>
                    <a:pt x="872" y="38"/>
                    <a:pt x="508" y="1"/>
                    <a:pt x="15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2"/>
            <p:cNvSpPr/>
            <p:nvPr/>
          </p:nvSpPr>
          <p:spPr>
            <a:xfrm>
              <a:off x="4787200" y="3013300"/>
              <a:ext cx="861125" cy="930200"/>
            </a:xfrm>
            <a:custGeom>
              <a:avLst/>
              <a:gdLst/>
              <a:ahLst/>
              <a:cxnLst/>
              <a:rect l="l" t="t" r="r" b="b"/>
              <a:pathLst>
                <a:path w="34445" h="37208" extrusionOk="0">
                  <a:moveTo>
                    <a:pt x="21491" y="0"/>
                  </a:moveTo>
                  <a:lnTo>
                    <a:pt x="21491" y="477"/>
                  </a:lnTo>
                  <a:lnTo>
                    <a:pt x="6513" y="2727"/>
                  </a:lnTo>
                  <a:cubicBezTo>
                    <a:pt x="4453" y="3036"/>
                    <a:pt x="2632" y="4203"/>
                    <a:pt x="1489" y="5942"/>
                  </a:cubicBezTo>
                  <a:cubicBezTo>
                    <a:pt x="322" y="7728"/>
                    <a:pt x="0" y="9930"/>
                    <a:pt x="596" y="11978"/>
                  </a:cubicBezTo>
                  <a:lnTo>
                    <a:pt x="8501" y="37207"/>
                  </a:lnTo>
                  <a:lnTo>
                    <a:pt x="15645" y="34517"/>
                  </a:lnTo>
                  <a:lnTo>
                    <a:pt x="11264" y="12216"/>
                  </a:lnTo>
                  <a:lnTo>
                    <a:pt x="34445" y="10656"/>
                  </a:lnTo>
                  <a:lnTo>
                    <a:pt x="34445" y="477"/>
                  </a:lnTo>
                  <a:lnTo>
                    <a:pt x="21491"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2"/>
            <p:cNvSpPr/>
            <p:nvPr/>
          </p:nvSpPr>
          <p:spPr>
            <a:xfrm>
              <a:off x="5050925" y="3013300"/>
              <a:ext cx="668850" cy="893000"/>
            </a:xfrm>
            <a:custGeom>
              <a:avLst/>
              <a:gdLst/>
              <a:ahLst/>
              <a:cxnLst/>
              <a:rect l="l" t="t" r="r" b="b"/>
              <a:pathLst>
                <a:path w="26754" h="35720" extrusionOk="0">
                  <a:moveTo>
                    <a:pt x="21491" y="0"/>
                  </a:moveTo>
                  <a:lnTo>
                    <a:pt x="21491" y="477"/>
                  </a:lnTo>
                  <a:lnTo>
                    <a:pt x="6513" y="2727"/>
                  </a:lnTo>
                  <a:cubicBezTo>
                    <a:pt x="4453" y="3036"/>
                    <a:pt x="2631" y="4203"/>
                    <a:pt x="1488" y="5942"/>
                  </a:cubicBezTo>
                  <a:cubicBezTo>
                    <a:pt x="322" y="7739"/>
                    <a:pt x="0" y="9942"/>
                    <a:pt x="595" y="11990"/>
                  </a:cubicBezTo>
                  <a:lnTo>
                    <a:pt x="7501" y="35719"/>
                  </a:lnTo>
                  <a:lnTo>
                    <a:pt x="15478" y="33624"/>
                  </a:lnTo>
                  <a:lnTo>
                    <a:pt x="11263" y="12216"/>
                  </a:lnTo>
                  <a:lnTo>
                    <a:pt x="26754" y="11180"/>
                  </a:lnTo>
                  <a:lnTo>
                    <a:pt x="26754" y="1001"/>
                  </a:lnTo>
                  <a:lnTo>
                    <a:pt x="21491"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2"/>
            <p:cNvSpPr/>
            <p:nvPr/>
          </p:nvSpPr>
          <p:spPr>
            <a:xfrm>
              <a:off x="4768450" y="2557875"/>
              <a:ext cx="337550" cy="262575"/>
            </a:xfrm>
            <a:custGeom>
              <a:avLst/>
              <a:gdLst/>
              <a:ahLst/>
              <a:cxnLst/>
              <a:rect l="l" t="t" r="r" b="b"/>
              <a:pathLst>
                <a:path w="13502" h="10503" extrusionOk="0">
                  <a:moveTo>
                    <a:pt x="3015" y="1"/>
                  </a:moveTo>
                  <a:cubicBezTo>
                    <a:pt x="3014" y="1"/>
                    <a:pt x="3013" y="1"/>
                    <a:pt x="3012" y="1"/>
                  </a:cubicBezTo>
                  <a:cubicBezTo>
                    <a:pt x="0" y="418"/>
                    <a:pt x="429" y="3966"/>
                    <a:pt x="429" y="3966"/>
                  </a:cubicBezTo>
                  <a:lnTo>
                    <a:pt x="7013" y="10502"/>
                  </a:lnTo>
                  <a:lnTo>
                    <a:pt x="13502" y="7895"/>
                  </a:lnTo>
                  <a:cubicBezTo>
                    <a:pt x="13502" y="7895"/>
                    <a:pt x="3380" y="1"/>
                    <a:pt x="3015"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2"/>
            <p:cNvSpPr/>
            <p:nvPr/>
          </p:nvSpPr>
          <p:spPr>
            <a:xfrm>
              <a:off x="4930075" y="2390000"/>
              <a:ext cx="892100" cy="745650"/>
            </a:xfrm>
            <a:custGeom>
              <a:avLst/>
              <a:gdLst/>
              <a:ahLst/>
              <a:cxnLst/>
              <a:rect l="l" t="t" r="r" b="b"/>
              <a:pathLst>
                <a:path w="35684" h="29826" extrusionOk="0">
                  <a:moveTo>
                    <a:pt x="14528" y="1"/>
                  </a:moveTo>
                  <a:cubicBezTo>
                    <a:pt x="12984" y="1"/>
                    <a:pt x="11491" y="595"/>
                    <a:pt x="10371" y="1668"/>
                  </a:cubicBezTo>
                  <a:cubicBezTo>
                    <a:pt x="9073" y="2954"/>
                    <a:pt x="7954" y="4394"/>
                    <a:pt x="7037" y="5966"/>
                  </a:cubicBezTo>
                  <a:lnTo>
                    <a:pt x="2679" y="12026"/>
                  </a:lnTo>
                  <a:lnTo>
                    <a:pt x="0" y="16527"/>
                  </a:lnTo>
                  <a:lnTo>
                    <a:pt x="548" y="17217"/>
                  </a:lnTo>
                  <a:cubicBezTo>
                    <a:pt x="1419" y="18351"/>
                    <a:pt x="2743" y="18974"/>
                    <a:pt x="4106" y="18974"/>
                  </a:cubicBezTo>
                  <a:cubicBezTo>
                    <a:pt x="4719" y="18974"/>
                    <a:pt x="5339" y="18848"/>
                    <a:pt x="5930" y="18586"/>
                  </a:cubicBezTo>
                  <a:cubicBezTo>
                    <a:pt x="6811" y="18182"/>
                    <a:pt x="7454" y="17408"/>
                    <a:pt x="8061" y="16527"/>
                  </a:cubicBezTo>
                  <a:cubicBezTo>
                    <a:pt x="9156" y="14919"/>
                    <a:pt x="10311" y="13169"/>
                    <a:pt x="11049" y="11847"/>
                  </a:cubicBezTo>
                  <a:lnTo>
                    <a:pt x="15431" y="24349"/>
                  </a:lnTo>
                  <a:lnTo>
                    <a:pt x="13085" y="25837"/>
                  </a:lnTo>
                  <a:lnTo>
                    <a:pt x="22944" y="29826"/>
                  </a:lnTo>
                  <a:lnTo>
                    <a:pt x="33207" y="25432"/>
                  </a:lnTo>
                  <a:lnTo>
                    <a:pt x="30373" y="15336"/>
                  </a:lnTo>
                  <a:lnTo>
                    <a:pt x="30373" y="15336"/>
                  </a:lnTo>
                  <a:cubicBezTo>
                    <a:pt x="30373" y="15336"/>
                    <a:pt x="30855" y="15382"/>
                    <a:pt x="31518" y="15382"/>
                  </a:cubicBezTo>
                  <a:cubicBezTo>
                    <a:pt x="32880" y="15382"/>
                    <a:pt x="35006" y="15188"/>
                    <a:pt x="35278" y="14002"/>
                  </a:cubicBezTo>
                  <a:cubicBezTo>
                    <a:pt x="35683" y="12240"/>
                    <a:pt x="31552" y="6609"/>
                    <a:pt x="29468" y="3608"/>
                  </a:cubicBezTo>
                  <a:cubicBezTo>
                    <a:pt x="27778" y="1144"/>
                    <a:pt x="24884" y="298"/>
                    <a:pt x="23884" y="72"/>
                  </a:cubicBezTo>
                  <a:cubicBezTo>
                    <a:pt x="23682" y="25"/>
                    <a:pt x="23456" y="1"/>
                    <a:pt x="23241" y="1"/>
                  </a:cubicBezTo>
                  <a:lnTo>
                    <a:pt x="14573" y="1"/>
                  </a:lnTo>
                  <a:cubicBezTo>
                    <a:pt x="14558" y="1"/>
                    <a:pt x="14543" y="1"/>
                    <a:pt x="14528"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2"/>
            <p:cNvSpPr/>
            <p:nvPr/>
          </p:nvSpPr>
          <p:spPr>
            <a:xfrm>
              <a:off x="5640425" y="2591125"/>
              <a:ext cx="59725" cy="100050"/>
            </a:xfrm>
            <a:custGeom>
              <a:avLst/>
              <a:gdLst/>
              <a:ahLst/>
              <a:cxnLst/>
              <a:rect l="l" t="t" r="r" b="b"/>
              <a:pathLst>
                <a:path w="2389" h="4002" extrusionOk="0">
                  <a:moveTo>
                    <a:pt x="137" y="1"/>
                  </a:moveTo>
                  <a:cubicBezTo>
                    <a:pt x="71" y="1"/>
                    <a:pt x="0" y="68"/>
                    <a:pt x="42" y="135"/>
                  </a:cubicBezTo>
                  <a:cubicBezTo>
                    <a:pt x="792" y="1362"/>
                    <a:pt x="1471" y="2636"/>
                    <a:pt x="2090" y="3922"/>
                  </a:cubicBezTo>
                  <a:cubicBezTo>
                    <a:pt x="2116" y="3978"/>
                    <a:pt x="2158" y="4001"/>
                    <a:pt x="2201" y="4001"/>
                  </a:cubicBezTo>
                  <a:cubicBezTo>
                    <a:pt x="2293" y="4001"/>
                    <a:pt x="2389" y="3893"/>
                    <a:pt x="2340" y="3779"/>
                  </a:cubicBezTo>
                  <a:cubicBezTo>
                    <a:pt x="1721" y="2493"/>
                    <a:pt x="1007" y="1243"/>
                    <a:pt x="209" y="40"/>
                  </a:cubicBezTo>
                  <a:cubicBezTo>
                    <a:pt x="191" y="12"/>
                    <a:pt x="165" y="1"/>
                    <a:pt x="13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2"/>
            <p:cNvSpPr/>
            <p:nvPr/>
          </p:nvSpPr>
          <p:spPr>
            <a:xfrm>
              <a:off x="5691625" y="2572850"/>
              <a:ext cx="59725" cy="100025"/>
            </a:xfrm>
            <a:custGeom>
              <a:avLst/>
              <a:gdLst/>
              <a:ahLst/>
              <a:cxnLst/>
              <a:rect l="l" t="t" r="r" b="b"/>
              <a:pathLst>
                <a:path w="2389" h="4001" extrusionOk="0">
                  <a:moveTo>
                    <a:pt x="136" y="0"/>
                  </a:moveTo>
                  <a:cubicBezTo>
                    <a:pt x="70" y="0"/>
                    <a:pt x="0" y="73"/>
                    <a:pt x="42" y="140"/>
                  </a:cubicBezTo>
                  <a:cubicBezTo>
                    <a:pt x="792" y="1366"/>
                    <a:pt x="1471" y="2628"/>
                    <a:pt x="2090" y="3926"/>
                  </a:cubicBezTo>
                  <a:cubicBezTo>
                    <a:pt x="2116" y="3979"/>
                    <a:pt x="2158" y="4001"/>
                    <a:pt x="2200" y="4001"/>
                  </a:cubicBezTo>
                  <a:cubicBezTo>
                    <a:pt x="2293" y="4001"/>
                    <a:pt x="2389" y="3898"/>
                    <a:pt x="2340" y="3783"/>
                  </a:cubicBezTo>
                  <a:cubicBezTo>
                    <a:pt x="1721" y="2486"/>
                    <a:pt x="1006" y="1235"/>
                    <a:pt x="209" y="45"/>
                  </a:cubicBezTo>
                  <a:cubicBezTo>
                    <a:pt x="191" y="13"/>
                    <a:pt x="164" y="0"/>
                    <a:pt x="13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2"/>
            <p:cNvSpPr/>
            <p:nvPr/>
          </p:nvSpPr>
          <p:spPr>
            <a:xfrm>
              <a:off x="5592050" y="2599175"/>
              <a:ext cx="36175" cy="133475"/>
            </a:xfrm>
            <a:custGeom>
              <a:avLst/>
              <a:gdLst/>
              <a:ahLst/>
              <a:cxnLst/>
              <a:rect l="l" t="t" r="r" b="b"/>
              <a:pathLst>
                <a:path w="1447" h="5339" extrusionOk="0">
                  <a:moveTo>
                    <a:pt x="91" y="1"/>
                  </a:moveTo>
                  <a:cubicBezTo>
                    <a:pt x="85" y="1"/>
                    <a:pt x="78" y="2"/>
                    <a:pt x="72" y="4"/>
                  </a:cubicBezTo>
                  <a:cubicBezTo>
                    <a:pt x="25" y="16"/>
                    <a:pt x="1" y="63"/>
                    <a:pt x="13" y="111"/>
                  </a:cubicBezTo>
                  <a:lnTo>
                    <a:pt x="1" y="111"/>
                  </a:lnTo>
                  <a:cubicBezTo>
                    <a:pt x="441" y="1790"/>
                    <a:pt x="775" y="3492"/>
                    <a:pt x="1060" y="5195"/>
                  </a:cubicBezTo>
                  <a:cubicBezTo>
                    <a:pt x="1075" y="5295"/>
                    <a:pt x="1143" y="5338"/>
                    <a:pt x="1216" y="5338"/>
                  </a:cubicBezTo>
                  <a:cubicBezTo>
                    <a:pt x="1325" y="5338"/>
                    <a:pt x="1446" y="5242"/>
                    <a:pt x="1418" y="5100"/>
                  </a:cubicBezTo>
                  <a:cubicBezTo>
                    <a:pt x="1132" y="3397"/>
                    <a:pt x="715" y="1706"/>
                    <a:pt x="167" y="63"/>
                  </a:cubicBezTo>
                  <a:cubicBezTo>
                    <a:pt x="158" y="24"/>
                    <a:pt x="123" y="1"/>
                    <a:pt x="9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2"/>
            <p:cNvSpPr/>
            <p:nvPr/>
          </p:nvSpPr>
          <p:spPr>
            <a:xfrm>
              <a:off x="5475550" y="2610925"/>
              <a:ext cx="31100" cy="133625"/>
            </a:xfrm>
            <a:custGeom>
              <a:avLst/>
              <a:gdLst/>
              <a:ahLst/>
              <a:cxnLst/>
              <a:rect l="l" t="t" r="r" b="b"/>
              <a:pathLst>
                <a:path w="1244" h="5345" extrusionOk="0">
                  <a:moveTo>
                    <a:pt x="110" y="1"/>
                  </a:moveTo>
                  <a:cubicBezTo>
                    <a:pt x="53" y="1"/>
                    <a:pt x="1" y="46"/>
                    <a:pt x="29" y="117"/>
                  </a:cubicBezTo>
                  <a:cubicBezTo>
                    <a:pt x="517" y="1760"/>
                    <a:pt x="803" y="3451"/>
                    <a:pt x="875" y="5165"/>
                  </a:cubicBezTo>
                  <a:cubicBezTo>
                    <a:pt x="875" y="5285"/>
                    <a:pt x="967" y="5344"/>
                    <a:pt x="1059" y="5344"/>
                  </a:cubicBezTo>
                  <a:cubicBezTo>
                    <a:pt x="1151" y="5344"/>
                    <a:pt x="1244" y="5285"/>
                    <a:pt x="1244" y="5165"/>
                  </a:cubicBezTo>
                  <a:cubicBezTo>
                    <a:pt x="1160" y="3415"/>
                    <a:pt x="815" y="1701"/>
                    <a:pt x="208" y="70"/>
                  </a:cubicBezTo>
                  <a:cubicBezTo>
                    <a:pt x="189" y="22"/>
                    <a:pt x="148" y="1"/>
                    <a:pt x="11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2"/>
            <p:cNvSpPr/>
            <p:nvPr/>
          </p:nvSpPr>
          <p:spPr>
            <a:xfrm>
              <a:off x="5534025" y="2592750"/>
              <a:ext cx="37500" cy="125875"/>
            </a:xfrm>
            <a:custGeom>
              <a:avLst/>
              <a:gdLst/>
              <a:ahLst/>
              <a:cxnLst/>
              <a:rect l="l" t="t" r="r" b="b"/>
              <a:pathLst>
                <a:path w="1500" h="5035" extrusionOk="0">
                  <a:moveTo>
                    <a:pt x="168" y="0"/>
                  </a:moveTo>
                  <a:cubicBezTo>
                    <a:pt x="84" y="0"/>
                    <a:pt x="6" y="54"/>
                    <a:pt x="12" y="166"/>
                  </a:cubicBezTo>
                  <a:cubicBezTo>
                    <a:pt x="0" y="1856"/>
                    <a:pt x="441" y="3523"/>
                    <a:pt x="1298" y="4988"/>
                  </a:cubicBezTo>
                  <a:cubicBezTo>
                    <a:pt x="1318" y="5020"/>
                    <a:pt x="1350" y="5035"/>
                    <a:pt x="1381" y="5035"/>
                  </a:cubicBezTo>
                  <a:cubicBezTo>
                    <a:pt x="1441" y="5035"/>
                    <a:pt x="1500" y="4982"/>
                    <a:pt x="1476" y="4904"/>
                  </a:cubicBezTo>
                  <a:lnTo>
                    <a:pt x="1476" y="4904"/>
                  </a:lnTo>
                  <a:lnTo>
                    <a:pt x="1476" y="4928"/>
                  </a:lnTo>
                  <a:cubicBezTo>
                    <a:pt x="941" y="3380"/>
                    <a:pt x="560" y="1785"/>
                    <a:pt x="357" y="166"/>
                  </a:cubicBezTo>
                  <a:cubicBezTo>
                    <a:pt x="345" y="57"/>
                    <a:pt x="254" y="0"/>
                    <a:pt x="168"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2"/>
            <p:cNvSpPr/>
            <p:nvPr/>
          </p:nvSpPr>
          <p:spPr>
            <a:xfrm>
              <a:off x="5423875" y="2615000"/>
              <a:ext cx="26825" cy="125425"/>
            </a:xfrm>
            <a:custGeom>
              <a:avLst/>
              <a:gdLst/>
              <a:ahLst/>
              <a:cxnLst/>
              <a:rect l="l" t="t" r="r" b="b"/>
              <a:pathLst>
                <a:path w="1073" h="5017" extrusionOk="0">
                  <a:moveTo>
                    <a:pt x="113" y="1"/>
                  </a:moveTo>
                  <a:cubicBezTo>
                    <a:pt x="61" y="1"/>
                    <a:pt x="1" y="32"/>
                    <a:pt x="1" y="85"/>
                  </a:cubicBezTo>
                  <a:lnTo>
                    <a:pt x="13" y="85"/>
                  </a:lnTo>
                  <a:cubicBezTo>
                    <a:pt x="72" y="1716"/>
                    <a:pt x="310" y="3324"/>
                    <a:pt x="715" y="4895"/>
                  </a:cubicBezTo>
                  <a:cubicBezTo>
                    <a:pt x="739" y="4980"/>
                    <a:pt x="803" y="5016"/>
                    <a:pt x="868" y="5016"/>
                  </a:cubicBezTo>
                  <a:cubicBezTo>
                    <a:pt x="969" y="5016"/>
                    <a:pt x="1073" y="4930"/>
                    <a:pt x="1037" y="4800"/>
                  </a:cubicBezTo>
                  <a:cubicBezTo>
                    <a:pt x="739" y="3217"/>
                    <a:pt x="453" y="1657"/>
                    <a:pt x="191" y="61"/>
                  </a:cubicBezTo>
                  <a:cubicBezTo>
                    <a:pt x="191" y="20"/>
                    <a:pt x="155" y="1"/>
                    <a:pt x="113"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2"/>
            <p:cNvSpPr/>
            <p:nvPr/>
          </p:nvSpPr>
          <p:spPr>
            <a:xfrm>
              <a:off x="5361975" y="2622375"/>
              <a:ext cx="34575" cy="137375"/>
            </a:xfrm>
            <a:custGeom>
              <a:avLst/>
              <a:gdLst/>
              <a:ahLst/>
              <a:cxnLst/>
              <a:rect l="l" t="t" r="r" b="b"/>
              <a:pathLst>
                <a:path w="1383" h="5495" extrusionOk="0">
                  <a:moveTo>
                    <a:pt x="74" y="0"/>
                  </a:moveTo>
                  <a:cubicBezTo>
                    <a:pt x="66" y="0"/>
                    <a:pt x="57" y="2"/>
                    <a:pt x="48" y="5"/>
                  </a:cubicBezTo>
                  <a:cubicBezTo>
                    <a:pt x="12" y="16"/>
                    <a:pt x="0" y="52"/>
                    <a:pt x="0" y="76"/>
                  </a:cubicBezTo>
                  <a:cubicBezTo>
                    <a:pt x="441" y="1838"/>
                    <a:pt x="762" y="3612"/>
                    <a:pt x="1072" y="5386"/>
                  </a:cubicBezTo>
                  <a:cubicBezTo>
                    <a:pt x="1088" y="5461"/>
                    <a:pt x="1154" y="5495"/>
                    <a:pt x="1220" y="5495"/>
                  </a:cubicBezTo>
                  <a:cubicBezTo>
                    <a:pt x="1301" y="5495"/>
                    <a:pt x="1383" y="5443"/>
                    <a:pt x="1369" y="5350"/>
                  </a:cubicBezTo>
                  <a:cubicBezTo>
                    <a:pt x="1131" y="3541"/>
                    <a:pt x="715" y="1767"/>
                    <a:pt x="131" y="40"/>
                  </a:cubicBezTo>
                  <a:cubicBezTo>
                    <a:pt x="122" y="13"/>
                    <a:pt x="100" y="0"/>
                    <a:pt x="7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2"/>
            <p:cNvSpPr/>
            <p:nvPr/>
          </p:nvSpPr>
          <p:spPr>
            <a:xfrm>
              <a:off x="5304825" y="2632300"/>
              <a:ext cx="20625" cy="127400"/>
            </a:xfrm>
            <a:custGeom>
              <a:avLst/>
              <a:gdLst/>
              <a:ahLst/>
              <a:cxnLst/>
              <a:rect l="l" t="t" r="r" b="b"/>
              <a:pathLst>
                <a:path w="825" h="5096" extrusionOk="0">
                  <a:moveTo>
                    <a:pt x="119" y="0"/>
                  </a:moveTo>
                  <a:cubicBezTo>
                    <a:pt x="60" y="0"/>
                    <a:pt x="12" y="48"/>
                    <a:pt x="12" y="108"/>
                  </a:cubicBezTo>
                  <a:lnTo>
                    <a:pt x="12" y="96"/>
                  </a:lnTo>
                  <a:lnTo>
                    <a:pt x="12" y="96"/>
                  </a:lnTo>
                  <a:cubicBezTo>
                    <a:pt x="0" y="1739"/>
                    <a:pt x="179" y="3394"/>
                    <a:pt x="548" y="5001"/>
                  </a:cubicBezTo>
                  <a:cubicBezTo>
                    <a:pt x="567" y="5067"/>
                    <a:pt x="616" y="5096"/>
                    <a:pt x="667" y="5096"/>
                  </a:cubicBezTo>
                  <a:cubicBezTo>
                    <a:pt x="743" y="5096"/>
                    <a:pt x="824" y="5030"/>
                    <a:pt x="810" y="4930"/>
                  </a:cubicBezTo>
                  <a:cubicBezTo>
                    <a:pt x="536" y="3334"/>
                    <a:pt x="334" y="1715"/>
                    <a:pt x="226" y="108"/>
                  </a:cubicBezTo>
                  <a:cubicBezTo>
                    <a:pt x="226" y="48"/>
                    <a:pt x="179" y="0"/>
                    <a:pt x="119"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2"/>
            <p:cNvSpPr/>
            <p:nvPr/>
          </p:nvSpPr>
          <p:spPr>
            <a:xfrm>
              <a:off x="5120800" y="2631875"/>
              <a:ext cx="96775" cy="115475"/>
            </a:xfrm>
            <a:custGeom>
              <a:avLst/>
              <a:gdLst/>
              <a:ahLst/>
              <a:cxnLst/>
              <a:rect l="l" t="t" r="r" b="b"/>
              <a:pathLst>
                <a:path w="3871" h="4619" extrusionOk="0">
                  <a:moveTo>
                    <a:pt x="3655" y="0"/>
                  </a:moveTo>
                  <a:cubicBezTo>
                    <a:pt x="3622" y="0"/>
                    <a:pt x="3589" y="13"/>
                    <a:pt x="3563" y="41"/>
                  </a:cubicBezTo>
                  <a:cubicBezTo>
                    <a:pt x="2337" y="1446"/>
                    <a:pt x="991" y="2934"/>
                    <a:pt x="27" y="4530"/>
                  </a:cubicBezTo>
                  <a:cubicBezTo>
                    <a:pt x="0" y="4574"/>
                    <a:pt x="40" y="4619"/>
                    <a:pt x="81" y="4619"/>
                  </a:cubicBezTo>
                  <a:cubicBezTo>
                    <a:pt x="96" y="4619"/>
                    <a:pt x="110" y="4613"/>
                    <a:pt x="122" y="4601"/>
                  </a:cubicBezTo>
                  <a:lnTo>
                    <a:pt x="110" y="4601"/>
                  </a:lnTo>
                  <a:cubicBezTo>
                    <a:pt x="1468" y="3315"/>
                    <a:pt x="2682" y="1708"/>
                    <a:pt x="3789" y="220"/>
                  </a:cubicBezTo>
                  <a:cubicBezTo>
                    <a:pt x="3871" y="120"/>
                    <a:pt x="3760" y="0"/>
                    <a:pt x="365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2"/>
            <p:cNvSpPr/>
            <p:nvPr/>
          </p:nvSpPr>
          <p:spPr>
            <a:xfrm>
              <a:off x="5079500" y="2608175"/>
              <a:ext cx="84625" cy="103475"/>
            </a:xfrm>
            <a:custGeom>
              <a:avLst/>
              <a:gdLst/>
              <a:ahLst/>
              <a:cxnLst/>
              <a:rect l="l" t="t" r="r" b="b"/>
              <a:pathLst>
                <a:path w="3385" h="4139" extrusionOk="0">
                  <a:moveTo>
                    <a:pt x="3178" y="1"/>
                  </a:moveTo>
                  <a:cubicBezTo>
                    <a:pt x="3133" y="1"/>
                    <a:pt x="3089" y="22"/>
                    <a:pt x="3060" y="72"/>
                  </a:cubicBezTo>
                  <a:cubicBezTo>
                    <a:pt x="2108" y="1454"/>
                    <a:pt x="1060" y="2704"/>
                    <a:pt x="36" y="4002"/>
                  </a:cubicBezTo>
                  <a:cubicBezTo>
                    <a:pt x="0" y="4037"/>
                    <a:pt x="0" y="4085"/>
                    <a:pt x="36" y="4121"/>
                  </a:cubicBezTo>
                  <a:cubicBezTo>
                    <a:pt x="54" y="4133"/>
                    <a:pt x="75" y="4138"/>
                    <a:pt x="95" y="4138"/>
                  </a:cubicBezTo>
                  <a:cubicBezTo>
                    <a:pt x="116" y="4138"/>
                    <a:pt x="137" y="4133"/>
                    <a:pt x="155" y="4121"/>
                  </a:cubicBezTo>
                  <a:lnTo>
                    <a:pt x="167" y="4121"/>
                  </a:lnTo>
                  <a:cubicBezTo>
                    <a:pt x="1417" y="3001"/>
                    <a:pt x="2477" y="1692"/>
                    <a:pt x="3310" y="227"/>
                  </a:cubicBezTo>
                  <a:cubicBezTo>
                    <a:pt x="3385" y="111"/>
                    <a:pt x="3280" y="1"/>
                    <a:pt x="317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2"/>
            <p:cNvSpPr/>
            <p:nvPr/>
          </p:nvSpPr>
          <p:spPr>
            <a:xfrm>
              <a:off x="5037875" y="2593600"/>
              <a:ext cx="73675" cy="83700"/>
            </a:xfrm>
            <a:custGeom>
              <a:avLst/>
              <a:gdLst/>
              <a:ahLst/>
              <a:cxnLst/>
              <a:rect l="l" t="t" r="r" b="b"/>
              <a:pathLst>
                <a:path w="2947" h="3348" extrusionOk="0">
                  <a:moveTo>
                    <a:pt x="2837" y="1"/>
                  </a:moveTo>
                  <a:cubicBezTo>
                    <a:pt x="2819" y="1"/>
                    <a:pt x="2801" y="8"/>
                    <a:pt x="2784" y="24"/>
                  </a:cubicBezTo>
                  <a:cubicBezTo>
                    <a:pt x="1879" y="1036"/>
                    <a:pt x="939" y="2037"/>
                    <a:pt x="82" y="3096"/>
                  </a:cubicBezTo>
                  <a:cubicBezTo>
                    <a:pt x="0" y="3205"/>
                    <a:pt x="90" y="3347"/>
                    <a:pt x="196" y="3347"/>
                  </a:cubicBezTo>
                  <a:cubicBezTo>
                    <a:pt x="229" y="3347"/>
                    <a:pt x="264" y="3333"/>
                    <a:pt x="296" y="3299"/>
                  </a:cubicBezTo>
                  <a:cubicBezTo>
                    <a:pt x="1201" y="2287"/>
                    <a:pt x="2034" y="1191"/>
                    <a:pt x="2892" y="132"/>
                  </a:cubicBezTo>
                  <a:cubicBezTo>
                    <a:pt x="2946" y="77"/>
                    <a:pt x="2896" y="1"/>
                    <a:pt x="2837"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2"/>
            <p:cNvSpPr/>
            <p:nvPr/>
          </p:nvSpPr>
          <p:spPr>
            <a:xfrm>
              <a:off x="5247075" y="2637425"/>
              <a:ext cx="31750" cy="128800"/>
            </a:xfrm>
            <a:custGeom>
              <a:avLst/>
              <a:gdLst/>
              <a:ahLst/>
              <a:cxnLst/>
              <a:rect l="l" t="t" r="r" b="b"/>
              <a:pathLst>
                <a:path w="1270" h="5152" extrusionOk="0">
                  <a:moveTo>
                    <a:pt x="119" y="1"/>
                  </a:moveTo>
                  <a:cubicBezTo>
                    <a:pt x="103" y="1"/>
                    <a:pt x="87" y="4"/>
                    <a:pt x="72" y="10"/>
                  </a:cubicBezTo>
                  <a:cubicBezTo>
                    <a:pt x="24" y="22"/>
                    <a:pt x="0" y="81"/>
                    <a:pt x="12" y="129"/>
                  </a:cubicBezTo>
                  <a:cubicBezTo>
                    <a:pt x="405" y="1760"/>
                    <a:pt x="631" y="3415"/>
                    <a:pt x="977" y="5058"/>
                  </a:cubicBezTo>
                  <a:cubicBezTo>
                    <a:pt x="993" y="5121"/>
                    <a:pt x="1053" y="5152"/>
                    <a:pt x="1114" y="5152"/>
                  </a:cubicBezTo>
                  <a:cubicBezTo>
                    <a:pt x="1191" y="5152"/>
                    <a:pt x="1269" y="5103"/>
                    <a:pt x="1262" y="5010"/>
                  </a:cubicBezTo>
                  <a:cubicBezTo>
                    <a:pt x="1024" y="3343"/>
                    <a:pt x="679" y="1689"/>
                    <a:pt x="227" y="69"/>
                  </a:cubicBezTo>
                  <a:cubicBezTo>
                    <a:pt x="209" y="25"/>
                    <a:pt x="165" y="1"/>
                    <a:pt x="11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2"/>
            <p:cNvSpPr/>
            <p:nvPr/>
          </p:nvSpPr>
          <p:spPr>
            <a:xfrm>
              <a:off x="5385175" y="2728150"/>
              <a:ext cx="190825" cy="408700"/>
            </a:xfrm>
            <a:custGeom>
              <a:avLst/>
              <a:gdLst/>
              <a:ahLst/>
              <a:cxnLst/>
              <a:rect l="l" t="t" r="r" b="b"/>
              <a:pathLst>
                <a:path w="7633" h="16348" extrusionOk="0">
                  <a:moveTo>
                    <a:pt x="7633" y="0"/>
                  </a:moveTo>
                  <a:lnTo>
                    <a:pt x="7633" y="0"/>
                  </a:lnTo>
                  <a:cubicBezTo>
                    <a:pt x="6918" y="12"/>
                    <a:pt x="6240" y="357"/>
                    <a:pt x="5799" y="929"/>
                  </a:cubicBezTo>
                  <a:cubicBezTo>
                    <a:pt x="5359" y="1489"/>
                    <a:pt x="5037" y="2131"/>
                    <a:pt x="4835" y="2810"/>
                  </a:cubicBezTo>
                  <a:cubicBezTo>
                    <a:pt x="4109" y="4965"/>
                    <a:pt x="3763" y="7227"/>
                    <a:pt x="3811" y="9501"/>
                  </a:cubicBezTo>
                  <a:cubicBezTo>
                    <a:pt x="3811" y="10192"/>
                    <a:pt x="3835" y="10990"/>
                    <a:pt x="3311" y="11442"/>
                  </a:cubicBezTo>
                  <a:cubicBezTo>
                    <a:pt x="2858" y="11835"/>
                    <a:pt x="2192" y="11799"/>
                    <a:pt x="1644" y="12026"/>
                  </a:cubicBezTo>
                  <a:cubicBezTo>
                    <a:pt x="751" y="12371"/>
                    <a:pt x="1" y="13550"/>
                    <a:pt x="251" y="14466"/>
                  </a:cubicBezTo>
                  <a:lnTo>
                    <a:pt x="5228" y="16347"/>
                  </a:lnTo>
                  <a:lnTo>
                    <a:pt x="7633" y="0"/>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2"/>
            <p:cNvSpPr/>
            <p:nvPr/>
          </p:nvSpPr>
          <p:spPr>
            <a:xfrm>
              <a:off x="5335775" y="2990075"/>
              <a:ext cx="101225" cy="11225"/>
            </a:xfrm>
            <a:custGeom>
              <a:avLst/>
              <a:gdLst/>
              <a:ahLst/>
              <a:cxnLst/>
              <a:rect l="l" t="t" r="r" b="b"/>
              <a:pathLst>
                <a:path w="4049" h="449" extrusionOk="0">
                  <a:moveTo>
                    <a:pt x="4049" y="1"/>
                  </a:moveTo>
                  <a:lnTo>
                    <a:pt x="4049" y="1"/>
                  </a:lnTo>
                  <a:cubicBezTo>
                    <a:pt x="3382" y="120"/>
                    <a:pt x="2703" y="215"/>
                    <a:pt x="2036" y="275"/>
                  </a:cubicBezTo>
                  <a:cubicBezTo>
                    <a:pt x="1891" y="282"/>
                    <a:pt x="1748" y="286"/>
                    <a:pt x="1611" y="286"/>
                  </a:cubicBezTo>
                  <a:cubicBezTo>
                    <a:pt x="807" y="286"/>
                    <a:pt x="174" y="172"/>
                    <a:pt x="31" y="172"/>
                  </a:cubicBezTo>
                  <a:cubicBezTo>
                    <a:pt x="11" y="172"/>
                    <a:pt x="0" y="174"/>
                    <a:pt x="0" y="179"/>
                  </a:cubicBezTo>
                  <a:cubicBezTo>
                    <a:pt x="179" y="263"/>
                    <a:pt x="381" y="322"/>
                    <a:pt x="584" y="346"/>
                  </a:cubicBezTo>
                  <a:cubicBezTo>
                    <a:pt x="963" y="412"/>
                    <a:pt x="1349" y="448"/>
                    <a:pt x="1738" y="448"/>
                  </a:cubicBezTo>
                  <a:cubicBezTo>
                    <a:pt x="1837" y="448"/>
                    <a:pt x="1937" y="446"/>
                    <a:pt x="2036" y="441"/>
                  </a:cubicBezTo>
                  <a:cubicBezTo>
                    <a:pt x="2525" y="417"/>
                    <a:pt x="3013" y="346"/>
                    <a:pt x="3489" y="215"/>
                  </a:cubicBezTo>
                  <a:cubicBezTo>
                    <a:pt x="3679" y="179"/>
                    <a:pt x="3870" y="108"/>
                    <a:pt x="404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2"/>
            <p:cNvSpPr/>
            <p:nvPr/>
          </p:nvSpPr>
          <p:spPr>
            <a:xfrm>
              <a:off x="4892575" y="3329100"/>
              <a:ext cx="147050" cy="826625"/>
            </a:xfrm>
            <a:custGeom>
              <a:avLst/>
              <a:gdLst/>
              <a:ahLst/>
              <a:cxnLst/>
              <a:rect l="l" t="t" r="r" b="b"/>
              <a:pathLst>
                <a:path w="5882" h="33065" extrusionOk="0">
                  <a:moveTo>
                    <a:pt x="3941" y="1"/>
                  </a:moveTo>
                  <a:lnTo>
                    <a:pt x="0" y="33065"/>
                  </a:lnTo>
                  <a:lnTo>
                    <a:pt x="1703" y="33065"/>
                  </a:lnTo>
                  <a:lnTo>
                    <a:pt x="5882"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2"/>
            <p:cNvSpPr/>
            <p:nvPr/>
          </p:nvSpPr>
          <p:spPr>
            <a:xfrm>
              <a:off x="5383700" y="3329100"/>
              <a:ext cx="136950" cy="826625"/>
            </a:xfrm>
            <a:custGeom>
              <a:avLst/>
              <a:gdLst/>
              <a:ahLst/>
              <a:cxnLst/>
              <a:rect l="l" t="t" r="r" b="b"/>
              <a:pathLst>
                <a:path w="5478" h="33065" extrusionOk="0">
                  <a:moveTo>
                    <a:pt x="0" y="1"/>
                  </a:moveTo>
                  <a:lnTo>
                    <a:pt x="3620" y="33065"/>
                  </a:lnTo>
                  <a:lnTo>
                    <a:pt x="5477" y="33065"/>
                  </a:lnTo>
                  <a:lnTo>
                    <a:pt x="1953"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2"/>
            <p:cNvSpPr/>
            <p:nvPr/>
          </p:nvSpPr>
          <p:spPr>
            <a:xfrm>
              <a:off x="5870950" y="3329100"/>
              <a:ext cx="127125" cy="826625"/>
            </a:xfrm>
            <a:custGeom>
              <a:avLst/>
              <a:gdLst/>
              <a:ahLst/>
              <a:cxnLst/>
              <a:rect l="l" t="t" r="r" b="b"/>
              <a:pathLst>
                <a:path w="5085" h="33065" extrusionOk="0">
                  <a:moveTo>
                    <a:pt x="1" y="1"/>
                  </a:moveTo>
                  <a:lnTo>
                    <a:pt x="3013" y="33065"/>
                  </a:lnTo>
                  <a:lnTo>
                    <a:pt x="5085" y="33065"/>
                  </a:lnTo>
                  <a:lnTo>
                    <a:pt x="1644"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2"/>
            <p:cNvSpPr/>
            <p:nvPr/>
          </p:nvSpPr>
          <p:spPr>
            <a:xfrm>
              <a:off x="5432500" y="2618600"/>
              <a:ext cx="608750" cy="710525"/>
            </a:xfrm>
            <a:custGeom>
              <a:avLst/>
              <a:gdLst/>
              <a:ahLst/>
              <a:cxnLst/>
              <a:rect l="l" t="t" r="r" b="b"/>
              <a:pathLst>
                <a:path w="24350" h="28421" extrusionOk="0">
                  <a:moveTo>
                    <a:pt x="7466" y="1"/>
                  </a:moveTo>
                  <a:lnTo>
                    <a:pt x="1" y="28421"/>
                  </a:lnTo>
                  <a:lnTo>
                    <a:pt x="18932" y="28421"/>
                  </a:lnTo>
                  <a:cubicBezTo>
                    <a:pt x="19908" y="28409"/>
                    <a:pt x="20730" y="27695"/>
                    <a:pt x="20861" y="26742"/>
                  </a:cubicBezTo>
                  <a:lnTo>
                    <a:pt x="24325" y="2596"/>
                  </a:lnTo>
                  <a:cubicBezTo>
                    <a:pt x="24337" y="2489"/>
                    <a:pt x="24349" y="2382"/>
                    <a:pt x="24349" y="2275"/>
                  </a:cubicBezTo>
                  <a:cubicBezTo>
                    <a:pt x="24349" y="1025"/>
                    <a:pt x="23325" y="1"/>
                    <a:pt x="2207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2"/>
            <p:cNvSpPr/>
            <p:nvPr/>
          </p:nvSpPr>
          <p:spPr>
            <a:xfrm>
              <a:off x="4942275" y="2618300"/>
              <a:ext cx="676900" cy="710825"/>
            </a:xfrm>
            <a:custGeom>
              <a:avLst/>
              <a:gdLst/>
              <a:ahLst/>
              <a:cxnLst/>
              <a:rect l="l" t="t" r="r" b="b"/>
              <a:pathLst>
                <a:path w="27076" h="28433" extrusionOk="0">
                  <a:moveTo>
                    <a:pt x="27075" y="1"/>
                  </a:moveTo>
                  <a:cubicBezTo>
                    <a:pt x="25813" y="1"/>
                    <a:pt x="24730" y="918"/>
                    <a:pt x="24527" y="2168"/>
                  </a:cubicBezTo>
                  <a:lnTo>
                    <a:pt x="20920" y="24230"/>
                  </a:lnTo>
                  <a:cubicBezTo>
                    <a:pt x="20696" y="25571"/>
                    <a:pt x="19530" y="26564"/>
                    <a:pt x="18170" y="26564"/>
                  </a:cubicBezTo>
                  <a:cubicBezTo>
                    <a:pt x="18154" y="26564"/>
                    <a:pt x="18138" y="26564"/>
                    <a:pt x="18122" y="26564"/>
                  </a:cubicBezTo>
                  <a:lnTo>
                    <a:pt x="0" y="26242"/>
                  </a:lnTo>
                  <a:lnTo>
                    <a:pt x="0" y="26242"/>
                  </a:lnTo>
                  <a:cubicBezTo>
                    <a:pt x="0" y="26242"/>
                    <a:pt x="36" y="28064"/>
                    <a:pt x="0" y="28433"/>
                  </a:cubicBezTo>
                  <a:lnTo>
                    <a:pt x="18955" y="28409"/>
                  </a:lnTo>
                  <a:cubicBezTo>
                    <a:pt x="21039" y="28409"/>
                    <a:pt x="22813" y="26897"/>
                    <a:pt x="23134" y="24837"/>
                  </a:cubicBezTo>
                  <a:lnTo>
                    <a:pt x="27075"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2"/>
            <p:cNvSpPr/>
            <p:nvPr/>
          </p:nvSpPr>
          <p:spPr>
            <a:xfrm>
              <a:off x="5451550" y="2620700"/>
              <a:ext cx="167625" cy="701875"/>
            </a:xfrm>
            <a:custGeom>
              <a:avLst/>
              <a:gdLst/>
              <a:ahLst/>
              <a:cxnLst/>
              <a:rect l="l" t="t" r="r" b="b"/>
              <a:pathLst>
                <a:path w="6705" h="28075" extrusionOk="0">
                  <a:moveTo>
                    <a:pt x="6704" y="0"/>
                  </a:moveTo>
                  <a:lnTo>
                    <a:pt x="6704" y="0"/>
                  </a:lnTo>
                  <a:cubicBezTo>
                    <a:pt x="6692" y="48"/>
                    <a:pt x="6680" y="131"/>
                    <a:pt x="6657" y="214"/>
                  </a:cubicBezTo>
                  <a:cubicBezTo>
                    <a:pt x="6621" y="429"/>
                    <a:pt x="6573" y="703"/>
                    <a:pt x="6514" y="1072"/>
                  </a:cubicBezTo>
                  <a:cubicBezTo>
                    <a:pt x="6383" y="1822"/>
                    <a:pt x="6204" y="2881"/>
                    <a:pt x="5978" y="4203"/>
                  </a:cubicBezTo>
                  <a:cubicBezTo>
                    <a:pt x="5549" y="6858"/>
                    <a:pt x="4954" y="10513"/>
                    <a:pt x="4311" y="14538"/>
                  </a:cubicBezTo>
                  <a:cubicBezTo>
                    <a:pt x="4001" y="16562"/>
                    <a:pt x="3692" y="18490"/>
                    <a:pt x="3418" y="20241"/>
                  </a:cubicBezTo>
                  <a:cubicBezTo>
                    <a:pt x="3275" y="21122"/>
                    <a:pt x="3144" y="21943"/>
                    <a:pt x="3025" y="22729"/>
                  </a:cubicBezTo>
                  <a:cubicBezTo>
                    <a:pt x="2930" y="23455"/>
                    <a:pt x="2799" y="24170"/>
                    <a:pt x="2608" y="24872"/>
                  </a:cubicBezTo>
                  <a:cubicBezTo>
                    <a:pt x="2370" y="25908"/>
                    <a:pt x="1811" y="26837"/>
                    <a:pt x="1001" y="27515"/>
                  </a:cubicBezTo>
                  <a:cubicBezTo>
                    <a:pt x="703" y="27754"/>
                    <a:pt x="358" y="27944"/>
                    <a:pt x="1" y="28075"/>
                  </a:cubicBezTo>
                  <a:cubicBezTo>
                    <a:pt x="96" y="28063"/>
                    <a:pt x="191" y="28039"/>
                    <a:pt x="287" y="27992"/>
                  </a:cubicBezTo>
                  <a:cubicBezTo>
                    <a:pt x="561" y="27884"/>
                    <a:pt x="811" y="27742"/>
                    <a:pt x="1037" y="27575"/>
                  </a:cubicBezTo>
                  <a:cubicBezTo>
                    <a:pt x="1406" y="27289"/>
                    <a:pt x="1727" y="26956"/>
                    <a:pt x="1977" y="26563"/>
                  </a:cubicBezTo>
                  <a:cubicBezTo>
                    <a:pt x="2311" y="26051"/>
                    <a:pt x="2561" y="25491"/>
                    <a:pt x="2728" y="24908"/>
                  </a:cubicBezTo>
                  <a:cubicBezTo>
                    <a:pt x="2918" y="24194"/>
                    <a:pt x="3061" y="23479"/>
                    <a:pt x="3168" y="22753"/>
                  </a:cubicBezTo>
                  <a:cubicBezTo>
                    <a:pt x="3287" y="21967"/>
                    <a:pt x="3430" y="21146"/>
                    <a:pt x="3573" y="20264"/>
                  </a:cubicBezTo>
                  <a:cubicBezTo>
                    <a:pt x="3835" y="18514"/>
                    <a:pt x="4156" y="16585"/>
                    <a:pt x="4478" y="14573"/>
                  </a:cubicBezTo>
                  <a:cubicBezTo>
                    <a:pt x="5097" y="10537"/>
                    <a:pt x="5668" y="6882"/>
                    <a:pt x="6085" y="4215"/>
                  </a:cubicBezTo>
                  <a:cubicBezTo>
                    <a:pt x="6276" y="2905"/>
                    <a:pt x="6442" y="1834"/>
                    <a:pt x="6561" y="1072"/>
                  </a:cubicBezTo>
                  <a:cubicBezTo>
                    <a:pt x="6609" y="714"/>
                    <a:pt x="6645" y="429"/>
                    <a:pt x="6680" y="226"/>
                  </a:cubicBezTo>
                  <a:lnTo>
                    <a:pt x="6704"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2"/>
            <p:cNvSpPr/>
            <p:nvPr/>
          </p:nvSpPr>
          <p:spPr>
            <a:xfrm>
              <a:off x="5598900" y="2558175"/>
              <a:ext cx="40500" cy="64625"/>
            </a:xfrm>
            <a:custGeom>
              <a:avLst/>
              <a:gdLst/>
              <a:ahLst/>
              <a:cxnLst/>
              <a:rect l="l" t="t" r="r" b="b"/>
              <a:pathLst>
                <a:path w="1620" h="2585" extrusionOk="0">
                  <a:moveTo>
                    <a:pt x="1" y="1"/>
                  </a:moveTo>
                  <a:lnTo>
                    <a:pt x="1" y="1"/>
                  </a:lnTo>
                  <a:cubicBezTo>
                    <a:pt x="191" y="477"/>
                    <a:pt x="441" y="918"/>
                    <a:pt x="739" y="1334"/>
                  </a:cubicBezTo>
                  <a:cubicBezTo>
                    <a:pt x="989" y="1787"/>
                    <a:pt x="1286" y="2203"/>
                    <a:pt x="1620" y="2584"/>
                  </a:cubicBezTo>
                  <a:cubicBezTo>
                    <a:pt x="1417" y="2108"/>
                    <a:pt x="1179" y="1668"/>
                    <a:pt x="882" y="1251"/>
                  </a:cubicBezTo>
                  <a:cubicBezTo>
                    <a:pt x="632" y="799"/>
                    <a:pt x="334" y="382"/>
                    <a:pt x="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2"/>
            <p:cNvSpPr/>
            <p:nvPr/>
          </p:nvSpPr>
          <p:spPr>
            <a:xfrm>
              <a:off x="4950000" y="2670400"/>
              <a:ext cx="60150" cy="85750"/>
            </a:xfrm>
            <a:custGeom>
              <a:avLst/>
              <a:gdLst/>
              <a:ahLst/>
              <a:cxnLst/>
              <a:rect l="l" t="t" r="r" b="b"/>
              <a:pathLst>
                <a:path w="2406" h="3430" extrusionOk="0">
                  <a:moveTo>
                    <a:pt x="2406" y="0"/>
                  </a:moveTo>
                  <a:cubicBezTo>
                    <a:pt x="1942" y="512"/>
                    <a:pt x="1513" y="1072"/>
                    <a:pt x="1132" y="1667"/>
                  </a:cubicBezTo>
                  <a:cubicBezTo>
                    <a:pt x="715" y="2215"/>
                    <a:pt x="334" y="2810"/>
                    <a:pt x="1" y="3429"/>
                  </a:cubicBezTo>
                  <a:cubicBezTo>
                    <a:pt x="465" y="2906"/>
                    <a:pt x="894" y="2346"/>
                    <a:pt x="1275" y="1763"/>
                  </a:cubicBezTo>
                  <a:cubicBezTo>
                    <a:pt x="1692" y="1203"/>
                    <a:pt x="2073" y="608"/>
                    <a:pt x="2406"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2"/>
            <p:cNvSpPr/>
            <p:nvPr/>
          </p:nvSpPr>
          <p:spPr>
            <a:xfrm>
              <a:off x="5109850" y="2610275"/>
              <a:ext cx="145875" cy="223275"/>
            </a:xfrm>
            <a:custGeom>
              <a:avLst/>
              <a:gdLst/>
              <a:ahLst/>
              <a:cxnLst/>
              <a:rect l="l" t="t" r="r" b="b"/>
              <a:pathLst>
                <a:path w="5835" h="8931" extrusionOk="0">
                  <a:moveTo>
                    <a:pt x="5835" y="0"/>
                  </a:moveTo>
                  <a:lnTo>
                    <a:pt x="5835" y="0"/>
                  </a:lnTo>
                  <a:cubicBezTo>
                    <a:pt x="5739" y="96"/>
                    <a:pt x="5656" y="215"/>
                    <a:pt x="5585" y="334"/>
                  </a:cubicBezTo>
                  <a:cubicBezTo>
                    <a:pt x="5430" y="560"/>
                    <a:pt x="5227" y="893"/>
                    <a:pt x="4966" y="1298"/>
                  </a:cubicBezTo>
                  <a:lnTo>
                    <a:pt x="2941" y="4477"/>
                  </a:lnTo>
                  <a:cubicBezTo>
                    <a:pt x="2144" y="5715"/>
                    <a:pt x="1406" y="6823"/>
                    <a:pt x="858" y="7620"/>
                  </a:cubicBezTo>
                  <a:lnTo>
                    <a:pt x="215" y="8573"/>
                  </a:lnTo>
                  <a:cubicBezTo>
                    <a:pt x="132" y="8680"/>
                    <a:pt x="60" y="8799"/>
                    <a:pt x="1" y="8930"/>
                  </a:cubicBezTo>
                  <a:cubicBezTo>
                    <a:pt x="108" y="8835"/>
                    <a:pt x="191" y="8728"/>
                    <a:pt x="274" y="8609"/>
                  </a:cubicBezTo>
                  <a:cubicBezTo>
                    <a:pt x="441" y="8394"/>
                    <a:pt x="667" y="8085"/>
                    <a:pt x="953" y="7692"/>
                  </a:cubicBezTo>
                  <a:cubicBezTo>
                    <a:pt x="1513" y="6906"/>
                    <a:pt x="2275" y="5811"/>
                    <a:pt x="3072" y="4572"/>
                  </a:cubicBezTo>
                  <a:cubicBezTo>
                    <a:pt x="3870" y="3322"/>
                    <a:pt x="4573" y="2191"/>
                    <a:pt x="5061" y="1358"/>
                  </a:cubicBezTo>
                  <a:cubicBezTo>
                    <a:pt x="5287" y="965"/>
                    <a:pt x="5477" y="631"/>
                    <a:pt x="5632" y="369"/>
                  </a:cubicBezTo>
                  <a:cubicBezTo>
                    <a:pt x="5716" y="250"/>
                    <a:pt x="5775" y="131"/>
                    <a:pt x="583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2"/>
            <p:cNvSpPr/>
            <p:nvPr/>
          </p:nvSpPr>
          <p:spPr>
            <a:xfrm>
              <a:off x="3495375" y="1590600"/>
              <a:ext cx="148550" cy="137625"/>
            </a:xfrm>
            <a:custGeom>
              <a:avLst/>
              <a:gdLst/>
              <a:ahLst/>
              <a:cxnLst/>
              <a:rect l="l" t="t" r="r" b="b"/>
              <a:pathLst>
                <a:path w="5942" h="5505" extrusionOk="0">
                  <a:moveTo>
                    <a:pt x="2889" y="1"/>
                  </a:moveTo>
                  <a:cubicBezTo>
                    <a:pt x="2380" y="1"/>
                    <a:pt x="1869" y="129"/>
                    <a:pt x="1405" y="390"/>
                  </a:cubicBezTo>
                  <a:cubicBezTo>
                    <a:pt x="417" y="1032"/>
                    <a:pt x="0" y="2521"/>
                    <a:pt x="667" y="3485"/>
                  </a:cubicBezTo>
                  <a:lnTo>
                    <a:pt x="3262" y="5331"/>
                  </a:lnTo>
                  <a:cubicBezTo>
                    <a:pt x="3465" y="5452"/>
                    <a:pt x="3670" y="5504"/>
                    <a:pt x="3870" y="5504"/>
                  </a:cubicBezTo>
                  <a:cubicBezTo>
                    <a:pt x="4831" y="5504"/>
                    <a:pt x="5688" y="4290"/>
                    <a:pt x="5787" y="3640"/>
                  </a:cubicBezTo>
                  <a:cubicBezTo>
                    <a:pt x="5941" y="2580"/>
                    <a:pt x="5679" y="1342"/>
                    <a:pt x="4727" y="628"/>
                  </a:cubicBezTo>
                  <a:cubicBezTo>
                    <a:pt x="4191" y="213"/>
                    <a:pt x="3543" y="1"/>
                    <a:pt x="288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2"/>
            <p:cNvSpPr/>
            <p:nvPr/>
          </p:nvSpPr>
          <p:spPr>
            <a:xfrm>
              <a:off x="3276000" y="1661400"/>
              <a:ext cx="342625" cy="298225"/>
            </a:xfrm>
            <a:custGeom>
              <a:avLst/>
              <a:gdLst/>
              <a:ahLst/>
              <a:cxnLst/>
              <a:rect l="l" t="t" r="r" b="b"/>
              <a:pathLst>
                <a:path w="13705" h="11929" extrusionOk="0">
                  <a:moveTo>
                    <a:pt x="7321" y="1"/>
                  </a:moveTo>
                  <a:cubicBezTo>
                    <a:pt x="4201" y="1"/>
                    <a:pt x="0" y="2790"/>
                    <a:pt x="2358" y="7344"/>
                  </a:cubicBezTo>
                  <a:lnTo>
                    <a:pt x="11156" y="11928"/>
                  </a:lnTo>
                  <a:cubicBezTo>
                    <a:pt x="12121" y="11762"/>
                    <a:pt x="12764" y="10809"/>
                    <a:pt x="13085" y="9892"/>
                  </a:cubicBezTo>
                  <a:cubicBezTo>
                    <a:pt x="13704" y="7987"/>
                    <a:pt x="13704" y="5940"/>
                    <a:pt x="13085" y="4046"/>
                  </a:cubicBezTo>
                  <a:cubicBezTo>
                    <a:pt x="12526" y="2153"/>
                    <a:pt x="11228" y="784"/>
                    <a:pt x="8311" y="105"/>
                  </a:cubicBezTo>
                  <a:cubicBezTo>
                    <a:pt x="8001" y="35"/>
                    <a:pt x="7668" y="1"/>
                    <a:pt x="732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2"/>
            <p:cNvSpPr/>
            <p:nvPr/>
          </p:nvSpPr>
          <p:spPr>
            <a:xfrm>
              <a:off x="3334325" y="1707700"/>
              <a:ext cx="225950" cy="445150"/>
            </a:xfrm>
            <a:custGeom>
              <a:avLst/>
              <a:gdLst/>
              <a:ahLst/>
              <a:cxnLst/>
              <a:rect l="l" t="t" r="r" b="b"/>
              <a:pathLst>
                <a:path w="9038" h="17806" extrusionOk="0">
                  <a:moveTo>
                    <a:pt x="2582" y="1"/>
                  </a:moveTo>
                  <a:cubicBezTo>
                    <a:pt x="981" y="1"/>
                    <a:pt x="24" y="2041"/>
                    <a:pt x="1" y="3671"/>
                  </a:cubicBezTo>
                  <a:cubicBezTo>
                    <a:pt x="1" y="5528"/>
                    <a:pt x="37" y="7790"/>
                    <a:pt x="322" y="9160"/>
                  </a:cubicBezTo>
                  <a:cubicBezTo>
                    <a:pt x="894" y="11864"/>
                    <a:pt x="2960" y="12160"/>
                    <a:pt x="3046" y="12160"/>
                  </a:cubicBezTo>
                  <a:cubicBezTo>
                    <a:pt x="3048" y="12160"/>
                    <a:pt x="3049" y="12160"/>
                    <a:pt x="3049" y="12160"/>
                  </a:cubicBezTo>
                  <a:cubicBezTo>
                    <a:pt x="3049" y="12160"/>
                    <a:pt x="3049" y="12160"/>
                    <a:pt x="3049" y="12160"/>
                  </a:cubicBezTo>
                  <a:cubicBezTo>
                    <a:pt x="3049" y="12160"/>
                    <a:pt x="3097" y="13092"/>
                    <a:pt x="3263" y="15553"/>
                  </a:cubicBezTo>
                  <a:cubicBezTo>
                    <a:pt x="3356" y="16989"/>
                    <a:pt x="3448" y="17805"/>
                    <a:pt x="5008" y="17805"/>
                  </a:cubicBezTo>
                  <a:cubicBezTo>
                    <a:pt x="5053" y="17805"/>
                    <a:pt x="5098" y="17805"/>
                    <a:pt x="5144" y="17804"/>
                  </a:cubicBezTo>
                  <a:cubicBezTo>
                    <a:pt x="6811" y="17756"/>
                    <a:pt x="9038" y="16756"/>
                    <a:pt x="8978" y="15208"/>
                  </a:cubicBezTo>
                  <a:lnTo>
                    <a:pt x="8883" y="1992"/>
                  </a:lnTo>
                  <a:cubicBezTo>
                    <a:pt x="8871" y="1480"/>
                    <a:pt x="8466" y="1075"/>
                    <a:pt x="7954" y="1051"/>
                  </a:cubicBezTo>
                  <a:lnTo>
                    <a:pt x="2692" y="4"/>
                  </a:lnTo>
                  <a:cubicBezTo>
                    <a:pt x="2655" y="2"/>
                    <a:pt x="2619" y="1"/>
                    <a:pt x="2582"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2"/>
            <p:cNvSpPr/>
            <p:nvPr/>
          </p:nvSpPr>
          <p:spPr>
            <a:xfrm>
              <a:off x="3353075" y="1833100"/>
              <a:ext cx="17900" cy="17275"/>
            </a:xfrm>
            <a:custGeom>
              <a:avLst/>
              <a:gdLst/>
              <a:ahLst/>
              <a:cxnLst/>
              <a:rect l="l" t="t" r="r" b="b"/>
              <a:pathLst>
                <a:path w="716" h="691" extrusionOk="0">
                  <a:moveTo>
                    <a:pt x="358" y="0"/>
                  </a:moveTo>
                  <a:cubicBezTo>
                    <a:pt x="168" y="0"/>
                    <a:pt x="13" y="143"/>
                    <a:pt x="1" y="334"/>
                  </a:cubicBezTo>
                  <a:cubicBezTo>
                    <a:pt x="1" y="334"/>
                    <a:pt x="1" y="334"/>
                    <a:pt x="1" y="346"/>
                  </a:cubicBezTo>
                  <a:cubicBezTo>
                    <a:pt x="13" y="536"/>
                    <a:pt x="168" y="691"/>
                    <a:pt x="358" y="691"/>
                  </a:cubicBezTo>
                  <a:cubicBezTo>
                    <a:pt x="549" y="691"/>
                    <a:pt x="703" y="548"/>
                    <a:pt x="715" y="357"/>
                  </a:cubicBezTo>
                  <a:cubicBezTo>
                    <a:pt x="715" y="357"/>
                    <a:pt x="715" y="346"/>
                    <a:pt x="715" y="346"/>
                  </a:cubicBezTo>
                  <a:cubicBezTo>
                    <a:pt x="703" y="155"/>
                    <a:pt x="549" y="0"/>
                    <a:pt x="35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2"/>
            <p:cNvSpPr/>
            <p:nvPr/>
          </p:nvSpPr>
          <p:spPr>
            <a:xfrm>
              <a:off x="3348025" y="1817875"/>
              <a:ext cx="36625" cy="10575"/>
            </a:xfrm>
            <a:custGeom>
              <a:avLst/>
              <a:gdLst/>
              <a:ahLst/>
              <a:cxnLst/>
              <a:rect l="l" t="t" r="r" b="b"/>
              <a:pathLst>
                <a:path w="1465" h="423" extrusionOk="0">
                  <a:moveTo>
                    <a:pt x="742" y="1"/>
                  </a:moveTo>
                  <a:cubicBezTo>
                    <a:pt x="725" y="1"/>
                    <a:pt x="708" y="1"/>
                    <a:pt x="691" y="2"/>
                  </a:cubicBezTo>
                  <a:cubicBezTo>
                    <a:pt x="489" y="14"/>
                    <a:pt x="298" y="85"/>
                    <a:pt x="143" y="216"/>
                  </a:cubicBezTo>
                  <a:cubicBezTo>
                    <a:pt x="36" y="312"/>
                    <a:pt x="1" y="395"/>
                    <a:pt x="24" y="419"/>
                  </a:cubicBezTo>
                  <a:cubicBezTo>
                    <a:pt x="27" y="422"/>
                    <a:pt x="32" y="423"/>
                    <a:pt x="37" y="423"/>
                  </a:cubicBezTo>
                  <a:cubicBezTo>
                    <a:pt x="103" y="423"/>
                    <a:pt x="353" y="250"/>
                    <a:pt x="703" y="228"/>
                  </a:cubicBezTo>
                  <a:cubicBezTo>
                    <a:pt x="726" y="227"/>
                    <a:pt x="749" y="226"/>
                    <a:pt x="772" y="226"/>
                  </a:cubicBezTo>
                  <a:cubicBezTo>
                    <a:pt x="1077" y="226"/>
                    <a:pt x="1308" y="347"/>
                    <a:pt x="1389" y="347"/>
                  </a:cubicBezTo>
                  <a:cubicBezTo>
                    <a:pt x="1403" y="347"/>
                    <a:pt x="1412" y="344"/>
                    <a:pt x="1417" y="335"/>
                  </a:cubicBezTo>
                  <a:cubicBezTo>
                    <a:pt x="1465" y="288"/>
                    <a:pt x="1394" y="240"/>
                    <a:pt x="1263" y="157"/>
                  </a:cubicBezTo>
                  <a:cubicBezTo>
                    <a:pt x="1110" y="59"/>
                    <a:pt x="927" y="1"/>
                    <a:pt x="74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2"/>
            <p:cNvSpPr/>
            <p:nvPr/>
          </p:nvSpPr>
          <p:spPr>
            <a:xfrm>
              <a:off x="3443275" y="1828625"/>
              <a:ext cx="17575" cy="17300"/>
            </a:xfrm>
            <a:custGeom>
              <a:avLst/>
              <a:gdLst/>
              <a:ahLst/>
              <a:cxnLst/>
              <a:rect l="l" t="t" r="r" b="b"/>
              <a:pathLst>
                <a:path w="703" h="692" extrusionOk="0">
                  <a:moveTo>
                    <a:pt x="346" y="1"/>
                  </a:moveTo>
                  <a:cubicBezTo>
                    <a:pt x="167" y="1"/>
                    <a:pt x="1" y="144"/>
                    <a:pt x="1" y="334"/>
                  </a:cubicBezTo>
                  <a:cubicBezTo>
                    <a:pt x="1" y="334"/>
                    <a:pt x="1" y="334"/>
                    <a:pt x="1" y="346"/>
                  </a:cubicBezTo>
                  <a:cubicBezTo>
                    <a:pt x="1" y="536"/>
                    <a:pt x="167" y="691"/>
                    <a:pt x="358" y="691"/>
                  </a:cubicBezTo>
                  <a:cubicBezTo>
                    <a:pt x="548" y="691"/>
                    <a:pt x="703" y="548"/>
                    <a:pt x="703" y="358"/>
                  </a:cubicBezTo>
                  <a:cubicBezTo>
                    <a:pt x="703" y="346"/>
                    <a:pt x="703" y="346"/>
                    <a:pt x="703" y="346"/>
                  </a:cubicBezTo>
                  <a:cubicBezTo>
                    <a:pt x="703" y="155"/>
                    <a:pt x="536" y="1"/>
                    <a:pt x="346"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2"/>
            <p:cNvSpPr/>
            <p:nvPr/>
          </p:nvSpPr>
          <p:spPr>
            <a:xfrm>
              <a:off x="3442075" y="1815200"/>
              <a:ext cx="36650" cy="10350"/>
            </a:xfrm>
            <a:custGeom>
              <a:avLst/>
              <a:gdLst/>
              <a:ahLst/>
              <a:cxnLst/>
              <a:rect l="l" t="t" r="r" b="b"/>
              <a:pathLst>
                <a:path w="1466" h="414" extrusionOk="0">
                  <a:moveTo>
                    <a:pt x="761" y="0"/>
                  </a:moveTo>
                  <a:cubicBezTo>
                    <a:pt x="742" y="0"/>
                    <a:pt x="722" y="1"/>
                    <a:pt x="703" y="2"/>
                  </a:cubicBezTo>
                  <a:cubicBezTo>
                    <a:pt x="501" y="14"/>
                    <a:pt x="310" y="85"/>
                    <a:pt x="156" y="204"/>
                  </a:cubicBezTo>
                  <a:cubicBezTo>
                    <a:pt x="37" y="300"/>
                    <a:pt x="1" y="383"/>
                    <a:pt x="25" y="407"/>
                  </a:cubicBezTo>
                  <a:cubicBezTo>
                    <a:pt x="29" y="411"/>
                    <a:pt x="36" y="414"/>
                    <a:pt x="45" y="414"/>
                  </a:cubicBezTo>
                  <a:cubicBezTo>
                    <a:pt x="126" y="414"/>
                    <a:pt x="372" y="238"/>
                    <a:pt x="715" y="216"/>
                  </a:cubicBezTo>
                  <a:cubicBezTo>
                    <a:pt x="728" y="216"/>
                    <a:pt x="741" y="216"/>
                    <a:pt x="753" y="216"/>
                  </a:cubicBezTo>
                  <a:cubicBezTo>
                    <a:pt x="1071" y="216"/>
                    <a:pt x="1313" y="336"/>
                    <a:pt x="1399" y="336"/>
                  </a:cubicBezTo>
                  <a:cubicBezTo>
                    <a:pt x="1414" y="336"/>
                    <a:pt x="1425" y="332"/>
                    <a:pt x="1430" y="323"/>
                  </a:cubicBezTo>
                  <a:cubicBezTo>
                    <a:pt x="1465" y="276"/>
                    <a:pt x="1394" y="228"/>
                    <a:pt x="1275" y="145"/>
                  </a:cubicBezTo>
                  <a:cubicBezTo>
                    <a:pt x="1114" y="48"/>
                    <a:pt x="934" y="0"/>
                    <a:pt x="76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2"/>
            <p:cNvSpPr/>
            <p:nvPr/>
          </p:nvSpPr>
          <p:spPr>
            <a:xfrm>
              <a:off x="3386125" y="1818200"/>
              <a:ext cx="25325" cy="80800"/>
            </a:xfrm>
            <a:custGeom>
              <a:avLst/>
              <a:gdLst/>
              <a:ahLst/>
              <a:cxnLst/>
              <a:rect l="l" t="t" r="r" b="b"/>
              <a:pathLst>
                <a:path w="1013" h="3232" extrusionOk="0">
                  <a:moveTo>
                    <a:pt x="1013" y="1"/>
                  </a:moveTo>
                  <a:cubicBezTo>
                    <a:pt x="727" y="620"/>
                    <a:pt x="489" y="1263"/>
                    <a:pt x="310" y="1930"/>
                  </a:cubicBezTo>
                  <a:lnTo>
                    <a:pt x="60" y="2692"/>
                  </a:lnTo>
                  <a:cubicBezTo>
                    <a:pt x="12" y="2811"/>
                    <a:pt x="1" y="2942"/>
                    <a:pt x="36" y="3073"/>
                  </a:cubicBezTo>
                  <a:cubicBezTo>
                    <a:pt x="72" y="3144"/>
                    <a:pt x="131" y="3192"/>
                    <a:pt x="203" y="3204"/>
                  </a:cubicBezTo>
                  <a:cubicBezTo>
                    <a:pt x="262" y="3216"/>
                    <a:pt x="310" y="3228"/>
                    <a:pt x="370" y="3228"/>
                  </a:cubicBezTo>
                  <a:cubicBezTo>
                    <a:pt x="423" y="3230"/>
                    <a:pt x="477" y="3232"/>
                    <a:pt x="530" y="3232"/>
                  </a:cubicBezTo>
                  <a:cubicBezTo>
                    <a:pt x="691" y="3232"/>
                    <a:pt x="852" y="3219"/>
                    <a:pt x="1013" y="3192"/>
                  </a:cubicBezTo>
                  <a:cubicBezTo>
                    <a:pt x="837" y="3150"/>
                    <a:pt x="652" y="3118"/>
                    <a:pt x="458" y="3118"/>
                  </a:cubicBezTo>
                  <a:cubicBezTo>
                    <a:pt x="429" y="3118"/>
                    <a:pt x="399" y="3119"/>
                    <a:pt x="370" y="3120"/>
                  </a:cubicBezTo>
                  <a:cubicBezTo>
                    <a:pt x="274" y="3120"/>
                    <a:pt x="179" y="3097"/>
                    <a:pt x="167" y="3025"/>
                  </a:cubicBezTo>
                  <a:cubicBezTo>
                    <a:pt x="143" y="2930"/>
                    <a:pt x="167" y="2823"/>
                    <a:pt x="215" y="2739"/>
                  </a:cubicBezTo>
                  <a:lnTo>
                    <a:pt x="465" y="1977"/>
                  </a:lnTo>
                  <a:cubicBezTo>
                    <a:pt x="703" y="1334"/>
                    <a:pt x="882" y="668"/>
                    <a:pt x="101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2"/>
            <p:cNvSpPr/>
            <p:nvPr/>
          </p:nvSpPr>
          <p:spPr>
            <a:xfrm>
              <a:off x="3410525" y="1982225"/>
              <a:ext cx="91700" cy="46000"/>
            </a:xfrm>
            <a:custGeom>
              <a:avLst/>
              <a:gdLst/>
              <a:ahLst/>
              <a:cxnLst/>
              <a:rect l="l" t="t" r="r" b="b"/>
              <a:pathLst>
                <a:path w="3668" h="1840" extrusionOk="0">
                  <a:moveTo>
                    <a:pt x="3668" y="0"/>
                  </a:moveTo>
                  <a:lnTo>
                    <a:pt x="3668" y="0"/>
                  </a:lnTo>
                  <a:cubicBezTo>
                    <a:pt x="2584" y="727"/>
                    <a:pt x="1311" y="1131"/>
                    <a:pt x="1" y="1179"/>
                  </a:cubicBezTo>
                  <a:lnTo>
                    <a:pt x="72" y="1834"/>
                  </a:lnTo>
                  <a:cubicBezTo>
                    <a:pt x="155" y="1837"/>
                    <a:pt x="235" y="1839"/>
                    <a:pt x="314" y="1839"/>
                  </a:cubicBezTo>
                  <a:cubicBezTo>
                    <a:pt x="2905" y="1839"/>
                    <a:pt x="3668" y="0"/>
                    <a:pt x="3668"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2"/>
            <p:cNvSpPr/>
            <p:nvPr/>
          </p:nvSpPr>
          <p:spPr>
            <a:xfrm>
              <a:off x="3415900" y="1913725"/>
              <a:ext cx="30375" cy="21175"/>
            </a:xfrm>
            <a:custGeom>
              <a:avLst/>
              <a:gdLst/>
              <a:ahLst/>
              <a:cxnLst/>
              <a:rect l="l" t="t" r="r" b="b"/>
              <a:pathLst>
                <a:path w="1215" h="847" extrusionOk="0">
                  <a:moveTo>
                    <a:pt x="607" y="1"/>
                  </a:moveTo>
                  <a:cubicBezTo>
                    <a:pt x="381" y="1"/>
                    <a:pt x="160" y="107"/>
                    <a:pt x="36" y="288"/>
                  </a:cubicBezTo>
                  <a:lnTo>
                    <a:pt x="24" y="299"/>
                  </a:lnTo>
                  <a:cubicBezTo>
                    <a:pt x="0" y="347"/>
                    <a:pt x="0" y="407"/>
                    <a:pt x="24" y="442"/>
                  </a:cubicBezTo>
                  <a:cubicBezTo>
                    <a:pt x="60" y="490"/>
                    <a:pt x="95" y="526"/>
                    <a:pt x="143" y="550"/>
                  </a:cubicBezTo>
                  <a:cubicBezTo>
                    <a:pt x="286" y="680"/>
                    <a:pt x="464" y="764"/>
                    <a:pt x="643" y="823"/>
                  </a:cubicBezTo>
                  <a:cubicBezTo>
                    <a:pt x="689" y="839"/>
                    <a:pt x="736" y="846"/>
                    <a:pt x="783" y="846"/>
                  </a:cubicBezTo>
                  <a:cubicBezTo>
                    <a:pt x="920" y="846"/>
                    <a:pt x="1055" y="784"/>
                    <a:pt x="1143" y="669"/>
                  </a:cubicBezTo>
                  <a:cubicBezTo>
                    <a:pt x="1215" y="526"/>
                    <a:pt x="1191" y="335"/>
                    <a:pt x="1084" y="216"/>
                  </a:cubicBezTo>
                  <a:cubicBezTo>
                    <a:pt x="976" y="85"/>
                    <a:pt x="810" y="14"/>
                    <a:pt x="643" y="2"/>
                  </a:cubicBezTo>
                  <a:cubicBezTo>
                    <a:pt x="631" y="1"/>
                    <a:pt x="619" y="1"/>
                    <a:pt x="607"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2"/>
            <p:cNvSpPr/>
            <p:nvPr/>
          </p:nvSpPr>
          <p:spPr>
            <a:xfrm>
              <a:off x="3410825" y="1903350"/>
              <a:ext cx="31275" cy="28675"/>
            </a:xfrm>
            <a:custGeom>
              <a:avLst/>
              <a:gdLst/>
              <a:ahLst/>
              <a:cxnLst/>
              <a:rect l="l" t="t" r="r" b="b"/>
              <a:pathLst>
                <a:path w="1251" h="1147" extrusionOk="0">
                  <a:moveTo>
                    <a:pt x="1168" y="0"/>
                  </a:moveTo>
                  <a:cubicBezTo>
                    <a:pt x="1108" y="0"/>
                    <a:pt x="1120" y="417"/>
                    <a:pt x="787" y="726"/>
                  </a:cubicBezTo>
                  <a:cubicBezTo>
                    <a:pt x="441" y="1048"/>
                    <a:pt x="1" y="1012"/>
                    <a:pt x="1" y="1072"/>
                  </a:cubicBezTo>
                  <a:cubicBezTo>
                    <a:pt x="1" y="1121"/>
                    <a:pt x="75" y="1146"/>
                    <a:pt x="203" y="1146"/>
                  </a:cubicBezTo>
                  <a:cubicBezTo>
                    <a:pt x="229" y="1146"/>
                    <a:pt x="257" y="1145"/>
                    <a:pt x="286" y="1143"/>
                  </a:cubicBezTo>
                  <a:cubicBezTo>
                    <a:pt x="525" y="1131"/>
                    <a:pt x="751" y="1036"/>
                    <a:pt x="929" y="881"/>
                  </a:cubicBezTo>
                  <a:cubicBezTo>
                    <a:pt x="1108" y="726"/>
                    <a:pt x="1215" y="500"/>
                    <a:pt x="1227" y="274"/>
                  </a:cubicBezTo>
                  <a:cubicBezTo>
                    <a:pt x="1251" y="95"/>
                    <a:pt x="1191" y="0"/>
                    <a:pt x="116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2"/>
            <p:cNvSpPr/>
            <p:nvPr/>
          </p:nvSpPr>
          <p:spPr>
            <a:xfrm>
              <a:off x="3437025" y="1800600"/>
              <a:ext cx="44975" cy="11825"/>
            </a:xfrm>
            <a:custGeom>
              <a:avLst/>
              <a:gdLst/>
              <a:ahLst/>
              <a:cxnLst/>
              <a:rect l="l" t="t" r="r" b="b"/>
              <a:pathLst>
                <a:path w="1799" h="473" extrusionOk="0">
                  <a:moveTo>
                    <a:pt x="854" y="0"/>
                  </a:moveTo>
                  <a:cubicBezTo>
                    <a:pt x="647" y="0"/>
                    <a:pt x="450" y="38"/>
                    <a:pt x="262" y="122"/>
                  </a:cubicBezTo>
                  <a:cubicBezTo>
                    <a:pt x="72" y="193"/>
                    <a:pt x="0" y="288"/>
                    <a:pt x="24" y="324"/>
                  </a:cubicBezTo>
                  <a:cubicBezTo>
                    <a:pt x="42" y="377"/>
                    <a:pt x="149" y="386"/>
                    <a:pt x="307" y="386"/>
                  </a:cubicBezTo>
                  <a:cubicBezTo>
                    <a:pt x="386" y="386"/>
                    <a:pt x="477" y="384"/>
                    <a:pt x="577" y="384"/>
                  </a:cubicBezTo>
                  <a:cubicBezTo>
                    <a:pt x="676" y="384"/>
                    <a:pt x="783" y="386"/>
                    <a:pt x="893" y="395"/>
                  </a:cubicBezTo>
                  <a:cubicBezTo>
                    <a:pt x="1203" y="420"/>
                    <a:pt x="1474" y="472"/>
                    <a:pt x="1633" y="472"/>
                  </a:cubicBezTo>
                  <a:cubicBezTo>
                    <a:pt x="1706" y="472"/>
                    <a:pt x="1756" y="461"/>
                    <a:pt x="1775" y="431"/>
                  </a:cubicBezTo>
                  <a:cubicBezTo>
                    <a:pt x="1798" y="383"/>
                    <a:pt x="1727" y="288"/>
                    <a:pt x="1584" y="205"/>
                  </a:cubicBezTo>
                  <a:cubicBezTo>
                    <a:pt x="1382" y="86"/>
                    <a:pt x="1167" y="14"/>
                    <a:pt x="941" y="2"/>
                  </a:cubicBezTo>
                  <a:cubicBezTo>
                    <a:pt x="912" y="1"/>
                    <a:pt x="883" y="0"/>
                    <a:pt x="85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2"/>
            <p:cNvSpPr/>
            <p:nvPr/>
          </p:nvSpPr>
          <p:spPr>
            <a:xfrm>
              <a:off x="3349800" y="1789575"/>
              <a:ext cx="33375" cy="11600"/>
            </a:xfrm>
            <a:custGeom>
              <a:avLst/>
              <a:gdLst/>
              <a:ahLst/>
              <a:cxnLst/>
              <a:rect l="l" t="t" r="r" b="b"/>
              <a:pathLst>
                <a:path w="1335" h="464" extrusionOk="0">
                  <a:moveTo>
                    <a:pt x="702" y="1"/>
                  </a:moveTo>
                  <a:cubicBezTo>
                    <a:pt x="679" y="1"/>
                    <a:pt x="655" y="1"/>
                    <a:pt x="632" y="3"/>
                  </a:cubicBezTo>
                  <a:cubicBezTo>
                    <a:pt x="453" y="15"/>
                    <a:pt x="275" y="86"/>
                    <a:pt x="132" y="205"/>
                  </a:cubicBezTo>
                  <a:cubicBezTo>
                    <a:pt x="25" y="301"/>
                    <a:pt x="1" y="408"/>
                    <a:pt x="25" y="432"/>
                  </a:cubicBezTo>
                  <a:cubicBezTo>
                    <a:pt x="44" y="455"/>
                    <a:pt x="78" y="463"/>
                    <a:pt x="122" y="463"/>
                  </a:cubicBezTo>
                  <a:cubicBezTo>
                    <a:pt x="240" y="463"/>
                    <a:pt x="435" y="404"/>
                    <a:pt x="668" y="396"/>
                  </a:cubicBezTo>
                  <a:cubicBezTo>
                    <a:pt x="989" y="372"/>
                    <a:pt x="1263" y="420"/>
                    <a:pt x="1311" y="324"/>
                  </a:cubicBezTo>
                  <a:cubicBezTo>
                    <a:pt x="1334" y="289"/>
                    <a:pt x="1287" y="193"/>
                    <a:pt x="1168" y="122"/>
                  </a:cubicBezTo>
                  <a:cubicBezTo>
                    <a:pt x="1032" y="38"/>
                    <a:pt x="869" y="1"/>
                    <a:pt x="70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2"/>
            <p:cNvSpPr/>
            <p:nvPr/>
          </p:nvSpPr>
          <p:spPr>
            <a:xfrm>
              <a:off x="3351000" y="1692750"/>
              <a:ext cx="222975" cy="199100"/>
            </a:xfrm>
            <a:custGeom>
              <a:avLst/>
              <a:gdLst/>
              <a:ahLst/>
              <a:cxnLst/>
              <a:rect l="l" t="t" r="r" b="b"/>
              <a:pathLst>
                <a:path w="8919" h="7964" extrusionOk="0">
                  <a:moveTo>
                    <a:pt x="2471" y="0"/>
                  </a:moveTo>
                  <a:cubicBezTo>
                    <a:pt x="2206" y="0"/>
                    <a:pt x="1941" y="18"/>
                    <a:pt x="1679" y="54"/>
                  </a:cubicBezTo>
                  <a:cubicBezTo>
                    <a:pt x="1144" y="125"/>
                    <a:pt x="655" y="387"/>
                    <a:pt x="310" y="792"/>
                  </a:cubicBezTo>
                  <a:lnTo>
                    <a:pt x="143" y="768"/>
                  </a:lnTo>
                  <a:lnTo>
                    <a:pt x="143" y="768"/>
                  </a:lnTo>
                  <a:cubicBezTo>
                    <a:pt x="1" y="1769"/>
                    <a:pt x="441" y="2769"/>
                    <a:pt x="1263" y="3340"/>
                  </a:cubicBezTo>
                  <a:cubicBezTo>
                    <a:pt x="1751" y="3638"/>
                    <a:pt x="2287" y="3840"/>
                    <a:pt x="2846" y="3959"/>
                  </a:cubicBezTo>
                  <a:lnTo>
                    <a:pt x="3906" y="4257"/>
                  </a:lnTo>
                  <a:cubicBezTo>
                    <a:pt x="4680" y="4507"/>
                    <a:pt x="5477" y="4638"/>
                    <a:pt x="6287" y="4674"/>
                  </a:cubicBezTo>
                  <a:cubicBezTo>
                    <a:pt x="6251" y="5579"/>
                    <a:pt x="6144" y="6186"/>
                    <a:pt x="6632" y="6948"/>
                  </a:cubicBezTo>
                  <a:cubicBezTo>
                    <a:pt x="7002" y="7527"/>
                    <a:pt x="7505" y="7963"/>
                    <a:pt x="8141" y="7963"/>
                  </a:cubicBezTo>
                  <a:cubicBezTo>
                    <a:pt x="8264" y="7963"/>
                    <a:pt x="8392" y="7947"/>
                    <a:pt x="8525" y="7912"/>
                  </a:cubicBezTo>
                  <a:cubicBezTo>
                    <a:pt x="8811" y="6126"/>
                    <a:pt x="8918" y="4305"/>
                    <a:pt x="8847" y="2495"/>
                  </a:cubicBezTo>
                  <a:cubicBezTo>
                    <a:pt x="8883" y="2019"/>
                    <a:pt x="8787" y="1554"/>
                    <a:pt x="8573" y="1137"/>
                  </a:cubicBezTo>
                  <a:cubicBezTo>
                    <a:pt x="8156" y="495"/>
                    <a:pt x="7287" y="364"/>
                    <a:pt x="6513" y="304"/>
                  </a:cubicBezTo>
                  <a:lnTo>
                    <a:pt x="3263" y="54"/>
                  </a:lnTo>
                  <a:cubicBezTo>
                    <a:pt x="3001" y="18"/>
                    <a:pt x="2736" y="0"/>
                    <a:pt x="247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2"/>
            <p:cNvSpPr/>
            <p:nvPr/>
          </p:nvSpPr>
          <p:spPr>
            <a:xfrm>
              <a:off x="3368575" y="1688425"/>
              <a:ext cx="247075" cy="121475"/>
            </a:xfrm>
            <a:custGeom>
              <a:avLst/>
              <a:gdLst/>
              <a:ahLst/>
              <a:cxnLst/>
              <a:rect l="l" t="t" r="r" b="b"/>
              <a:pathLst>
                <a:path w="9883" h="4859" extrusionOk="0">
                  <a:moveTo>
                    <a:pt x="24" y="1"/>
                  </a:moveTo>
                  <a:cubicBezTo>
                    <a:pt x="0" y="156"/>
                    <a:pt x="12" y="322"/>
                    <a:pt x="48" y="477"/>
                  </a:cubicBezTo>
                  <a:cubicBezTo>
                    <a:pt x="83" y="656"/>
                    <a:pt x="143" y="834"/>
                    <a:pt x="226" y="1001"/>
                  </a:cubicBezTo>
                  <a:cubicBezTo>
                    <a:pt x="345" y="1215"/>
                    <a:pt x="500" y="1418"/>
                    <a:pt x="667" y="1584"/>
                  </a:cubicBezTo>
                  <a:cubicBezTo>
                    <a:pt x="1131" y="2037"/>
                    <a:pt x="1715" y="2346"/>
                    <a:pt x="2346" y="2477"/>
                  </a:cubicBezTo>
                  <a:cubicBezTo>
                    <a:pt x="2984" y="2597"/>
                    <a:pt x="3639" y="2650"/>
                    <a:pt x="4290" y="2650"/>
                  </a:cubicBezTo>
                  <a:cubicBezTo>
                    <a:pt x="4416" y="2650"/>
                    <a:pt x="4542" y="2648"/>
                    <a:pt x="4667" y="2644"/>
                  </a:cubicBezTo>
                  <a:cubicBezTo>
                    <a:pt x="4783" y="2639"/>
                    <a:pt x="4899" y="2636"/>
                    <a:pt x="5015" y="2636"/>
                  </a:cubicBezTo>
                  <a:cubicBezTo>
                    <a:pt x="5673" y="2636"/>
                    <a:pt x="6326" y="2722"/>
                    <a:pt x="6953" y="2894"/>
                  </a:cubicBezTo>
                  <a:cubicBezTo>
                    <a:pt x="7275" y="2989"/>
                    <a:pt x="7584" y="3120"/>
                    <a:pt x="7858" y="3311"/>
                  </a:cubicBezTo>
                  <a:cubicBezTo>
                    <a:pt x="8108" y="3466"/>
                    <a:pt x="8323" y="3668"/>
                    <a:pt x="8501" y="3894"/>
                  </a:cubicBezTo>
                  <a:cubicBezTo>
                    <a:pt x="8644" y="4097"/>
                    <a:pt x="8799" y="4275"/>
                    <a:pt x="8965" y="4466"/>
                  </a:cubicBezTo>
                  <a:cubicBezTo>
                    <a:pt x="9096" y="4597"/>
                    <a:pt x="9251" y="4704"/>
                    <a:pt x="9418" y="4787"/>
                  </a:cubicBezTo>
                  <a:cubicBezTo>
                    <a:pt x="9525" y="4835"/>
                    <a:pt x="9644" y="4859"/>
                    <a:pt x="9763" y="4859"/>
                  </a:cubicBezTo>
                  <a:lnTo>
                    <a:pt x="9882" y="4859"/>
                  </a:lnTo>
                  <a:cubicBezTo>
                    <a:pt x="9727" y="4859"/>
                    <a:pt x="9573" y="4811"/>
                    <a:pt x="9430" y="4739"/>
                  </a:cubicBezTo>
                  <a:cubicBezTo>
                    <a:pt x="9263" y="4656"/>
                    <a:pt x="9120" y="4549"/>
                    <a:pt x="9001" y="4418"/>
                  </a:cubicBezTo>
                  <a:cubicBezTo>
                    <a:pt x="8858" y="4263"/>
                    <a:pt x="8715" y="4061"/>
                    <a:pt x="8549" y="3847"/>
                  </a:cubicBezTo>
                  <a:cubicBezTo>
                    <a:pt x="8370" y="3608"/>
                    <a:pt x="8156" y="3394"/>
                    <a:pt x="7906" y="3227"/>
                  </a:cubicBezTo>
                  <a:cubicBezTo>
                    <a:pt x="7620" y="3037"/>
                    <a:pt x="7310" y="2894"/>
                    <a:pt x="6989" y="2799"/>
                  </a:cubicBezTo>
                  <a:cubicBezTo>
                    <a:pt x="6311" y="2608"/>
                    <a:pt x="5623" y="2521"/>
                    <a:pt x="4926" y="2521"/>
                  </a:cubicBezTo>
                  <a:cubicBezTo>
                    <a:pt x="4840" y="2521"/>
                    <a:pt x="4754" y="2522"/>
                    <a:pt x="4667" y="2525"/>
                  </a:cubicBezTo>
                  <a:cubicBezTo>
                    <a:pt x="4504" y="2533"/>
                    <a:pt x="4340" y="2536"/>
                    <a:pt x="4176" y="2536"/>
                  </a:cubicBezTo>
                  <a:cubicBezTo>
                    <a:pt x="3574" y="2536"/>
                    <a:pt x="2968" y="2485"/>
                    <a:pt x="2369" y="2382"/>
                  </a:cubicBezTo>
                  <a:cubicBezTo>
                    <a:pt x="1750" y="2263"/>
                    <a:pt x="1179" y="1965"/>
                    <a:pt x="726" y="1525"/>
                  </a:cubicBezTo>
                  <a:cubicBezTo>
                    <a:pt x="560" y="1370"/>
                    <a:pt x="405" y="1180"/>
                    <a:pt x="286" y="965"/>
                  </a:cubicBezTo>
                  <a:cubicBezTo>
                    <a:pt x="202" y="810"/>
                    <a:pt x="131" y="644"/>
                    <a:pt x="83" y="465"/>
                  </a:cubicBezTo>
                  <a:cubicBezTo>
                    <a:pt x="60" y="310"/>
                    <a:pt x="36" y="156"/>
                    <a:pt x="2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2"/>
            <p:cNvSpPr/>
            <p:nvPr/>
          </p:nvSpPr>
          <p:spPr>
            <a:xfrm>
              <a:off x="3378375" y="1683975"/>
              <a:ext cx="227150" cy="83650"/>
            </a:xfrm>
            <a:custGeom>
              <a:avLst/>
              <a:gdLst/>
              <a:ahLst/>
              <a:cxnLst/>
              <a:rect l="l" t="t" r="r" b="b"/>
              <a:pathLst>
                <a:path w="9086" h="3346" extrusionOk="0">
                  <a:moveTo>
                    <a:pt x="1" y="0"/>
                  </a:moveTo>
                  <a:cubicBezTo>
                    <a:pt x="1" y="0"/>
                    <a:pt x="2" y="3"/>
                    <a:pt x="5" y="8"/>
                  </a:cubicBezTo>
                  <a:lnTo>
                    <a:pt x="5" y="8"/>
                  </a:lnTo>
                  <a:cubicBezTo>
                    <a:pt x="3" y="5"/>
                    <a:pt x="2" y="3"/>
                    <a:pt x="1" y="0"/>
                  </a:cubicBezTo>
                  <a:close/>
                  <a:moveTo>
                    <a:pt x="5" y="8"/>
                  </a:moveTo>
                  <a:cubicBezTo>
                    <a:pt x="15" y="32"/>
                    <a:pt x="26" y="64"/>
                    <a:pt x="37" y="95"/>
                  </a:cubicBezTo>
                  <a:cubicBezTo>
                    <a:pt x="72" y="191"/>
                    <a:pt x="120" y="274"/>
                    <a:pt x="168" y="369"/>
                  </a:cubicBezTo>
                  <a:cubicBezTo>
                    <a:pt x="382" y="691"/>
                    <a:pt x="644" y="953"/>
                    <a:pt x="965" y="1167"/>
                  </a:cubicBezTo>
                  <a:cubicBezTo>
                    <a:pt x="1442" y="1477"/>
                    <a:pt x="1965" y="1679"/>
                    <a:pt x="2525" y="1774"/>
                  </a:cubicBezTo>
                  <a:cubicBezTo>
                    <a:pt x="2947" y="1835"/>
                    <a:pt x="3379" y="1866"/>
                    <a:pt x="3811" y="1866"/>
                  </a:cubicBezTo>
                  <a:cubicBezTo>
                    <a:pt x="4062" y="1866"/>
                    <a:pt x="4312" y="1856"/>
                    <a:pt x="4561" y="1834"/>
                  </a:cubicBezTo>
                  <a:cubicBezTo>
                    <a:pt x="4900" y="1810"/>
                    <a:pt x="5237" y="1798"/>
                    <a:pt x="5573" y="1798"/>
                  </a:cubicBezTo>
                  <a:cubicBezTo>
                    <a:pt x="5909" y="1798"/>
                    <a:pt x="6246" y="1810"/>
                    <a:pt x="6585" y="1834"/>
                  </a:cubicBezTo>
                  <a:cubicBezTo>
                    <a:pt x="7133" y="1905"/>
                    <a:pt x="7657" y="2048"/>
                    <a:pt x="8169" y="2262"/>
                  </a:cubicBezTo>
                  <a:cubicBezTo>
                    <a:pt x="8514" y="2393"/>
                    <a:pt x="8800" y="2631"/>
                    <a:pt x="8990" y="2953"/>
                  </a:cubicBezTo>
                  <a:cubicBezTo>
                    <a:pt x="9038" y="3072"/>
                    <a:pt x="9062" y="3215"/>
                    <a:pt x="9050" y="3346"/>
                  </a:cubicBezTo>
                  <a:cubicBezTo>
                    <a:pt x="9062" y="3310"/>
                    <a:pt x="9074" y="3286"/>
                    <a:pt x="9074" y="3251"/>
                  </a:cubicBezTo>
                  <a:cubicBezTo>
                    <a:pt x="9085" y="3143"/>
                    <a:pt x="9074" y="3024"/>
                    <a:pt x="9038" y="2929"/>
                  </a:cubicBezTo>
                  <a:cubicBezTo>
                    <a:pt x="8859" y="2584"/>
                    <a:pt x="8562" y="2322"/>
                    <a:pt x="8204" y="2191"/>
                  </a:cubicBezTo>
                  <a:cubicBezTo>
                    <a:pt x="7692" y="1953"/>
                    <a:pt x="7145" y="1798"/>
                    <a:pt x="6597" y="1727"/>
                  </a:cubicBezTo>
                  <a:cubicBezTo>
                    <a:pt x="6258" y="1703"/>
                    <a:pt x="5915" y="1691"/>
                    <a:pt x="5573" y="1691"/>
                  </a:cubicBezTo>
                  <a:cubicBezTo>
                    <a:pt x="5231" y="1691"/>
                    <a:pt x="4888" y="1703"/>
                    <a:pt x="4549" y="1727"/>
                  </a:cubicBezTo>
                  <a:cubicBezTo>
                    <a:pt x="4301" y="1744"/>
                    <a:pt x="4051" y="1754"/>
                    <a:pt x="3801" y="1754"/>
                  </a:cubicBezTo>
                  <a:cubicBezTo>
                    <a:pt x="3379" y="1754"/>
                    <a:pt x="2956" y="1727"/>
                    <a:pt x="2537" y="1667"/>
                  </a:cubicBezTo>
                  <a:cubicBezTo>
                    <a:pt x="1989" y="1584"/>
                    <a:pt x="1477" y="1393"/>
                    <a:pt x="1013" y="1096"/>
                  </a:cubicBezTo>
                  <a:cubicBezTo>
                    <a:pt x="692" y="905"/>
                    <a:pt x="430" y="643"/>
                    <a:pt x="215" y="345"/>
                  </a:cubicBezTo>
                  <a:cubicBezTo>
                    <a:pt x="83" y="162"/>
                    <a:pt x="20" y="39"/>
                    <a:pt x="5" y="8"/>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2"/>
            <p:cNvSpPr/>
            <p:nvPr/>
          </p:nvSpPr>
          <p:spPr>
            <a:xfrm>
              <a:off x="3546550" y="1634250"/>
              <a:ext cx="89925" cy="57875"/>
            </a:xfrm>
            <a:custGeom>
              <a:avLst/>
              <a:gdLst/>
              <a:ahLst/>
              <a:cxnLst/>
              <a:rect l="l" t="t" r="r" b="b"/>
              <a:pathLst>
                <a:path w="3597" h="2315" extrusionOk="0">
                  <a:moveTo>
                    <a:pt x="3537" y="1"/>
                  </a:moveTo>
                  <a:cubicBezTo>
                    <a:pt x="3561" y="239"/>
                    <a:pt x="3513" y="465"/>
                    <a:pt x="3418" y="680"/>
                  </a:cubicBezTo>
                  <a:cubicBezTo>
                    <a:pt x="3156" y="1168"/>
                    <a:pt x="2763" y="1572"/>
                    <a:pt x="2275" y="1846"/>
                  </a:cubicBezTo>
                  <a:cubicBezTo>
                    <a:pt x="2013" y="2001"/>
                    <a:pt x="1739" y="2108"/>
                    <a:pt x="1442" y="2168"/>
                  </a:cubicBezTo>
                  <a:cubicBezTo>
                    <a:pt x="1259" y="2203"/>
                    <a:pt x="1076" y="2225"/>
                    <a:pt x="893" y="2225"/>
                  </a:cubicBezTo>
                  <a:cubicBezTo>
                    <a:pt x="826" y="2225"/>
                    <a:pt x="759" y="2222"/>
                    <a:pt x="692" y="2215"/>
                  </a:cubicBezTo>
                  <a:cubicBezTo>
                    <a:pt x="323" y="2195"/>
                    <a:pt x="77" y="2139"/>
                    <a:pt x="16" y="2139"/>
                  </a:cubicBezTo>
                  <a:cubicBezTo>
                    <a:pt x="6" y="2139"/>
                    <a:pt x="1" y="2141"/>
                    <a:pt x="1" y="2144"/>
                  </a:cubicBezTo>
                  <a:cubicBezTo>
                    <a:pt x="61" y="2168"/>
                    <a:pt x="120" y="2192"/>
                    <a:pt x="180" y="2204"/>
                  </a:cubicBezTo>
                  <a:cubicBezTo>
                    <a:pt x="346" y="2251"/>
                    <a:pt x="513" y="2275"/>
                    <a:pt x="692" y="2299"/>
                  </a:cubicBezTo>
                  <a:cubicBezTo>
                    <a:pt x="795" y="2309"/>
                    <a:pt x="901" y="2314"/>
                    <a:pt x="1007" y="2314"/>
                  </a:cubicBezTo>
                  <a:cubicBezTo>
                    <a:pt x="1157" y="2314"/>
                    <a:pt x="1307" y="2303"/>
                    <a:pt x="1454" y="2275"/>
                  </a:cubicBezTo>
                  <a:cubicBezTo>
                    <a:pt x="1763" y="2215"/>
                    <a:pt x="2061" y="2096"/>
                    <a:pt x="2335" y="1930"/>
                  </a:cubicBezTo>
                  <a:cubicBezTo>
                    <a:pt x="2835" y="1644"/>
                    <a:pt x="3239" y="1215"/>
                    <a:pt x="3490" y="703"/>
                  </a:cubicBezTo>
                  <a:cubicBezTo>
                    <a:pt x="3561" y="537"/>
                    <a:pt x="3597" y="370"/>
                    <a:pt x="3585" y="191"/>
                  </a:cubicBezTo>
                  <a:cubicBezTo>
                    <a:pt x="3585" y="120"/>
                    <a:pt x="3573" y="60"/>
                    <a:pt x="3537"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2"/>
            <p:cNvSpPr/>
            <p:nvPr/>
          </p:nvSpPr>
          <p:spPr>
            <a:xfrm>
              <a:off x="3533775" y="1603600"/>
              <a:ext cx="76500" cy="77050"/>
            </a:xfrm>
            <a:custGeom>
              <a:avLst/>
              <a:gdLst/>
              <a:ahLst/>
              <a:cxnLst/>
              <a:rect l="l" t="t" r="r" b="b"/>
              <a:pathLst>
                <a:path w="3060" h="3082" extrusionOk="0">
                  <a:moveTo>
                    <a:pt x="3048" y="1"/>
                  </a:moveTo>
                  <a:cubicBezTo>
                    <a:pt x="3024" y="1"/>
                    <a:pt x="3012" y="262"/>
                    <a:pt x="2881" y="655"/>
                  </a:cubicBezTo>
                  <a:cubicBezTo>
                    <a:pt x="2536" y="1715"/>
                    <a:pt x="1715" y="2548"/>
                    <a:pt x="655" y="2906"/>
                  </a:cubicBezTo>
                  <a:cubicBezTo>
                    <a:pt x="262" y="3037"/>
                    <a:pt x="0" y="3060"/>
                    <a:pt x="0" y="3072"/>
                  </a:cubicBezTo>
                  <a:cubicBezTo>
                    <a:pt x="30" y="3078"/>
                    <a:pt x="63" y="3081"/>
                    <a:pt x="95" y="3081"/>
                  </a:cubicBezTo>
                  <a:cubicBezTo>
                    <a:pt x="128" y="3081"/>
                    <a:pt x="161" y="3078"/>
                    <a:pt x="191" y="3072"/>
                  </a:cubicBezTo>
                  <a:cubicBezTo>
                    <a:pt x="357" y="3060"/>
                    <a:pt x="524" y="3025"/>
                    <a:pt x="679" y="2977"/>
                  </a:cubicBezTo>
                  <a:cubicBezTo>
                    <a:pt x="1226" y="2822"/>
                    <a:pt x="1715" y="2525"/>
                    <a:pt x="2119" y="2132"/>
                  </a:cubicBezTo>
                  <a:cubicBezTo>
                    <a:pt x="2512" y="1727"/>
                    <a:pt x="2798" y="1227"/>
                    <a:pt x="2953" y="691"/>
                  </a:cubicBezTo>
                  <a:cubicBezTo>
                    <a:pt x="3000" y="524"/>
                    <a:pt x="3036" y="358"/>
                    <a:pt x="3048" y="191"/>
                  </a:cubicBezTo>
                  <a:cubicBezTo>
                    <a:pt x="3060" y="131"/>
                    <a:pt x="3060" y="72"/>
                    <a:pt x="304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2"/>
            <p:cNvSpPr/>
            <p:nvPr/>
          </p:nvSpPr>
          <p:spPr>
            <a:xfrm>
              <a:off x="3352500" y="1711350"/>
              <a:ext cx="251825" cy="192900"/>
            </a:xfrm>
            <a:custGeom>
              <a:avLst/>
              <a:gdLst/>
              <a:ahLst/>
              <a:cxnLst/>
              <a:rect l="l" t="t" r="r" b="b"/>
              <a:pathLst>
                <a:path w="10073" h="7716" extrusionOk="0">
                  <a:moveTo>
                    <a:pt x="12" y="1"/>
                  </a:moveTo>
                  <a:cubicBezTo>
                    <a:pt x="0" y="48"/>
                    <a:pt x="0" y="96"/>
                    <a:pt x="12" y="143"/>
                  </a:cubicBezTo>
                  <a:cubicBezTo>
                    <a:pt x="24" y="286"/>
                    <a:pt x="48" y="429"/>
                    <a:pt x="83" y="560"/>
                  </a:cubicBezTo>
                  <a:cubicBezTo>
                    <a:pt x="214" y="1072"/>
                    <a:pt x="464" y="1536"/>
                    <a:pt x="798" y="1929"/>
                  </a:cubicBezTo>
                  <a:cubicBezTo>
                    <a:pt x="1310" y="2525"/>
                    <a:pt x="1953" y="2977"/>
                    <a:pt x="2679" y="3251"/>
                  </a:cubicBezTo>
                  <a:cubicBezTo>
                    <a:pt x="3560" y="3584"/>
                    <a:pt x="4501" y="3763"/>
                    <a:pt x="5441" y="3787"/>
                  </a:cubicBezTo>
                  <a:cubicBezTo>
                    <a:pt x="6441" y="3822"/>
                    <a:pt x="7406" y="3775"/>
                    <a:pt x="8215" y="4084"/>
                  </a:cubicBezTo>
                  <a:cubicBezTo>
                    <a:pt x="8585" y="4215"/>
                    <a:pt x="8930" y="4454"/>
                    <a:pt x="9204" y="4751"/>
                  </a:cubicBezTo>
                  <a:cubicBezTo>
                    <a:pt x="9430" y="5013"/>
                    <a:pt x="9620" y="5311"/>
                    <a:pt x="9739" y="5644"/>
                  </a:cubicBezTo>
                  <a:cubicBezTo>
                    <a:pt x="9918" y="6132"/>
                    <a:pt x="10013" y="6632"/>
                    <a:pt x="10025" y="7144"/>
                  </a:cubicBezTo>
                  <a:lnTo>
                    <a:pt x="10025" y="7573"/>
                  </a:lnTo>
                  <a:cubicBezTo>
                    <a:pt x="10025" y="7621"/>
                    <a:pt x="10025" y="7668"/>
                    <a:pt x="10025" y="7716"/>
                  </a:cubicBezTo>
                  <a:cubicBezTo>
                    <a:pt x="10025" y="7716"/>
                    <a:pt x="10073" y="7680"/>
                    <a:pt x="10073" y="7585"/>
                  </a:cubicBezTo>
                  <a:lnTo>
                    <a:pt x="10073" y="7156"/>
                  </a:lnTo>
                  <a:cubicBezTo>
                    <a:pt x="10073" y="6632"/>
                    <a:pt x="9989" y="6120"/>
                    <a:pt x="9823" y="5632"/>
                  </a:cubicBezTo>
                  <a:cubicBezTo>
                    <a:pt x="9692" y="5287"/>
                    <a:pt x="9513" y="4965"/>
                    <a:pt x="9275" y="4692"/>
                  </a:cubicBezTo>
                  <a:cubicBezTo>
                    <a:pt x="9001" y="4382"/>
                    <a:pt x="8644" y="4144"/>
                    <a:pt x="8251" y="4001"/>
                  </a:cubicBezTo>
                  <a:cubicBezTo>
                    <a:pt x="7418" y="3680"/>
                    <a:pt x="6441" y="3727"/>
                    <a:pt x="5453" y="3680"/>
                  </a:cubicBezTo>
                  <a:cubicBezTo>
                    <a:pt x="4524" y="3656"/>
                    <a:pt x="3596" y="3489"/>
                    <a:pt x="2727" y="3168"/>
                  </a:cubicBezTo>
                  <a:cubicBezTo>
                    <a:pt x="2012" y="2894"/>
                    <a:pt x="1369" y="2453"/>
                    <a:pt x="869" y="1882"/>
                  </a:cubicBezTo>
                  <a:cubicBezTo>
                    <a:pt x="536" y="1489"/>
                    <a:pt x="274" y="1036"/>
                    <a:pt x="131" y="548"/>
                  </a:cubicBezTo>
                  <a:cubicBezTo>
                    <a:pt x="24" y="203"/>
                    <a:pt x="12" y="1"/>
                    <a:pt x="1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2"/>
            <p:cNvSpPr/>
            <p:nvPr/>
          </p:nvSpPr>
          <p:spPr>
            <a:xfrm>
              <a:off x="3506975" y="1669975"/>
              <a:ext cx="80400" cy="55700"/>
            </a:xfrm>
            <a:custGeom>
              <a:avLst/>
              <a:gdLst/>
              <a:ahLst/>
              <a:cxnLst/>
              <a:rect l="l" t="t" r="r" b="b"/>
              <a:pathLst>
                <a:path w="3216" h="2228" extrusionOk="0">
                  <a:moveTo>
                    <a:pt x="0" y="1"/>
                  </a:moveTo>
                  <a:lnTo>
                    <a:pt x="0" y="1"/>
                  </a:lnTo>
                  <a:cubicBezTo>
                    <a:pt x="179" y="84"/>
                    <a:pt x="358" y="167"/>
                    <a:pt x="536" y="227"/>
                  </a:cubicBezTo>
                  <a:cubicBezTo>
                    <a:pt x="1405" y="584"/>
                    <a:pt x="2179" y="1120"/>
                    <a:pt x="2810" y="1798"/>
                  </a:cubicBezTo>
                  <a:cubicBezTo>
                    <a:pt x="2941" y="1953"/>
                    <a:pt x="3072" y="2096"/>
                    <a:pt x="3215" y="2227"/>
                  </a:cubicBezTo>
                  <a:cubicBezTo>
                    <a:pt x="3120" y="2060"/>
                    <a:pt x="3013" y="1906"/>
                    <a:pt x="2882" y="1763"/>
                  </a:cubicBezTo>
                  <a:cubicBezTo>
                    <a:pt x="2263" y="1036"/>
                    <a:pt x="1465" y="477"/>
                    <a:pt x="572" y="155"/>
                  </a:cubicBezTo>
                  <a:cubicBezTo>
                    <a:pt x="381" y="72"/>
                    <a:pt x="191" y="24"/>
                    <a:pt x="0"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2"/>
            <p:cNvSpPr/>
            <p:nvPr/>
          </p:nvSpPr>
          <p:spPr>
            <a:xfrm>
              <a:off x="3547150" y="1844775"/>
              <a:ext cx="42475" cy="62700"/>
            </a:xfrm>
            <a:custGeom>
              <a:avLst/>
              <a:gdLst/>
              <a:ahLst/>
              <a:cxnLst/>
              <a:rect l="l" t="t" r="r" b="b"/>
              <a:pathLst>
                <a:path w="1699" h="2508" extrusionOk="0">
                  <a:moveTo>
                    <a:pt x="748" y="1"/>
                  </a:moveTo>
                  <a:cubicBezTo>
                    <a:pt x="405" y="1"/>
                    <a:pt x="89" y="159"/>
                    <a:pt x="72" y="164"/>
                  </a:cubicBezTo>
                  <a:cubicBezTo>
                    <a:pt x="72" y="164"/>
                    <a:pt x="1" y="2426"/>
                    <a:pt x="13" y="2474"/>
                  </a:cubicBezTo>
                  <a:cubicBezTo>
                    <a:pt x="19" y="2484"/>
                    <a:pt x="142" y="2508"/>
                    <a:pt x="317" y="2508"/>
                  </a:cubicBezTo>
                  <a:cubicBezTo>
                    <a:pt x="805" y="2508"/>
                    <a:pt x="1699" y="2319"/>
                    <a:pt x="1620" y="1093"/>
                  </a:cubicBezTo>
                  <a:cubicBezTo>
                    <a:pt x="1569" y="209"/>
                    <a:pt x="1141" y="1"/>
                    <a:pt x="748"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2"/>
            <p:cNvSpPr/>
            <p:nvPr/>
          </p:nvSpPr>
          <p:spPr>
            <a:xfrm>
              <a:off x="3559350" y="1857200"/>
              <a:ext cx="18800" cy="36575"/>
            </a:xfrm>
            <a:custGeom>
              <a:avLst/>
              <a:gdLst/>
              <a:ahLst/>
              <a:cxnLst/>
              <a:rect l="l" t="t" r="r" b="b"/>
              <a:pathLst>
                <a:path w="752" h="1463" extrusionOk="0">
                  <a:moveTo>
                    <a:pt x="263" y="1"/>
                  </a:moveTo>
                  <a:cubicBezTo>
                    <a:pt x="203" y="1"/>
                    <a:pt x="156" y="24"/>
                    <a:pt x="108" y="60"/>
                  </a:cubicBezTo>
                  <a:cubicBezTo>
                    <a:pt x="72" y="84"/>
                    <a:pt x="49" y="120"/>
                    <a:pt x="49" y="167"/>
                  </a:cubicBezTo>
                  <a:cubicBezTo>
                    <a:pt x="37" y="239"/>
                    <a:pt x="60" y="263"/>
                    <a:pt x="72" y="263"/>
                  </a:cubicBezTo>
                  <a:cubicBezTo>
                    <a:pt x="84" y="263"/>
                    <a:pt x="72" y="227"/>
                    <a:pt x="84" y="179"/>
                  </a:cubicBezTo>
                  <a:cubicBezTo>
                    <a:pt x="115" y="117"/>
                    <a:pt x="174" y="82"/>
                    <a:pt x="236" y="82"/>
                  </a:cubicBezTo>
                  <a:cubicBezTo>
                    <a:pt x="245" y="82"/>
                    <a:pt x="254" y="82"/>
                    <a:pt x="263" y="84"/>
                  </a:cubicBezTo>
                  <a:cubicBezTo>
                    <a:pt x="370" y="108"/>
                    <a:pt x="453" y="191"/>
                    <a:pt x="489" y="298"/>
                  </a:cubicBezTo>
                  <a:cubicBezTo>
                    <a:pt x="549" y="417"/>
                    <a:pt x="596" y="560"/>
                    <a:pt x="596" y="703"/>
                  </a:cubicBezTo>
                  <a:cubicBezTo>
                    <a:pt x="620" y="953"/>
                    <a:pt x="501" y="1203"/>
                    <a:pt x="299" y="1346"/>
                  </a:cubicBezTo>
                  <a:cubicBezTo>
                    <a:pt x="263" y="1364"/>
                    <a:pt x="227" y="1373"/>
                    <a:pt x="191" y="1373"/>
                  </a:cubicBezTo>
                  <a:cubicBezTo>
                    <a:pt x="156" y="1373"/>
                    <a:pt x="120" y="1364"/>
                    <a:pt x="84" y="1346"/>
                  </a:cubicBezTo>
                  <a:cubicBezTo>
                    <a:pt x="37" y="1334"/>
                    <a:pt x="1" y="1310"/>
                    <a:pt x="1" y="1310"/>
                  </a:cubicBezTo>
                  <a:lnTo>
                    <a:pt x="1" y="1310"/>
                  </a:lnTo>
                  <a:cubicBezTo>
                    <a:pt x="1" y="1310"/>
                    <a:pt x="1" y="1358"/>
                    <a:pt x="72" y="1417"/>
                  </a:cubicBezTo>
                  <a:cubicBezTo>
                    <a:pt x="116" y="1446"/>
                    <a:pt x="172" y="1462"/>
                    <a:pt x="228" y="1462"/>
                  </a:cubicBezTo>
                  <a:cubicBezTo>
                    <a:pt x="265" y="1462"/>
                    <a:pt x="301" y="1455"/>
                    <a:pt x="334" y="1441"/>
                  </a:cubicBezTo>
                  <a:cubicBezTo>
                    <a:pt x="596" y="1298"/>
                    <a:pt x="751" y="1001"/>
                    <a:pt x="715" y="703"/>
                  </a:cubicBezTo>
                  <a:cubicBezTo>
                    <a:pt x="703" y="536"/>
                    <a:pt x="668" y="382"/>
                    <a:pt x="584" y="239"/>
                  </a:cubicBezTo>
                  <a:cubicBezTo>
                    <a:pt x="525" y="120"/>
                    <a:pt x="406" y="24"/>
                    <a:pt x="263"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2"/>
            <p:cNvSpPr/>
            <p:nvPr/>
          </p:nvSpPr>
          <p:spPr>
            <a:xfrm>
              <a:off x="2747950" y="2135100"/>
              <a:ext cx="189925" cy="134675"/>
            </a:xfrm>
            <a:custGeom>
              <a:avLst/>
              <a:gdLst/>
              <a:ahLst/>
              <a:cxnLst/>
              <a:rect l="l" t="t" r="r" b="b"/>
              <a:pathLst>
                <a:path w="7597" h="5387" extrusionOk="0">
                  <a:moveTo>
                    <a:pt x="3251" y="1"/>
                  </a:moveTo>
                  <a:cubicBezTo>
                    <a:pt x="3236" y="1"/>
                    <a:pt x="3224" y="2"/>
                    <a:pt x="3215" y="5"/>
                  </a:cubicBezTo>
                  <a:cubicBezTo>
                    <a:pt x="3001" y="76"/>
                    <a:pt x="1" y="648"/>
                    <a:pt x="358" y="981"/>
                  </a:cubicBezTo>
                  <a:cubicBezTo>
                    <a:pt x="464" y="1085"/>
                    <a:pt x="726" y="1121"/>
                    <a:pt x="1039" y="1121"/>
                  </a:cubicBezTo>
                  <a:cubicBezTo>
                    <a:pt x="1775" y="1121"/>
                    <a:pt x="2798" y="922"/>
                    <a:pt x="2798" y="922"/>
                  </a:cubicBezTo>
                  <a:lnTo>
                    <a:pt x="3084" y="1053"/>
                  </a:lnTo>
                  <a:cubicBezTo>
                    <a:pt x="3084" y="1053"/>
                    <a:pt x="1274" y="1374"/>
                    <a:pt x="893" y="1589"/>
                  </a:cubicBezTo>
                  <a:cubicBezTo>
                    <a:pt x="528" y="1806"/>
                    <a:pt x="656" y="2198"/>
                    <a:pt x="961" y="2198"/>
                  </a:cubicBezTo>
                  <a:cubicBezTo>
                    <a:pt x="974" y="2198"/>
                    <a:pt x="987" y="2197"/>
                    <a:pt x="1001" y="2196"/>
                  </a:cubicBezTo>
                  <a:cubicBezTo>
                    <a:pt x="1311" y="2151"/>
                    <a:pt x="2696" y="1870"/>
                    <a:pt x="2961" y="1870"/>
                  </a:cubicBezTo>
                  <a:cubicBezTo>
                    <a:pt x="2981" y="1870"/>
                    <a:pt x="2994" y="1871"/>
                    <a:pt x="3001" y="1874"/>
                  </a:cubicBezTo>
                  <a:cubicBezTo>
                    <a:pt x="3096" y="1922"/>
                    <a:pt x="1298" y="2315"/>
                    <a:pt x="1108" y="2434"/>
                  </a:cubicBezTo>
                  <a:cubicBezTo>
                    <a:pt x="852" y="2596"/>
                    <a:pt x="823" y="3042"/>
                    <a:pt x="1131" y="3042"/>
                  </a:cubicBezTo>
                  <a:cubicBezTo>
                    <a:pt x="1139" y="3042"/>
                    <a:pt x="1147" y="3042"/>
                    <a:pt x="1155" y="3041"/>
                  </a:cubicBezTo>
                  <a:cubicBezTo>
                    <a:pt x="1346" y="3017"/>
                    <a:pt x="3048" y="2553"/>
                    <a:pt x="3049" y="2553"/>
                  </a:cubicBezTo>
                  <a:lnTo>
                    <a:pt x="3049" y="2553"/>
                  </a:lnTo>
                  <a:cubicBezTo>
                    <a:pt x="2548" y="2743"/>
                    <a:pt x="2060" y="2970"/>
                    <a:pt x="1584" y="3220"/>
                  </a:cubicBezTo>
                  <a:cubicBezTo>
                    <a:pt x="1477" y="3303"/>
                    <a:pt x="1453" y="3458"/>
                    <a:pt x="1548" y="3565"/>
                  </a:cubicBezTo>
                  <a:cubicBezTo>
                    <a:pt x="1598" y="3623"/>
                    <a:pt x="1672" y="3653"/>
                    <a:pt x="1744" y="3653"/>
                  </a:cubicBezTo>
                  <a:cubicBezTo>
                    <a:pt x="1775" y="3653"/>
                    <a:pt x="1805" y="3647"/>
                    <a:pt x="1834" y="3636"/>
                  </a:cubicBezTo>
                  <a:cubicBezTo>
                    <a:pt x="2036" y="3589"/>
                    <a:pt x="2989" y="3113"/>
                    <a:pt x="3251" y="3053"/>
                  </a:cubicBezTo>
                  <a:cubicBezTo>
                    <a:pt x="3251" y="3053"/>
                    <a:pt x="3501" y="3113"/>
                    <a:pt x="3739" y="3625"/>
                  </a:cubicBezTo>
                  <a:cubicBezTo>
                    <a:pt x="3977" y="4137"/>
                    <a:pt x="5644" y="5387"/>
                    <a:pt x="5644" y="5387"/>
                  </a:cubicBezTo>
                  <a:lnTo>
                    <a:pt x="7597" y="3410"/>
                  </a:lnTo>
                  <a:cubicBezTo>
                    <a:pt x="7597" y="3410"/>
                    <a:pt x="6489" y="1219"/>
                    <a:pt x="6204" y="1005"/>
                  </a:cubicBezTo>
                  <a:cubicBezTo>
                    <a:pt x="5929" y="811"/>
                    <a:pt x="3622" y="1"/>
                    <a:pt x="3251" y="1"/>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2"/>
            <p:cNvSpPr/>
            <p:nvPr/>
          </p:nvSpPr>
          <p:spPr>
            <a:xfrm>
              <a:off x="2831900" y="2182150"/>
              <a:ext cx="88725" cy="42100"/>
            </a:xfrm>
            <a:custGeom>
              <a:avLst/>
              <a:gdLst/>
              <a:ahLst/>
              <a:cxnLst/>
              <a:rect l="l" t="t" r="r" b="b"/>
              <a:pathLst>
                <a:path w="3549" h="1684" extrusionOk="0">
                  <a:moveTo>
                    <a:pt x="240" y="0"/>
                  </a:moveTo>
                  <a:cubicBezTo>
                    <a:pt x="162" y="0"/>
                    <a:pt x="86" y="23"/>
                    <a:pt x="48" y="99"/>
                  </a:cubicBezTo>
                  <a:cubicBezTo>
                    <a:pt x="0" y="195"/>
                    <a:pt x="83" y="290"/>
                    <a:pt x="167" y="361"/>
                  </a:cubicBezTo>
                  <a:cubicBezTo>
                    <a:pt x="762" y="814"/>
                    <a:pt x="1643" y="695"/>
                    <a:pt x="2262" y="1112"/>
                  </a:cubicBezTo>
                  <a:cubicBezTo>
                    <a:pt x="2465" y="1254"/>
                    <a:pt x="2643" y="1445"/>
                    <a:pt x="2858" y="1576"/>
                  </a:cubicBezTo>
                  <a:cubicBezTo>
                    <a:pt x="2959" y="1647"/>
                    <a:pt x="3081" y="1683"/>
                    <a:pt x="3203" y="1683"/>
                  </a:cubicBezTo>
                  <a:cubicBezTo>
                    <a:pt x="3325" y="1683"/>
                    <a:pt x="3447" y="1647"/>
                    <a:pt x="3548" y="1576"/>
                  </a:cubicBezTo>
                  <a:lnTo>
                    <a:pt x="2774" y="16"/>
                  </a:lnTo>
                  <a:lnTo>
                    <a:pt x="298" y="4"/>
                  </a:lnTo>
                  <a:cubicBezTo>
                    <a:pt x="279" y="2"/>
                    <a:pt x="259" y="0"/>
                    <a:pt x="240"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2"/>
            <p:cNvSpPr/>
            <p:nvPr/>
          </p:nvSpPr>
          <p:spPr>
            <a:xfrm>
              <a:off x="2830400" y="2180525"/>
              <a:ext cx="90225" cy="45000"/>
            </a:xfrm>
            <a:custGeom>
              <a:avLst/>
              <a:gdLst/>
              <a:ahLst/>
              <a:cxnLst/>
              <a:rect l="l" t="t" r="r" b="b"/>
              <a:pathLst>
                <a:path w="3609" h="1800" extrusionOk="0">
                  <a:moveTo>
                    <a:pt x="341" y="1"/>
                  </a:moveTo>
                  <a:cubicBezTo>
                    <a:pt x="248" y="1"/>
                    <a:pt x="153" y="30"/>
                    <a:pt x="72" y="93"/>
                  </a:cubicBezTo>
                  <a:cubicBezTo>
                    <a:pt x="12" y="153"/>
                    <a:pt x="1" y="248"/>
                    <a:pt x="36" y="319"/>
                  </a:cubicBezTo>
                  <a:cubicBezTo>
                    <a:pt x="60" y="379"/>
                    <a:pt x="108" y="438"/>
                    <a:pt x="167" y="474"/>
                  </a:cubicBezTo>
                  <a:cubicBezTo>
                    <a:pt x="262" y="557"/>
                    <a:pt x="370" y="617"/>
                    <a:pt x="489" y="665"/>
                  </a:cubicBezTo>
                  <a:cubicBezTo>
                    <a:pt x="905" y="807"/>
                    <a:pt x="1334" y="926"/>
                    <a:pt x="1775" y="1010"/>
                  </a:cubicBezTo>
                  <a:cubicBezTo>
                    <a:pt x="1953" y="1057"/>
                    <a:pt x="2120" y="1141"/>
                    <a:pt x="2275" y="1236"/>
                  </a:cubicBezTo>
                  <a:cubicBezTo>
                    <a:pt x="2429" y="1331"/>
                    <a:pt x="2548" y="1450"/>
                    <a:pt x="2668" y="1558"/>
                  </a:cubicBezTo>
                  <a:cubicBezTo>
                    <a:pt x="2837" y="1716"/>
                    <a:pt x="3062" y="1800"/>
                    <a:pt x="3286" y="1800"/>
                  </a:cubicBezTo>
                  <a:cubicBezTo>
                    <a:pt x="3314" y="1800"/>
                    <a:pt x="3342" y="1798"/>
                    <a:pt x="3370" y="1796"/>
                  </a:cubicBezTo>
                  <a:cubicBezTo>
                    <a:pt x="3560" y="1760"/>
                    <a:pt x="3608" y="1653"/>
                    <a:pt x="3608" y="1653"/>
                  </a:cubicBezTo>
                  <a:lnTo>
                    <a:pt x="3608" y="1653"/>
                  </a:lnTo>
                  <a:cubicBezTo>
                    <a:pt x="3537" y="1700"/>
                    <a:pt x="3453" y="1724"/>
                    <a:pt x="3370" y="1736"/>
                  </a:cubicBezTo>
                  <a:cubicBezTo>
                    <a:pt x="3356" y="1737"/>
                    <a:pt x="3342" y="1737"/>
                    <a:pt x="3328" y="1737"/>
                  </a:cubicBezTo>
                  <a:cubicBezTo>
                    <a:pt x="3095" y="1737"/>
                    <a:pt x="2884" y="1643"/>
                    <a:pt x="2727" y="1486"/>
                  </a:cubicBezTo>
                  <a:cubicBezTo>
                    <a:pt x="2596" y="1367"/>
                    <a:pt x="2465" y="1260"/>
                    <a:pt x="2334" y="1165"/>
                  </a:cubicBezTo>
                  <a:cubicBezTo>
                    <a:pt x="2167" y="1046"/>
                    <a:pt x="1989" y="962"/>
                    <a:pt x="1786" y="915"/>
                  </a:cubicBezTo>
                  <a:cubicBezTo>
                    <a:pt x="1370" y="807"/>
                    <a:pt x="953" y="676"/>
                    <a:pt x="548" y="522"/>
                  </a:cubicBezTo>
                  <a:cubicBezTo>
                    <a:pt x="453" y="474"/>
                    <a:pt x="358" y="415"/>
                    <a:pt x="262" y="355"/>
                  </a:cubicBezTo>
                  <a:cubicBezTo>
                    <a:pt x="179" y="295"/>
                    <a:pt x="143" y="200"/>
                    <a:pt x="191" y="164"/>
                  </a:cubicBezTo>
                  <a:cubicBezTo>
                    <a:pt x="227" y="129"/>
                    <a:pt x="346" y="129"/>
                    <a:pt x="453" y="129"/>
                  </a:cubicBezTo>
                  <a:lnTo>
                    <a:pt x="1858" y="129"/>
                  </a:lnTo>
                  <a:cubicBezTo>
                    <a:pt x="2179" y="129"/>
                    <a:pt x="2418" y="129"/>
                    <a:pt x="2584" y="117"/>
                  </a:cubicBezTo>
                  <a:cubicBezTo>
                    <a:pt x="2668" y="117"/>
                    <a:pt x="2751" y="105"/>
                    <a:pt x="2834" y="93"/>
                  </a:cubicBezTo>
                  <a:cubicBezTo>
                    <a:pt x="2773" y="76"/>
                    <a:pt x="2712" y="65"/>
                    <a:pt x="2647" y="65"/>
                  </a:cubicBezTo>
                  <a:cubicBezTo>
                    <a:pt x="2622" y="65"/>
                    <a:pt x="2598" y="66"/>
                    <a:pt x="2572" y="69"/>
                  </a:cubicBezTo>
                  <a:cubicBezTo>
                    <a:pt x="2394" y="69"/>
                    <a:pt x="2144" y="45"/>
                    <a:pt x="1834" y="34"/>
                  </a:cubicBezTo>
                  <a:lnTo>
                    <a:pt x="751" y="10"/>
                  </a:lnTo>
                  <a:lnTo>
                    <a:pt x="429" y="10"/>
                  </a:lnTo>
                  <a:cubicBezTo>
                    <a:pt x="400" y="4"/>
                    <a:pt x="371" y="1"/>
                    <a:pt x="341"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2"/>
            <p:cNvSpPr/>
            <p:nvPr/>
          </p:nvSpPr>
          <p:spPr>
            <a:xfrm>
              <a:off x="2756875" y="2155450"/>
              <a:ext cx="93200" cy="13125"/>
            </a:xfrm>
            <a:custGeom>
              <a:avLst/>
              <a:gdLst/>
              <a:ahLst/>
              <a:cxnLst/>
              <a:rect l="l" t="t" r="r" b="b"/>
              <a:pathLst>
                <a:path w="3728" h="525" extrusionOk="0">
                  <a:moveTo>
                    <a:pt x="2453" y="1"/>
                  </a:moveTo>
                  <a:lnTo>
                    <a:pt x="1894" y="84"/>
                  </a:lnTo>
                  <a:lnTo>
                    <a:pt x="1156" y="203"/>
                  </a:lnTo>
                  <a:cubicBezTo>
                    <a:pt x="1060" y="215"/>
                    <a:pt x="962" y="221"/>
                    <a:pt x="862" y="221"/>
                  </a:cubicBezTo>
                  <a:cubicBezTo>
                    <a:pt x="763" y="221"/>
                    <a:pt x="661" y="215"/>
                    <a:pt x="560" y="203"/>
                  </a:cubicBezTo>
                  <a:cubicBezTo>
                    <a:pt x="382" y="191"/>
                    <a:pt x="191" y="179"/>
                    <a:pt x="1" y="179"/>
                  </a:cubicBezTo>
                  <a:cubicBezTo>
                    <a:pt x="179" y="263"/>
                    <a:pt x="358" y="310"/>
                    <a:pt x="548" y="322"/>
                  </a:cubicBezTo>
                  <a:cubicBezTo>
                    <a:pt x="674" y="336"/>
                    <a:pt x="795" y="342"/>
                    <a:pt x="918" y="342"/>
                  </a:cubicBezTo>
                  <a:cubicBezTo>
                    <a:pt x="1004" y="342"/>
                    <a:pt x="1091" y="339"/>
                    <a:pt x="1179" y="334"/>
                  </a:cubicBezTo>
                  <a:cubicBezTo>
                    <a:pt x="1406" y="310"/>
                    <a:pt x="1656" y="263"/>
                    <a:pt x="1918" y="227"/>
                  </a:cubicBezTo>
                  <a:lnTo>
                    <a:pt x="2452" y="136"/>
                  </a:lnTo>
                  <a:lnTo>
                    <a:pt x="2452" y="136"/>
                  </a:lnTo>
                  <a:cubicBezTo>
                    <a:pt x="2866" y="301"/>
                    <a:pt x="3291" y="430"/>
                    <a:pt x="3727" y="525"/>
                  </a:cubicBezTo>
                  <a:cubicBezTo>
                    <a:pt x="3323" y="310"/>
                    <a:pt x="2906" y="144"/>
                    <a:pt x="2477"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2"/>
            <p:cNvSpPr/>
            <p:nvPr/>
          </p:nvSpPr>
          <p:spPr>
            <a:xfrm>
              <a:off x="3119725" y="3737800"/>
              <a:ext cx="257800" cy="321475"/>
            </a:xfrm>
            <a:custGeom>
              <a:avLst/>
              <a:gdLst/>
              <a:ahLst/>
              <a:cxnLst/>
              <a:rect l="l" t="t" r="r" b="b"/>
              <a:pathLst>
                <a:path w="10312" h="12859" extrusionOk="0">
                  <a:moveTo>
                    <a:pt x="6418" y="0"/>
                  </a:moveTo>
                  <a:lnTo>
                    <a:pt x="1477" y="2441"/>
                  </a:lnTo>
                  <a:lnTo>
                    <a:pt x="4180" y="7453"/>
                  </a:lnTo>
                  <a:cubicBezTo>
                    <a:pt x="4180" y="7453"/>
                    <a:pt x="0" y="11883"/>
                    <a:pt x="405" y="12859"/>
                  </a:cubicBezTo>
                  <a:lnTo>
                    <a:pt x="10311" y="7989"/>
                  </a:lnTo>
                  <a:lnTo>
                    <a:pt x="6418"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2"/>
            <p:cNvSpPr/>
            <p:nvPr/>
          </p:nvSpPr>
          <p:spPr>
            <a:xfrm>
              <a:off x="3286125" y="3875475"/>
              <a:ext cx="23225" cy="21125"/>
            </a:xfrm>
            <a:custGeom>
              <a:avLst/>
              <a:gdLst/>
              <a:ahLst/>
              <a:cxnLst/>
              <a:rect l="l" t="t" r="r" b="b"/>
              <a:pathLst>
                <a:path w="929" h="845" extrusionOk="0">
                  <a:moveTo>
                    <a:pt x="451" y="0"/>
                  </a:moveTo>
                  <a:cubicBezTo>
                    <a:pt x="428" y="0"/>
                    <a:pt x="404" y="2"/>
                    <a:pt x="381" y="6"/>
                  </a:cubicBezTo>
                  <a:lnTo>
                    <a:pt x="417" y="6"/>
                  </a:lnTo>
                  <a:cubicBezTo>
                    <a:pt x="179" y="30"/>
                    <a:pt x="0" y="244"/>
                    <a:pt x="24" y="494"/>
                  </a:cubicBezTo>
                  <a:cubicBezTo>
                    <a:pt x="88" y="698"/>
                    <a:pt x="279" y="844"/>
                    <a:pt x="491" y="844"/>
                  </a:cubicBezTo>
                  <a:cubicBezTo>
                    <a:pt x="514" y="844"/>
                    <a:pt x="537" y="843"/>
                    <a:pt x="560" y="839"/>
                  </a:cubicBezTo>
                  <a:cubicBezTo>
                    <a:pt x="786" y="780"/>
                    <a:pt x="929" y="553"/>
                    <a:pt x="881" y="327"/>
                  </a:cubicBezTo>
                  <a:cubicBezTo>
                    <a:pt x="828" y="135"/>
                    <a:pt x="650" y="0"/>
                    <a:pt x="45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2"/>
            <p:cNvSpPr/>
            <p:nvPr/>
          </p:nvSpPr>
          <p:spPr>
            <a:xfrm>
              <a:off x="3124775" y="3917275"/>
              <a:ext cx="252750" cy="142000"/>
            </a:xfrm>
            <a:custGeom>
              <a:avLst/>
              <a:gdLst/>
              <a:ahLst/>
              <a:cxnLst/>
              <a:rect l="l" t="t" r="r" b="b"/>
              <a:pathLst>
                <a:path w="10110" h="5680" extrusionOk="0">
                  <a:moveTo>
                    <a:pt x="9669" y="1"/>
                  </a:moveTo>
                  <a:lnTo>
                    <a:pt x="346" y="4989"/>
                  </a:lnTo>
                  <a:cubicBezTo>
                    <a:pt x="346" y="4989"/>
                    <a:pt x="1" y="5394"/>
                    <a:pt x="203" y="5680"/>
                  </a:cubicBezTo>
                  <a:lnTo>
                    <a:pt x="10109" y="810"/>
                  </a:lnTo>
                  <a:lnTo>
                    <a:pt x="96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2"/>
            <p:cNvSpPr/>
            <p:nvPr/>
          </p:nvSpPr>
          <p:spPr>
            <a:xfrm>
              <a:off x="3218925" y="3920125"/>
              <a:ext cx="30900" cy="8450"/>
            </a:xfrm>
            <a:custGeom>
              <a:avLst/>
              <a:gdLst/>
              <a:ahLst/>
              <a:cxnLst/>
              <a:rect l="l" t="t" r="r" b="b"/>
              <a:pathLst>
                <a:path w="1236" h="338" extrusionOk="0">
                  <a:moveTo>
                    <a:pt x="540" y="1"/>
                  </a:moveTo>
                  <a:cubicBezTo>
                    <a:pt x="214" y="1"/>
                    <a:pt x="0" y="153"/>
                    <a:pt x="33" y="196"/>
                  </a:cubicBezTo>
                  <a:cubicBezTo>
                    <a:pt x="38" y="206"/>
                    <a:pt x="53" y="210"/>
                    <a:pt x="77" y="210"/>
                  </a:cubicBezTo>
                  <a:cubicBezTo>
                    <a:pt x="141" y="210"/>
                    <a:pt x="270" y="182"/>
                    <a:pt x="430" y="182"/>
                  </a:cubicBezTo>
                  <a:cubicBezTo>
                    <a:pt x="488" y="182"/>
                    <a:pt x="551" y="186"/>
                    <a:pt x="616" y="196"/>
                  </a:cubicBezTo>
                  <a:cubicBezTo>
                    <a:pt x="890" y="237"/>
                    <a:pt x="1094" y="337"/>
                    <a:pt x="1171" y="337"/>
                  </a:cubicBezTo>
                  <a:cubicBezTo>
                    <a:pt x="1185" y="337"/>
                    <a:pt x="1194" y="334"/>
                    <a:pt x="1200" y="327"/>
                  </a:cubicBezTo>
                  <a:cubicBezTo>
                    <a:pt x="1235" y="291"/>
                    <a:pt x="1021" y="53"/>
                    <a:pt x="640" y="6"/>
                  </a:cubicBezTo>
                  <a:cubicBezTo>
                    <a:pt x="606" y="2"/>
                    <a:pt x="573" y="1"/>
                    <a:pt x="54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2"/>
            <p:cNvSpPr/>
            <p:nvPr/>
          </p:nvSpPr>
          <p:spPr>
            <a:xfrm>
              <a:off x="3198525" y="3946450"/>
              <a:ext cx="26600" cy="13225"/>
            </a:xfrm>
            <a:custGeom>
              <a:avLst/>
              <a:gdLst/>
              <a:ahLst/>
              <a:cxnLst/>
              <a:rect l="l" t="t" r="r" b="b"/>
              <a:pathLst>
                <a:path w="1064" h="529" extrusionOk="0">
                  <a:moveTo>
                    <a:pt x="281" y="0"/>
                  </a:moveTo>
                  <a:cubicBezTo>
                    <a:pt x="113" y="0"/>
                    <a:pt x="0" y="54"/>
                    <a:pt x="15" y="84"/>
                  </a:cubicBezTo>
                  <a:cubicBezTo>
                    <a:pt x="15" y="131"/>
                    <a:pt x="277" y="119"/>
                    <a:pt x="539" y="239"/>
                  </a:cubicBezTo>
                  <a:cubicBezTo>
                    <a:pt x="781" y="348"/>
                    <a:pt x="941" y="528"/>
                    <a:pt x="1002" y="528"/>
                  </a:cubicBezTo>
                  <a:cubicBezTo>
                    <a:pt x="1007" y="528"/>
                    <a:pt x="1012" y="527"/>
                    <a:pt x="1016" y="524"/>
                  </a:cubicBezTo>
                  <a:cubicBezTo>
                    <a:pt x="1063" y="500"/>
                    <a:pt x="956" y="203"/>
                    <a:pt x="623" y="72"/>
                  </a:cubicBezTo>
                  <a:cubicBezTo>
                    <a:pt x="499" y="19"/>
                    <a:pt x="380" y="0"/>
                    <a:pt x="28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2"/>
            <p:cNvSpPr/>
            <p:nvPr/>
          </p:nvSpPr>
          <p:spPr>
            <a:xfrm>
              <a:off x="3179550" y="3970150"/>
              <a:ext cx="21150" cy="16850"/>
            </a:xfrm>
            <a:custGeom>
              <a:avLst/>
              <a:gdLst/>
              <a:ahLst/>
              <a:cxnLst/>
              <a:rect l="l" t="t" r="r" b="b"/>
              <a:pathLst>
                <a:path w="846" h="674" extrusionOk="0">
                  <a:moveTo>
                    <a:pt x="87" y="0"/>
                  </a:moveTo>
                  <a:cubicBezTo>
                    <a:pt x="33" y="0"/>
                    <a:pt x="1" y="12"/>
                    <a:pt x="1" y="29"/>
                  </a:cubicBezTo>
                  <a:cubicBezTo>
                    <a:pt x="1" y="88"/>
                    <a:pt x="215" y="160"/>
                    <a:pt x="429" y="326"/>
                  </a:cubicBezTo>
                  <a:cubicBezTo>
                    <a:pt x="621" y="484"/>
                    <a:pt x="737" y="674"/>
                    <a:pt x="790" y="674"/>
                  </a:cubicBezTo>
                  <a:cubicBezTo>
                    <a:pt x="793" y="674"/>
                    <a:pt x="796" y="673"/>
                    <a:pt x="798" y="672"/>
                  </a:cubicBezTo>
                  <a:cubicBezTo>
                    <a:pt x="846" y="672"/>
                    <a:pt x="798" y="386"/>
                    <a:pt x="536" y="184"/>
                  </a:cubicBezTo>
                  <a:cubicBezTo>
                    <a:pt x="365" y="43"/>
                    <a:pt x="189" y="0"/>
                    <a:pt x="8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2"/>
            <p:cNvSpPr/>
            <p:nvPr/>
          </p:nvSpPr>
          <p:spPr>
            <a:xfrm>
              <a:off x="3206350" y="3881825"/>
              <a:ext cx="27400" cy="12975"/>
            </a:xfrm>
            <a:custGeom>
              <a:avLst/>
              <a:gdLst/>
              <a:ahLst/>
              <a:cxnLst/>
              <a:rect l="l" t="t" r="r" b="b"/>
              <a:pathLst>
                <a:path w="1096" h="519" extrusionOk="0">
                  <a:moveTo>
                    <a:pt x="872" y="1"/>
                  </a:moveTo>
                  <a:cubicBezTo>
                    <a:pt x="765" y="1"/>
                    <a:pt x="630" y="22"/>
                    <a:pt x="488" y="85"/>
                  </a:cubicBezTo>
                  <a:cubicBezTo>
                    <a:pt x="155" y="228"/>
                    <a:pt x="0" y="490"/>
                    <a:pt x="48" y="514"/>
                  </a:cubicBezTo>
                  <a:cubicBezTo>
                    <a:pt x="51" y="517"/>
                    <a:pt x="55" y="518"/>
                    <a:pt x="61" y="518"/>
                  </a:cubicBezTo>
                  <a:cubicBezTo>
                    <a:pt x="118" y="518"/>
                    <a:pt x="299" y="360"/>
                    <a:pt x="560" y="252"/>
                  </a:cubicBezTo>
                  <a:cubicBezTo>
                    <a:pt x="834" y="145"/>
                    <a:pt x="1096" y="121"/>
                    <a:pt x="1096" y="61"/>
                  </a:cubicBezTo>
                  <a:cubicBezTo>
                    <a:pt x="1096" y="35"/>
                    <a:pt x="1006" y="1"/>
                    <a:pt x="87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2"/>
            <p:cNvSpPr/>
            <p:nvPr/>
          </p:nvSpPr>
          <p:spPr>
            <a:xfrm>
              <a:off x="3194075" y="3833050"/>
              <a:ext cx="31925" cy="36925"/>
            </a:xfrm>
            <a:custGeom>
              <a:avLst/>
              <a:gdLst/>
              <a:ahLst/>
              <a:cxnLst/>
              <a:rect l="l" t="t" r="r" b="b"/>
              <a:pathLst>
                <a:path w="1277" h="1477" extrusionOk="0">
                  <a:moveTo>
                    <a:pt x="993" y="190"/>
                  </a:moveTo>
                  <a:cubicBezTo>
                    <a:pt x="1010" y="190"/>
                    <a:pt x="1025" y="194"/>
                    <a:pt x="1039" y="203"/>
                  </a:cubicBezTo>
                  <a:cubicBezTo>
                    <a:pt x="1086" y="226"/>
                    <a:pt x="1063" y="214"/>
                    <a:pt x="1051" y="262"/>
                  </a:cubicBezTo>
                  <a:cubicBezTo>
                    <a:pt x="1039" y="310"/>
                    <a:pt x="1015" y="357"/>
                    <a:pt x="979" y="405"/>
                  </a:cubicBezTo>
                  <a:cubicBezTo>
                    <a:pt x="920" y="500"/>
                    <a:pt x="860" y="595"/>
                    <a:pt x="789" y="679"/>
                  </a:cubicBezTo>
                  <a:cubicBezTo>
                    <a:pt x="682" y="834"/>
                    <a:pt x="551" y="976"/>
                    <a:pt x="408" y="1096"/>
                  </a:cubicBezTo>
                  <a:cubicBezTo>
                    <a:pt x="274" y="1216"/>
                    <a:pt x="160" y="1302"/>
                    <a:pt x="87" y="1359"/>
                  </a:cubicBezTo>
                  <a:lnTo>
                    <a:pt x="87" y="1359"/>
                  </a:lnTo>
                  <a:cubicBezTo>
                    <a:pt x="118" y="1272"/>
                    <a:pt x="164" y="1142"/>
                    <a:pt x="241" y="988"/>
                  </a:cubicBezTo>
                  <a:cubicBezTo>
                    <a:pt x="324" y="822"/>
                    <a:pt x="432" y="655"/>
                    <a:pt x="563" y="524"/>
                  </a:cubicBezTo>
                  <a:cubicBezTo>
                    <a:pt x="634" y="441"/>
                    <a:pt x="717" y="357"/>
                    <a:pt x="801" y="286"/>
                  </a:cubicBezTo>
                  <a:cubicBezTo>
                    <a:pt x="874" y="231"/>
                    <a:pt x="940" y="190"/>
                    <a:pt x="993" y="190"/>
                  </a:cubicBezTo>
                  <a:close/>
                  <a:moveTo>
                    <a:pt x="1009" y="0"/>
                  </a:moveTo>
                  <a:cubicBezTo>
                    <a:pt x="961" y="0"/>
                    <a:pt x="914" y="12"/>
                    <a:pt x="872" y="36"/>
                  </a:cubicBezTo>
                  <a:cubicBezTo>
                    <a:pt x="813" y="60"/>
                    <a:pt x="753" y="95"/>
                    <a:pt x="705" y="143"/>
                  </a:cubicBezTo>
                  <a:cubicBezTo>
                    <a:pt x="610" y="226"/>
                    <a:pt x="527" y="310"/>
                    <a:pt x="444" y="405"/>
                  </a:cubicBezTo>
                  <a:cubicBezTo>
                    <a:pt x="313" y="560"/>
                    <a:pt x="205" y="738"/>
                    <a:pt x="122" y="929"/>
                  </a:cubicBezTo>
                  <a:cubicBezTo>
                    <a:pt x="48" y="1076"/>
                    <a:pt x="12" y="1251"/>
                    <a:pt x="21" y="1413"/>
                  </a:cubicBezTo>
                  <a:lnTo>
                    <a:pt x="21" y="1413"/>
                  </a:lnTo>
                  <a:cubicBezTo>
                    <a:pt x="7" y="1427"/>
                    <a:pt x="0" y="1436"/>
                    <a:pt x="3" y="1441"/>
                  </a:cubicBezTo>
                  <a:cubicBezTo>
                    <a:pt x="10" y="1440"/>
                    <a:pt x="16" y="1438"/>
                    <a:pt x="23" y="1437"/>
                  </a:cubicBezTo>
                  <a:lnTo>
                    <a:pt x="23" y="1437"/>
                  </a:lnTo>
                  <a:cubicBezTo>
                    <a:pt x="24" y="1450"/>
                    <a:pt x="25" y="1463"/>
                    <a:pt x="27" y="1477"/>
                  </a:cubicBezTo>
                  <a:cubicBezTo>
                    <a:pt x="37" y="1477"/>
                    <a:pt x="47" y="1460"/>
                    <a:pt x="60" y="1428"/>
                  </a:cubicBezTo>
                  <a:lnTo>
                    <a:pt x="60" y="1428"/>
                  </a:lnTo>
                  <a:cubicBezTo>
                    <a:pt x="227" y="1388"/>
                    <a:pt x="375" y="1310"/>
                    <a:pt x="503" y="1203"/>
                  </a:cubicBezTo>
                  <a:cubicBezTo>
                    <a:pt x="670" y="1072"/>
                    <a:pt x="813" y="941"/>
                    <a:pt x="944" y="774"/>
                  </a:cubicBezTo>
                  <a:cubicBezTo>
                    <a:pt x="1015" y="691"/>
                    <a:pt x="1086" y="595"/>
                    <a:pt x="1146" y="488"/>
                  </a:cubicBezTo>
                  <a:cubicBezTo>
                    <a:pt x="1194" y="429"/>
                    <a:pt x="1217" y="369"/>
                    <a:pt x="1241" y="298"/>
                  </a:cubicBezTo>
                  <a:cubicBezTo>
                    <a:pt x="1277" y="191"/>
                    <a:pt x="1229" y="84"/>
                    <a:pt x="1146" y="36"/>
                  </a:cubicBezTo>
                  <a:cubicBezTo>
                    <a:pt x="1104" y="12"/>
                    <a:pt x="1057" y="0"/>
                    <a:pt x="100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2"/>
            <p:cNvSpPr/>
            <p:nvPr/>
          </p:nvSpPr>
          <p:spPr>
            <a:xfrm>
              <a:off x="3164375" y="3834900"/>
              <a:ext cx="33050" cy="35100"/>
            </a:xfrm>
            <a:custGeom>
              <a:avLst/>
              <a:gdLst/>
              <a:ahLst/>
              <a:cxnLst/>
              <a:rect l="l" t="t" r="r" b="b"/>
              <a:pathLst>
                <a:path w="1322" h="1404" extrusionOk="0">
                  <a:moveTo>
                    <a:pt x="280" y="1"/>
                  </a:moveTo>
                  <a:cubicBezTo>
                    <a:pt x="235" y="1"/>
                    <a:pt x="188" y="8"/>
                    <a:pt x="143" y="21"/>
                  </a:cubicBezTo>
                  <a:cubicBezTo>
                    <a:pt x="60" y="69"/>
                    <a:pt x="0" y="164"/>
                    <a:pt x="12" y="260"/>
                  </a:cubicBezTo>
                  <a:cubicBezTo>
                    <a:pt x="12" y="331"/>
                    <a:pt x="24" y="402"/>
                    <a:pt x="48" y="462"/>
                  </a:cubicBezTo>
                  <a:cubicBezTo>
                    <a:pt x="84" y="581"/>
                    <a:pt x="143" y="688"/>
                    <a:pt x="215" y="783"/>
                  </a:cubicBezTo>
                  <a:cubicBezTo>
                    <a:pt x="334" y="962"/>
                    <a:pt x="489" y="1105"/>
                    <a:pt x="679" y="1200"/>
                  </a:cubicBezTo>
                  <a:cubicBezTo>
                    <a:pt x="789" y="1276"/>
                    <a:pt x="922" y="1316"/>
                    <a:pt x="1058" y="1316"/>
                  </a:cubicBezTo>
                  <a:cubicBezTo>
                    <a:pt x="1115" y="1316"/>
                    <a:pt x="1171" y="1309"/>
                    <a:pt x="1227" y="1295"/>
                  </a:cubicBezTo>
                  <a:cubicBezTo>
                    <a:pt x="1060" y="1236"/>
                    <a:pt x="905" y="1164"/>
                    <a:pt x="750" y="1081"/>
                  </a:cubicBezTo>
                  <a:cubicBezTo>
                    <a:pt x="584" y="986"/>
                    <a:pt x="453" y="855"/>
                    <a:pt x="358" y="688"/>
                  </a:cubicBezTo>
                  <a:cubicBezTo>
                    <a:pt x="298" y="605"/>
                    <a:pt x="250" y="510"/>
                    <a:pt x="227" y="402"/>
                  </a:cubicBezTo>
                  <a:cubicBezTo>
                    <a:pt x="191" y="295"/>
                    <a:pt x="191" y="188"/>
                    <a:pt x="227" y="176"/>
                  </a:cubicBezTo>
                  <a:cubicBezTo>
                    <a:pt x="240" y="174"/>
                    <a:pt x="255" y="173"/>
                    <a:pt x="269" y="173"/>
                  </a:cubicBezTo>
                  <a:cubicBezTo>
                    <a:pt x="341" y="173"/>
                    <a:pt x="417" y="198"/>
                    <a:pt x="477" y="248"/>
                  </a:cubicBezTo>
                  <a:cubicBezTo>
                    <a:pt x="572" y="319"/>
                    <a:pt x="655" y="379"/>
                    <a:pt x="727" y="462"/>
                  </a:cubicBezTo>
                  <a:cubicBezTo>
                    <a:pt x="870" y="593"/>
                    <a:pt x="977" y="748"/>
                    <a:pt x="1072" y="914"/>
                  </a:cubicBezTo>
                  <a:cubicBezTo>
                    <a:pt x="1222" y="1204"/>
                    <a:pt x="1260" y="1403"/>
                    <a:pt x="1284" y="1403"/>
                  </a:cubicBezTo>
                  <a:cubicBezTo>
                    <a:pt x="1285" y="1403"/>
                    <a:pt x="1286" y="1403"/>
                    <a:pt x="1286" y="1403"/>
                  </a:cubicBezTo>
                  <a:cubicBezTo>
                    <a:pt x="1322" y="1224"/>
                    <a:pt x="1274" y="1022"/>
                    <a:pt x="1179" y="867"/>
                  </a:cubicBezTo>
                  <a:cubicBezTo>
                    <a:pt x="1108" y="676"/>
                    <a:pt x="1000" y="510"/>
                    <a:pt x="858" y="355"/>
                  </a:cubicBezTo>
                  <a:cubicBezTo>
                    <a:pt x="786" y="260"/>
                    <a:pt x="691" y="188"/>
                    <a:pt x="584" y="117"/>
                  </a:cubicBezTo>
                  <a:cubicBezTo>
                    <a:pt x="499" y="41"/>
                    <a:pt x="391" y="1"/>
                    <a:pt x="28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2"/>
            <p:cNvSpPr/>
            <p:nvPr/>
          </p:nvSpPr>
          <p:spPr>
            <a:xfrm>
              <a:off x="3038750" y="3907450"/>
              <a:ext cx="318825" cy="245900"/>
            </a:xfrm>
            <a:custGeom>
              <a:avLst/>
              <a:gdLst/>
              <a:ahLst/>
              <a:cxnLst/>
              <a:rect l="l" t="t" r="r" b="b"/>
              <a:pathLst>
                <a:path w="12753" h="9836" extrusionOk="0">
                  <a:moveTo>
                    <a:pt x="7359" y="1"/>
                  </a:moveTo>
                  <a:lnTo>
                    <a:pt x="6335" y="5597"/>
                  </a:lnTo>
                  <a:cubicBezTo>
                    <a:pt x="6335" y="5597"/>
                    <a:pt x="299" y="6442"/>
                    <a:pt x="1" y="7454"/>
                  </a:cubicBezTo>
                  <a:lnTo>
                    <a:pt x="10800" y="9835"/>
                  </a:lnTo>
                  <a:lnTo>
                    <a:pt x="12753" y="1168"/>
                  </a:lnTo>
                  <a:lnTo>
                    <a:pt x="7359"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2"/>
            <p:cNvSpPr/>
            <p:nvPr/>
          </p:nvSpPr>
          <p:spPr>
            <a:xfrm>
              <a:off x="3266475" y="4053075"/>
              <a:ext cx="23825" cy="21175"/>
            </a:xfrm>
            <a:custGeom>
              <a:avLst/>
              <a:gdLst/>
              <a:ahLst/>
              <a:cxnLst/>
              <a:rect l="l" t="t" r="r" b="b"/>
              <a:pathLst>
                <a:path w="953" h="847" extrusionOk="0">
                  <a:moveTo>
                    <a:pt x="469" y="0"/>
                  </a:moveTo>
                  <a:cubicBezTo>
                    <a:pt x="324" y="0"/>
                    <a:pt x="180" y="74"/>
                    <a:pt x="95" y="212"/>
                  </a:cubicBezTo>
                  <a:cubicBezTo>
                    <a:pt x="0" y="426"/>
                    <a:pt x="84" y="688"/>
                    <a:pt x="298" y="807"/>
                  </a:cubicBezTo>
                  <a:cubicBezTo>
                    <a:pt x="358" y="834"/>
                    <a:pt x="420" y="847"/>
                    <a:pt x="480" y="847"/>
                  </a:cubicBezTo>
                  <a:cubicBezTo>
                    <a:pt x="635" y="847"/>
                    <a:pt x="780" y="763"/>
                    <a:pt x="857" y="617"/>
                  </a:cubicBezTo>
                  <a:cubicBezTo>
                    <a:pt x="953" y="403"/>
                    <a:pt x="869" y="153"/>
                    <a:pt x="667" y="45"/>
                  </a:cubicBezTo>
                  <a:lnTo>
                    <a:pt x="667" y="45"/>
                  </a:lnTo>
                  <a:lnTo>
                    <a:pt x="703" y="69"/>
                  </a:lnTo>
                  <a:cubicBezTo>
                    <a:pt x="631" y="23"/>
                    <a:pt x="550" y="0"/>
                    <a:pt x="46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2"/>
            <p:cNvSpPr/>
            <p:nvPr/>
          </p:nvSpPr>
          <p:spPr>
            <a:xfrm>
              <a:off x="3038750" y="4082175"/>
              <a:ext cx="273875" cy="71175"/>
            </a:xfrm>
            <a:custGeom>
              <a:avLst/>
              <a:gdLst/>
              <a:ahLst/>
              <a:cxnLst/>
              <a:rect l="l" t="t" r="r" b="b"/>
              <a:pathLst>
                <a:path w="10955" h="2847" extrusionOk="0">
                  <a:moveTo>
                    <a:pt x="549" y="1"/>
                  </a:moveTo>
                  <a:cubicBezTo>
                    <a:pt x="549" y="1"/>
                    <a:pt x="25" y="96"/>
                    <a:pt x="1" y="453"/>
                  </a:cubicBezTo>
                  <a:lnTo>
                    <a:pt x="10800" y="2846"/>
                  </a:lnTo>
                  <a:lnTo>
                    <a:pt x="10955" y="1965"/>
                  </a:lnTo>
                  <a:lnTo>
                    <a:pt x="5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2"/>
            <p:cNvSpPr/>
            <p:nvPr/>
          </p:nvSpPr>
          <p:spPr>
            <a:xfrm>
              <a:off x="3193150" y="4044375"/>
              <a:ext cx="21850" cy="21475"/>
            </a:xfrm>
            <a:custGeom>
              <a:avLst/>
              <a:gdLst/>
              <a:ahLst/>
              <a:cxnLst/>
              <a:rect l="l" t="t" r="r" b="b"/>
              <a:pathLst>
                <a:path w="874" h="859" extrusionOk="0">
                  <a:moveTo>
                    <a:pt x="71" y="1"/>
                  </a:moveTo>
                  <a:cubicBezTo>
                    <a:pt x="26" y="1"/>
                    <a:pt x="1" y="11"/>
                    <a:pt x="4" y="24"/>
                  </a:cubicBezTo>
                  <a:cubicBezTo>
                    <a:pt x="4" y="84"/>
                    <a:pt x="242" y="167"/>
                    <a:pt x="469" y="393"/>
                  </a:cubicBezTo>
                  <a:cubicBezTo>
                    <a:pt x="690" y="614"/>
                    <a:pt x="786" y="858"/>
                    <a:pt x="823" y="858"/>
                  </a:cubicBezTo>
                  <a:cubicBezTo>
                    <a:pt x="824" y="858"/>
                    <a:pt x="825" y="858"/>
                    <a:pt x="826" y="858"/>
                  </a:cubicBezTo>
                  <a:cubicBezTo>
                    <a:pt x="873" y="858"/>
                    <a:pt x="873" y="536"/>
                    <a:pt x="600" y="263"/>
                  </a:cubicBezTo>
                  <a:cubicBezTo>
                    <a:pt x="405" y="60"/>
                    <a:pt x="181" y="1"/>
                    <a:pt x="7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2"/>
            <p:cNvSpPr/>
            <p:nvPr/>
          </p:nvSpPr>
          <p:spPr>
            <a:xfrm>
              <a:off x="3161700" y="4050350"/>
              <a:ext cx="16900" cy="24425"/>
            </a:xfrm>
            <a:custGeom>
              <a:avLst/>
              <a:gdLst/>
              <a:ahLst/>
              <a:cxnLst/>
              <a:rect l="l" t="t" r="r" b="b"/>
              <a:pathLst>
                <a:path w="676" h="977" extrusionOk="0">
                  <a:moveTo>
                    <a:pt x="51" y="0"/>
                  </a:moveTo>
                  <a:cubicBezTo>
                    <a:pt x="35" y="0"/>
                    <a:pt x="26" y="4"/>
                    <a:pt x="24" y="12"/>
                  </a:cubicBezTo>
                  <a:cubicBezTo>
                    <a:pt x="0" y="59"/>
                    <a:pt x="203" y="202"/>
                    <a:pt x="345" y="464"/>
                  </a:cubicBezTo>
                  <a:cubicBezTo>
                    <a:pt x="476" y="714"/>
                    <a:pt x="476" y="964"/>
                    <a:pt x="524" y="976"/>
                  </a:cubicBezTo>
                  <a:cubicBezTo>
                    <a:pt x="525" y="976"/>
                    <a:pt x="526" y="976"/>
                    <a:pt x="527" y="976"/>
                  </a:cubicBezTo>
                  <a:cubicBezTo>
                    <a:pt x="576" y="976"/>
                    <a:pt x="675" y="696"/>
                    <a:pt x="512" y="381"/>
                  </a:cubicBezTo>
                  <a:cubicBezTo>
                    <a:pt x="372" y="110"/>
                    <a:pt x="131" y="0"/>
                    <a:pt x="5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2"/>
            <p:cNvSpPr/>
            <p:nvPr/>
          </p:nvSpPr>
          <p:spPr>
            <a:xfrm>
              <a:off x="3132525" y="4055875"/>
              <a:ext cx="10400" cy="25150"/>
            </a:xfrm>
            <a:custGeom>
              <a:avLst/>
              <a:gdLst/>
              <a:ahLst/>
              <a:cxnLst/>
              <a:rect l="l" t="t" r="r" b="b"/>
              <a:pathLst>
                <a:path w="416" h="1006" extrusionOk="0">
                  <a:moveTo>
                    <a:pt x="38" y="0"/>
                  </a:moveTo>
                  <a:cubicBezTo>
                    <a:pt x="32" y="0"/>
                    <a:pt x="27" y="2"/>
                    <a:pt x="24" y="5"/>
                  </a:cubicBezTo>
                  <a:cubicBezTo>
                    <a:pt x="0" y="53"/>
                    <a:pt x="119" y="231"/>
                    <a:pt x="167" y="493"/>
                  </a:cubicBezTo>
                  <a:cubicBezTo>
                    <a:pt x="227" y="767"/>
                    <a:pt x="191" y="981"/>
                    <a:pt x="239" y="1005"/>
                  </a:cubicBezTo>
                  <a:cubicBezTo>
                    <a:pt x="240" y="1005"/>
                    <a:pt x="241" y="1005"/>
                    <a:pt x="243" y="1005"/>
                  </a:cubicBezTo>
                  <a:cubicBezTo>
                    <a:pt x="304" y="1005"/>
                    <a:pt x="415" y="771"/>
                    <a:pt x="346" y="457"/>
                  </a:cubicBezTo>
                  <a:cubicBezTo>
                    <a:pt x="281" y="165"/>
                    <a:pt x="97" y="0"/>
                    <a:pt x="3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2"/>
            <p:cNvSpPr/>
            <p:nvPr/>
          </p:nvSpPr>
          <p:spPr>
            <a:xfrm>
              <a:off x="3202250" y="4011325"/>
              <a:ext cx="28825" cy="10575"/>
            </a:xfrm>
            <a:custGeom>
              <a:avLst/>
              <a:gdLst/>
              <a:ahLst/>
              <a:cxnLst/>
              <a:rect l="l" t="t" r="r" b="b"/>
              <a:pathLst>
                <a:path w="1153" h="423" extrusionOk="0">
                  <a:moveTo>
                    <a:pt x="353" y="1"/>
                  </a:moveTo>
                  <a:cubicBezTo>
                    <a:pt x="142" y="1"/>
                    <a:pt x="1" y="70"/>
                    <a:pt x="9" y="96"/>
                  </a:cubicBezTo>
                  <a:cubicBezTo>
                    <a:pt x="9" y="156"/>
                    <a:pt x="283" y="132"/>
                    <a:pt x="569" y="215"/>
                  </a:cubicBezTo>
                  <a:cubicBezTo>
                    <a:pt x="837" y="290"/>
                    <a:pt x="1037" y="423"/>
                    <a:pt x="1100" y="423"/>
                  </a:cubicBezTo>
                  <a:cubicBezTo>
                    <a:pt x="1108" y="423"/>
                    <a:pt x="1113" y="421"/>
                    <a:pt x="1117" y="418"/>
                  </a:cubicBezTo>
                  <a:cubicBezTo>
                    <a:pt x="1152" y="370"/>
                    <a:pt x="974" y="132"/>
                    <a:pt x="617" y="37"/>
                  </a:cubicBezTo>
                  <a:cubicBezTo>
                    <a:pt x="522" y="11"/>
                    <a:pt x="432" y="1"/>
                    <a:pt x="35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2"/>
            <p:cNvSpPr/>
            <p:nvPr/>
          </p:nvSpPr>
          <p:spPr>
            <a:xfrm>
              <a:off x="3208125" y="3971150"/>
              <a:ext cx="45275" cy="17625"/>
            </a:xfrm>
            <a:custGeom>
              <a:avLst/>
              <a:gdLst/>
              <a:ahLst/>
              <a:cxnLst/>
              <a:rect l="l" t="t" r="r" b="b"/>
              <a:pathLst>
                <a:path w="1811" h="705" extrusionOk="0">
                  <a:moveTo>
                    <a:pt x="1358" y="179"/>
                  </a:moveTo>
                  <a:cubicBezTo>
                    <a:pt x="1477" y="179"/>
                    <a:pt x="1584" y="203"/>
                    <a:pt x="1596" y="263"/>
                  </a:cubicBezTo>
                  <a:cubicBezTo>
                    <a:pt x="1608" y="310"/>
                    <a:pt x="1596" y="286"/>
                    <a:pt x="1572" y="310"/>
                  </a:cubicBezTo>
                  <a:cubicBezTo>
                    <a:pt x="1525" y="346"/>
                    <a:pt x="1477" y="370"/>
                    <a:pt x="1429" y="382"/>
                  </a:cubicBezTo>
                  <a:cubicBezTo>
                    <a:pt x="1322" y="417"/>
                    <a:pt x="1215" y="453"/>
                    <a:pt x="1108" y="477"/>
                  </a:cubicBezTo>
                  <a:cubicBezTo>
                    <a:pt x="929" y="536"/>
                    <a:pt x="739" y="572"/>
                    <a:pt x="548" y="584"/>
                  </a:cubicBezTo>
                  <a:cubicBezTo>
                    <a:pt x="459" y="578"/>
                    <a:pt x="367" y="575"/>
                    <a:pt x="274" y="575"/>
                  </a:cubicBezTo>
                  <a:cubicBezTo>
                    <a:pt x="221" y="575"/>
                    <a:pt x="167" y="576"/>
                    <a:pt x="113" y="578"/>
                  </a:cubicBezTo>
                  <a:lnTo>
                    <a:pt x="113" y="578"/>
                  </a:lnTo>
                  <a:cubicBezTo>
                    <a:pt x="194" y="530"/>
                    <a:pt x="320" y="456"/>
                    <a:pt x="489" y="382"/>
                  </a:cubicBezTo>
                  <a:cubicBezTo>
                    <a:pt x="763" y="251"/>
                    <a:pt x="1060" y="179"/>
                    <a:pt x="1358" y="179"/>
                  </a:cubicBezTo>
                  <a:close/>
                  <a:moveTo>
                    <a:pt x="1358" y="1"/>
                  </a:moveTo>
                  <a:cubicBezTo>
                    <a:pt x="1239" y="1"/>
                    <a:pt x="1120" y="13"/>
                    <a:pt x="1001" y="36"/>
                  </a:cubicBezTo>
                  <a:cubicBezTo>
                    <a:pt x="798" y="84"/>
                    <a:pt x="608" y="155"/>
                    <a:pt x="429" y="263"/>
                  </a:cubicBezTo>
                  <a:cubicBezTo>
                    <a:pt x="203" y="385"/>
                    <a:pt x="72" y="513"/>
                    <a:pt x="27" y="582"/>
                  </a:cubicBezTo>
                  <a:lnTo>
                    <a:pt x="27" y="582"/>
                  </a:lnTo>
                  <a:cubicBezTo>
                    <a:pt x="18" y="583"/>
                    <a:pt x="9" y="583"/>
                    <a:pt x="1" y="584"/>
                  </a:cubicBezTo>
                  <a:cubicBezTo>
                    <a:pt x="7" y="587"/>
                    <a:pt x="14" y="591"/>
                    <a:pt x="20" y="594"/>
                  </a:cubicBezTo>
                  <a:lnTo>
                    <a:pt x="20" y="594"/>
                  </a:lnTo>
                  <a:cubicBezTo>
                    <a:pt x="10" y="613"/>
                    <a:pt x="7" y="626"/>
                    <a:pt x="12" y="632"/>
                  </a:cubicBezTo>
                  <a:cubicBezTo>
                    <a:pt x="13" y="632"/>
                    <a:pt x="14" y="632"/>
                    <a:pt x="15" y="632"/>
                  </a:cubicBezTo>
                  <a:cubicBezTo>
                    <a:pt x="21" y="632"/>
                    <a:pt x="35" y="625"/>
                    <a:pt x="58" y="611"/>
                  </a:cubicBezTo>
                  <a:lnTo>
                    <a:pt x="58" y="611"/>
                  </a:lnTo>
                  <a:cubicBezTo>
                    <a:pt x="193" y="670"/>
                    <a:pt x="341" y="705"/>
                    <a:pt x="490" y="705"/>
                  </a:cubicBezTo>
                  <a:cubicBezTo>
                    <a:pt x="509" y="705"/>
                    <a:pt x="529" y="704"/>
                    <a:pt x="548" y="703"/>
                  </a:cubicBezTo>
                  <a:cubicBezTo>
                    <a:pt x="751" y="703"/>
                    <a:pt x="953" y="691"/>
                    <a:pt x="1144" y="655"/>
                  </a:cubicBezTo>
                  <a:cubicBezTo>
                    <a:pt x="1263" y="632"/>
                    <a:pt x="1382" y="596"/>
                    <a:pt x="1489" y="548"/>
                  </a:cubicBezTo>
                  <a:cubicBezTo>
                    <a:pt x="1560" y="536"/>
                    <a:pt x="1632" y="501"/>
                    <a:pt x="1691" y="465"/>
                  </a:cubicBezTo>
                  <a:cubicBezTo>
                    <a:pt x="1775" y="405"/>
                    <a:pt x="1810" y="286"/>
                    <a:pt x="1775" y="191"/>
                  </a:cubicBezTo>
                  <a:cubicBezTo>
                    <a:pt x="1727" y="108"/>
                    <a:pt x="1656" y="36"/>
                    <a:pt x="1572" y="13"/>
                  </a:cubicBezTo>
                  <a:cubicBezTo>
                    <a:pt x="1501" y="1"/>
                    <a:pt x="1429" y="1"/>
                    <a:pt x="135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2"/>
            <p:cNvSpPr/>
            <p:nvPr/>
          </p:nvSpPr>
          <p:spPr>
            <a:xfrm>
              <a:off x="3197125" y="3942725"/>
              <a:ext cx="20550" cy="45125"/>
            </a:xfrm>
            <a:custGeom>
              <a:avLst/>
              <a:gdLst/>
              <a:ahLst/>
              <a:cxnLst/>
              <a:rect l="l" t="t" r="r" b="b"/>
              <a:pathLst>
                <a:path w="822" h="1805" extrusionOk="0">
                  <a:moveTo>
                    <a:pt x="409" y="0"/>
                  </a:moveTo>
                  <a:cubicBezTo>
                    <a:pt x="325" y="0"/>
                    <a:pt x="251" y="43"/>
                    <a:pt x="202" y="102"/>
                  </a:cubicBezTo>
                  <a:cubicBezTo>
                    <a:pt x="155" y="161"/>
                    <a:pt x="131" y="221"/>
                    <a:pt x="95" y="292"/>
                  </a:cubicBezTo>
                  <a:cubicBezTo>
                    <a:pt x="60" y="411"/>
                    <a:pt x="24" y="530"/>
                    <a:pt x="24" y="649"/>
                  </a:cubicBezTo>
                  <a:cubicBezTo>
                    <a:pt x="0" y="864"/>
                    <a:pt x="48" y="1078"/>
                    <a:pt x="131" y="1269"/>
                  </a:cubicBezTo>
                  <a:cubicBezTo>
                    <a:pt x="267" y="1574"/>
                    <a:pt x="467" y="1686"/>
                    <a:pt x="487" y="1686"/>
                  </a:cubicBezTo>
                  <a:cubicBezTo>
                    <a:pt x="488" y="1686"/>
                    <a:pt x="488" y="1686"/>
                    <a:pt x="488" y="1685"/>
                  </a:cubicBezTo>
                  <a:cubicBezTo>
                    <a:pt x="405" y="1531"/>
                    <a:pt x="322" y="1376"/>
                    <a:pt x="250" y="1209"/>
                  </a:cubicBezTo>
                  <a:cubicBezTo>
                    <a:pt x="191" y="1042"/>
                    <a:pt x="179" y="852"/>
                    <a:pt x="191" y="673"/>
                  </a:cubicBezTo>
                  <a:cubicBezTo>
                    <a:pt x="202" y="554"/>
                    <a:pt x="226" y="447"/>
                    <a:pt x="274" y="352"/>
                  </a:cubicBezTo>
                  <a:cubicBezTo>
                    <a:pt x="305" y="247"/>
                    <a:pt x="365" y="169"/>
                    <a:pt x="403" y="169"/>
                  </a:cubicBezTo>
                  <a:cubicBezTo>
                    <a:pt x="408" y="169"/>
                    <a:pt x="413" y="170"/>
                    <a:pt x="417" y="173"/>
                  </a:cubicBezTo>
                  <a:cubicBezTo>
                    <a:pt x="464" y="197"/>
                    <a:pt x="548" y="292"/>
                    <a:pt x="572" y="388"/>
                  </a:cubicBezTo>
                  <a:cubicBezTo>
                    <a:pt x="595" y="495"/>
                    <a:pt x="619" y="602"/>
                    <a:pt x="631" y="709"/>
                  </a:cubicBezTo>
                  <a:cubicBezTo>
                    <a:pt x="667" y="900"/>
                    <a:pt x="667" y="1090"/>
                    <a:pt x="631" y="1281"/>
                  </a:cubicBezTo>
                  <a:cubicBezTo>
                    <a:pt x="572" y="1614"/>
                    <a:pt x="464" y="1792"/>
                    <a:pt x="500" y="1804"/>
                  </a:cubicBezTo>
                  <a:cubicBezTo>
                    <a:pt x="512" y="1804"/>
                    <a:pt x="655" y="1650"/>
                    <a:pt x="750" y="1316"/>
                  </a:cubicBezTo>
                  <a:cubicBezTo>
                    <a:pt x="810" y="1114"/>
                    <a:pt x="822" y="911"/>
                    <a:pt x="810" y="709"/>
                  </a:cubicBezTo>
                  <a:cubicBezTo>
                    <a:pt x="798" y="590"/>
                    <a:pt x="774" y="471"/>
                    <a:pt x="738" y="352"/>
                  </a:cubicBezTo>
                  <a:cubicBezTo>
                    <a:pt x="714" y="197"/>
                    <a:pt x="607" y="66"/>
                    <a:pt x="464" y="7"/>
                  </a:cubicBezTo>
                  <a:cubicBezTo>
                    <a:pt x="445" y="2"/>
                    <a:pt x="427" y="0"/>
                    <a:pt x="40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2"/>
            <p:cNvSpPr/>
            <p:nvPr/>
          </p:nvSpPr>
          <p:spPr>
            <a:xfrm>
              <a:off x="2881300" y="2608200"/>
              <a:ext cx="573600" cy="1337375"/>
            </a:xfrm>
            <a:custGeom>
              <a:avLst/>
              <a:gdLst/>
              <a:ahLst/>
              <a:cxnLst/>
              <a:rect l="l" t="t" r="r" b="b"/>
              <a:pathLst>
                <a:path w="22944" h="53495" extrusionOk="0">
                  <a:moveTo>
                    <a:pt x="22944" y="0"/>
                  </a:moveTo>
                  <a:lnTo>
                    <a:pt x="18610" y="417"/>
                  </a:lnTo>
                  <a:lnTo>
                    <a:pt x="2048" y="21765"/>
                  </a:lnTo>
                  <a:cubicBezTo>
                    <a:pt x="453" y="23812"/>
                    <a:pt x="1" y="26539"/>
                    <a:pt x="834" y="28992"/>
                  </a:cubicBezTo>
                  <a:lnTo>
                    <a:pt x="12835" y="53495"/>
                  </a:lnTo>
                  <a:lnTo>
                    <a:pt x="16860" y="46649"/>
                  </a:lnTo>
                  <a:lnTo>
                    <a:pt x="9978" y="27301"/>
                  </a:lnTo>
                  <a:lnTo>
                    <a:pt x="18955" y="16526"/>
                  </a:lnTo>
                  <a:lnTo>
                    <a:pt x="22944"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2"/>
            <p:cNvSpPr/>
            <p:nvPr/>
          </p:nvSpPr>
          <p:spPr>
            <a:xfrm>
              <a:off x="3185500" y="2603425"/>
              <a:ext cx="509325" cy="1466275"/>
            </a:xfrm>
            <a:custGeom>
              <a:avLst/>
              <a:gdLst/>
              <a:ahLst/>
              <a:cxnLst/>
              <a:rect l="l" t="t" r="r" b="b"/>
              <a:pathLst>
                <a:path w="20373" h="58651" extrusionOk="0">
                  <a:moveTo>
                    <a:pt x="16884" y="1"/>
                  </a:moveTo>
                  <a:lnTo>
                    <a:pt x="7787" y="477"/>
                  </a:lnTo>
                  <a:lnTo>
                    <a:pt x="7418" y="5108"/>
                  </a:lnTo>
                  <a:lnTo>
                    <a:pt x="1" y="56924"/>
                  </a:lnTo>
                  <a:lnTo>
                    <a:pt x="5632" y="58651"/>
                  </a:lnTo>
                  <a:lnTo>
                    <a:pt x="10728" y="40720"/>
                  </a:lnTo>
                  <a:lnTo>
                    <a:pt x="11931" y="32255"/>
                  </a:lnTo>
                  <a:cubicBezTo>
                    <a:pt x="11931" y="32255"/>
                    <a:pt x="20372" y="11026"/>
                    <a:pt x="20218" y="7990"/>
                  </a:cubicBezTo>
                  <a:cubicBezTo>
                    <a:pt x="20063" y="4954"/>
                    <a:pt x="16884" y="1"/>
                    <a:pt x="16884"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2"/>
            <p:cNvSpPr/>
            <p:nvPr/>
          </p:nvSpPr>
          <p:spPr>
            <a:xfrm>
              <a:off x="3184325" y="2639450"/>
              <a:ext cx="194975" cy="1387100"/>
            </a:xfrm>
            <a:custGeom>
              <a:avLst/>
              <a:gdLst/>
              <a:ahLst/>
              <a:cxnLst/>
              <a:rect l="l" t="t" r="r" b="b"/>
              <a:pathLst>
                <a:path w="7799" h="55484" extrusionOk="0">
                  <a:moveTo>
                    <a:pt x="7763" y="0"/>
                  </a:moveTo>
                  <a:cubicBezTo>
                    <a:pt x="7714" y="0"/>
                    <a:pt x="5940" y="12414"/>
                    <a:pt x="3822" y="27730"/>
                  </a:cubicBezTo>
                  <a:cubicBezTo>
                    <a:pt x="1691" y="43053"/>
                    <a:pt x="0" y="55471"/>
                    <a:pt x="48" y="55483"/>
                  </a:cubicBezTo>
                  <a:cubicBezTo>
                    <a:pt x="48" y="55483"/>
                    <a:pt x="48" y="55483"/>
                    <a:pt x="48" y="55483"/>
                  </a:cubicBezTo>
                  <a:cubicBezTo>
                    <a:pt x="85" y="55483"/>
                    <a:pt x="1858" y="43058"/>
                    <a:pt x="3989" y="27754"/>
                  </a:cubicBezTo>
                  <a:cubicBezTo>
                    <a:pt x="6120" y="12430"/>
                    <a:pt x="7799" y="0"/>
                    <a:pt x="7763" y="0"/>
                  </a:cubicBezTo>
                  <a:cubicBezTo>
                    <a:pt x="7763" y="0"/>
                    <a:pt x="7763" y="0"/>
                    <a:pt x="776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2"/>
            <p:cNvSpPr/>
            <p:nvPr/>
          </p:nvSpPr>
          <p:spPr>
            <a:xfrm>
              <a:off x="3029525" y="3270325"/>
              <a:ext cx="100050" cy="21075"/>
            </a:xfrm>
            <a:custGeom>
              <a:avLst/>
              <a:gdLst/>
              <a:ahLst/>
              <a:cxnLst/>
              <a:rect l="l" t="t" r="r" b="b"/>
              <a:pathLst>
                <a:path w="4002" h="843" extrusionOk="0">
                  <a:moveTo>
                    <a:pt x="1911" y="1"/>
                  </a:moveTo>
                  <a:cubicBezTo>
                    <a:pt x="1437" y="1"/>
                    <a:pt x="962" y="109"/>
                    <a:pt x="525" y="328"/>
                  </a:cubicBezTo>
                  <a:cubicBezTo>
                    <a:pt x="322" y="399"/>
                    <a:pt x="144" y="530"/>
                    <a:pt x="1" y="685"/>
                  </a:cubicBezTo>
                  <a:cubicBezTo>
                    <a:pt x="2" y="687"/>
                    <a:pt x="4" y="688"/>
                    <a:pt x="7" y="688"/>
                  </a:cubicBezTo>
                  <a:cubicBezTo>
                    <a:pt x="43" y="688"/>
                    <a:pt x="241" y="555"/>
                    <a:pt x="560" y="411"/>
                  </a:cubicBezTo>
                  <a:cubicBezTo>
                    <a:pt x="988" y="233"/>
                    <a:pt x="1440" y="145"/>
                    <a:pt x="1889" y="145"/>
                  </a:cubicBezTo>
                  <a:cubicBezTo>
                    <a:pt x="2429" y="145"/>
                    <a:pt x="2966" y="271"/>
                    <a:pt x="3454" y="518"/>
                  </a:cubicBezTo>
                  <a:cubicBezTo>
                    <a:pt x="3775" y="696"/>
                    <a:pt x="3952" y="842"/>
                    <a:pt x="3994" y="842"/>
                  </a:cubicBezTo>
                  <a:cubicBezTo>
                    <a:pt x="3997" y="842"/>
                    <a:pt x="4000" y="841"/>
                    <a:pt x="4001" y="840"/>
                  </a:cubicBezTo>
                  <a:cubicBezTo>
                    <a:pt x="3870" y="673"/>
                    <a:pt x="3704" y="530"/>
                    <a:pt x="3513" y="447"/>
                  </a:cubicBezTo>
                  <a:cubicBezTo>
                    <a:pt x="3024" y="151"/>
                    <a:pt x="2469" y="1"/>
                    <a:pt x="191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2"/>
            <p:cNvSpPr/>
            <p:nvPr/>
          </p:nvSpPr>
          <p:spPr>
            <a:xfrm>
              <a:off x="3490000" y="2652525"/>
              <a:ext cx="131300" cy="41450"/>
            </a:xfrm>
            <a:custGeom>
              <a:avLst/>
              <a:gdLst/>
              <a:ahLst/>
              <a:cxnLst/>
              <a:rect l="l" t="t" r="r" b="b"/>
              <a:pathLst>
                <a:path w="5252" h="1658" extrusionOk="0">
                  <a:moveTo>
                    <a:pt x="13" y="1"/>
                  </a:moveTo>
                  <a:cubicBezTo>
                    <a:pt x="13" y="1"/>
                    <a:pt x="13" y="1"/>
                    <a:pt x="13" y="1"/>
                  </a:cubicBezTo>
                  <a:cubicBezTo>
                    <a:pt x="1" y="1"/>
                    <a:pt x="48" y="73"/>
                    <a:pt x="132" y="180"/>
                  </a:cubicBezTo>
                  <a:cubicBezTo>
                    <a:pt x="263" y="346"/>
                    <a:pt x="418" y="501"/>
                    <a:pt x="572" y="632"/>
                  </a:cubicBezTo>
                  <a:cubicBezTo>
                    <a:pt x="810" y="835"/>
                    <a:pt x="1072" y="1001"/>
                    <a:pt x="1346" y="1144"/>
                  </a:cubicBezTo>
                  <a:cubicBezTo>
                    <a:pt x="1680" y="1323"/>
                    <a:pt x="2037" y="1454"/>
                    <a:pt x="2406" y="1537"/>
                  </a:cubicBezTo>
                  <a:cubicBezTo>
                    <a:pt x="2748" y="1612"/>
                    <a:pt x="3090" y="1658"/>
                    <a:pt x="3432" y="1658"/>
                  </a:cubicBezTo>
                  <a:cubicBezTo>
                    <a:pt x="3471" y="1658"/>
                    <a:pt x="3510" y="1657"/>
                    <a:pt x="3549" y="1656"/>
                  </a:cubicBezTo>
                  <a:cubicBezTo>
                    <a:pt x="3858" y="1644"/>
                    <a:pt x="4168" y="1608"/>
                    <a:pt x="4466" y="1525"/>
                  </a:cubicBezTo>
                  <a:cubicBezTo>
                    <a:pt x="4668" y="1477"/>
                    <a:pt x="4859" y="1406"/>
                    <a:pt x="5049" y="1323"/>
                  </a:cubicBezTo>
                  <a:cubicBezTo>
                    <a:pt x="5180" y="1251"/>
                    <a:pt x="5251" y="1204"/>
                    <a:pt x="5251" y="1204"/>
                  </a:cubicBezTo>
                  <a:cubicBezTo>
                    <a:pt x="5250" y="1200"/>
                    <a:pt x="5246" y="1198"/>
                    <a:pt x="5238" y="1198"/>
                  </a:cubicBezTo>
                  <a:cubicBezTo>
                    <a:pt x="5173" y="1198"/>
                    <a:pt x="4888" y="1321"/>
                    <a:pt x="4442" y="1406"/>
                  </a:cubicBezTo>
                  <a:cubicBezTo>
                    <a:pt x="4144" y="1466"/>
                    <a:pt x="3847" y="1501"/>
                    <a:pt x="3549" y="1501"/>
                  </a:cubicBezTo>
                  <a:cubicBezTo>
                    <a:pt x="3180" y="1501"/>
                    <a:pt x="2811" y="1454"/>
                    <a:pt x="2453" y="1382"/>
                  </a:cubicBezTo>
                  <a:cubicBezTo>
                    <a:pt x="2096" y="1287"/>
                    <a:pt x="1751" y="1168"/>
                    <a:pt x="1418" y="1013"/>
                  </a:cubicBezTo>
                  <a:cubicBezTo>
                    <a:pt x="1144" y="882"/>
                    <a:pt x="894" y="715"/>
                    <a:pt x="656" y="537"/>
                  </a:cubicBezTo>
                  <a:cubicBezTo>
                    <a:pt x="249" y="235"/>
                    <a:pt x="24" y="1"/>
                    <a:pt x="13"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2"/>
            <p:cNvSpPr/>
            <p:nvPr/>
          </p:nvSpPr>
          <p:spPr>
            <a:xfrm>
              <a:off x="2892325" y="3106475"/>
              <a:ext cx="77400" cy="337550"/>
            </a:xfrm>
            <a:custGeom>
              <a:avLst/>
              <a:gdLst/>
              <a:ahLst/>
              <a:cxnLst/>
              <a:rect l="l" t="t" r="r" b="b"/>
              <a:pathLst>
                <a:path w="3096" h="13502" extrusionOk="0">
                  <a:moveTo>
                    <a:pt x="3096" y="0"/>
                  </a:moveTo>
                  <a:cubicBezTo>
                    <a:pt x="3060" y="24"/>
                    <a:pt x="3024" y="60"/>
                    <a:pt x="2989" y="95"/>
                  </a:cubicBezTo>
                  <a:cubicBezTo>
                    <a:pt x="2929" y="167"/>
                    <a:pt x="2822" y="274"/>
                    <a:pt x="2715" y="417"/>
                  </a:cubicBezTo>
                  <a:cubicBezTo>
                    <a:pt x="2477" y="726"/>
                    <a:pt x="2131" y="1131"/>
                    <a:pt x="1750" y="1691"/>
                  </a:cubicBezTo>
                  <a:cubicBezTo>
                    <a:pt x="1286" y="2334"/>
                    <a:pt x="893" y="3024"/>
                    <a:pt x="583" y="3739"/>
                  </a:cubicBezTo>
                  <a:cubicBezTo>
                    <a:pt x="393" y="4179"/>
                    <a:pt x="250" y="4620"/>
                    <a:pt x="143" y="5084"/>
                  </a:cubicBezTo>
                  <a:cubicBezTo>
                    <a:pt x="48" y="5572"/>
                    <a:pt x="0" y="6084"/>
                    <a:pt x="12" y="6584"/>
                  </a:cubicBezTo>
                  <a:cubicBezTo>
                    <a:pt x="36" y="7084"/>
                    <a:pt x="107" y="7584"/>
                    <a:pt x="226" y="8072"/>
                  </a:cubicBezTo>
                  <a:cubicBezTo>
                    <a:pt x="333" y="8525"/>
                    <a:pt x="464" y="8977"/>
                    <a:pt x="619" y="9418"/>
                  </a:cubicBezTo>
                  <a:cubicBezTo>
                    <a:pt x="893" y="10156"/>
                    <a:pt x="1214" y="10870"/>
                    <a:pt x="1560" y="11585"/>
                  </a:cubicBezTo>
                  <a:cubicBezTo>
                    <a:pt x="1857" y="12180"/>
                    <a:pt x="2107" y="12668"/>
                    <a:pt x="2286" y="12990"/>
                  </a:cubicBezTo>
                  <a:cubicBezTo>
                    <a:pt x="2369" y="13168"/>
                    <a:pt x="2465" y="13347"/>
                    <a:pt x="2572" y="13502"/>
                  </a:cubicBezTo>
                  <a:cubicBezTo>
                    <a:pt x="2560" y="13454"/>
                    <a:pt x="2548" y="13406"/>
                    <a:pt x="2524" y="13359"/>
                  </a:cubicBezTo>
                  <a:lnTo>
                    <a:pt x="2346" y="12966"/>
                  </a:lnTo>
                  <a:lnTo>
                    <a:pt x="1667" y="11537"/>
                  </a:lnTo>
                  <a:cubicBezTo>
                    <a:pt x="1393" y="10930"/>
                    <a:pt x="1060" y="10192"/>
                    <a:pt x="762" y="9370"/>
                  </a:cubicBezTo>
                  <a:cubicBezTo>
                    <a:pt x="607" y="8930"/>
                    <a:pt x="476" y="8489"/>
                    <a:pt x="381" y="8037"/>
                  </a:cubicBezTo>
                  <a:cubicBezTo>
                    <a:pt x="262" y="7561"/>
                    <a:pt x="202" y="7072"/>
                    <a:pt x="179" y="6584"/>
                  </a:cubicBezTo>
                  <a:cubicBezTo>
                    <a:pt x="167" y="6096"/>
                    <a:pt x="202" y="5596"/>
                    <a:pt x="310" y="5120"/>
                  </a:cubicBezTo>
                  <a:cubicBezTo>
                    <a:pt x="405" y="4667"/>
                    <a:pt x="548" y="4227"/>
                    <a:pt x="714" y="3810"/>
                  </a:cubicBezTo>
                  <a:cubicBezTo>
                    <a:pt x="1024" y="3084"/>
                    <a:pt x="1405" y="2405"/>
                    <a:pt x="1846" y="1750"/>
                  </a:cubicBezTo>
                  <a:cubicBezTo>
                    <a:pt x="2215" y="1203"/>
                    <a:pt x="2536" y="774"/>
                    <a:pt x="2762" y="464"/>
                  </a:cubicBezTo>
                  <a:cubicBezTo>
                    <a:pt x="2881" y="322"/>
                    <a:pt x="2989" y="155"/>
                    <a:pt x="309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2"/>
            <p:cNvSpPr/>
            <p:nvPr/>
          </p:nvSpPr>
          <p:spPr>
            <a:xfrm>
              <a:off x="2874150" y="2139075"/>
              <a:ext cx="473300" cy="314050"/>
            </a:xfrm>
            <a:custGeom>
              <a:avLst/>
              <a:gdLst/>
              <a:ahLst/>
              <a:cxnLst/>
              <a:rect l="l" t="t" r="r" b="b"/>
              <a:pathLst>
                <a:path w="18932" h="12562" extrusionOk="0">
                  <a:moveTo>
                    <a:pt x="16931" y="1"/>
                  </a:moveTo>
                  <a:lnTo>
                    <a:pt x="10776" y="7085"/>
                  </a:lnTo>
                  <a:lnTo>
                    <a:pt x="2799" y="2668"/>
                  </a:lnTo>
                  <a:lnTo>
                    <a:pt x="1" y="5454"/>
                  </a:lnTo>
                  <a:lnTo>
                    <a:pt x="10371" y="12562"/>
                  </a:lnTo>
                  <a:lnTo>
                    <a:pt x="14991" y="12490"/>
                  </a:lnTo>
                  <a:lnTo>
                    <a:pt x="18932" y="4716"/>
                  </a:lnTo>
                  <a:lnTo>
                    <a:pt x="16931"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2"/>
            <p:cNvSpPr/>
            <p:nvPr/>
          </p:nvSpPr>
          <p:spPr>
            <a:xfrm>
              <a:off x="3241175" y="2037875"/>
              <a:ext cx="486975" cy="592650"/>
            </a:xfrm>
            <a:custGeom>
              <a:avLst/>
              <a:gdLst/>
              <a:ahLst/>
              <a:cxnLst/>
              <a:rect l="l" t="t" r="r" b="b"/>
              <a:pathLst>
                <a:path w="19479" h="23706" extrusionOk="0">
                  <a:moveTo>
                    <a:pt x="12847" y="1"/>
                  </a:moveTo>
                  <a:lnTo>
                    <a:pt x="6787" y="513"/>
                  </a:lnTo>
                  <a:lnTo>
                    <a:pt x="6060" y="2275"/>
                  </a:lnTo>
                  <a:cubicBezTo>
                    <a:pt x="6060" y="2275"/>
                    <a:pt x="1084" y="2632"/>
                    <a:pt x="1191" y="7156"/>
                  </a:cubicBezTo>
                  <a:lnTo>
                    <a:pt x="0" y="9276"/>
                  </a:lnTo>
                  <a:lnTo>
                    <a:pt x="3429" y="23706"/>
                  </a:lnTo>
                  <a:lnTo>
                    <a:pt x="14919" y="22718"/>
                  </a:lnTo>
                  <a:lnTo>
                    <a:pt x="16407" y="11371"/>
                  </a:lnTo>
                  <a:lnTo>
                    <a:pt x="19479" y="6525"/>
                  </a:lnTo>
                  <a:cubicBezTo>
                    <a:pt x="19479" y="6525"/>
                    <a:pt x="18717" y="1965"/>
                    <a:pt x="13669" y="1930"/>
                  </a:cubicBezTo>
                  <a:lnTo>
                    <a:pt x="12847"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2"/>
            <p:cNvSpPr/>
            <p:nvPr/>
          </p:nvSpPr>
          <p:spPr>
            <a:xfrm>
              <a:off x="3301900" y="2484650"/>
              <a:ext cx="323575" cy="96825"/>
            </a:xfrm>
            <a:custGeom>
              <a:avLst/>
              <a:gdLst/>
              <a:ahLst/>
              <a:cxnLst/>
              <a:rect l="l" t="t" r="r" b="b"/>
              <a:pathLst>
                <a:path w="12943" h="3873" extrusionOk="0">
                  <a:moveTo>
                    <a:pt x="4899" y="1"/>
                  </a:moveTo>
                  <a:cubicBezTo>
                    <a:pt x="4496" y="1"/>
                    <a:pt x="4096" y="35"/>
                    <a:pt x="3703" y="120"/>
                  </a:cubicBezTo>
                  <a:cubicBezTo>
                    <a:pt x="2655" y="358"/>
                    <a:pt x="1691" y="977"/>
                    <a:pt x="762" y="1584"/>
                  </a:cubicBezTo>
                  <a:cubicBezTo>
                    <a:pt x="512" y="1715"/>
                    <a:pt x="298" y="1930"/>
                    <a:pt x="179" y="2192"/>
                  </a:cubicBezTo>
                  <a:cubicBezTo>
                    <a:pt x="0" y="2727"/>
                    <a:pt x="536" y="3275"/>
                    <a:pt x="429" y="3835"/>
                  </a:cubicBezTo>
                  <a:lnTo>
                    <a:pt x="476" y="3668"/>
                  </a:lnTo>
                  <a:cubicBezTo>
                    <a:pt x="986" y="3805"/>
                    <a:pt x="1507" y="3872"/>
                    <a:pt x="2025" y="3872"/>
                  </a:cubicBezTo>
                  <a:cubicBezTo>
                    <a:pt x="3309" y="3872"/>
                    <a:pt x="4576" y="3460"/>
                    <a:pt x="5620" y="2680"/>
                  </a:cubicBezTo>
                  <a:cubicBezTo>
                    <a:pt x="5822" y="2501"/>
                    <a:pt x="6048" y="2358"/>
                    <a:pt x="6310" y="2287"/>
                  </a:cubicBezTo>
                  <a:cubicBezTo>
                    <a:pt x="6371" y="2279"/>
                    <a:pt x="6432" y="2275"/>
                    <a:pt x="6494" y="2275"/>
                  </a:cubicBezTo>
                  <a:cubicBezTo>
                    <a:pt x="6709" y="2275"/>
                    <a:pt x="6928" y="2323"/>
                    <a:pt x="7132" y="2406"/>
                  </a:cubicBezTo>
                  <a:cubicBezTo>
                    <a:pt x="8370" y="2787"/>
                    <a:pt x="9644" y="3025"/>
                    <a:pt x="10942" y="3085"/>
                  </a:cubicBezTo>
                  <a:cubicBezTo>
                    <a:pt x="11048" y="3099"/>
                    <a:pt x="11154" y="3105"/>
                    <a:pt x="11260" y="3105"/>
                  </a:cubicBezTo>
                  <a:cubicBezTo>
                    <a:pt x="11605" y="3105"/>
                    <a:pt x="11945" y="3034"/>
                    <a:pt x="12263" y="2906"/>
                  </a:cubicBezTo>
                  <a:cubicBezTo>
                    <a:pt x="12692" y="2727"/>
                    <a:pt x="12942" y="2275"/>
                    <a:pt x="12883" y="1823"/>
                  </a:cubicBezTo>
                  <a:cubicBezTo>
                    <a:pt x="10942" y="1108"/>
                    <a:pt x="8942" y="572"/>
                    <a:pt x="6906" y="215"/>
                  </a:cubicBezTo>
                  <a:cubicBezTo>
                    <a:pt x="6244" y="96"/>
                    <a:pt x="5568" y="1"/>
                    <a:pt x="4899"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2"/>
            <p:cNvSpPr/>
            <p:nvPr/>
          </p:nvSpPr>
          <p:spPr>
            <a:xfrm>
              <a:off x="3467675" y="2183725"/>
              <a:ext cx="356625" cy="357250"/>
            </a:xfrm>
            <a:custGeom>
              <a:avLst/>
              <a:gdLst/>
              <a:ahLst/>
              <a:cxnLst/>
              <a:rect l="l" t="t" r="r" b="b"/>
              <a:pathLst>
                <a:path w="14265" h="14290" extrusionOk="0">
                  <a:moveTo>
                    <a:pt x="10228" y="1"/>
                  </a:moveTo>
                  <a:lnTo>
                    <a:pt x="2465" y="501"/>
                  </a:lnTo>
                  <a:cubicBezTo>
                    <a:pt x="2787" y="798"/>
                    <a:pt x="7073" y="8121"/>
                    <a:pt x="7073" y="8121"/>
                  </a:cubicBezTo>
                  <a:lnTo>
                    <a:pt x="239" y="9621"/>
                  </a:lnTo>
                  <a:lnTo>
                    <a:pt x="1" y="12979"/>
                  </a:lnTo>
                  <a:lnTo>
                    <a:pt x="6716" y="13943"/>
                  </a:lnTo>
                  <a:lnTo>
                    <a:pt x="9740" y="14264"/>
                  </a:lnTo>
                  <a:cubicBezTo>
                    <a:pt x="9886" y="14281"/>
                    <a:pt x="10031" y="14289"/>
                    <a:pt x="10176" y="14289"/>
                  </a:cubicBezTo>
                  <a:cubicBezTo>
                    <a:pt x="11368" y="14289"/>
                    <a:pt x="12508" y="13730"/>
                    <a:pt x="13241" y="12764"/>
                  </a:cubicBezTo>
                  <a:cubicBezTo>
                    <a:pt x="14086" y="11645"/>
                    <a:pt x="14265" y="10169"/>
                    <a:pt x="13717" y="8883"/>
                  </a:cubicBezTo>
                  <a:lnTo>
                    <a:pt x="10228"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2"/>
            <p:cNvSpPr/>
            <p:nvPr/>
          </p:nvSpPr>
          <p:spPr>
            <a:xfrm>
              <a:off x="3473625" y="2386300"/>
              <a:ext cx="217925" cy="38075"/>
            </a:xfrm>
            <a:custGeom>
              <a:avLst/>
              <a:gdLst/>
              <a:ahLst/>
              <a:cxnLst/>
              <a:rect l="l" t="t" r="r" b="b"/>
              <a:pathLst>
                <a:path w="8717" h="1523" extrusionOk="0">
                  <a:moveTo>
                    <a:pt x="8685" y="1"/>
                  </a:moveTo>
                  <a:cubicBezTo>
                    <a:pt x="8427" y="1"/>
                    <a:pt x="6582" y="286"/>
                    <a:pt x="4347" y="685"/>
                  </a:cubicBezTo>
                  <a:cubicBezTo>
                    <a:pt x="1930" y="1101"/>
                    <a:pt x="1" y="1482"/>
                    <a:pt x="1" y="1518"/>
                  </a:cubicBezTo>
                  <a:cubicBezTo>
                    <a:pt x="2" y="1521"/>
                    <a:pt x="12" y="1523"/>
                    <a:pt x="32" y="1523"/>
                  </a:cubicBezTo>
                  <a:cubicBezTo>
                    <a:pt x="291" y="1523"/>
                    <a:pt x="2135" y="1239"/>
                    <a:pt x="4371" y="851"/>
                  </a:cubicBezTo>
                  <a:cubicBezTo>
                    <a:pt x="6788" y="423"/>
                    <a:pt x="8716" y="54"/>
                    <a:pt x="8716" y="6"/>
                  </a:cubicBezTo>
                  <a:cubicBezTo>
                    <a:pt x="8715" y="3"/>
                    <a:pt x="8705" y="1"/>
                    <a:pt x="868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2"/>
            <p:cNvSpPr/>
            <p:nvPr/>
          </p:nvSpPr>
          <p:spPr>
            <a:xfrm>
              <a:off x="3573350" y="2155450"/>
              <a:ext cx="77725" cy="237550"/>
            </a:xfrm>
            <a:custGeom>
              <a:avLst/>
              <a:gdLst/>
              <a:ahLst/>
              <a:cxnLst/>
              <a:rect l="l" t="t" r="r" b="b"/>
              <a:pathLst>
                <a:path w="3109" h="9502" extrusionOk="0">
                  <a:moveTo>
                    <a:pt x="882" y="1"/>
                  </a:moveTo>
                  <a:cubicBezTo>
                    <a:pt x="846" y="1"/>
                    <a:pt x="810" y="24"/>
                    <a:pt x="786" y="36"/>
                  </a:cubicBezTo>
                  <a:cubicBezTo>
                    <a:pt x="691" y="84"/>
                    <a:pt x="608" y="155"/>
                    <a:pt x="524" y="215"/>
                  </a:cubicBezTo>
                  <a:cubicBezTo>
                    <a:pt x="251" y="489"/>
                    <a:pt x="84" y="846"/>
                    <a:pt x="36" y="1227"/>
                  </a:cubicBezTo>
                  <a:cubicBezTo>
                    <a:pt x="1" y="1787"/>
                    <a:pt x="108" y="2346"/>
                    <a:pt x="334" y="2858"/>
                  </a:cubicBezTo>
                  <a:cubicBezTo>
                    <a:pt x="572" y="3453"/>
                    <a:pt x="822" y="4073"/>
                    <a:pt x="1084" y="4739"/>
                  </a:cubicBezTo>
                  <a:cubicBezTo>
                    <a:pt x="1620" y="6061"/>
                    <a:pt x="2120" y="7263"/>
                    <a:pt x="2477" y="8121"/>
                  </a:cubicBezTo>
                  <a:cubicBezTo>
                    <a:pt x="2656" y="8526"/>
                    <a:pt x="2810" y="8871"/>
                    <a:pt x="2918" y="9133"/>
                  </a:cubicBezTo>
                  <a:cubicBezTo>
                    <a:pt x="2965" y="9264"/>
                    <a:pt x="3037" y="9395"/>
                    <a:pt x="3108" y="9502"/>
                  </a:cubicBezTo>
                  <a:cubicBezTo>
                    <a:pt x="3084" y="9371"/>
                    <a:pt x="3037" y="9228"/>
                    <a:pt x="2977" y="9109"/>
                  </a:cubicBezTo>
                  <a:cubicBezTo>
                    <a:pt x="2882" y="8823"/>
                    <a:pt x="2751" y="8478"/>
                    <a:pt x="2596" y="8061"/>
                  </a:cubicBezTo>
                  <a:cubicBezTo>
                    <a:pt x="2251" y="7192"/>
                    <a:pt x="1775" y="5990"/>
                    <a:pt x="1239" y="4656"/>
                  </a:cubicBezTo>
                  <a:cubicBezTo>
                    <a:pt x="965" y="4001"/>
                    <a:pt x="715" y="3370"/>
                    <a:pt x="477" y="2799"/>
                  </a:cubicBezTo>
                  <a:cubicBezTo>
                    <a:pt x="251" y="2310"/>
                    <a:pt x="143" y="1775"/>
                    <a:pt x="155" y="1227"/>
                  </a:cubicBezTo>
                  <a:cubicBezTo>
                    <a:pt x="191" y="870"/>
                    <a:pt x="334" y="536"/>
                    <a:pt x="584" y="263"/>
                  </a:cubicBezTo>
                  <a:cubicBezTo>
                    <a:pt x="679" y="167"/>
                    <a:pt x="774" y="84"/>
                    <a:pt x="88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2"/>
            <p:cNvSpPr/>
            <p:nvPr/>
          </p:nvSpPr>
          <p:spPr>
            <a:xfrm>
              <a:off x="3467375" y="2508175"/>
              <a:ext cx="271200" cy="33550"/>
            </a:xfrm>
            <a:custGeom>
              <a:avLst/>
              <a:gdLst/>
              <a:ahLst/>
              <a:cxnLst/>
              <a:rect l="l" t="t" r="r" b="b"/>
              <a:pathLst>
                <a:path w="10848" h="1342" extrusionOk="0">
                  <a:moveTo>
                    <a:pt x="1" y="1"/>
                  </a:moveTo>
                  <a:cubicBezTo>
                    <a:pt x="144" y="60"/>
                    <a:pt x="275" y="84"/>
                    <a:pt x="418" y="108"/>
                  </a:cubicBezTo>
                  <a:lnTo>
                    <a:pt x="1573" y="310"/>
                  </a:lnTo>
                  <a:cubicBezTo>
                    <a:pt x="2549" y="477"/>
                    <a:pt x="3882" y="715"/>
                    <a:pt x="5394" y="917"/>
                  </a:cubicBezTo>
                  <a:cubicBezTo>
                    <a:pt x="6895" y="1132"/>
                    <a:pt x="8252" y="1251"/>
                    <a:pt x="9252" y="1310"/>
                  </a:cubicBezTo>
                  <a:cubicBezTo>
                    <a:pt x="9740" y="1334"/>
                    <a:pt x="10145" y="1334"/>
                    <a:pt x="10419" y="1334"/>
                  </a:cubicBezTo>
                  <a:cubicBezTo>
                    <a:pt x="10478" y="1339"/>
                    <a:pt x="10537" y="1342"/>
                    <a:pt x="10596" y="1342"/>
                  </a:cubicBezTo>
                  <a:cubicBezTo>
                    <a:pt x="10680" y="1342"/>
                    <a:pt x="10764" y="1336"/>
                    <a:pt x="10848" y="1322"/>
                  </a:cubicBezTo>
                  <a:cubicBezTo>
                    <a:pt x="10705" y="1298"/>
                    <a:pt x="10550" y="1275"/>
                    <a:pt x="10407" y="1275"/>
                  </a:cubicBezTo>
                  <a:lnTo>
                    <a:pt x="9240" y="1191"/>
                  </a:lnTo>
                  <a:cubicBezTo>
                    <a:pt x="8252" y="1108"/>
                    <a:pt x="6907" y="965"/>
                    <a:pt x="5406" y="751"/>
                  </a:cubicBezTo>
                  <a:cubicBezTo>
                    <a:pt x="3918" y="548"/>
                    <a:pt x="2561" y="334"/>
                    <a:pt x="1596" y="191"/>
                  </a:cubicBezTo>
                  <a:cubicBezTo>
                    <a:pt x="1108" y="120"/>
                    <a:pt x="703" y="72"/>
                    <a:pt x="430" y="36"/>
                  </a:cubicBezTo>
                  <a:cubicBezTo>
                    <a:pt x="299" y="12"/>
                    <a:pt x="144" y="1"/>
                    <a:pt x="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2"/>
            <p:cNvSpPr/>
            <p:nvPr/>
          </p:nvSpPr>
          <p:spPr>
            <a:xfrm>
              <a:off x="3276000" y="2229875"/>
              <a:ext cx="58350" cy="197725"/>
            </a:xfrm>
            <a:custGeom>
              <a:avLst/>
              <a:gdLst/>
              <a:ahLst/>
              <a:cxnLst/>
              <a:rect l="l" t="t" r="r" b="b"/>
              <a:pathLst>
                <a:path w="2334" h="7909" extrusionOk="0">
                  <a:moveTo>
                    <a:pt x="2334" y="0"/>
                  </a:moveTo>
                  <a:cubicBezTo>
                    <a:pt x="2262" y="84"/>
                    <a:pt x="2203" y="179"/>
                    <a:pt x="2143" y="286"/>
                  </a:cubicBezTo>
                  <a:lnTo>
                    <a:pt x="1655" y="1048"/>
                  </a:lnTo>
                  <a:cubicBezTo>
                    <a:pt x="1072" y="1881"/>
                    <a:pt x="584" y="2774"/>
                    <a:pt x="203" y="3715"/>
                  </a:cubicBezTo>
                  <a:cubicBezTo>
                    <a:pt x="107" y="3989"/>
                    <a:pt x="48" y="4275"/>
                    <a:pt x="24" y="4572"/>
                  </a:cubicBezTo>
                  <a:cubicBezTo>
                    <a:pt x="0" y="4846"/>
                    <a:pt x="36" y="5120"/>
                    <a:pt x="107" y="5394"/>
                  </a:cubicBezTo>
                  <a:cubicBezTo>
                    <a:pt x="238" y="5894"/>
                    <a:pt x="405" y="6322"/>
                    <a:pt x="512" y="6692"/>
                  </a:cubicBezTo>
                  <a:cubicBezTo>
                    <a:pt x="631" y="7084"/>
                    <a:pt x="691" y="7501"/>
                    <a:pt x="691" y="7906"/>
                  </a:cubicBezTo>
                  <a:cubicBezTo>
                    <a:pt x="691" y="7908"/>
                    <a:pt x="691" y="7908"/>
                    <a:pt x="691" y="7908"/>
                  </a:cubicBezTo>
                  <a:cubicBezTo>
                    <a:pt x="694" y="7908"/>
                    <a:pt x="704" y="7876"/>
                    <a:pt x="715" y="7835"/>
                  </a:cubicBezTo>
                  <a:cubicBezTo>
                    <a:pt x="726" y="7751"/>
                    <a:pt x="738" y="7668"/>
                    <a:pt x="738" y="7584"/>
                  </a:cubicBezTo>
                  <a:cubicBezTo>
                    <a:pt x="750" y="7275"/>
                    <a:pt x="703" y="6965"/>
                    <a:pt x="631" y="6668"/>
                  </a:cubicBezTo>
                  <a:cubicBezTo>
                    <a:pt x="536" y="6287"/>
                    <a:pt x="369" y="5858"/>
                    <a:pt x="262" y="5370"/>
                  </a:cubicBezTo>
                  <a:cubicBezTo>
                    <a:pt x="191" y="5108"/>
                    <a:pt x="167" y="4858"/>
                    <a:pt x="179" y="4596"/>
                  </a:cubicBezTo>
                  <a:cubicBezTo>
                    <a:pt x="203" y="4310"/>
                    <a:pt x="262" y="4036"/>
                    <a:pt x="357" y="3775"/>
                  </a:cubicBezTo>
                  <a:cubicBezTo>
                    <a:pt x="738" y="2846"/>
                    <a:pt x="1203" y="1965"/>
                    <a:pt x="1750" y="1119"/>
                  </a:cubicBezTo>
                  <a:cubicBezTo>
                    <a:pt x="1953" y="786"/>
                    <a:pt x="2108" y="512"/>
                    <a:pt x="2203" y="322"/>
                  </a:cubicBezTo>
                  <a:cubicBezTo>
                    <a:pt x="2262" y="226"/>
                    <a:pt x="2310" y="119"/>
                    <a:pt x="233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2"/>
            <p:cNvSpPr/>
            <p:nvPr/>
          </p:nvSpPr>
          <p:spPr>
            <a:xfrm>
              <a:off x="3431975" y="2048900"/>
              <a:ext cx="6850" cy="52400"/>
            </a:xfrm>
            <a:custGeom>
              <a:avLst/>
              <a:gdLst/>
              <a:ahLst/>
              <a:cxnLst/>
              <a:rect l="l" t="t" r="r" b="b"/>
              <a:pathLst>
                <a:path w="274" h="2096" extrusionOk="0">
                  <a:moveTo>
                    <a:pt x="202" y="0"/>
                  </a:moveTo>
                  <a:cubicBezTo>
                    <a:pt x="95" y="346"/>
                    <a:pt x="48" y="691"/>
                    <a:pt x="60" y="1048"/>
                  </a:cubicBezTo>
                  <a:cubicBezTo>
                    <a:pt x="0" y="1393"/>
                    <a:pt x="12" y="1750"/>
                    <a:pt x="72" y="2096"/>
                  </a:cubicBezTo>
                  <a:cubicBezTo>
                    <a:pt x="179" y="1750"/>
                    <a:pt x="226" y="1405"/>
                    <a:pt x="226" y="1048"/>
                  </a:cubicBezTo>
                  <a:cubicBezTo>
                    <a:pt x="274" y="703"/>
                    <a:pt x="262" y="346"/>
                    <a:pt x="202"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2"/>
            <p:cNvSpPr/>
            <p:nvPr/>
          </p:nvSpPr>
          <p:spPr>
            <a:xfrm>
              <a:off x="3481975" y="2045025"/>
              <a:ext cx="8950" cy="51225"/>
            </a:xfrm>
            <a:custGeom>
              <a:avLst/>
              <a:gdLst/>
              <a:ahLst/>
              <a:cxnLst/>
              <a:rect l="l" t="t" r="r" b="b"/>
              <a:pathLst>
                <a:path w="358" h="2049" extrusionOk="0">
                  <a:moveTo>
                    <a:pt x="0" y="0"/>
                  </a:moveTo>
                  <a:cubicBezTo>
                    <a:pt x="0" y="691"/>
                    <a:pt x="107" y="1382"/>
                    <a:pt x="322" y="2048"/>
                  </a:cubicBezTo>
                  <a:cubicBezTo>
                    <a:pt x="358" y="1691"/>
                    <a:pt x="334" y="1346"/>
                    <a:pt x="250" y="1001"/>
                  </a:cubicBezTo>
                  <a:cubicBezTo>
                    <a:pt x="227" y="655"/>
                    <a:pt x="143" y="322"/>
                    <a:pt x="0"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2"/>
            <p:cNvSpPr/>
            <p:nvPr/>
          </p:nvSpPr>
          <p:spPr>
            <a:xfrm>
              <a:off x="3526325" y="2044725"/>
              <a:ext cx="12225" cy="42000"/>
            </a:xfrm>
            <a:custGeom>
              <a:avLst/>
              <a:gdLst/>
              <a:ahLst/>
              <a:cxnLst/>
              <a:rect l="l" t="t" r="r" b="b"/>
              <a:pathLst>
                <a:path w="489" h="1680" extrusionOk="0">
                  <a:moveTo>
                    <a:pt x="0" y="1"/>
                  </a:moveTo>
                  <a:lnTo>
                    <a:pt x="0" y="1"/>
                  </a:lnTo>
                  <a:cubicBezTo>
                    <a:pt x="48" y="584"/>
                    <a:pt x="227" y="1155"/>
                    <a:pt x="489" y="1679"/>
                  </a:cubicBezTo>
                  <a:cubicBezTo>
                    <a:pt x="441" y="1096"/>
                    <a:pt x="262" y="524"/>
                    <a:pt x="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2"/>
            <p:cNvSpPr/>
            <p:nvPr/>
          </p:nvSpPr>
          <p:spPr>
            <a:xfrm>
              <a:off x="3579000" y="2221525"/>
              <a:ext cx="68800" cy="179700"/>
            </a:xfrm>
            <a:custGeom>
              <a:avLst/>
              <a:gdLst/>
              <a:ahLst/>
              <a:cxnLst/>
              <a:rect l="l" t="t" r="r" b="b"/>
              <a:pathLst>
                <a:path w="2752" h="7188" extrusionOk="0">
                  <a:moveTo>
                    <a:pt x="1" y="1"/>
                  </a:moveTo>
                  <a:lnTo>
                    <a:pt x="1" y="1"/>
                  </a:lnTo>
                  <a:cubicBezTo>
                    <a:pt x="25" y="2192"/>
                    <a:pt x="417" y="4025"/>
                    <a:pt x="453" y="6216"/>
                  </a:cubicBezTo>
                  <a:cubicBezTo>
                    <a:pt x="441" y="6430"/>
                    <a:pt x="477" y="6645"/>
                    <a:pt x="560" y="6847"/>
                  </a:cubicBezTo>
                  <a:cubicBezTo>
                    <a:pt x="706" y="7124"/>
                    <a:pt x="956" y="7187"/>
                    <a:pt x="1245" y="7187"/>
                  </a:cubicBezTo>
                  <a:cubicBezTo>
                    <a:pt x="1453" y="7187"/>
                    <a:pt x="1682" y="7155"/>
                    <a:pt x="1906" y="7145"/>
                  </a:cubicBezTo>
                  <a:cubicBezTo>
                    <a:pt x="2180" y="7109"/>
                    <a:pt x="2453" y="7049"/>
                    <a:pt x="2715" y="6966"/>
                  </a:cubicBezTo>
                  <a:cubicBezTo>
                    <a:pt x="2751" y="6811"/>
                    <a:pt x="2727" y="6633"/>
                    <a:pt x="2656" y="6490"/>
                  </a:cubicBezTo>
                  <a:cubicBezTo>
                    <a:pt x="1763" y="4204"/>
                    <a:pt x="882" y="2287"/>
                    <a:pt x="1" y="1"/>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2"/>
            <p:cNvSpPr/>
            <p:nvPr/>
          </p:nvSpPr>
          <p:spPr>
            <a:xfrm>
              <a:off x="2972075" y="2317375"/>
              <a:ext cx="445025" cy="220900"/>
            </a:xfrm>
            <a:custGeom>
              <a:avLst/>
              <a:gdLst/>
              <a:ahLst/>
              <a:cxnLst/>
              <a:rect l="l" t="t" r="r" b="b"/>
              <a:pathLst>
                <a:path w="17801" h="8836" extrusionOk="0">
                  <a:moveTo>
                    <a:pt x="10383" y="1"/>
                  </a:moveTo>
                  <a:lnTo>
                    <a:pt x="1" y="513"/>
                  </a:lnTo>
                  <a:lnTo>
                    <a:pt x="3311" y="3703"/>
                  </a:lnTo>
                  <a:lnTo>
                    <a:pt x="8633" y="8835"/>
                  </a:lnTo>
                  <a:lnTo>
                    <a:pt x="17801" y="8383"/>
                  </a:lnTo>
                  <a:lnTo>
                    <a:pt x="10383" y="1"/>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2"/>
            <p:cNvSpPr/>
            <p:nvPr/>
          </p:nvSpPr>
          <p:spPr>
            <a:xfrm>
              <a:off x="2948575" y="2317975"/>
              <a:ext cx="437875" cy="234875"/>
            </a:xfrm>
            <a:custGeom>
              <a:avLst/>
              <a:gdLst/>
              <a:ahLst/>
              <a:cxnLst/>
              <a:rect l="l" t="t" r="r" b="b"/>
              <a:pathLst>
                <a:path w="17515" h="9395" extrusionOk="0">
                  <a:moveTo>
                    <a:pt x="10514" y="0"/>
                  </a:moveTo>
                  <a:lnTo>
                    <a:pt x="2393" y="393"/>
                  </a:lnTo>
                  <a:cubicBezTo>
                    <a:pt x="2393" y="393"/>
                    <a:pt x="0" y="1465"/>
                    <a:pt x="2441" y="3287"/>
                  </a:cubicBezTo>
                  <a:cubicBezTo>
                    <a:pt x="4882" y="5120"/>
                    <a:pt x="8228" y="5811"/>
                    <a:pt x="8728" y="7144"/>
                  </a:cubicBezTo>
                  <a:cubicBezTo>
                    <a:pt x="9037" y="7906"/>
                    <a:pt x="8906" y="8763"/>
                    <a:pt x="8406" y="9394"/>
                  </a:cubicBezTo>
                  <a:lnTo>
                    <a:pt x="15431" y="9073"/>
                  </a:lnTo>
                  <a:cubicBezTo>
                    <a:pt x="15431" y="9073"/>
                    <a:pt x="17514" y="7275"/>
                    <a:pt x="15955" y="5668"/>
                  </a:cubicBezTo>
                  <a:cubicBezTo>
                    <a:pt x="14407" y="4072"/>
                    <a:pt x="10323" y="1774"/>
                    <a:pt x="9847" y="1132"/>
                  </a:cubicBezTo>
                  <a:cubicBezTo>
                    <a:pt x="9371" y="489"/>
                    <a:pt x="10513" y="0"/>
                    <a:pt x="10514"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2"/>
            <p:cNvSpPr/>
            <p:nvPr/>
          </p:nvSpPr>
          <p:spPr>
            <a:xfrm>
              <a:off x="3056925" y="2311425"/>
              <a:ext cx="94975" cy="14025"/>
            </a:xfrm>
            <a:custGeom>
              <a:avLst/>
              <a:gdLst/>
              <a:ahLst/>
              <a:cxnLst/>
              <a:rect l="l" t="t" r="r" b="b"/>
              <a:pathLst>
                <a:path w="3799" h="561" extrusionOk="0">
                  <a:moveTo>
                    <a:pt x="3798" y="1"/>
                  </a:moveTo>
                  <a:lnTo>
                    <a:pt x="0" y="227"/>
                  </a:lnTo>
                  <a:lnTo>
                    <a:pt x="286" y="560"/>
                  </a:lnTo>
                  <a:lnTo>
                    <a:pt x="3798" y="393"/>
                  </a:lnTo>
                  <a:lnTo>
                    <a:pt x="3798"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2"/>
            <p:cNvSpPr/>
            <p:nvPr/>
          </p:nvSpPr>
          <p:spPr>
            <a:xfrm>
              <a:off x="3016725" y="2351900"/>
              <a:ext cx="162550" cy="9800"/>
            </a:xfrm>
            <a:custGeom>
              <a:avLst/>
              <a:gdLst/>
              <a:ahLst/>
              <a:cxnLst/>
              <a:rect l="l" t="t" r="r" b="b"/>
              <a:pathLst>
                <a:path w="6502" h="392" extrusionOk="0">
                  <a:moveTo>
                    <a:pt x="6163" y="0"/>
                  </a:moveTo>
                  <a:cubicBezTo>
                    <a:pt x="5959" y="0"/>
                    <a:pt x="5757" y="13"/>
                    <a:pt x="5549" y="37"/>
                  </a:cubicBezTo>
                  <a:lnTo>
                    <a:pt x="3263" y="167"/>
                  </a:lnTo>
                  <a:cubicBezTo>
                    <a:pt x="2370" y="215"/>
                    <a:pt x="1549" y="263"/>
                    <a:pt x="965" y="263"/>
                  </a:cubicBezTo>
                  <a:cubicBezTo>
                    <a:pt x="644" y="263"/>
                    <a:pt x="322" y="275"/>
                    <a:pt x="1" y="310"/>
                  </a:cubicBezTo>
                  <a:cubicBezTo>
                    <a:pt x="269" y="360"/>
                    <a:pt x="537" y="385"/>
                    <a:pt x="805" y="385"/>
                  </a:cubicBezTo>
                  <a:cubicBezTo>
                    <a:pt x="858" y="385"/>
                    <a:pt x="912" y="384"/>
                    <a:pt x="965" y="382"/>
                  </a:cubicBezTo>
                  <a:cubicBezTo>
                    <a:pt x="1125" y="388"/>
                    <a:pt x="1300" y="391"/>
                    <a:pt x="1487" y="391"/>
                  </a:cubicBezTo>
                  <a:cubicBezTo>
                    <a:pt x="2000" y="391"/>
                    <a:pt x="2609" y="369"/>
                    <a:pt x="3263" y="334"/>
                  </a:cubicBezTo>
                  <a:cubicBezTo>
                    <a:pt x="4168" y="287"/>
                    <a:pt x="4978" y="215"/>
                    <a:pt x="5561" y="156"/>
                  </a:cubicBezTo>
                  <a:cubicBezTo>
                    <a:pt x="5883" y="132"/>
                    <a:pt x="6192" y="84"/>
                    <a:pt x="6502" y="13"/>
                  </a:cubicBezTo>
                  <a:cubicBezTo>
                    <a:pt x="6388" y="4"/>
                    <a:pt x="6275" y="0"/>
                    <a:pt x="616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2"/>
            <p:cNvSpPr/>
            <p:nvPr/>
          </p:nvSpPr>
          <p:spPr>
            <a:xfrm>
              <a:off x="3044125" y="2378000"/>
              <a:ext cx="153600" cy="7975"/>
            </a:xfrm>
            <a:custGeom>
              <a:avLst/>
              <a:gdLst/>
              <a:ahLst/>
              <a:cxnLst/>
              <a:rect l="l" t="t" r="r" b="b"/>
              <a:pathLst>
                <a:path w="6144" h="319" extrusionOk="0">
                  <a:moveTo>
                    <a:pt x="5193" y="0"/>
                  </a:moveTo>
                  <a:cubicBezTo>
                    <a:pt x="4486" y="0"/>
                    <a:pt x="3779" y="27"/>
                    <a:pt x="3072" y="76"/>
                  </a:cubicBezTo>
                  <a:cubicBezTo>
                    <a:pt x="2048" y="100"/>
                    <a:pt x="1012" y="171"/>
                    <a:pt x="0" y="302"/>
                  </a:cubicBezTo>
                  <a:cubicBezTo>
                    <a:pt x="317" y="313"/>
                    <a:pt x="634" y="319"/>
                    <a:pt x="951" y="319"/>
                  </a:cubicBezTo>
                  <a:cubicBezTo>
                    <a:pt x="1658" y="319"/>
                    <a:pt x="2365" y="292"/>
                    <a:pt x="3072" y="243"/>
                  </a:cubicBezTo>
                  <a:cubicBezTo>
                    <a:pt x="4108" y="219"/>
                    <a:pt x="5132" y="147"/>
                    <a:pt x="6144" y="16"/>
                  </a:cubicBezTo>
                  <a:cubicBezTo>
                    <a:pt x="5827" y="5"/>
                    <a:pt x="5510" y="0"/>
                    <a:pt x="519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2"/>
            <p:cNvSpPr/>
            <p:nvPr/>
          </p:nvSpPr>
          <p:spPr>
            <a:xfrm>
              <a:off x="3086975" y="2400600"/>
              <a:ext cx="151525" cy="12650"/>
            </a:xfrm>
            <a:custGeom>
              <a:avLst/>
              <a:gdLst/>
              <a:ahLst/>
              <a:cxnLst/>
              <a:rect l="l" t="t" r="r" b="b"/>
              <a:pathLst>
                <a:path w="6061" h="506" extrusionOk="0">
                  <a:moveTo>
                    <a:pt x="5838" y="1"/>
                  </a:moveTo>
                  <a:cubicBezTo>
                    <a:pt x="5615" y="1"/>
                    <a:pt x="5391" y="14"/>
                    <a:pt x="5168" y="41"/>
                  </a:cubicBezTo>
                  <a:lnTo>
                    <a:pt x="3025" y="208"/>
                  </a:lnTo>
                  <a:lnTo>
                    <a:pt x="882" y="374"/>
                  </a:lnTo>
                  <a:cubicBezTo>
                    <a:pt x="584" y="374"/>
                    <a:pt x="286" y="410"/>
                    <a:pt x="1" y="470"/>
                  </a:cubicBezTo>
                  <a:cubicBezTo>
                    <a:pt x="193" y="493"/>
                    <a:pt x="385" y="506"/>
                    <a:pt x="577" y="506"/>
                  </a:cubicBezTo>
                  <a:cubicBezTo>
                    <a:pt x="683" y="506"/>
                    <a:pt x="788" y="502"/>
                    <a:pt x="894" y="494"/>
                  </a:cubicBezTo>
                  <a:cubicBezTo>
                    <a:pt x="1441" y="482"/>
                    <a:pt x="2191" y="446"/>
                    <a:pt x="3049" y="374"/>
                  </a:cubicBezTo>
                  <a:cubicBezTo>
                    <a:pt x="3894" y="315"/>
                    <a:pt x="4632" y="232"/>
                    <a:pt x="5180" y="160"/>
                  </a:cubicBezTo>
                  <a:cubicBezTo>
                    <a:pt x="5478" y="136"/>
                    <a:pt x="5775" y="77"/>
                    <a:pt x="6061" y="5"/>
                  </a:cubicBezTo>
                  <a:cubicBezTo>
                    <a:pt x="5987" y="2"/>
                    <a:pt x="5912" y="1"/>
                    <a:pt x="583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2"/>
            <p:cNvSpPr/>
            <p:nvPr/>
          </p:nvSpPr>
          <p:spPr>
            <a:xfrm>
              <a:off x="3134600" y="2430625"/>
              <a:ext cx="131600" cy="10650"/>
            </a:xfrm>
            <a:custGeom>
              <a:avLst/>
              <a:gdLst/>
              <a:ahLst/>
              <a:cxnLst/>
              <a:rect l="l" t="t" r="r" b="b"/>
              <a:pathLst>
                <a:path w="5264" h="426" extrusionOk="0">
                  <a:moveTo>
                    <a:pt x="4810" y="1"/>
                  </a:moveTo>
                  <a:cubicBezTo>
                    <a:pt x="4080" y="1"/>
                    <a:pt x="3350" y="47"/>
                    <a:pt x="2620" y="126"/>
                  </a:cubicBezTo>
                  <a:cubicBezTo>
                    <a:pt x="1739" y="174"/>
                    <a:pt x="870" y="269"/>
                    <a:pt x="1" y="424"/>
                  </a:cubicBezTo>
                  <a:cubicBezTo>
                    <a:pt x="90" y="425"/>
                    <a:pt x="179" y="425"/>
                    <a:pt x="268" y="425"/>
                  </a:cubicBezTo>
                  <a:cubicBezTo>
                    <a:pt x="1060" y="425"/>
                    <a:pt x="1851" y="378"/>
                    <a:pt x="2632" y="293"/>
                  </a:cubicBezTo>
                  <a:cubicBezTo>
                    <a:pt x="3513" y="257"/>
                    <a:pt x="4394" y="150"/>
                    <a:pt x="5263" y="7"/>
                  </a:cubicBezTo>
                  <a:cubicBezTo>
                    <a:pt x="5112" y="3"/>
                    <a:pt x="4961" y="1"/>
                    <a:pt x="4810"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2"/>
            <p:cNvSpPr/>
            <p:nvPr/>
          </p:nvSpPr>
          <p:spPr>
            <a:xfrm>
              <a:off x="3180150" y="2457575"/>
              <a:ext cx="127425" cy="13425"/>
            </a:xfrm>
            <a:custGeom>
              <a:avLst/>
              <a:gdLst/>
              <a:ahLst/>
              <a:cxnLst/>
              <a:rect l="l" t="t" r="r" b="b"/>
              <a:pathLst>
                <a:path w="5097" h="537" extrusionOk="0">
                  <a:moveTo>
                    <a:pt x="5096" y="0"/>
                  </a:moveTo>
                  <a:lnTo>
                    <a:pt x="5096" y="0"/>
                  </a:lnTo>
                  <a:cubicBezTo>
                    <a:pt x="4239" y="12"/>
                    <a:pt x="3382" y="72"/>
                    <a:pt x="2536" y="191"/>
                  </a:cubicBezTo>
                  <a:cubicBezTo>
                    <a:pt x="1679" y="251"/>
                    <a:pt x="834" y="370"/>
                    <a:pt x="0" y="536"/>
                  </a:cubicBezTo>
                  <a:cubicBezTo>
                    <a:pt x="846" y="536"/>
                    <a:pt x="1703" y="477"/>
                    <a:pt x="2548" y="358"/>
                  </a:cubicBezTo>
                  <a:cubicBezTo>
                    <a:pt x="3406" y="298"/>
                    <a:pt x="4251" y="179"/>
                    <a:pt x="509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2"/>
            <p:cNvSpPr/>
            <p:nvPr/>
          </p:nvSpPr>
          <p:spPr>
            <a:xfrm>
              <a:off x="3195625" y="2495400"/>
              <a:ext cx="131300" cy="8400"/>
            </a:xfrm>
            <a:custGeom>
              <a:avLst/>
              <a:gdLst/>
              <a:ahLst/>
              <a:cxnLst/>
              <a:rect l="l" t="t" r="r" b="b"/>
              <a:pathLst>
                <a:path w="5252" h="336" extrusionOk="0">
                  <a:moveTo>
                    <a:pt x="4898" y="1"/>
                  </a:moveTo>
                  <a:cubicBezTo>
                    <a:pt x="4755" y="1"/>
                    <a:pt x="4614" y="10"/>
                    <a:pt x="4477" y="23"/>
                  </a:cubicBezTo>
                  <a:lnTo>
                    <a:pt x="2620" y="131"/>
                  </a:lnTo>
                  <a:lnTo>
                    <a:pt x="774" y="214"/>
                  </a:lnTo>
                  <a:cubicBezTo>
                    <a:pt x="512" y="214"/>
                    <a:pt x="262" y="238"/>
                    <a:pt x="1" y="273"/>
                  </a:cubicBezTo>
                  <a:cubicBezTo>
                    <a:pt x="218" y="313"/>
                    <a:pt x="434" y="336"/>
                    <a:pt x="645" y="336"/>
                  </a:cubicBezTo>
                  <a:cubicBezTo>
                    <a:pt x="688" y="336"/>
                    <a:pt x="732" y="335"/>
                    <a:pt x="774" y="333"/>
                  </a:cubicBezTo>
                  <a:cubicBezTo>
                    <a:pt x="1251" y="333"/>
                    <a:pt x="1906" y="333"/>
                    <a:pt x="2632" y="297"/>
                  </a:cubicBezTo>
                  <a:cubicBezTo>
                    <a:pt x="3358" y="262"/>
                    <a:pt x="4013" y="202"/>
                    <a:pt x="4489" y="142"/>
                  </a:cubicBezTo>
                  <a:cubicBezTo>
                    <a:pt x="4739" y="131"/>
                    <a:pt x="5001" y="83"/>
                    <a:pt x="5251" y="23"/>
                  </a:cubicBezTo>
                  <a:cubicBezTo>
                    <a:pt x="5133" y="7"/>
                    <a:pt x="5015" y="1"/>
                    <a:pt x="4898"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2"/>
            <p:cNvSpPr/>
            <p:nvPr/>
          </p:nvSpPr>
          <p:spPr>
            <a:xfrm>
              <a:off x="3238500" y="2399400"/>
              <a:ext cx="234275" cy="107600"/>
            </a:xfrm>
            <a:custGeom>
              <a:avLst/>
              <a:gdLst/>
              <a:ahLst/>
              <a:cxnLst/>
              <a:rect l="l" t="t" r="r" b="b"/>
              <a:pathLst>
                <a:path w="9371" h="4304" extrusionOk="0">
                  <a:moveTo>
                    <a:pt x="5501" y="0"/>
                  </a:moveTo>
                  <a:cubicBezTo>
                    <a:pt x="4352" y="0"/>
                    <a:pt x="2703" y="220"/>
                    <a:pt x="2703" y="220"/>
                  </a:cubicBezTo>
                  <a:lnTo>
                    <a:pt x="3739" y="1006"/>
                  </a:lnTo>
                  <a:cubicBezTo>
                    <a:pt x="3739" y="1006"/>
                    <a:pt x="2131" y="1375"/>
                    <a:pt x="1310" y="1935"/>
                  </a:cubicBezTo>
                  <a:cubicBezTo>
                    <a:pt x="762" y="2351"/>
                    <a:pt x="310" y="2887"/>
                    <a:pt x="0" y="3494"/>
                  </a:cubicBezTo>
                  <a:lnTo>
                    <a:pt x="3429" y="3220"/>
                  </a:lnTo>
                  <a:lnTo>
                    <a:pt x="3429" y="3220"/>
                  </a:lnTo>
                  <a:cubicBezTo>
                    <a:pt x="3429" y="3220"/>
                    <a:pt x="1036" y="3816"/>
                    <a:pt x="893" y="3899"/>
                  </a:cubicBezTo>
                  <a:cubicBezTo>
                    <a:pt x="607" y="4090"/>
                    <a:pt x="941" y="4185"/>
                    <a:pt x="941" y="4185"/>
                  </a:cubicBezTo>
                  <a:lnTo>
                    <a:pt x="7430" y="4030"/>
                  </a:lnTo>
                  <a:lnTo>
                    <a:pt x="9180" y="4304"/>
                  </a:lnTo>
                  <a:lnTo>
                    <a:pt x="9370" y="1125"/>
                  </a:lnTo>
                  <a:lnTo>
                    <a:pt x="7501" y="1149"/>
                  </a:lnTo>
                  <a:cubicBezTo>
                    <a:pt x="7501" y="1149"/>
                    <a:pt x="6965" y="542"/>
                    <a:pt x="6537" y="161"/>
                  </a:cubicBezTo>
                  <a:cubicBezTo>
                    <a:pt x="6403" y="42"/>
                    <a:pt x="5999" y="0"/>
                    <a:pt x="550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2"/>
            <p:cNvSpPr/>
            <p:nvPr/>
          </p:nvSpPr>
          <p:spPr>
            <a:xfrm>
              <a:off x="3240275" y="2473850"/>
              <a:ext cx="113725" cy="12250"/>
            </a:xfrm>
            <a:custGeom>
              <a:avLst/>
              <a:gdLst/>
              <a:ahLst/>
              <a:cxnLst/>
              <a:rect l="l" t="t" r="r" b="b"/>
              <a:pathLst>
                <a:path w="4549" h="490" extrusionOk="0">
                  <a:moveTo>
                    <a:pt x="4032" y="0"/>
                  </a:moveTo>
                  <a:cubicBezTo>
                    <a:pt x="3977" y="0"/>
                    <a:pt x="3923" y="2"/>
                    <a:pt x="3870" y="4"/>
                  </a:cubicBezTo>
                  <a:cubicBezTo>
                    <a:pt x="3453" y="4"/>
                    <a:pt x="2894" y="28"/>
                    <a:pt x="2251" y="88"/>
                  </a:cubicBezTo>
                  <a:cubicBezTo>
                    <a:pt x="1608" y="147"/>
                    <a:pt x="1048" y="242"/>
                    <a:pt x="643" y="314"/>
                  </a:cubicBezTo>
                  <a:cubicBezTo>
                    <a:pt x="417" y="338"/>
                    <a:pt x="203" y="397"/>
                    <a:pt x="0" y="481"/>
                  </a:cubicBezTo>
                  <a:cubicBezTo>
                    <a:pt x="0" y="487"/>
                    <a:pt x="17" y="489"/>
                    <a:pt x="48" y="489"/>
                  </a:cubicBezTo>
                  <a:cubicBezTo>
                    <a:pt x="265" y="489"/>
                    <a:pt x="1183" y="358"/>
                    <a:pt x="2275" y="254"/>
                  </a:cubicBezTo>
                  <a:cubicBezTo>
                    <a:pt x="3525" y="135"/>
                    <a:pt x="4549" y="100"/>
                    <a:pt x="4549" y="52"/>
                  </a:cubicBezTo>
                  <a:cubicBezTo>
                    <a:pt x="4385" y="16"/>
                    <a:pt x="4207" y="0"/>
                    <a:pt x="4032"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2"/>
            <p:cNvSpPr/>
            <p:nvPr/>
          </p:nvSpPr>
          <p:spPr>
            <a:xfrm>
              <a:off x="3251000" y="2454000"/>
              <a:ext cx="98250" cy="14025"/>
            </a:xfrm>
            <a:custGeom>
              <a:avLst/>
              <a:gdLst/>
              <a:ahLst/>
              <a:cxnLst/>
              <a:rect l="l" t="t" r="r" b="b"/>
              <a:pathLst>
                <a:path w="3930" h="561" extrusionOk="0">
                  <a:moveTo>
                    <a:pt x="3929" y="1"/>
                  </a:moveTo>
                  <a:lnTo>
                    <a:pt x="3929" y="1"/>
                  </a:lnTo>
                  <a:cubicBezTo>
                    <a:pt x="3262" y="13"/>
                    <a:pt x="2608" y="72"/>
                    <a:pt x="1953" y="191"/>
                  </a:cubicBezTo>
                  <a:cubicBezTo>
                    <a:pt x="1298" y="263"/>
                    <a:pt x="643" y="382"/>
                    <a:pt x="0" y="560"/>
                  </a:cubicBezTo>
                  <a:cubicBezTo>
                    <a:pt x="667" y="548"/>
                    <a:pt x="1322" y="489"/>
                    <a:pt x="1977" y="358"/>
                  </a:cubicBezTo>
                  <a:cubicBezTo>
                    <a:pt x="2631" y="298"/>
                    <a:pt x="3286" y="179"/>
                    <a:pt x="3929"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2"/>
            <p:cNvSpPr/>
            <p:nvPr/>
          </p:nvSpPr>
          <p:spPr>
            <a:xfrm>
              <a:off x="2547625" y="2006325"/>
              <a:ext cx="116400" cy="24150"/>
            </a:xfrm>
            <a:custGeom>
              <a:avLst/>
              <a:gdLst/>
              <a:ahLst/>
              <a:cxnLst/>
              <a:rect l="l" t="t" r="r" b="b"/>
              <a:pathLst>
                <a:path w="4656" h="966" extrusionOk="0">
                  <a:moveTo>
                    <a:pt x="298" y="1"/>
                  </a:moveTo>
                  <a:lnTo>
                    <a:pt x="1" y="965"/>
                  </a:lnTo>
                  <a:lnTo>
                    <a:pt x="4656" y="965"/>
                  </a:lnTo>
                  <a:lnTo>
                    <a:pt x="4406" y="310"/>
                  </a:lnTo>
                  <a:lnTo>
                    <a:pt x="298"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2"/>
            <p:cNvSpPr/>
            <p:nvPr/>
          </p:nvSpPr>
          <p:spPr>
            <a:xfrm>
              <a:off x="2544050" y="2081050"/>
              <a:ext cx="123850" cy="1500"/>
            </a:xfrm>
            <a:custGeom>
              <a:avLst/>
              <a:gdLst/>
              <a:ahLst/>
              <a:cxnLst/>
              <a:rect l="l" t="t" r="r" b="b"/>
              <a:pathLst>
                <a:path w="4954" h="60" extrusionOk="0">
                  <a:moveTo>
                    <a:pt x="72" y="0"/>
                  </a:moveTo>
                  <a:lnTo>
                    <a:pt x="1" y="60"/>
                  </a:lnTo>
                  <a:lnTo>
                    <a:pt x="4954" y="60"/>
                  </a:lnTo>
                  <a:lnTo>
                    <a:pt x="4870"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2"/>
            <p:cNvSpPr/>
            <p:nvPr/>
          </p:nvSpPr>
          <p:spPr>
            <a:xfrm>
              <a:off x="2539600" y="2033725"/>
              <a:ext cx="132475" cy="185050"/>
            </a:xfrm>
            <a:custGeom>
              <a:avLst/>
              <a:gdLst/>
              <a:ahLst/>
              <a:cxnLst/>
              <a:rect l="l" t="t" r="r" b="b"/>
              <a:pathLst>
                <a:path w="5299" h="7402" extrusionOk="0">
                  <a:moveTo>
                    <a:pt x="0" y="0"/>
                  </a:moveTo>
                  <a:lnTo>
                    <a:pt x="988" y="7275"/>
                  </a:lnTo>
                  <a:cubicBezTo>
                    <a:pt x="988" y="7275"/>
                    <a:pt x="1888" y="7402"/>
                    <a:pt x="2876" y="7402"/>
                  </a:cubicBezTo>
                  <a:cubicBezTo>
                    <a:pt x="3370" y="7402"/>
                    <a:pt x="3886" y="7370"/>
                    <a:pt x="4322" y="7275"/>
                  </a:cubicBezTo>
                  <a:lnTo>
                    <a:pt x="5298"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2"/>
            <p:cNvSpPr/>
            <p:nvPr/>
          </p:nvSpPr>
          <p:spPr>
            <a:xfrm>
              <a:off x="2538100" y="2023600"/>
              <a:ext cx="135750" cy="13125"/>
            </a:xfrm>
            <a:custGeom>
              <a:avLst/>
              <a:gdLst/>
              <a:ahLst/>
              <a:cxnLst/>
              <a:rect l="l" t="t" r="r" b="b"/>
              <a:pathLst>
                <a:path w="5430" h="525" extrusionOk="0">
                  <a:moveTo>
                    <a:pt x="429" y="0"/>
                  </a:moveTo>
                  <a:cubicBezTo>
                    <a:pt x="191" y="0"/>
                    <a:pt x="1" y="203"/>
                    <a:pt x="1" y="441"/>
                  </a:cubicBezTo>
                  <a:lnTo>
                    <a:pt x="1" y="524"/>
                  </a:lnTo>
                  <a:lnTo>
                    <a:pt x="5430" y="524"/>
                  </a:lnTo>
                  <a:lnTo>
                    <a:pt x="5430" y="441"/>
                  </a:lnTo>
                  <a:cubicBezTo>
                    <a:pt x="5430" y="191"/>
                    <a:pt x="5227" y="0"/>
                    <a:pt x="498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2"/>
            <p:cNvSpPr/>
            <p:nvPr/>
          </p:nvSpPr>
          <p:spPr>
            <a:xfrm>
              <a:off x="2544050" y="2082525"/>
              <a:ext cx="123850" cy="70875"/>
            </a:xfrm>
            <a:custGeom>
              <a:avLst/>
              <a:gdLst/>
              <a:ahLst/>
              <a:cxnLst/>
              <a:rect l="l" t="t" r="r" b="b"/>
              <a:pathLst>
                <a:path w="4954" h="2835" extrusionOk="0">
                  <a:moveTo>
                    <a:pt x="1" y="1"/>
                  </a:moveTo>
                  <a:lnTo>
                    <a:pt x="382" y="2834"/>
                  </a:lnTo>
                  <a:lnTo>
                    <a:pt x="4573" y="2834"/>
                  </a:lnTo>
                  <a:lnTo>
                    <a:pt x="495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2"/>
            <p:cNvSpPr/>
            <p:nvPr/>
          </p:nvSpPr>
          <p:spPr>
            <a:xfrm>
              <a:off x="2574425" y="2091750"/>
              <a:ext cx="56575" cy="52825"/>
            </a:xfrm>
            <a:custGeom>
              <a:avLst/>
              <a:gdLst/>
              <a:ahLst/>
              <a:cxnLst/>
              <a:rect l="l" t="t" r="r" b="b"/>
              <a:pathLst>
                <a:path w="2263" h="2113" extrusionOk="0">
                  <a:moveTo>
                    <a:pt x="1679" y="144"/>
                  </a:moveTo>
                  <a:lnTo>
                    <a:pt x="1679" y="144"/>
                  </a:lnTo>
                  <a:cubicBezTo>
                    <a:pt x="1953" y="798"/>
                    <a:pt x="1369" y="1179"/>
                    <a:pt x="1000" y="1429"/>
                  </a:cubicBezTo>
                  <a:cubicBezTo>
                    <a:pt x="798" y="1549"/>
                    <a:pt x="643" y="1739"/>
                    <a:pt x="548" y="1953"/>
                  </a:cubicBezTo>
                  <a:cubicBezTo>
                    <a:pt x="500" y="1620"/>
                    <a:pt x="643" y="1418"/>
                    <a:pt x="1155" y="1025"/>
                  </a:cubicBezTo>
                  <a:cubicBezTo>
                    <a:pt x="1441" y="822"/>
                    <a:pt x="1631" y="501"/>
                    <a:pt x="1679" y="144"/>
                  </a:cubicBezTo>
                  <a:close/>
                  <a:moveTo>
                    <a:pt x="1383" y="1"/>
                  </a:moveTo>
                  <a:cubicBezTo>
                    <a:pt x="1184" y="1"/>
                    <a:pt x="918" y="78"/>
                    <a:pt x="643" y="382"/>
                  </a:cubicBezTo>
                  <a:cubicBezTo>
                    <a:pt x="203" y="858"/>
                    <a:pt x="0" y="1429"/>
                    <a:pt x="345" y="1858"/>
                  </a:cubicBezTo>
                  <a:cubicBezTo>
                    <a:pt x="490" y="2038"/>
                    <a:pt x="676" y="2112"/>
                    <a:pt x="869" y="2112"/>
                  </a:cubicBezTo>
                  <a:cubicBezTo>
                    <a:pt x="1251" y="2112"/>
                    <a:pt x="1664" y="1825"/>
                    <a:pt x="1846" y="1501"/>
                  </a:cubicBezTo>
                  <a:cubicBezTo>
                    <a:pt x="2119" y="1025"/>
                    <a:pt x="2262" y="429"/>
                    <a:pt x="1727" y="84"/>
                  </a:cubicBezTo>
                  <a:cubicBezTo>
                    <a:pt x="1727" y="84"/>
                    <a:pt x="1591" y="1"/>
                    <a:pt x="1383"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2"/>
            <p:cNvSpPr/>
            <p:nvPr/>
          </p:nvSpPr>
          <p:spPr>
            <a:xfrm>
              <a:off x="2551200" y="2011400"/>
              <a:ext cx="25025" cy="8050"/>
            </a:xfrm>
            <a:custGeom>
              <a:avLst/>
              <a:gdLst/>
              <a:ahLst/>
              <a:cxnLst/>
              <a:rect l="l" t="t" r="r" b="b"/>
              <a:pathLst>
                <a:path w="1001" h="322" extrusionOk="0">
                  <a:moveTo>
                    <a:pt x="96" y="0"/>
                  </a:moveTo>
                  <a:lnTo>
                    <a:pt x="0" y="322"/>
                  </a:lnTo>
                  <a:lnTo>
                    <a:pt x="1001" y="322"/>
                  </a:lnTo>
                  <a:lnTo>
                    <a:pt x="1001" y="131"/>
                  </a:lnTo>
                  <a:lnTo>
                    <a:pt x="96"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2"/>
            <p:cNvSpPr/>
            <p:nvPr/>
          </p:nvSpPr>
          <p:spPr>
            <a:xfrm>
              <a:off x="2204125" y="2067575"/>
              <a:ext cx="492350" cy="420175"/>
            </a:xfrm>
            <a:custGeom>
              <a:avLst/>
              <a:gdLst/>
              <a:ahLst/>
              <a:cxnLst/>
              <a:rect l="l" t="t" r="r" b="b"/>
              <a:pathLst>
                <a:path w="19694" h="16807" extrusionOk="0">
                  <a:moveTo>
                    <a:pt x="18667" y="1"/>
                  </a:moveTo>
                  <a:cubicBezTo>
                    <a:pt x="18467" y="1"/>
                    <a:pt x="18249" y="107"/>
                    <a:pt x="18086" y="349"/>
                  </a:cubicBezTo>
                  <a:lnTo>
                    <a:pt x="15586" y="2539"/>
                  </a:lnTo>
                  <a:cubicBezTo>
                    <a:pt x="15586" y="2539"/>
                    <a:pt x="7799" y="10374"/>
                    <a:pt x="7109" y="10576"/>
                  </a:cubicBezTo>
                  <a:cubicBezTo>
                    <a:pt x="7109" y="10576"/>
                    <a:pt x="4751" y="5968"/>
                    <a:pt x="4537" y="5802"/>
                  </a:cubicBezTo>
                  <a:lnTo>
                    <a:pt x="1" y="8362"/>
                  </a:lnTo>
                  <a:lnTo>
                    <a:pt x="2656" y="14065"/>
                  </a:lnTo>
                  <a:cubicBezTo>
                    <a:pt x="3301" y="15760"/>
                    <a:pt x="4916" y="16807"/>
                    <a:pt x="6629" y="16807"/>
                  </a:cubicBezTo>
                  <a:cubicBezTo>
                    <a:pt x="7129" y="16807"/>
                    <a:pt x="7638" y="16718"/>
                    <a:pt x="8133" y="16529"/>
                  </a:cubicBezTo>
                  <a:cubicBezTo>
                    <a:pt x="8800" y="16279"/>
                    <a:pt x="9383" y="15862"/>
                    <a:pt x="9847" y="15327"/>
                  </a:cubicBezTo>
                  <a:lnTo>
                    <a:pt x="17503" y="6302"/>
                  </a:lnTo>
                  <a:lnTo>
                    <a:pt x="19039" y="4599"/>
                  </a:lnTo>
                  <a:cubicBezTo>
                    <a:pt x="19348" y="4123"/>
                    <a:pt x="19563" y="3587"/>
                    <a:pt x="19658" y="3039"/>
                  </a:cubicBezTo>
                  <a:cubicBezTo>
                    <a:pt x="19694" y="2682"/>
                    <a:pt x="19682" y="2337"/>
                    <a:pt x="19587" y="1992"/>
                  </a:cubicBezTo>
                  <a:cubicBezTo>
                    <a:pt x="19682" y="1730"/>
                    <a:pt x="19670" y="1444"/>
                    <a:pt x="19551" y="1182"/>
                  </a:cubicBezTo>
                  <a:cubicBezTo>
                    <a:pt x="19456" y="1039"/>
                    <a:pt x="19301" y="944"/>
                    <a:pt x="19134" y="908"/>
                  </a:cubicBezTo>
                  <a:cubicBezTo>
                    <a:pt x="19351" y="367"/>
                    <a:pt x="19039" y="1"/>
                    <a:pt x="18667"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2"/>
            <p:cNvSpPr/>
            <p:nvPr/>
          </p:nvSpPr>
          <p:spPr>
            <a:xfrm>
              <a:off x="2542275" y="2092150"/>
              <a:ext cx="89625" cy="46075"/>
            </a:xfrm>
            <a:custGeom>
              <a:avLst/>
              <a:gdLst/>
              <a:ahLst/>
              <a:cxnLst/>
              <a:rect l="l" t="t" r="r" b="b"/>
              <a:pathLst>
                <a:path w="3585" h="1843" extrusionOk="0">
                  <a:moveTo>
                    <a:pt x="759" y="1"/>
                  </a:moveTo>
                  <a:cubicBezTo>
                    <a:pt x="77" y="1"/>
                    <a:pt x="0" y="449"/>
                    <a:pt x="0" y="449"/>
                  </a:cubicBezTo>
                  <a:cubicBezTo>
                    <a:pt x="393" y="485"/>
                    <a:pt x="774" y="628"/>
                    <a:pt x="1084" y="878"/>
                  </a:cubicBezTo>
                  <a:cubicBezTo>
                    <a:pt x="1417" y="1116"/>
                    <a:pt x="1667" y="1449"/>
                    <a:pt x="1786" y="1842"/>
                  </a:cubicBezTo>
                  <a:lnTo>
                    <a:pt x="3584" y="1521"/>
                  </a:lnTo>
                  <a:lnTo>
                    <a:pt x="3334" y="449"/>
                  </a:lnTo>
                  <a:cubicBezTo>
                    <a:pt x="3117" y="503"/>
                    <a:pt x="2932" y="526"/>
                    <a:pt x="2769" y="526"/>
                  </a:cubicBezTo>
                  <a:cubicBezTo>
                    <a:pt x="2072" y="526"/>
                    <a:pt x="1767" y="117"/>
                    <a:pt x="1024" y="20"/>
                  </a:cubicBezTo>
                  <a:cubicBezTo>
                    <a:pt x="927" y="7"/>
                    <a:pt x="839" y="1"/>
                    <a:pt x="759"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2"/>
            <p:cNvSpPr/>
            <p:nvPr/>
          </p:nvSpPr>
          <p:spPr>
            <a:xfrm>
              <a:off x="2658350" y="2086650"/>
              <a:ext cx="27125" cy="26700"/>
            </a:xfrm>
            <a:custGeom>
              <a:avLst/>
              <a:gdLst/>
              <a:ahLst/>
              <a:cxnLst/>
              <a:rect l="l" t="t" r="r" b="b"/>
              <a:pathLst>
                <a:path w="1085" h="1068" extrusionOk="0">
                  <a:moveTo>
                    <a:pt x="1042" y="1"/>
                  </a:moveTo>
                  <a:cubicBezTo>
                    <a:pt x="985" y="1"/>
                    <a:pt x="810" y="253"/>
                    <a:pt x="537" y="526"/>
                  </a:cubicBezTo>
                  <a:cubicBezTo>
                    <a:pt x="263" y="824"/>
                    <a:pt x="1" y="1014"/>
                    <a:pt x="1" y="1062"/>
                  </a:cubicBezTo>
                  <a:cubicBezTo>
                    <a:pt x="1" y="1065"/>
                    <a:pt x="4" y="1067"/>
                    <a:pt x="10" y="1067"/>
                  </a:cubicBezTo>
                  <a:cubicBezTo>
                    <a:pt x="66" y="1067"/>
                    <a:pt x="374" y="915"/>
                    <a:pt x="644" y="645"/>
                  </a:cubicBezTo>
                  <a:cubicBezTo>
                    <a:pt x="953" y="348"/>
                    <a:pt x="1084" y="26"/>
                    <a:pt x="1048" y="2"/>
                  </a:cubicBezTo>
                  <a:cubicBezTo>
                    <a:pt x="1046" y="1"/>
                    <a:pt x="1044" y="1"/>
                    <a:pt x="1042" y="1"/>
                  </a:cubicBezTo>
                  <a:close/>
                </a:path>
              </a:pathLst>
            </a:custGeom>
            <a:solidFill>
              <a:srgbClr val="99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2"/>
            <p:cNvSpPr/>
            <p:nvPr/>
          </p:nvSpPr>
          <p:spPr>
            <a:xfrm>
              <a:off x="2676525" y="2116700"/>
              <a:ext cx="17875" cy="19875"/>
            </a:xfrm>
            <a:custGeom>
              <a:avLst/>
              <a:gdLst/>
              <a:ahLst/>
              <a:cxnLst/>
              <a:rect l="l" t="t" r="r" b="b"/>
              <a:pathLst>
                <a:path w="715" h="795" extrusionOk="0">
                  <a:moveTo>
                    <a:pt x="670" y="1"/>
                  </a:moveTo>
                  <a:cubicBezTo>
                    <a:pt x="616" y="1"/>
                    <a:pt x="491" y="182"/>
                    <a:pt x="333" y="384"/>
                  </a:cubicBezTo>
                  <a:cubicBezTo>
                    <a:pt x="155" y="586"/>
                    <a:pt x="0" y="753"/>
                    <a:pt x="24" y="789"/>
                  </a:cubicBezTo>
                  <a:cubicBezTo>
                    <a:pt x="27" y="793"/>
                    <a:pt x="32" y="795"/>
                    <a:pt x="40" y="795"/>
                  </a:cubicBezTo>
                  <a:cubicBezTo>
                    <a:pt x="98" y="795"/>
                    <a:pt x="284" y="680"/>
                    <a:pt x="452" y="491"/>
                  </a:cubicBezTo>
                  <a:cubicBezTo>
                    <a:pt x="643" y="265"/>
                    <a:pt x="714" y="3"/>
                    <a:pt x="679" y="3"/>
                  </a:cubicBezTo>
                  <a:cubicBezTo>
                    <a:pt x="676" y="2"/>
                    <a:pt x="673" y="1"/>
                    <a:pt x="670" y="1"/>
                  </a:cubicBezTo>
                  <a:close/>
                </a:path>
              </a:pathLst>
            </a:custGeom>
            <a:solidFill>
              <a:srgbClr val="99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2"/>
            <p:cNvSpPr/>
            <p:nvPr/>
          </p:nvSpPr>
          <p:spPr>
            <a:xfrm>
              <a:off x="2363975" y="2327500"/>
              <a:ext cx="17275" cy="83075"/>
            </a:xfrm>
            <a:custGeom>
              <a:avLst/>
              <a:gdLst/>
              <a:ahLst/>
              <a:cxnLst/>
              <a:rect l="l" t="t" r="r" b="b"/>
              <a:pathLst>
                <a:path w="691" h="3323" extrusionOk="0">
                  <a:moveTo>
                    <a:pt x="643" y="0"/>
                  </a:moveTo>
                  <a:cubicBezTo>
                    <a:pt x="393" y="512"/>
                    <a:pt x="239" y="1060"/>
                    <a:pt x="167" y="1632"/>
                  </a:cubicBezTo>
                  <a:cubicBezTo>
                    <a:pt x="36" y="2179"/>
                    <a:pt x="0" y="2751"/>
                    <a:pt x="60" y="3322"/>
                  </a:cubicBezTo>
                  <a:cubicBezTo>
                    <a:pt x="120" y="3322"/>
                    <a:pt x="167" y="2572"/>
                    <a:pt x="322" y="1655"/>
                  </a:cubicBezTo>
                  <a:cubicBezTo>
                    <a:pt x="489" y="739"/>
                    <a:pt x="691" y="0"/>
                    <a:pt x="643" y="0"/>
                  </a:cubicBezTo>
                  <a:close/>
                </a:path>
              </a:pathLst>
            </a:custGeom>
            <a:solidFill>
              <a:srgbClr val="99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2"/>
            <p:cNvSpPr/>
            <p:nvPr/>
          </p:nvSpPr>
          <p:spPr>
            <a:xfrm>
              <a:off x="1658525" y="2020025"/>
              <a:ext cx="116125" cy="24125"/>
            </a:xfrm>
            <a:custGeom>
              <a:avLst/>
              <a:gdLst/>
              <a:ahLst/>
              <a:cxnLst/>
              <a:rect l="l" t="t" r="r" b="b"/>
              <a:pathLst>
                <a:path w="4645" h="965" extrusionOk="0">
                  <a:moveTo>
                    <a:pt x="286" y="0"/>
                  </a:moveTo>
                  <a:lnTo>
                    <a:pt x="1" y="965"/>
                  </a:lnTo>
                  <a:lnTo>
                    <a:pt x="4644" y="965"/>
                  </a:lnTo>
                  <a:lnTo>
                    <a:pt x="4406" y="310"/>
                  </a:lnTo>
                  <a:lnTo>
                    <a:pt x="286"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2"/>
            <p:cNvSpPr/>
            <p:nvPr/>
          </p:nvSpPr>
          <p:spPr>
            <a:xfrm>
              <a:off x="1654650" y="2094425"/>
              <a:ext cx="123850" cy="1825"/>
            </a:xfrm>
            <a:custGeom>
              <a:avLst/>
              <a:gdLst/>
              <a:ahLst/>
              <a:cxnLst/>
              <a:rect l="l" t="t" r="r" b="b"/>
              <a:pathLst>
                <a:path w="4954" h="73" extrusionOk="0">
                  <a:moveTo>
                    <a:pt x="84" y="1"/>
                  </a:moveTo>
                  <a:lnTo>
                    <a:pt x="1" y="72"/>
                  </a:lnTo>
                  <a:lnTo>
                    <a:pt x="4954" y="72"/>
                  </a:lnTo>
                  <a:lnTo>
                    <a:pt x="4882"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2"/>
            <p:cNvSpPr/>
            <p:nvPr/>
          </p:nvSpPr>
          <p:spPr>
            <a:xfrm>
              <a:off x="1650200" y="2047700"/>
              <a:ext cx="133075" cy="184600"/>
            </a:xfrm>
            <a:custGeom>
              <a:avLst/>
              <a:gdLst/>
              <a:ahLst/>
              <a:cxnLst/>
              <a:rect l="l" t="t" r="r" b="b"/>
              <a:pathLst>
                <a:path w="5323" h="7384" extrusionOk="0">
                  <a:moveTo>
                    <a:pt x="0" y="1"/>
                  </a:moveTo>
                  <a:lnTo>
                    <a:pt x="988" y="7252"/>
                  </a:lnTo>
                  <a:cubicBezTo>
                    <a:pt x="988" y="7252"/>
                    <a:pt x="1888" y="7384"/>
                    <a:pt x="2876" y="7384"/>
                  </a:cubicBezTo>
                  <a:cubicBezTo>
                    <a:pt x="3370" y="7384"/>
                    <a:pt x="3886" y="7351"/>
                    <a:pt x="4322" y="7252"/>
                  </a:cubicBezTo>
                  <a:lnTo>
                    <a:pt x="5322"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2"/>
            <p:cNvSpPr/>
            <p:nvPr/>
          </p:nvSpPr>
          <p:spPr>
            <a:xfrm>
              <a:off x="1648700" y="2037275"/>
              <a:ext cx="135750" cy="13125"/>
            </a:xfrm>
            <a:custGeom>
              <a:avLst/>
              <a:gdLst/>
              <a:ahLst/>
              <a:cxnLst/>
              <a:rect l="l" t="t" r="r" b="b"/>
              <a:pathLst>
                <a:path w="5430" h="525" extrusionOk="0">
                  <a:moveTo>
                    <a:pt x="441" y="1"/>
                  </a:moveTo>
                  <a:cubicBezTo>
                    <a:pt x="203" y="1"/>
                    <a:pt x="1" y="191"/>
                    <a:pt x="1" y="430"/>
                  </a:cubicBezTo>
                  <a:lnTo>
                    <a:pt x="1" y="525"/>
                  </a:lnTo>
                  <a:lnTo>
                    <a:pt x="5430" y="525"/>
                  </a:lnTo>
                  <a:lnTo>
                    <a:pt x="5430" y="430"/>
                  </a:lnTo>
                  <a:cubicBezTo>
                    <a:pt x="5430" y="191"/>
                    <a:pt x="5239" y="1"/>
                    <a:pt x="500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2"/>
            <p:cNvSpPr/>
            <p:nvPr/>
          </p:nvSpPr>
          <p:spPr>
            <a:xfrm>
              <a:off x="1654650" y="2096225"/>
              <a:ext cx="123850" cy="70875"/>
            </a:xfrm>
            <a:custGeom>
              <a:avLst/>
              <a:gdLst/>
              <a:ahLst/>
              <a:cxnLst/>
              <a:rect l="l" t="t" r="r" b="b"/>
              <a:pathLst>
                <a:path w="4954" h="2835" extrusionOk="0">
                  <a:moveTo>
                    <a:pt x="1" y="0"/>
                  </a:moveTo>
                  <a:lnTo>
                    <a:pt x="382" y="2834"/>
                  </a:lnTo>
                  <a:lnTo>
                    <a:pt x="4573" y="2834"/>
                  </a:lnTo>
                  <a:lnTo>
                    <a:pt x="495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2"/>
            <p:cNvSpPr/>
            <p:nvPr/>
          </p:nvSpPr>
          <p:spPr>
            <a:xfrm>
              <a:off x="1685025" y="2105450"/>
              <a:ext cx="56875" cy="52900"/>
            </a:xfrm>
            <a:custGeom>
              <a:avLst/>
              <a:gdLst/>
              <a:ahLst/>
              <a:cxnLst/>
              <a:rect l="l" t="t" r="r" b="b"/>
              <a:pathLst>
                <a:path w="2275" h="2116" extrusionOk="0">
                  <a:moveTo>
                    <a:pt x="1679" y="155"/>
                  </a:moveTo>
                  <a:lnTo>
                    <a:pt x="1679" y="155"/>
                  </a:lnTo>
                  <a:cubicBezTo>
                    <a:pt x="1953" y="798"/>
                    <a:pt x="1358" y="1179"/>
                    <a:pt x="1000" y="1429"/>
                  </a:cubicBezTo>
                  <a:cubicBezTo>
                    <a:pt x="798" y="1560"/>
                    <a:pt x="643" y="1739"/>
                    <a:pt x="548" y="1965"/>
                  </a:cubicBezTo>
                  <a:cubicBezTo>
                    <a:pt x="500" y="1620"/>
                    <a:pt x="643" y="1429"/>
                    <a:pt x="1155" y="1036"/>
                  </a:cubicBezTo>
                  <a:cubicBezTo>
                    <a:pt x="1441" y="822"/>
                    <a:pt x="1631" y="500"/>
                    <a:pt x="1679" y="155"/>
                  </a:cubicBezTo>
                  <a:close/>
                  <a:moveTo>
                    <a:pt x="1388" y="0"/>
                  </a:moveTo>
                  <a:cubicBezTo>
                    <a:pt x="1190" y="0"/>
                    <a:pt x="924" y="78"/>
                    <a:pt x="643" y="381"/>
                  </a:cubicBezTo>
                  <a:cubicBezTo>
                    <a:pt x="203" y="870"/>
                    <a:pt x="0" y="1429"/>
                    <a:pt x="357" y="1870"/>
                  </a:cubicBezTo>
                  <a:cubicBezTo>
                    <a:pt x="500" y="2044"/>
                    <a:pt x="683" y="2115"/>
                    <a:pt x="874" y="2115"/>
                  </a:cubicBezTo>
                  <a:cubicBezTo>
                    <a:pt x="1257" y="2115"/>
                    <a:pt x="1671" y="1827"/>
                    <a:pt x="1846" y="1501"/>
                  </a:cubicBezTo>
                  <a:cubicBezTo>
                    <a:pt x="2120" y="1024"/>
                    <a:pt x="2274" y="429"/>
                    <a:pt x="1727" y="84"/>
                  </a:cubicBezTo>
                  <a:cubicBezTo>
                    <a:pt x="1727" y="84"/>
                    <a:pt x="1594" y="0"/>
                    <a:pt x="138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2"/>
            <p:cNvSpPr/>
            <p:nvPr/>
          </p:nvSpPr>
          <p:spPr>
            <a:xfrm>
              <a:off x="1661800" y="2025075"/>
              <a:ext cx="25025" cy="8075"/>
            </a:xfrm>
            <a:custGeom>
              <a:avLst/>
              <a:gdLst/>
              <a:ahLst/>
              <a:cxnLst/>
              <a:rect l="l" t="t" r="r" b="b"/>
              <a:pathLst>
                <a:path w="1001" h="323" extrusionOk="0">
                  <a:moveTo>
                    <a:pt x="96" y="1"/>
                  </a:moveTo>
                  <a:lnTo>
                    <a:pt x="1" y="322"/>
                  </a:lnTo>
                  <a:lnTo>
                    <a:pt x="1001" y="322"/>
                  </a:lnTo>
                  <a:lnTo>
                    <a:pt x="1001" y="132"/>
                  </a:lnTo>
                  <a:lnTo>
                    <a:pt x="96"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2"/>
            <p:cNvSpPr/>
            <p:nvPr/>
          </p:nvSpPr>
          <p:spPr>
            <a:xfrm>
              <a:off x="1642750" y="2146525"/>
              <a:ext cx="157775" cy="353650"/>
            </a:xfrm>
            <a:custGeom>
              <a:avLst/>
              <a:gdLst/>
              <a:ahLst/>
              <a:cxnLst/>
              <a:rect l="l" t="t" r="r" b="b"/>
              <a:pathLst>
                <a:path w="6311" h="14146" extrusionOk="0">
                  <a:moveTo>
                    <a:pt x="3811" y="0"/>
                  </a:moveTo>
                  <a:lnTo>
                    <a:pt x="179" y="1096"/>
                  </a:lnTo>
                  <a:lnTo>
                    <a:pt x="239" y="5275"/>
                  </a:lnTo>
                  <a:cubicBezTo>
                    <a:pt x="1" y="13050"/>
                    <a:pt x="917" y="14145"/>
                    <a:pt x="917" y="14145"/>
                  </a:cubicBezTo>
                  <a:lnTo>
                    <a:pt x="6311" y="14097"/>
                  </a:lnTo>
                  <a:lnTo>
                    <a:pt x="3811" y="0"/>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2"/>
            <p:cNvSpPr/>
            <p:nvPr/>
          </p:nvSpPr>
          <p:spPr>
            <a:xfrm>
              <a:off x="1665675" y="2104075"/>
              <a:ext cx="116100" cy="70450"/>
            </a:xfrm>
            <a:custGeom>
              <a:avLst/>
              <a:gdLst/>
              <a:ahLst/>
              <a:cxnLst/>
              <a:rect l="l" t="t" r="r" b="b"/>
              <a:pathLst>
                <a:path w="4644" h="2818" extrusionOk="0">
                  <a:moveTo>
                    <a:pt x="3889" y="0"/>
                  </a:moveTo>
                  <a:cubicBezTo>
                    <a:pt x="3812" y="0"/>
                    <a:pt x="3726" y="6"/>
                    <a:pt x="3632" y="20"/>
                  </a:cubicBezTo>
                  <a:cubicBezTo>
                    <a:pt x="2874" y="117"/>
                    <a:pt x="2568" y="532"/>
                    <a:pt x="1866" y="532"/>
                  </a:cubicBezTo>
                  <a:cubicBezTo>
                    <a:pt x="1708" y="532"/>
                    <a:pt x="1530" y="511"/>
                    <a:pt x="1322" y="460"/>
                  </a:cubicBezTo>
                  <a:lnTo>
                    <a:pt x="0" y="2818"/>
                  </a:lnTo>
                  <a:lnTo>
                    <a:pt x="2775" y="1972"/>
                  </a:lnTo>
                  <a:cubicBezTo>
                    <a:pt x="2929" y="1544"/>
                    <a:pt x="3203" y="1163"/>
                    <a:pt x="3572" y="877"/>
                  </a:cubicBezTo>
                  <a:cubicBezTo>
                    <a:pt x="3882" y="627"/>
                    <a:pt x="4251" y="484"/>
                    <a:pt x="4644" y="460"/>
                  </a:cubicBezTo>
                  <a:cubicBezTo>
                    <a:pt x="4644" y="460"/>
                    <a:pt x="4567" y="0"/>
                    <a:pt x="3889" y="0"/>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2"/>
            <p:cNvSpPr/>
            <p:nvPr/>
          </p:nvSpPr>
          <p:spPr>
            <a:xfrm>
              <a:off x="1621625" y="2078950"/>
              <a:ext cx="83075" cy="121475"/>
            </a:xfrm>
            <a:custGeom>
              <a:avLst/>
              <a:gdLst/>
              <a:ahLst/>
              <a:cxnLst/>
              <a:rect l="l" t="t" r="r" b="b"/>
              <a:pathLst>
                <a:path w="3323" h="4859" extrusionOk="0">
                  <a:moveTo>
                    <a:pt x="1393" y="1"/>
                  </a:moveTo>
                  <a:cubicBezTo>
                    <a:pt x="1393" y="1"/>
                    <a:pt x="429" y="36"/>
                    <a:pt x="786" y="918"/>
                  </a:cubicBezTo>
                  <a:cubicBezTo>
                    <a:pt x="381" y="1072"/>
                    <a:pt x="179" y="1537"/>
                    <a:pt x="346" y="1941"/>
                  </a:cubicBezTo>
                  <a:cubicBezTo>
                    <a:pt x="369" y="1989"/>
                    <a:pt x="393" y="2049"/>
                    <a:pt x="429" y="2096"/>
                  </a:cubicBezTo>
                  <a:cubicBezTo>
                    <a:pt x="429" y="2096"/>
                    <a:pt x="0" y="2394"/>
                    <a:pt x="298" y="3251"/>
                  </a:cubicBezTo>
                  <a:cubicBezTo>
                    <a:pt x="512" y="3811"/>
                    <a:pt x="786" y="4358"/>
                    <a:pt x="1119" y="4859"/>
                  </a:cubicBezTo>
                  <a:lnTo>
                    <a:pt x="3322" y="1656"/>
                  </a:lnTo>
                  <a:cubicBezTo>
                    <a:pt x="3263" y="1501"/>
                    <a:pt x="1393" y="1"/>
                    <a:pt x="1393"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2"/>
            <p:cNvSpPr/>
            <p:nvPr/>
          </p:nvSpPr>
          <p:spPr>
            <a:xfrm>
              <a:off x="1652875" y="2328100"/>
              <a:ext cx="189925" cy="218975"/>
            </a:xfrm>
            <a:custGeom>
              <a:avLst/>
              <a:gdLst/>
              <a:ahLst/>
              <a:cxnLst/>
              <a:rect l="l" t="t" r="r" b="b"/>
              <a:pathLst>
                <a:path w="7597" h="8759" extrusionOk="0">
                  <a:moveTo>
                    <a:pt x="2584" y="0"/>
                  </a:moveTo>
                  <a:lnTo>
                    <a:pt x="477" y="5037"/>
                  </a:lnTo>
                  <a:cubicBezTo>
                    <a:pt x="0" y="6537"/>
                    <a:pt x="822" y="8132"/>
                    <a:pt x="2322" y="8620"/>
                  </a:cubicBezTo>
                  <a:cubicBezTo>
                    <a:pt x="2614" y="8714"/>
                    <a:pt x="2909" y="8758"/>
                    <a:pt x="3200" y="8758"/>
                  </a:cubicBezTo>
                  <a:cubicBezTo>
                    <a:pt x="4390" y="8758"/>
                    <a:pt x="5494" y="8012"/>
                    <a:pt x="5906" y="6834"/>
                  </a:cubicBezTo>
                  <a:lnTo>
                    <a:pt x="7597" y="1846"/>
                  </a:lnTo>
                  <a:lnTo>
                    <a:pt x="2584" y="0"/>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2"/>
            <p:cNvSpPr/>
            <p:nvPr/>
          </p:nvSpPr>
          <p:spPr>
            <a:xfrm>
              <a:off x="1669550" y="2330175"/>
              <a:ext cx="45850" cy="113425"/>
            </a:xfrm>
            <a:custGeom>
              <a:avLst/>
              <a:gdLst/>
              <a:ahLst/>
              <a:cxnLst/>
              <a:rect l="l" t="t" r="r" b="b"/>
              <a:pathLst>
                <a:path w="1834" h="4537" extrusionOk="0">
                  <a:moveTo>
                    <a:pt x="1834" y="1"/>
                  </a:moveTo>
                  <a:lnTo>
                    <a:pt x="1834" y="1"/>
                  </a:lnTo>
                  <a:cubicBezTo>
                    <a:pt x="1679" y="191"/>
                    <a:pt x="1560" y="405"/>
                    <a:pt x="1465" y="632"/>
                  </a:cubicBezTo>
                  <a:cubicBezTo>
                    <a:pt x="1274" y="1025"/>
                    <a:pt x="1012" y="1584"/>
                    <a:pt x="750" y="2215"/>
                  </a:cubicBezTo>
                  <a:cubicBezTo>
                    <a:pt x="488" y="2834"/>
                    <a:pt x="298" y="3418"/>
                    <a:pt x="167" y="3834"/>
                  </a:cubicBezTo>
                  <a:cubicBezTo>
                    <a:pt x="84" y="4061"/>
                    <a:pt x="24" y="4299"/>
                    <a:pt x="0" y="4537"/>
                  </a:cubicBezTo>
                  <a:cubicBezTo>
                    <a:pt x="107" y="4323"/>
                    <a:pt x="203" y="4096"/>
                    <a:pt x="262" y="3870"/>
                  </a:cubicBezTo>
                  <a:cubicBezTo>
                    <a:pt x="441" y="3453"/>
                    <a:pt x="655" y="2894"/>
                    <a:pt x="905" y="2263"/>
                  </a:cubicBezTo>
                  <a:cubicBezTo>
                    <a:pt x="1167" y="1632"/>
                    <a:pt x="1405" y="1084"/>
                    <a:pt x="1572" y="667"/>
                  </a:cubicBezTo>
                  <a:cubicBezTo>
                    <a:pt x="1679" y="453"/>
                    <a:pt x="1774" y="227"/>
                    <a:pt x="1834" y="1"/>
                  </a:cubicBezTo>
                  <a:close/>
                </a:path>
              </a:pathLst>
            </a:custGeom>
            <a:solidFill>
              <a:srgbClr val="99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2"/>
            <p:cNvSpPr/>
            <p:nvPr/>
          </p:nvSpPr>
          <p:spPr>
            <a:xfrm>
              <a:off x="1672825" y="2349350"/>
              <a:ext cx="33950" cy="22850"/>
            </a:xfrm>
            <a:custGeom>
              <a:avLst/>
              <a:gdLst/>
              <a:ahLst/>
              <a:cxnLst/>
              <a:rect l="l" t="t" r="r" b="b"/>
              <a:pathLst>
                <a:path w="1358" h="914" extrusionOk="0">
                  <a:moveTo>
                    <a:pt x="1172" y="0"/>
                  </a:moveTo>
                  <a:cubicBezTo>
                    <a:pt x="943" y="0"/>
                    <a:pt x="714" y="84"/>
                    <a:pt x="536" y="234"/>
                  </a:cubicBezTo>
                  <a:cubicBezTo>
                    <a:pt x="131" y="496"/>
                    <a:pt x="0" y="889"/>
                    <a:pt x="48" y="912"/>
                  </a:cubicBezTo>
                  <a:cubicBezTo>
                    <a:pt x="49" y="913"/>
                    <a:pt x="50" y="914"/>
                    <a:pt x="52" y="914"/>
                  </a:cubicBezTo>
                  <a:cubicBezTo>
                    <a:pt x="97" y="914"/>
                    <a:pt x="287" y="606"/>
                    <a:pt x="631" y="365"/>
                  </a:cubicBezTo>
                  <a:cubicBezTo>
                    <a:pt x="1000" y="115"/>
                    <a:pt x="1357" y="67"/>
                    <a:pt x="1357" y="19"/>
                  </a:cubicBezTo>
                  <a:cubicBezTo>
                    <a:pt x="1296" y="7"/>
                    <a:pt x="1234" y="0"/>
                    <a:pt x="1172" y="0"/>
                  </a:cubicBezTo>
                  <a:close/>
                </a:path>
              </a:pathLst>
            </a:custGeom>
            <a:solidFill>
              <a:srgbClr val="99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2"/>
            <p:cNvSpPr/>
            <p:nvPr/>
          </p:nvSpPr>
          <p:spPr>
            <a:xfrm>
              <a:off x="1737100" y="1676825"/>
              <a:ext cx="337275" cy="463025"/>
            </a:xfrm>
            <a:custGeom>
              <a:avLst/>
              <a:gdLst/>
              <a:ahLst/>
              <a:cxnLst/>
              <a:rect l="l" t="t" r="r" b="b"/>
              <a:pathLst>
                <a:path w="13491" h="18521" extrusionOk="0">
                  <a:moveTo>
                    <a:pt x="7740" y="0"/>
                  </a:moveTo>
                  <a:lnTo>
                    <a:pt x="7740" y="0"/>
                  </a:lnTo>
                  <a:cubicBezTo>
                    <a:pt x="7942" y="608"/>
                    <a:pt x="7228" y="1132"/>
                    <a:pt x="6609" y="1263"/>
                  </a:cubicBezTo>
                  <a:cubicBezTo>
                    <a:pt x="5978" y="1405"/>
                    <a:pt x="5216" y="1501"/>
                    <a:pt x="4930" y="2072"/>
                  </a:cubicBezTo>
                  <a:cubicBezTo>
                    <a:pt x="4692" y="2572"/>
                    <a:pt x="4930" y="3203"/>
                    <a:pt x="4716" y="3715"/>
                  </a:cubicBezTo>
                  <a:cubicBezTo>
                    <a:pt x="4287" y="4680"/>
                    <a:pt x="2549" y="4477"/>
                    <a:pt x="2204" y="5477"/>
                  </a:cubicBezTo>
                  <a:cubicBezTo>
                    <a:pt x="1977" y="6156"/>
                    <a:pt x="2620" y="6870"/>
                    <a:pt x="2525" y="7585"/>
                  </a:cubicBezTo>
                  <a:cubicBezTo>
                    <a:pt x="2465" y="8216"/>
                    <a:pt x="1882" y="8632"/>
                    <a:pt x="1394" y="9013"/>
                  </a:cubicBezTo>
                  <a:cubicBezTo>
                    <a:pt x="906" y="9383"/>
                    <a:pt x="370" y="9906"/>
                    <a:pt x="453" y="10526"/>
                  </a:cubicBezTo>
                  <a:cubicBezTo>
                    <a:pt x="537" y="11240"/>
                    <a:pt x="1418" y="11740"/>
                    <a:pt x="1334" y="12454"/>
                  </a:cubicBezTo>
                  <a:cubicBezTo>
                    <a:pt x="1251" y="13169"/>
                    <a:pt x="299" y="13490"/>
                    <a:pt x="168" y="14181"/>
                  </a:cubicBezTo>
                  <a:cubicBezTo>
                    <a:pt x="1" y="15014"/>
                    <a:pt x="1037" y="15538"/>
                    <a:pt x="1370" y="16324"/>
                  </a:cubicBezTo>
                  <a:cubicBezTo>
                    <a:pt x="1632" y="16907"/>
                    <a:pt x="1465" y="17669"/>
                    <a:pt x="1894" y="18146"/>
                  </a:cubicBezTo>
                  <a:cubicBezTo>
                    <a:pt x="2144" y="18430"/>
                    <a:pt x="2523" y="18520"/>
                    <a:pt x="2923" y="18520"/>
                  </a:cubicBezTo>
                  <a:cubicBezTo>
                    <a:pt x="3210" y="18520"/>
                    <a:pt x="3507" y="18474"/>
                    <a:pt x="3775" y="18419"/>
                  </a:cubicBezTo>
                  <a:lnTo>
                    <a:pt x="10205" y="17050"/>
                  </a:lnTo>
                  <a:cubicBezTo>
                    <a:pt x="9776" y="16038"/>
                    <a:pt x="10181" y="14848"/>
                    <a:pt x="10800" y="13931"/>
                  </a:cubicBezTo>
                  <a:cubicBezTo>
                    <a:pt x="11419" y="13014"/>
                    <a:pt x="12252" y="12240"/>
                    <a:pt x="12776" y="11276"/>
                  </a:cubicBezTo>
                  <a:cubicBezTo>
                    <a:pt x="13312" y="10299"/>
                    <a:pt x="13491" y="9002"/>
                    <a:pt x="12776" y="8144"/>
                  </a:cubicBezTo>
                  <a:lnTo>
                    <a:pt x="7740"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2"/>
            <p:cNvSpPr/>
            <p:nvPr/>
          </p:nvSpPr>
          <p:spPr>
            <a:xfrm>
              <a:off x="2177650" y="1764575"/>
              <a:ext cx="36625" cy="81975"/>
            </a:xfrm>
            <a:custGeom>
              <a:avLst/>
              <a:gdLst/>
              <a:ahLst/>
              <a:cxnLst/>
              <a:rect l="l" t="t" r="r" b="b"/>
              <a:pathLst>
                <a:path w="1465" h="3279" extrusionOk="0">
                  <a:moveTo>
                    <a:pt x="798" y="1"/>
                  </a:moveTo>
                  <a:cubicBezTo>
                    <a:pt x="766" y="1"/>
                    <a:pt x="734" y="5"/>
                    <a:pt x="703" y="15"/>
                  </a:cubicBezTo>
                  <a:cubicBezTo>
                    <a:pt x="595" y="62"/>
                    <a:pt x="500" y="146"/>
                    <a:pt x="441" y="253"/>
                  </a:cubicBezTo>
                  <a:cubicBezTo>
                    <a:pt x="0" y="1122"/>
                    <a:pt x="0" y="2158"/>
                    <a:pt x="441" y="3027"/>
                  </a:cubicBezTo>
                  <a:cubicBezTo>
                    <a:pt x="500" y="3134"/>
                    <a:pt x="595" y="3217"/>
                    <a:pt x="703" y="3265"/>
                  </a:cubicBezTo>
                  <a:cubicBezTo>
                    <a:pt x="734" y="3274"/>
                    <a:pt x="766" y="3279"/>
                    <a:pt x="798" y="3279"/>
                  </a:cubicBezTo>
                  <a:cubicBezTo>
                    <a:pt x="888" y="3279"/>
                    <a:pt x="978" y="3243"/>
                    <a:pt x="1048" y="3182"/>
                  </a:cubicBezTo>
                  <a:cubicBezTo>
                    <a:pt x="1179" y="3039"/>
                    <a:pt x="1274" y="2872"/>
                    <a:pt x="1334" y="2694"/>
                  </a:cubicBezTo>
                  <a:cubicBezTo>
                    <a:pt x="1405" y="2444"/>
                    <a:pt x="1441" y="2182"/>
                    <a:pt x="1453" y="1920"/>
                  </a:cubicBezTo>
                  <a:cubicBezTo>
                    <a:pt x="1465" y="1824"/>
                    <a:pt x="1453" y="1729"/>
                    <a:pt x="1429" y="1646"/>
                  </a:cubicBezTo>
                  <a:cubicBezTo>
                    <a:pt x="1381" y="1979"/>
                    <a:pt x="1310" y="2325"/>
                    <a:pt x="1215" y="2658"/>
                  </a:cubicBezTo>
                  <a:cubicBezTo>
                    <a:pt x="1167" y="2813"/>
                    <a:pt x="1072" y="2956"/>
                    <a:pt x="965" y="3075"/>
                  </a:cubicBezTo>
                  <a:cubicBezTo>
                    <a:pt x="922" y="3113"/>
                    <a:pt x="876" y="3131"/>
                    <a:pt x="829" y="3131"/>
                  </a:cubicBezTo>
                  <a:cubicBezTo>
                    <a:pt x="731" y="3131"/>
                    <a:pt x="632" y="3056"/>
                    <a:pt x="560" y="2944"/>
                  </a:cubicBezTo>
                  <a:cubicBezTo>
                    <a:pt x="179" y="2110"/>
                    <a:pt x="179" y="1158"/>
                    <a:pt x="560" y="336"/>
                  </a:cubicBezTo>
                  <a:cubicBezTo>
                    <a:pt x="631" y="218"/>
                    <a:pt x="728" y="147"/>
                    <a:pt x="823" y="147"/>
                  </a:cubicBezTo>
                  <a:cubicBezTo>
                    <a:pt x="872" y="147"/>
                    <a:pt x="920" y="165"/>
                    <a:pt x="965" y="205"/>
                  </a:cubicBezTo>
                  <a:cubicBezTo>
                    <a:pt x="1084" y="324"/>
                    <a:pt x="1167" y="467"/>
                    <a:pt x="1215" y="622"/>
                  </a:cubicBezTo>
                  <a:cubicBezTo>
                    <a:pt x="1310" y="955"/>
                    <a:pt x="1381" y="1301"/>
                    <a:pt x="1429" y="1646"/>
                  </a:cubicBezTo>
                  <a:cubicBezTo>
                    <a:pt x="1453" y="1551"/>
                    <a:pt x="1465" y="1455"/>
                    <a:pt x="1453" y="1360"/>
                  </a:cubicBezTo>
                  <a:cubicBezTo>
                    <a:pt x="1441" y="1098"/>
                    <a:pt x="1405" y="836"/>
                    <a:pt x="1334" y="586"/>
                  </a:cubicBezTo>
                  <a:cubicBezTo>
                    <a:pt x="1274" y="396"/>
                    <a:pt x="1179" y="229"/>
                    <a:pt x="1048" y="98"/>
                  </a:cubicBezTo>
                  <a:cubicBezTo>
                    <a:pt x="978" y="36"/>
                    <a:pt x="888" y="1"/>
                    <a:pt x="79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2"/>
            <p:cNvSpPr/>
            <p:nvPr/>
          </p:nvSpPr>
          <p:spPr>
            <a:xfrm>
              <a:off x="1896650" y="1631250"/>
              <a:ext cx="139925" cy="322425"/>
            </a:xfrm>
            <a:custGeom>
              <a:avLst/>
              <a:gdLst/>
              <a:ahLst/>
              <a:cxnLst/>
              <a:rect l="l" t="t" r="r" b="b"/>
              <a:pathLst>
                <a:path w="5597" h="12897" extrusionOk="0">
                  <a:moveTo>
                    <a:pt x="4057" y="0"/>
                  </a:moveTo>
                  <a:cubicBezTo>
                    <a:pt x="3536" y="0"/>
                    <a:pt x="3012" y="143"/>
                    <a:pt x="2549" y="430"/>
                  </a:cubicBezTo>
                  <a:cubicBezTo>
                    <a:pt x="1632" y="978"/>
                    <a:pt x="1548" y="2073"/>
                    <a:pt x="751" y="2788"/>
                  </a:cubicBezTo>
                  <a:cubicBezTo>
                    <a:pt x="1" y="3478"/>
                    <a:pt x="239" y="4979"/>
                    <a:pt x="382" y="6050"/>
                  </a:cubicBezTo>
                  <a:cubicBezTo>
                    <a:pt x="679" y="8312"/>
                    <a:pt x="1001" y="10932"/>
                    <a:pt x="2168" y="12896"/>
                  </a:cubicBezTo>
                  <a:lnTo>
                    <a:pt x="5597" y="454"/>
                  </a:lnTo>
                  <a:cubicBezTo>
                    <a:pt x="5131" y="152"/>
                    <a:pt x="4595" y="0"/>
                    <a:pt x="405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2"/>
            <p:cNvSpPr/>
            <p:nvPr/>
          </p:nvSpPr>
          <p:spPr>
            <a:xfrm>
              <a:off x="1966300" y="1658725"/>
              <a:ext cx="228625" cy="469350"/>
            </a:xfrm>
            <a:custGeom>
              <a:avLst/>
              <a:gdLst/>
              <a:ahLst/>
              <a:cxnLst/>
              <a:rect l="l" t="t" r="r" b="b"/>
              <a:pathLst>
                <a:path w="9145" h="18774" extrusionOk="0">
                  <a:moveTo>
                    <a:pt x="5013" y="1"/>
                  </a:moveTo>
                  <a:cubicBezTo>
                    <a:pt x="3258" y="1"/>
                    <a:pt x="1510" y="517"/>
                    <a:pt x="1" y="1534"/>
                  </a:cubicBezTo>
                  <a:lnTo>
                    <a:pt x="132" y="10595"/>
                  </a:lnTo>
                  <a:lnTo>
                    <a:pt x="132" y="15476"/>
                  </a:lnTo>
                  <a:cubicBezTo>
                    <a:pt x="132" y="17096"/>
                    <a:pt x="977" y="18631"/>
                    <a:pt x="2608" y="18762"/>
                  </a:cubicBezTo>
                  <a:cubicBezTo>
                    <a:pt x="2696" y="18770"/>
                    <a:pt x="2783" y="18773"/>
                    <a:pt x="2870" y="18773"/>
                  </a:cubicBezTo>
                  <a:cubicBezTo>
                    <a:pt x="4497" y="18773"/>
                    <a:pt x="5877" y="17520"/>
                    <a:pt x="6001" y="15869"/>
                  </a:cubicBezTo>
                  <a:cubicBezTo>
                    <a:pt x="6013" y="15833"/>
                    <a:pt x="6013" y="15786"/>
                    <a:pt x="6013" y="15750"/>
                  </a:cubicBezTo>
                  <a:cubicBezTo>
                    <a:pt x="6085" y="14036"/>
                    <a:pt x="6144" y="12297"/>
                    <a:pt x="6144" y="12297"/>
                  </a:cubicBezTo>
                  <a:cubicBezTo>
                    <a:pt x="6144" y="12297"/>
                    <a:pt x="8752" y="12071"/>
                    <a:pt x="8942" y="9499"/>
                  </a:cubicBezTo>
                  <a:cubicBezTo>
                    <a:pt x="9145" y="6928"/>
                    <a:pt x="9073" y="974"/>
                    <a:pt x="9073" y="974"/>
                  </a:cubicBezTo>
                  <a:cubicBezTo>
                    <a:pt x="7791" y="323"/>
                    <a:pt x="6399" y="1"/>
                    <a:pt x="5013" y="1"/>
                  </a:cubicBez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2"/>
            <p:cNvSpPr/>
            <p:nvPr/>
          </p:nvSpPr>
          <p:spPr>
            <a:xfrm>
              <a:off x="1931475" y="1604600"/>
              <a:ext cx="317025" cy="370025"/>
            </a:xfrm>
            <a:custGeom>
              <a:avLst/>
              <a:gdLst/>
              <a:ahLst/>
              <a:cxnLst/>
              <a:rect l="l" t="t" r="r" b="b"/>
              <a:pathLst>
                <a:path w="12681" h="14801" extrusionOk="0">
                  <a:moveTo>
                    <a:pt x="7615" y="0"/>
                  </a:moveTo>
                  <a:cubicBezTo>
                    <a:pt x="7030" y="0"/>
                    <a:pt x="6424" y="200"/>
                    <a:pt x="5894" y="472"/>
                  </a:cubicBezTo>
                  <a:cubicBezTo>
                    <a:pt x="5049" y="901"/>
                    <a:pt x="4299" y="1485"/>
                    <a:pt x="3406" y="1770"/>
                  </a:cubicBezTo>
                  <a:cubicBezTo>
                    <a:pt x="2691" y="2008"/>
                    <a:pt x="1894" y="2032"/>
                    <a:pt x="1263" y="2449"/>
                  </a:cubicBezTo>
                  <a:cubicBezTo>
                    <a:pt x="703" y="2854"/>
                    <a:pt x="322" y="3449"/>
                    <a:pt x="179" y="4140"/>
                  </a:cubicBezTo>
                  <a:cubicBezTo>
                    <a:pt x="48" y="4806"/>
                    <a:pt x="1" y="5497"/>
                    <a:pt x="48" y="6176"/>
                  </a:cubicBezTo>
                  <a:cubicBezTo>
                    <a:pt x="84" y="8081"/>
                    <a:pt x="120" y="9974"/>
                    <a:pt x="144" y="11879"/>
                  </a:cubicBezTo>
                  <a:cubicBezTo>
                    <a:pt x="120" y="12629"/>
                    <a:pt x="346" y="13355"/>
                    <a:pt x="763" y="13974"/>
                  </a:cubicBezTo>
                  <a:cubicBezTo>
                    <a:pt x="1224" y="14623"/>
                    <a:pt x="1275" y="14801"/>
                    <a:pt x="1680" y="14801"/>
                  </a:cubicBezTo>
                  <a:cubicBezTo>
                    <a:pt x="1839" y="14801"/>
                    <a:pt x="2054" y="14773"/>
                    <a:pt x="2370" y="14736"/>
                  </a:cubicBezTo>
                  <a:cubicBezTo>
                    <a:pt x="3501" y="14605"/>
                    <a:pt x="5156" y="14260"/>
                    <a:pt x="5906" y="13426"/>
                  </a:cubicBezTo>
                  <a:cubicBezTo>
                    <a:pt x="6394" y="12903"/>
                    <a:pt x="7478" y="12653"/>
                    <a:pt x="7549" y="12010"/>
                  </a:cubicBezTo>
                  <a:cubicBezTo>
                    <a:pt x="7597" y="11510"/>
                    <a:pt x="7275" y="11045"/>
                    <a:pt x="6775" y="10938"/>
                  </a:cubicBezTo>
                  <a:cubicBezTo>
                    <a:pt x="6240" y="10807"/>
                    <a:pt x="5787" y="10462"/>
                    <a:pt x="5513" y="9974"/>
                  </a:cubicBezTo>
                  <a:cubicBezTo>
                    <a:pt x="5204" y="9319"/>
                    <a:pt x="5418" y="8521"/>
                    <a:pt x="6025" y="8104"/>
                  </a:cubicBezTo>
                  <a:cubicBezTo>
                    <a:pt x="6233" y="7980"/>
                    <a:pt x="6463" y="7920"/>
                    <a:pt x="6691" y="7920"/>
                  </a:cubicBezTo>
                  <a:cubicBezTo>
                    <a:pt x="7114" y="7920"/>
                    <a:pt x="7528" y="8126"/>
                    <a:pt x="7775" y="8497"/>
                  </a:cubicBezTo>
                  <a:lnTo>
                    <a:pt x="7775" y="8521"/>
                  </a:lnTo>
                  <a:cubicBezTo>
                    <a:pt x="8216" y="8509"/>
                    <a:pt x="8252" y="8069"/>
                    <a:pt x="8347" y="7783"/>
                  </a:cubicBezTo>
                  <a:cubicBezTo>
                    <a:pt x="8645" y="6902"/>
                    <a:pt x="8371" y="6271"/>
                    <a:pt x="8406" y="5985"/>
                  </a:cubicBezTo>
                  <a:lnTo>
                    <a:pt x="8406" y="5985"/>
                  </a:lnTo>
                  <a:cubicBezTo>
                    <a:pt x="8807" y="6182"/>
                    <a:pt x="9251" y="6276"/>
                    <a:pt x="9696" y="6276"/>
                  </a:cubicBezTo>
                  <a:cubicBezTo>
                    <a:pt x="10896" y="6276"/>
                    <a:pt x="12109" y="5593"/>
                    <a:pt x="12526" y="4378"/>
                  </a:cubicBezTo>
                  <a:cubicBezTo>
                    <a:pt x="12669" y="3949"/>
                    <a:pt x="12681" y="3497"/>
                    <a:pt x="12538" y="3068"/>
                  </a:cubicBezTo>
                  <a:cubicBezTo>
                    <a:pt x="12145" y="1830"/>
                    <a:pt x="11002" y="1937"/>
                    <a:pt x="10169" y="1461"/>
                  </a:cubicBezTo>
                  <a:cubicBezTo>
                    <a:pt x="9585" y="1127"/>
                    <a:pt x="9192" y="544"/>
                    <a:pt x="8585" y="222"/>
                  </a:cubicBezTo>
                  <a:cubicBezTo>
                    <a:pt x="8281" y="66"/>
                    <a:pt x="7952" y="0"/>
                    <a:pt x="7615"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2"/>
            <p:cNvSpPr/>
            <p:nvPr/>
          </p:nvSpPr>
          <p:spPr>
            <a:xfrm>
              <a:off x="2089225" y="1825800"/>
              <a:ext cx="25575" cy="37675"/>
            </a:xfrm>
            <a:custGeom>
              <a:avLst/>
              <a:gdLst/>
              <a:ahLst/>
              <a:cxnLst/>
              <a:rect l="l" t="t" r="r" b="b"/>
              <a:pathLst>
                <a:path w="1023" h="1507" extrusionOk="0">
                  <a:moveTo>
                    <a:pt x="766" y="1"/>
                  </a:moveTo>
                  <a:cubicBezTo>
                    <a:pt x="720" y="1"/>
                    <a:pt x="667" y="6"/>
                    <a:pt x="608" y="18"/>
                  </a:cubicBezTo>
                  <a:cubicBezTo>
                    <a:pt x="453" y="54"/>
                    <a:pt x="322" y="137"/>
                    <a:pt x="203" y="245"/>
                  </a:cubicBezTo>
                  <a:cubicBezTo>
                    <a:pt x="72" y="399"/>
                    <a:pt x="1" y="590"/>
                    <a:pt x="13" y="792"/>
                  </a:cubicBezTo>
                  <a:cubicBezTo>
                    <a:pt x="13" y="1173"/>
                    <a:pt x="311" y="1483"/>
                    <a:pt x="680" y="1507"/>
                  </a:cubicBezTo>
                  <a:cubicBezTo>
                    <a:pt x="799" y="1507"/>
                    <a:pt x="894" y="1447"/>
                    <a:pt x="965" y="1364"/>
                  </a:cubicBezTo>
                  <a:cubicBezTo>
                    <a:pt x="1001" y="1304"/>
                    <a:pt x="1001" y="1257"/>
                    <a:pt x="1001" y="1257"/>
                  </a:cubicBezTo>
                  <a:cubicBezTo>
                    <a:pt x="1000" y="1255"/>
                    <a:pt x="999" y="1254"/>
                    <a:pt x="997" y="1254"/>
                  </a:cubicBezTo>
                  <a:cubicBezTo>
                    <a:pt x="976" y="1254"/>
                    <a:pt x="886" y="1376"/>
                    <a:pt x="703" y="1376"/>
                  </a:cubicBezTo>
                  <a:cubicBezTo>
                    <a:pt x="695" y="1376"/>
                    <a:pt x="688" y="1376"/>
                    <a:pt x="680" y="1376"/>
                  </a:cubicBezTo>
                  <a:cubicBezTo>
                    <a:pt x="406" y="1316"/>
                    <a:pt x="203" y="1078"/>
                    <a:pt x="203" y="780"/>
                  </a:cubicBezTo>
                  <a:cubicBezTo>
                    <a:pt x="191" y="495"/>
                    <a:pt x="370" y="233"/>
                    <a:pt x="644" y="137"/>
                  </a:cubicBezTo>
                  <a:cubicBezTo>
                    <a:pt x="858" y="78"/>
                    <a:pt x="1001" y="90"/>
                    <a:pt x="1013" y="78"/>
                  </a:cubicBezTo>
                  <a:cubicBezTo>
                    <a:pt x="1022" y="69"/>
                    <a:pt x="936" y="1"/>
                    <a:pt x="766" y="1"/>
                  </a:cubicBezTo>
                  <a:close/>
                </a:path>
              </a:pathLst>
            </a:custGeom>
            <a:solidFill>
              <a:srgbClr val="99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2"/>
            <p:cNvSpPr/>
            <p:nvPr/>
          </p:nvSpPr>
          <p:spPr>
            <a:xfrm>
              <a:off x="2126150" y="1802425"/>
              <a:ext cx="87225" cy="14325"/>
            </a:xfrm>
            <a:custGeom>
              <a:avLst/>
              <a:gdLst/>
              <a:ahLst/>
              <a:cxnLst/>
              <a:rect l="l" t="t" r="r" b="b"/>
              <a:pathLst>
                <a:path w="3489" h="573" extrusionOk="0">
                  <a:moveTo>
                    <a:pt x="3489" y="1"/>
                  </a:moveTo>
                  <a:cubicBezTo>
                    <a:pt x="2905" y="13"/>
                    <a:pt x="2310" y="84"/>
                    <a:pt x="1739" y="203"/>
                  </a:cubicBezTo>
                  <a:cubicBezTo>
                    <a:pt x="1143" y="275"/>
                    <a:pt x="560" y="394"/>
                    <a:pt x="0" y="572"/>
                  </a:cubicBezTo>
                  <a:cubicBezTo>
                    <a:pt x="596" y="560"/>
                    <a:pt x="1179" y="489"/>
                    <a:pt x="1762" y="370"/>
                  </a:cubicBezTo>
                  <a:cubicBezTo>
                    <a:pt x="2346" y="299"/>
                    <a:pt x="2929" y="179"/>
                    <a:pt x="348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2"/>
            <p:cNvSpPr/>
            <p:nvPr/>
          </p:nvSpPr>
          <p:spPr>
            <a:xfrm>
              <a:off x="1940100" y="1874475"/>
              <a:ext cx="194700" cy="152100"/>
            </a:xfrm>
            <a:custGeom>
              <a:avLst/>
              <a:gdLst/>
              <a:ahLst/>
              <a:cxnLst/>
              <a:rect l="l" t="t" r="r" b="b"/>
              <a:pathLst>
                <a:path w="7788" h="6084" extrusionOk="0">
                  <a:moveTo>
                    <a:pt x="5537" y="0"/>
                  </a:moveTo>
                  <a:lnTo>
                    <a:pt x="1" y="2358"/>
                  </a:lnTo>
                  <a:lnTo>
                    <a:pt x="644" y="5691"/>
                  </a:lnTo>
                  <a:cubicBezTo>
                    <a:pt x="774" y="5942"/>
                    <a:pt x="1033" y="6084"/>
                    <a:pt x="1305" y="6084"/>
                  </a:cubicBezTo>
                  <a:cubicBezTo>
                    <a:pt x="1382" y="6084"/>
                    <a:pt x="1460" y="6072"/>
                    <a:pt x="1537" y="6049"/>
                  </a:cubicBezTo>
                  <a:cubicBezTo>
                    <a:pt x="1870" y="5929"/>
                    <a:pt x="2168" y="5727"/>
                    <a:pt x="2406" y="5465"/>
                  </a:cubicBezTo>
                  <a:cubicBezTo>
                    <a:pt x="2632" y="5191"/>
                    <a:pt x="2930" y="4989"/>
                    <a:pt x="3263" y="4858"/>
                  </a:cubicBezTo>
                  <a:cubicBezTo>
                    <a:pt x="3401" y="4817"/>
                    <a:pt x="3545" y="4803"/>
                    <a:pt x="3693" y="4803"/>
                  </a:cubicBezTo>
                  <a:cubicBezTo>
                    <a:pt x="4019" y="4803"/>
                    <a:pt x="4361" y="4871"/>
                    <a:pt x="4680" y="4871"/>
                  </a:cubicBezTo>
                  <a:cubicBezTo>
                    <a:pt x="4930" y="4871"/>
                    <a:pt x="5166" y="4829"/>
                    <a:pt x="5371" y="4679"/>
                  </a:cubicBezTo>
                  <a:cubicBezTo>
                    <a:pt x="5895" y="4298"/>
                    <a:pt x="5823" y="3417"/>
                    <a:pt x="6335" y="3024"/>
                  </a:cubicBezTo>
                  <a:cubicBezTo>
                    <a:pt x="6609" y="2798"/>
                    <a:pt x="6978" y="2774"/>
                    <a:pt x="7264" y="2572"/>
                  </a:cubicBezTo>
                  <a:cubicBezTo>
                    <a:pt x="7788" y="2191"/>
                    <a:pt x="7704" y="1322"/>
                    <a:pt x="7264" y="846"/>
                  </a:cubicBezTo>
                  <a:cubicBezTo>
                    <a:pt x="6823" y="369"/>
                    <a:pt x="6168" y="167"/>
                    <a:pt x="5537"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2"/>
            <p:cNvSpPr/>
            <p:nvPr/>
          </p:nvSpPr>
          <p:spPr>
            <a:xfrm>
              <a:off x="1796350" y="1766425"/>
              <a:ext cx="324475" cy="354525"/>
            </a:xfrm>
            <a:custGeom>
              <a:avLst/>
              <a:gdLst/>
              <a:ahLst/>
              <a:cxnLst/>
              <a:rect l="l" t="t" r="r" b="b"/>
              <a:pathLst>
                <a:path w="12979" h="14181" extrusionOk="0">
                  <a:moveTo>
                    <a:pt x="12978" y="0"/>
                  </a:moveTo>
                  <a:lnTo>
                    <a:pt x="12978" y="0"/>
                  </a:lnTo>
                  <a:cubicBezTo>
                    <a:pt x="12716" y="119"/>
                    <a:pt x="12454" y="203"/>
                    <a:pt x="12168" y="274"/>
                  </a:cubicBezTo>
                  <a:cubicBezTo>
                    <a:pt x="11847" y="334"/>
                    <a:pt x="11514" y="381"/>
                    <a:pt x="11168" y="405"/>
                  </a:cubicBezTo>
                  <a:cubicBezTo>
                    <a:pt x="10728" y="429"/>
                    <a:pt x="10275" y="476"/>
                    <a:pt x="9835" y="560"/>
                  </a:cubicBezTo>
                  <a:cubicBezTo>
                    <a:pt x="9287" y="655"/>
                    <a:pt x="8775" y="929"/>
                    <a:pt x="8382" y="1334"/>
                  </a:cubicBezTo>
                  <a:cubicBezTo>
                    <a:pt x="7977" y="1798"/>
                    <a:pt x="7835" y="2441"/>
                    <a:pt x="7549" y="3013"/>
                  </a:cubicBezTo>
                  <a:cubicBezTo>
                    <a:pt x="7418" y="3310"/>
                    <a:pt x="7215" y="3572"/>
                    <a:pt x="6953" y="3763"/>
                  </a:cubicBezTo>
                  <a:cubicBezTo>
                    <a:pt x="6668" y="3965"/>
                    <a:pt x="6358" y="4120"/>
                    <a:pt x="6025" y="4215"/>
                  </a:cubicBezTo>
                  <a:cubicBezTo>
                    <a:pt x="5370" y="4441"/>
                    <a:pt x="4596" y="4572"/>
                    <a:pt x="3977" y="5084"/>
                  </a:cubicBezTo>
                  <a:cubicBezTo>
                    <a:pt x="3667" y="5346"/>
                    <a:pt x="3465" y="5703"/>
                    <a:pt x="3405" y="6096"/>
                  </a:cubicBezTo>
                  <a:cubicBezTo>
                    <a:pt x="3382" y="6465"/>
                    <a:pt x="3382" y="6834"/>
                    <a:pt x="3405" y="7204"/>
                  </a:cubicBezTo>
                  <a:cubicBezTo>
                    <a:pt x="3441" y="7537"/>
                    <a:pt x="3382" y="7870"/>
                    <a:pt x="3227" y="8180"/>
                  </a:cubicBezTo>
                  <a:cubicBezTo>
                    <a:pt x="3060" y="8454"/>
                    <a:pt x="2822" y="8692"/>
                    <a:pt x="2548" y="8847"/>
                  </a:cubicBezTo>
                  <a:cubicBezTo>
                    <a:pt x="1989" y="9180"/>
                    <a:pt x="1381" y="9370"/>
                    <a:pt x="881" y="9692"/>
                  </a:cubicBezTo>
                  <a:cubicBezTo>
                    <a:pt x="619" y="9847"/>
                    <a:pt x="405" y="10049"/>
                    <a:pt x="238" y="10287"/>
                  </a:cubicBezTo>
                  <a:cubicBezTo>
                    <a:pt x="95" y="10525"/>
                    <a:pt x="12" y="10787"/>
                    <a:pt x="0" y="11061"/>
                  </a:cubicBezTo>
                  <a:cubicBezTo>
                    <a:pt x="0" y="11514"/>
                    <a:pt x="72" y="11954"/>
                    <a:pt x="203" y="12395"/>
                  </a:cubicBezTo>
                  <a:cubicBezTo>
                    <a:pt x="298" y="12716"/>
                    <a:pt x="334" y="13049"/>
                    <a:pt x="322" y="13383"/>
                  </a:cubicBezTo>
                  <a:cubicBezTo>
                    <a:pt x="310" y="13669"/>
                    <a:pt x="226" y="13942"/>
                    <a:pt x="60" y="14181"/>
                  </a:cubicBezTo>
                  <a:cubicBezTo>
                    <a:pt x="119" y="14133"/>
                    <a:pt x="167" y="14073"/>
                    <a:pt x="203" y="14002"/>
                  </a:cubicBezTo>
                  <a:cubicBezTo>
                    <a:pt x="310" y="13823"/>
                    <a:pt x="381" y="13609"/>
                    <a:pt x="393" y="13395"/>
                  </a:cubicBezTo>
                  <a:cubicBezTo>
                    <a:pt x="405" y="13049"/>
                    <a:pt x="381" y="12704"/>
                    <a:pt x="298" y="12371"/>
                  </a:cubicBezTo>
                  <a:cubicBezTo>
                    <a:pt x="179" y="11942"/>
                    <a:pt x="119" y="11502"/>
                    <a:pt x="119" y="11061"/>
                  </a:cubicBezTo>
                  <a:cubicBezTo>
                    <a:pt x="131" y="10811"/>
                    <a:pt x="203" y="10573"/>
                    <a:pt x="346" y="10359"/>
                  </a:cubicBezTo>
                  <a:cubicBezTo>
                    <a:pt x="500" y="10132"/>
                    <a:pt x="703" y="9954"/>
                    <a:pt x="941" y="9811"/>
                  </a:cubicBezTo>
                  <a:cubicBezTo>
                    <a:pt x="1429" y="9501"/>
                    <a:pt x="2036" y="9323"/>
                    <a:pt x="2608" y="8978"/>
                  </a:cubicBezTo>
                  <a:cubicBezTo>
                    <a:pt x="3274" y="8644"/>
                    <a:pt x="3655" y="7930"/>
                    <a:pt x="3572" y="7192"/>
                  </a:cubicBezTo>
                  <a:cubicBezTo>
                    <a:pt x="3548" y="6834"/>
                    <a:pt x="3548" y="6477"/>
                    <a:pt x="3572" y="6120"/>
                  </a:cubicBezTo>
                  <a:cubicBezTo>
                    <a:pt x="3620" y="5763"/>
                    <a:pt x="3810" y="5441"/>
                    <a:pt x="4084" y="5215"/>
                  </a:cubicBezTo>
                  <a:cubicBezTo>
                    <a:pt x="4656" y="4739"/>
                    <a:pt x="5406" y="4596"/>
                    <a:pt x="6084" y="4370"/>
                  </a:cubicBezTo>
                  <a:cubicBezTo>
                    <a:pt x="6418" y="4263"/>
                    <a:pt x="6751" y="4108"/>
                    <a:pt x="7049" y="3894"/>
                  </a:cubicBezTo>
                  <a:cubicBezTo>
                    <a:pt x="7323" y="3679"/>
                    <a:pt x="7537" y="3405"/>
                    <a:pt x="7692" y="3084"/>
                  </a:cubicBezTo>
                  <a:cubicBezTo>
                    <a:pt x="7977" y="2477"/>
                    <a:pt x="8108" y="1858"/>
                    <a:pt x="8489" y="1417"/>
                  </a:cubicBezTo>
                  <a:cubicBezTo>
                    <a:pt x="8847" y="1036"/>
                    <a:pt x="9335" y="774"/>
                    <a:pt x="9847" y="679"/>
                  </a:cubicBezTo>
                  <a:cubicBezTo>
                    <a:pt x="10287" y="584"/>
                    <a:pt x="10728" y="524"/>
                    <a:pt x="11180" y="488"/>
                  </a:cubicBezTo>
                  <a:cubicBezTo>
                    <a:pt x="11514" y="465"/>
                    <a:pt x="11847" y="417"/>
                    <a:pt x="12180" y="334"/>
                  </a:cubicBezTo>
                  <a:cubicBezTo>
                    <a:pt x="12395" y="286"/>
                    <a:pt x="12597" y="215"/>
                    <a:pt x="12788" y="119"/>
                  </a:cubicBezTo>
                  <a:cubicBezTo>
                    <a:pt x="12835" y="95"/>
                    <a:pt x="12883" y="60"/>
                    <a:pt x="12930" y="36"/>
                  </a:cubicBezTo>
                  <a:lnTo>
                    <a:pt x="12978" y="0"/>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2"/>
            <p:cNvSpPr/>
            <p:nvPr/>
          </p:nvSpPr>
          <p:spPr>
            <a:xfrm>
              <a:off x="1898450" y="1789050"/>
              <a:ext cx="184850" cy="258675"/>
            </a:xfrm>
            <a:custGeom>
              <a:avLst/>
              <a:gdLst/>
              <a:ahLst/>
              <a:cxnLst/>
              <a:rect l="l" t="t" r="r" b="b"/>
              <a:pathLst>
                <a:path w="7394" h="10347" extrusionOk="0">
                  <a:moveTo>
                    <a:pt x="7227" y="0"/>
                  </a:moveTo>
                  <a:cubicBezTo>
                    <a:pt x="7084" y="0"/>
                    <a:pt x="6953" y="0"/>
                    <a:pt x="6810" y="36"/>
                  </a:cubicBezTo>
                  <a:cubicBezTo>
                    <a:pt x="6310" y="131"/>
                    <a:pt x="5846" y="381"/>
                    <a:pt x="5501" y="762"/>
                  </a:cubicBezTo>
                  <a:cubicBezTo>
                    <a:pt x="5251" y="1012"/>
                    <a:pt x="5072" y="1322"/>
                    <a:pt x="4953" y="1667"/>
                  </a:cubicBezTo>
                  <a:cubicBezTo>
                    <a:pt x="4858" y="2048"/>
                    <a:pt x="4810" y="2453"/>
                    <a:pt x="4834" y="2858"/>
                  </a:cubicBezTo>
                  <a:cubicBezTo>
                    <a:pt x="4870" y="3286"/>
                    <a:pt x="4798" y="3715"/>
                    <a:pt x="4655" y="4108"/>
                  </a:cubicBezTo>
                  <a:cubicBezTo>
                    <a:pt x="4477" y="4513"/>
                    <a:pt x="4036" y="4703"/>
                    <a:pt x="3596" y="4917"/>
                  </a:cubicBezTo>
                  <a:cubicBezTo>
                    <a:pt x="3370" y="5013"/>
                    <a:pt x="3167" y="5167"/>
                    <a:pt x="3000" y="5346"/>
                  </a:cubicBezTo>
                  <a:cubicBezTo>
                    <a:pt x="2834" y="5548"/>
                    <a:pt x="2750" y="5787"/>
                    <a:pt x="2750" y="6037"/>
                  </a:cubicBezTo>
                  <a:cubicBezTo>
                    <a:pt x="2715" y="6501"/>
                    <a:pt x="2810" y="6941"/>
                    <a:pt x="2619" y="7299"/>
                  </a:cubicBezTo>
                  <a:cubicBezTo>
                    <a:pt x="2441" y="7644"/>
                    <a:pt x="2167" y="7918"/>
                    <a:pt x="1822" y="8108"/>
                  </a:cubicBezTo>
                  <a:cubicBezTo>
                    <a:pt x="1512" y="8299"/>
                    <a:pt x="1203" y="8442"/>
                    <a:pt x="929" y="8620"/>
                  </a:cubicBezTo>
                  <a:cubicBezTo>
                    <a:pt x="679" y="8763"/>
                    <a:pt x="464" y="8965"/>
                    <a:pt x="286" y="9192"/>
                  </a:cubicBezTo>
                  <a:cubicBezTo>
                    <a:pt x="155" y="9370"/>
                    <a:pt x="60" y="9573"/>
                    <a:pt x="24" y="9799"/>
                  </a:cubicBezTo>
                  <a:cubicBezTo>
                    <a:pt x="0" y="9930"/>
                    <a:pt x="0" y="10073"/>
                    <a:pt x="36" y="10204"/>
                  </a:cubicBezTo>
                  <a:cubicBezTo>
                    <a:pt x="48" y="10251"/>
                    <a:pt x="60" y="10299"/>
                    <a:pt x="95" y="10347"/>
                  </a:cubicBezTo>
                  <a:cubicBezTo>
                    <a:pt x="60" y="10168"/>
                    <a:pt x="60" y="9978"/>
                    <a:pt x="95" y="9811"/>
                  </a:cubicBezTo>
                  <a:cubicBezTo>
                    <a:pt x="143" y="9608"/>
                    <a:pt x="238" y="9418"/>
                    <a:pt x="369" y="9251"/>
                  </a:cubicBezTo>
                  <a:cubicBezTo>
                    <a:pt x="548" y="9037"/>
                    <a:pt x="774" y="8858"/>
                    <a:pt x="1012" y="8715"/>
                  </a:cubicBezTo>
                  <a:cubicBezTo>
                    <a:pt x="1286" y="8549"/>
                    <a:pt x="1607" y="8418"/>
                    <a:pt x="1929" y="8227"/>
                  </a:cubicBezTo>
                  <a:cubicBezTo>
                    <a:pt x="2286" y="8025"/>
                    <a:pt x="2584" y="7727"/>
                    <a:pt x="2786" y="7370"/>
                  </a:cubicBezTo>
                  <a:cubicBezTo>
                    <a:pt x="2989" y="6953"/>
                    <a:pt x="2905" y="6477"/>
                    <a:pt x="2929" y="6048"/>
                  </a:cubicBezTo>
                  <a:cubicBezTo>
                    <a:pt x="2941" y="5834"/>
                    <a:pt x="3012" y="5620"/>
                    <a:pt x="3143" y="5453"/>
                  </a:cubicBezTo>
                  <a:cubicBezTo>
                    <a:pt x="3298" y="5286"/>
                    <a:pt x="3489" y="5156"/>
                    <a:pt x="3703" y="5060"/>
                  </a:cubicBezTo>
                  <a:cubicBezTo>
                    <a:pt x="3917" y="4965"/>
                    <a:pt x="4132" y="4858"/>
                    <a:pt x="4346" y="4727"/>
                  </a:cubicBezTo>
                  <a:cubicBezTo>
                    <a:pt x="4548" y="4596"/>
                    <a:pt x="4715" y="4405"/>
                    <a:pt x="4822" y="4179"/>
                  </a:cubicBezTo>
                  <a:cubicBezTo>
                    <a:pt x="4989" y="3762"/>
                    <a:pt x="5048" y="3310"/>
                    <a:pt x="5013" y="2858"/>
                  </a:cubicBezTo>
                  <a:cubicBezTo>
                    <a:pt x="4989" y="2477"/>
                    <a:pt x="5025" y="2084"/>
                    <a:pt x="5120" y="1703"/>
                  </a:cubicBezTo>
                  <a:cubicBezTo>
                    <a:pt x="5215" y="1381"/>
                    <a:pt x="5382" y="1084"/>
                    <a:pt x="5608" y="834"/>
                  </a:cubicBezTo>
                  <a:cubicBezTo>
                    <a:pt x="5941" y="476"/>
                    <a:pt x="6370" y="214"/>
                    <a:pt x="6846" y="95"/>
                  </a:cubicBezTo>
                  <a:cubicBezTo>
                    <a:pt x="7191" y="24"/>
                    <a:pt x="7394" y="36"/>
                    <a:pt x="7394" y="24"/>
                  </a:cubicBezTo>
                  <a:cubicBezTo>
                    <a:pt x="7334" y="0"/>
                    <a:pt x="7287" y="0"/>
                    <a:pt x="722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2"/>
            <p:cNvSpPr/>
            <p:nvPr/>
          </p:nvSpPr>
          <p:spPr>
            <a:xfrm>
              <a:off x="1700200" y="2023000"/>
              <a:ext cx="689700" cy="592950"/>
            </a:xfrm>
            <a:custGeom>
              <a:avLst/>
              <a:gdLst/>
              <a:ahLst/>
              <a:cxnLst/>
              <a:rect l="l" t="t" r="r" b="b"/>
              <a:pathLst>
                <a:path w="27588" h="23718" extrusionOk="0">
                  <a:moveTo>
                    <a:pt x="10645" y="0"/>
                  </a:moveTo>
                  <a:cubicBezTo>
                    <a:pt x="10645" y="0"/>
                    <a:pt x="5894" y="0"/>
                    <a:pt x="4108" y="3751"/>
                  </a:cubicBezTo>
                  <a:cubicBezTo>
                    <a:pt x="3906" y="4156"/>
                    <a:pt x="1" y="11966"/>
                    <a:pt x="1" y="11966"/>
                  </a:cubicBezTo>
                  <a:lnTo>
                    <a:pt x="6049" y="14181"/>
                  </a:lnTo>
                  <a:lnTo>
                    <a:pt x="7013" y="11383"/>
                  </a:lnTo>
                  <a:lnTo>
                    <a:pt x="8252" y="17705"/>
                  </a:lnTo>
                  <a:lnTo>
                    <a:pt x="6466" y="22920"/>
                  </a:lnTo>
                  <a:lnTo>
                    <a:pt x="21575" y="23718"/>
                  </a:lnTo>
                  <a:lnTo>
                    <a:pt x="20324" y="16145"/>
                  </a:lnTo>
                  <a:lnTo>
                    <a:pt x="19955" y="11192"/>
                  </a:lnTo>
                  <a:lnTo>
                    <a:pt x="21217" y="13550"/>
                  </a:lnTo>
                  <a:lnTo>
                    <a:pt x="27587" y="11561"/>
                  </a:lnTo>
                  <a:cubicBezTo>
                    <a:pt x="27587" y="11561"/>
                    <a:pt x="23634" y="3918"/>
                    <a:pt x="21896" y="2179"/>
                  </a:cubicBezTo>
                  <a:cubicBezTo>
                    <a:pt x="20645" y="873"/>
                    <a:pt x="18910" y="143"/>
                    <a:pt x="17102" y="143"/>
                  </a:cubicBezTo>
                  <a:cubicBezTo>
                    <a:pt x="16966" y="143"/>
                    <a:pt x="16830" y="147"/>
                    <a:pt x="16693" y="155"/>
                  </a:cubicBezTo>
                  <a:lnTo>
                    <a:pt x="10645"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2"/>
            <p:cNvSpPr/>
            <p:nvPr/>
          </p:nvSpPr>
          <p:spPr>
            <a:xfrm>
              <a:off x="1831475" y="2069725"/>
              <a:ext cx="410475" cy="4200"/>
            </a:xfrm>
            <a:custGeom>
              <a:avLst/>
              <a:gdLst/>
              <a:ahLst/>
              <a:cxnLst/>
              <a:rect l="l" t="t" r="r" b="b"/>
              <a:pathLst>
                <a:path w="16419" h="168" extrusionOk="0">
                  <a:moveTo>
                    <a:pt x="8215" y="1"/>
                  </a:moveTo>
                  <a:cubicBezTo>
                    <a:pt x="3679" y="1"/>
                    <a:pt x="0" y="48"/>
                    <a:pt x="0" y="84"/>
                  </a:cubicBezTo>
                  <a:cubicBezTo>
                    <a:pt x="0" y="132"/>
                    <a:pt x="3679" y="167"/>
                    <a:pt x="8215" y="167"/>
                  </a:cubicBezTo>
                  <a:cubicBezTo>
                    <a:pt x="12740" y="167"/>
                    <a:pt x="16419" y="132"/>
                    <a:pt x="16419" y="84"/>
                  </a:cubicBezTo>
                  <a:cubicBezTo>
                    <a:pt x="16419" y="36"/>
                    <a:pt x="12752" y="1"/>
                    <a:pt x="8215"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2"/>
            <p:cNvSpPr/>
            <p:nvPr/>
          </p:nvSpPr>
          <p:spPr>
            <a:xfrm>
              <a:off x="2127925" y="2066750"/>
              <a:ext cx="85450" cy="261075"/>
            </a:xfrm>
            <a:custGeom>
              <a:avLst/>
              <a:gdLst/>
              <a:ahLst/>
              <a:cxnLst/>
              <a:rect l="l" t="t" r="r" b="b"/>
              <a:pathLst>
                <a:path w="3418" h="10443" extrusionOk="0">
                  <a:moveTo>
                    <a:pt x="1870" y="1"/>
                  </a:moveTo>
                  <a:cubicBezTo>
                    <a:pt x="1751" y="1"/>
                    <a:pt x="1632" y="24"/>
                    <a:pt x="1525" y="72"/>
                  </a:cubicBezTo>
                  <a:cubicBezTo>
                    <a:pt x="1108" y="227"/>
                    <a:pt x="751" y="513"/>
                    <a:pt x="513" y="894"/>
                  </a:cubicBezTo>
                  <a:cubicBezTo>
                    <a:pt x="156" y="1441"/>
                    <a:pt x="1" y="2108"/>
                    <a:pt x="84" y="2763"/>
                  </a:cubicBezTo>
                  <a:cubicBezTo>
                    <a:pt x="191" y="3549"/>
                    <a:pt x="429" y="4311"/>
                    <a:pt x="799" y="5013"/>
                  </a:cubicBezTo>
                  <a:cubicBezTo>
                    <a:pt x="1501" y="6537"/>
                    <a:pt x="2144" y="7906"/>
                    <a:pt x="2608" y="8871"/>
                  </a:cubicBezTo>
                  <a:cubicBezTo>
                    <a:pt x="2846" y="9335"/>
                    <a:pt x="3037" y="9728"/>
                    <a:pt x="3180" y="10026"/>
                  </a:cubicBezTo>
                  <a:cubicBezTo>
                    <a:pt x="3251" y="10169"/>
                    <a:pt x="3323" y="10311"/>
                    <a:pt x="3418" y="10442"/>
                  </a:cubicBezTo>
                  <a:cubicBezTo>
                    <a:pt x="3370" y="10288"/>
                    <a:pt x="3323" y="10133"/>
                    <a:pt x="3251" y="9990"/>
                  </a:cubicBezTo>
                  <a:lnTo>
                    <a:pt x="2727" y="8811"/>
                  </a:lnTo>
                  <a:cubicBezTo>
                    <a:pt x="2287" y="7835"/>
                    <a:pt x="1668" y="6454"/>
                    <a:pt x="965" y="4954"/>
                  </a:cubicBezTo>
                  <a:cubicBezTo>
                    <a:pt x="608" y="4275"/>
                    <a:pt x="370" y="3537"/>
                    <a:pt x="251" y="2775"/>
                  </a:cubicBezTo>
                  <a:cubicBezTo>
                    <a:pt x="167" y="2156"/>
                    <a:pt x="298" y="1525"/>
                    <a:pt x="632" y="989"/>
                  </a:cubicBezTo>
                  <a:cubicBezTo>
                    <a:pt x="846" y="620"/>
                    <a:pt x="1168" y="334"/>
                    <a:pt x="1549" y="167"/>
                  </a:cubicBezTo>
                  <a:cubicBezTo>
                    <a:pt x="1822" y="48"/>
                    <a:pt x="1989" y="48"/>
                    <a:pt x="1989" y="24"/>
                  </a:cubicBezTo>
                  <a:cubicBezTo>
                    <a:pt x="1989" y="13"/>
                    <a:pt x="1965" y="13"/>
                    <a:pt x="187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2"/>
            <p:cNvSpPr/>
            <p:nvPr/>
          </p:nvSpPr>
          <p:spPr>
            <a:xfrm>
              <a:off x="1830275" y="2105450"/>
              <a:ext cx="79200" cy="367325"/>
            </a:xfrm>
            <a:custGeom>
              <a:avLst/>
              <a:gdLst/>
              <a:ahLst/>
              <a:cxnLst/>
              <a:rect l="l" t="t" r="r" b="b"/>
              <a:pathLst>
                <a:path w="3168" h="14693" extrusionOk="0">
                  <a:moveTo>
                    <a:pt x="48" y="0"/>
                  </a:moveTo>
                  <a:cubicBezTo>
                    <a:pt x="1" y="12"/>
                    <a:pt x="679" y="3322"/>
                    <a:pt x="1501" y="7370"/>
                  </a:cubicBezTo>
                  <a:cubicBezTo>
                    <a:pt x="2334" y="11430"/>
                    <a:pt x="3060" y="14693"/>
                    <a:pt x="3108" y="14693"/>
                  </a:cubicBezTo>
                  <a:cubicBezTo>
                    <a:pt x="3168" y="14681"/>
                    <a:pt x="2489" y="11395"/>
                    <a:pt x="1656" y="7335"/>
                  </a:cubicBezTo>
                  <a:cubicBezTo>
                    <a:pt x="822" y="3275"/>
                    <a:pt x="96" y="0"/>
                    <a:pt x="4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2"/>
            <p:cNvSpPr/>
            <p:nvPr/>
          </p:nvSpPr>
          <p:spPr>
            <a:xfrm>
              <a:off x="1926425" y="2349825"/>
              <a:ext cx="209575" cy="129800"/>
            </a:xfrm>
            <a:custGeom>
              <a:avLst/>
              <a:gdLst/>
              <a:ahLst/>
              <a:cxnLst/>
              <a:rect l="l" t="t" r="r" b="b"/>
              <a:pathLst>
                <a:path w="8383" h="5192" extrusionOk="0">
                  <a:moveTo>
                    <a:pt x="8358" y="0"/>
                  </a:moveTo>
                  <a:cubicBezTo>
                    <a:pt x="8287" y="524"/>
                    <a:pt x="8156" y="1048"/>
                    <a:pt x="7954" y="1536"/>
                  </a:cubicBezTo>
                  <a:cubicBezTo>
                    <a:pt x="7418" y="2715"/>
                    <a:pt x="6501" y="3668"/>
                    <a:pt x="5346" y="4251"/>
                  </a:cubicBezTo>
                  <a:cubicBezTo>
                    <a:pt x="4247" y="4778"/>
                    <a:pt x="3052" y="5052"/>
                    <a:pt x="1832" y="5052"/>
                  </a:cubicBezTo>
                  <a:cubicBezTo>
                    <a:pt x="1758" y="5052"/>
                    <a:pt x="1683" y="5051"/>
                    <a:pt x="1608" y="5049"/>
                  </a:cubicBezTo>
                  <a:cubicBezTo>
                    <a:pt x="759" y="5038"/>
                    <a:pt x="183" y="4958"/>
                    <a:pt x="37" y="4958"/>
                  </a:cubicBezTo>
                  <a:cubicBezTo>
                    <a:pt x="13" y="4958"/>
                    <a:pt x="0" y="4960"/>
                    <a:pt x="0" y="4965"/>
                  </a:cubicBezTo>
                  <a:cubicBezTo>
                    <a:pt x="143" y="5013"/>
                    <a:pt x="286" y="5049"/>
                    <a:pt x="429" y="5061"/>
                  </a:cubicBezTo>
                  <a:cubicBezTo>
                    <a:pt x="810" y="5132"/>
                    <a:pt x="1215" y="5168"/>
                    <a:pt x="1608" y="5180"/>
                  </a:cubicBezTo>
                  <a:cubicBezTo>
                    <a:pt x="1748" y="5187"/>
                    <a:pt x="1889" y="5191"/>
                    <a:pt x="2030" y="5191"/>
                  </a:cubicBezTo>
                  <a:cubicBezTo>
                    <a:pt x="3200" y="5191"/>
                    <a:pt x="4367" y="4928"/>
                    <a:pt x="5430" y="4418"/>
                  </a:cubicBezTo>
                  <a:cubicBezTo>
                    <a:pt x="6608" y="3822"/>
                    <a:pt x="7549" y="2810"/>
                    <a:pt x="8073" y="1596"/>
                  </a:cubicBezTo>
                  <a:cubicBezTo>
                    <a:pt x="8227" y="1227"/>
                    <a:pt x="8323" y="834"/>
                    <a:pt x="8358" y="441"/>
                  </a:cubicBezTo>
                  <a:cubicBezTo>
                    <a:pt x="8382" y="298"/>
                    <a:pt x="8382" y="143"/>
                    <a:pt x="835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2"/>
            <p:cNvSpPr/>
            <p:nvPr/>
          </p:nvSpPr>
          <p:spPr>
            <a:xfrm>
              <a:off x="1791275" y="2137600"/>
              <a:ext cx="502175" cy="4475"/>
            </a:xfrm>
            <a:custGeom>
              <a:avLst/>
              <a:gdLst/>
              <a:ahLst/>
              <a:cxnLst/>
              <a:rect l="l" t="t" r="r" b="b"/>
              <a:pathLst>
                <a:path w="20087" h="179" extrusionOk="0">
                  <a:moveTo>
                    <a:pt x="10038" y="0"/>
                  </a:moveTo>
                  <a:cubicBezTo>
                    <a:pt x="4501" y="0"/>
                    <a:pt x="1" y="36"/>
                    <a:pt x="1" y="84"/>
                  </a:cubicBezTo>
                  <a:cubicBezTo>
                    <a:pt x="1" y="131"/>
                    <a:pt x="4501" y="179"/>
                    <a:pt x="10050" y="179"/>
                  </a:cubicBezTo>
                  <a:cubicBezTo>
                    <a:pt x="15586" y="179"/>
                    <a:pt x="20087" y="131"/>
                    <a:pt x="20087" y="84"/>
                  </a:cubicBezTo>
                  <a:cubicBezTo>
                    <a:pt x="20087" y="36"/>
                    <a:pt x="15586" y="0"/>
                    <a:pt x="10038"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2"/>
            <p:cNvSpPr/>
            <p:nvPr/>
          </p:nvSpPr>
          <p:spPr>
            <a:xfrm>
              <a:off x="1762400" y="2200700"/>
              <a:ext cx="568250" cy="4200"/>
            </a:xfrm>
            <a:custGeom>
              <a:avLst/>
              <a:gdLst/>
              <a:ahLst/>
              <a:cxnLst/>
              <a:rect l="l" t="t" r="r" b="b"/>
              <a:pathLst>
                <a:path w="22730" h="168" extrusionOk="0">
                  <a:moveTo>
                    <a:pt x="11359" y="0"/>
                  </a:moveTo>
                  <a:cubicBezTo>
                    <a:pt x="5085" y="0"/>
                    <a:pt x="1" y="36"/>
                    <a:pt x="1" y="84"/>
                  </a:cubicBezTo>
                  <a:cubicBezTo>
                    <a:pt x="1" y="131"/>
                    <a:pt x="5097" y="167"/>
                    <a:pt x="11359" y="167"/>
                  </a:cubicBezTo>
                  <a:cubicBezTo>
                    <a:pt x="17634" y="167"/>
                    <a:pt x="22730" y="131"/>
                    <a:pt x="22730" y="84"/>
                  </a:cubicBezTo>
                  <a:cubicBezTo>
                    <a:pt x="22730" y="36"/>
                    <a:pt x="17634" y="0"/>
                    <a:pt x="11359"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2"/>
            <p:cNvSpPr/>
            <p:nvPr/>
          </p:nvSpPr>
          <p:spPr>
            <a:xfrm>
              <a:off x="1731750" y="2258750"/>
              <a:ext cx="623925" cy="4175"/>
            </a:xfrm>
            <a:custGeom>
              <a:avLst/>
              <a:gdLst/>
              <a:ahLst/>
              <a:cxnLst/>
              <a:rect l="l" t="t" r="r" b="b"/>
              <a:pathLst>
                <a:path w="24957" h="167" extrusionOk="0">
                  <a:moveTo>
                    <a:pt x="12478" y="0"/>
                  </a:moveTo>
                  <a:cubicBezTo>
                    <a:pt x="5585" y="0"/>
                    <a:pt x="1" y="36"/>
                    <a:pt x="1" y="83"/>
                  </a:cubicBezTo>
                  <a:cubicBezTo>
                    <a:pt x="1" y="131"/>
                    <a:pt x="5585" y="167"/>
                    <a:pt x="12478" y="167"/>
                  </a:cubicBezTo>
                  <a:cubicBezTo>
                    <a:pt x="19360" y="167"/>
                    <a:pt x="24956" y="131"/>
                    <a:pt x="24956" y="83"/>
                  </a:cubicBezTo>
                  <a:cubicBezTo>
                    <a:pt x="24956" y="36"/>
                    <a:pt x="19360" y="0"/>
                    <a:pt x="12478"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2"/>
            <p:cNvSpPr/>
            <p:nvPr/>
          </p:nvSpPr>
          <p:spPr>
            <a:xfrm>
              <a:off x="1716575" y="2292375"/>
              <a:ext cx="147950" cy="39325"/>
            </a:xfrm>
            <a:custGeom>
              <a:avLst/>
              <a:gdLst/>
              <a:ahLst/>
              <a:cxnLst/>
              <a:rect l="l" t="t" r="r" b="b"/>
              <a:pathLst>
                <a:path w="5918" h="1573" extrusionOk="0">
                  <a:moveTo>
                    <a:pt x="0" y="1"/>
                  </a:moveTo>
                  <a:cubicBezTo>
                    <a:pt x="286" y="96"/>
                    <a:pt x="572" y="167"/>
                    <a:pt x="870" y="227"/>
                  </a:cubicBezTo>
                  <a:cubicBezTo>
                    <a:pt x="1405" y="346"/>
                    <a:pt x="2155" y="524"/>
                    <a:pt x="2977" y="739"/>
                  </a:cubicBezTo>
                  <a:cubicBezTo>
                    <a:pt x="3787" y="953"/>
                    <a:pt x="4513" y="1167"/>
                    <a:pt x="5049" y="1334"/>
                  </a:cubicBezTo>
                  <a:cubicBezTo>
                    <a:pt x="5334" y="1429"/>
                    <a:pt x="5620" y="1513"/>
                    <a:pt x="5918" y="1572"/>
                  </a:cubicBezTo>
                  <a:cubicBezTo>
                    <a:pt x="5656" y="1417"/>
                    <a:pt x="5370" y="1310"/>
                    <a:pt x="5084" y="1215"/>
                  </a:cubicBezTo>
                  <a:cubicBezTo>
                    <a:pt x="4560" y="1024"/>
                    <a:pt x="3846" y="786"/>
                    <a:pt x="3013" y="572"/>
                  </a:cubicBezTo>
                  <a:cubicBezTo>
                    <a:pt x="2179" y="358"/>
                    <a:pt x="1441" y="203"/>
                    <a:pt x="893" y="108"/>
                  </a:cubicBezTo>
                  <a:cubicBezTo>
                    <a:pt x="596" y="36"/>
                    <a:pt x="298" y="1"/>
                    <a:pt x="0"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2"/>
            <p:cNvSpPr/>
            <p:nvPr/>
          </p:nvSpPr>
          <p:spPr>
            <a:xfrm>
              <a:off x="1875225" y="2316100"/>
              <a:ext cx="327450" cy="5675"/>
            </a:xfrm>
            <a:custGeom>
              <a:avLst/>
              <a:gdLst/>
              <a:ahLst/>
              <a:cxnLst/>
              <a:rect l="l" t="t" r="r" b="b"/>
              <a:pathLst>
                <a:path w="13098" h="227" extrusionOk="0">
                  <a:moveTo>
                    <a:pt x="5605" y="1"/>
                  </a:moveTo>
                  <a:cubicBezTo>
                    <a:pt x="4175" y="1"/>
                    <a:pt x="2897" y="22"/>
                    <a:pt x="1917" y="52"/>
                  </a:cubicBezTo>
                  <a:cubicBezTo>
                    <a:pt x="1334" y="75"/>
                    <a:pt x="846" y="87"/>
                    <a:pt x="524" y="111"/>
                  </a:cubicBezTo>
                  <a:cubicBezTo>
                    <a:pt x="346" y="111"/>
                    <a:pt x="179" y="123"/>
                    <a:pt x="0" y="147"/>
                  </a:cubicBezTo>
                  <a:cubicBezTo>
                    <a:pt x="131" y="164"/>
                    <a:pt x="255" y="175"/>
                    <a:pt x="383" y="175"/>
                  </a:cubicBezTo>
                  <a:cubicBezTo>
                    <a:pt x="429" y="175"/>
                    <a:pt x="476" y="174"/>
                    <a:pt x="524" y="171"/>
                  </a:cubicBezTo>
                  <a:lnTo>
                    <a:pt x="6549" y="171"/>
                  </a:lnTo>
                  <a:lnTo>
                    <a:pt x="11180" y="218"/>
                  </a:lnTo>
                  <a:lnTo>
                    <a:pt x="12585" y="218"/>
                  </a:lnTo>
                  <a:cubicBezTo>
                    <a:pt x="12654" y="223"/>
                    <a:pt x="12723" y="226"/>
                    <a:pt x="12793" y="226"/>
                  </a:cubicBezTo>
                  <a:cubicBezTo>
                    <a:pt x="12892" y="226"/>
                    <a:pt x="12993" y="220"/>
                    <a:pt x="13097" y="206"/>
                  </a:cubicBezTo>
                  <a:cubicBezTo>
                    <a:pt x="12919" y="183"/>
                    <a:pt x="12752" y="171"/>
                    <a:pt x="12585" y="171"/>
                  </a:cubicBezTo>
                  <a:cubicBezTo>
                    <a:pt x="12252" y="147"/>
                    <a:pt x="11776" y="123"/>
                    <a:pt x="11180" y="99"/>
                  </a:cubicBezTo>
                  <a:cubicBezTo>
                    <a:pt x="9990" y="52"/>
                    <a:pt x="8359" y="16"/>
                    <a:pt x="6549" y="4"/>
                  </a:cubicBezTo>
                  <a:cubicBezTo>
                    <a:pt x="6228" y="2"/>
                    <a:pt x="5913" y="1"/>
                    <a:pt x="5605"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2"/>
            <p:cNvSpPr/>
            <p:nvPr/>
          </p:nvSpPr>
          <p:spPr>
            <a:xfrm>
              <a:off x="2210975" y="2291850"/>
              <a:ext cx="169300" cy="25250"/>
            </a:xfrm>
            <a:custGeom>
              <a:avLst/>
              <a:gdLst/>
              <a:ahLst/>
              <a:cxnLst/>
              <a:rect l="l" t="t" r="r" b="b"/>
              <a:pathLst>
                <a:path w="6772" h="1010" extrusionOk="0">
                  <a:moveTo>
                    <a:pt x="6607" y="1"/>
                  </a:moveTo>
                  <a:cubicBezTo>
                    <a:pt x="6573" y="1"/>
                    <a:pt x="6537" y="4"/>
                    <a:pt x="6501" y="10"/>
                  </a:cubicBezTo>
                  <a:cubicBezTo>
                    <a:pt x="6335" y="22"/>
                    <a:pt x="6085" y="45"/>
                    <a:pt x="5775" y="81"/>
                  </a:cubicBezTo>
                  <a:cubicBezTo>
                    <a:pt x="5156" y="141"/>
                    <a:pt x="4311" y="260"/>
                    <a:pt x="3382" y="403"/>
                  </a:cubicBezTo>
                  <a:cubicBezTo>
                    <a:pt x="2441" y="545"/>
                    <a:pt x="1596" y="688"/>
                    <a:pt x="989" y="795"/>
                  </a:cubicBezTo>
                  <a:cubicBezTo>
                    <a:pt x="655" y="831"/>
                    <a:pt x="322" y="903"/>
                    <a:pt x="1" y="1010"/>
                  </a:cubicBezTo>
                  <a:cubicBezTo>
                    <a:pt x="346" y="998"/>
                    <a:pt x="679" y="962"/>
                    <a:pt x="1001" y="903"/>
                  </a:cubicBezTo>
                  <a:cubicBezTo>
                    <a:pt x="1620" y="831"/>
                    <a:pt x="2465" y="700"/>
                    <a:pt x="3406" y="569"/>
                  </a:cubicBezTo>
                  <a:cubicBezTo>
                    <a:pt x="4335" y="426"/>
                    <a:pt x="5180" y="283"/>
                    <a:pt x="5787" y="176"/>
                  </a:cubicBezTo>
                  <a:lnTo>
                    <a:pt x="6513" y="57"/>
                  </a:lnTo>
                  <a:lnTo>
                    <a:pt x="6704" y="22"/>
                  </a:lnTo>
                  <a:lnTo>
                    <a:pt x="6740" y="22"/>
                  </a:lnTo>
                  <a:cubicBezTo>
                    <a:pt x="6740" y="22"/>
                    <a:pt x="6761" y="27"/>
                    <a:pt x="6768" y="27"/>
                  </a:cubicBezTo>
                  <a:cubicBezTo>
                    <a:pt x="6771" y="27"/>
                    <a:pt x="6771" y="26"/>
                    <a:pt x="6763" y="22"/>
                  </a:cubicBezTo>
                  <a:cubicBezTo>
                    <a:pt x="6740" y="10"/>
                    <a:pt x="6728" y="10"/>
                    <a:pt x="6704" y="10"/>
                  </a:cubicBezTo>
                  <a:cubicBezTo>
                    <a:pt x="6674" y="4"/>
                    <a:pt x="6641" y="1"/>
                    <a:pt x="6607"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2"/>
            <p:cNvSpPr/>
            <p:nvPr/>
          </p:nvSpPr>
          <p:spPr>
            <a:xfrm>
              <a:off x="1889500" y="2375125"/>
              <a:ext cx="238750" cy="4200"/>
            </a:xfrm>
            <a:custGeom>
              <a:avLst/>
              <a:gdLst/>
              <a:ahLst/>
              <a:cxnLst/>
              <a:rect l="l" t="t" r="r" b="b"/>
              <a:pathLst>
                <a:path w="9550" h="168" extrusionOk="0">
                  <a:moveTo>
                    <a:pt x="4775" y="0"/>
                  </a:moveTo>
                  <a:cubicBezTo>
                    <a:pt x="2144" y="0"/>
                    <a:pt x="1" y="48"/>
                    <a:pt x="1" y="84"/>
                  </a:cubicBezTo>
                  <a:cubicBezTo>
                    <a:pt x="1" y="131"/>
                    <a:pt x="2144" y="167"/>
                    <a:pt x="4775" y="167"/>
                  </a:cubicBezTo>
                  <a:cubicBezTo>
                    <a:pt x="7418" y="167"/>
                    <a:pt x="9550" y="131"/>
                    <a:pt x="9550" y="84"/>
                  </a:cubicBezTo>
                  <a:cubicBezTo>
                    <a:pt x="9550" y="36"/>
                    <a:pt x="7418" y="0"/>
                    <a:pt x="4775"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2"/>
            <p:cNvSpPr/>
            <p:nvPr/>
          </p:nvSpPr>
          <p:spPr>
            <a:xfrm>
              <a:off x="2124075" y="2394250"/>
              <a:ext cx="81575" cy="4625"/>
            </a:xfrm>
            <a:custGeom>
              <a:avLst/>
              <a:gdLst/>
              <a:ahLst/>
              <a:cxnLst/>
              <a:rect l="l" t="t" r="r" b="b"/>
              <a:pathLst>
                <a:path w="3263" h="185" extrusionOk="0">
                  <a:moveTo>
                    <a:pt x="1233" y="1"/>
                  </a:moveTo>
                  <a:cubicBezTo>
                    <a:pt x="818" y="1"/>
                    <a:pt x="406" y="30"/>
                    <a:pt x="0" y="93"/>
                  </a:cubicBezTo>
                  <a:cubicBezTo>
                    <a:pt x="406" y="156"/>
                    <a:pt x="818" y="185"/>
                    <a:pt x="1233" y="185"/>
                  </a:cubicBezTo>
                  <a:cubicBezTo>
                    <a:pt x="1365" y="185"/>
                    <a:pt x="1498" y="182"/>
                    <a:pt x="1631" y="176"/>
                  </a:cubicBezTo>
                  <a:cubicBezTo>
                    <a:pt x="1761" y="182"/>
                    <a:pt x="1892" y="185"/>
                    <a:pt x="2023" y="185"/>
                  </a:cubicBezTo>
                  <a:cubicBezTo>
                    <a:pt x="2433" y="185"/>
                    <a:pt x="2848" y="156"/>
                    <a:pt x="3262" y="93"/>
                  </a:cubicBezTo>
                  <a:cubicBezTo>
                    <a:pt x="2848" y="30"/>
                    <a:pt x="2433" y="1"/>
                    <a:pt x="2023" y="1"/>
                  </a:cubicBezTo>
                  <a:cubicBezTo>
                    <a:pt x="1892" y="1"/>
                    <a:pt x="1761" y="4"/>
                    <a:pt x="1631" y="9"/>
                  </a:cubicBezTo>
                  <a:cubicBezTo>
                    <a:pt x="1498" y="4"/>
                    <a:pt x="1365" y="1"/>
                    <a:pt x="1233"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2"/>
            <p:cNvSpPr/>
            <p:nvPr/>
          </p:nvSpPr>
          <p:spPr>
            <a:xfrm>
              <a:off x="1904700" y="2442625"/>
              <a:ext cx="171475" cy="7075"/>
            </a:xfrm>
            <a:custGeom>
              <a:avLst/>
              <a:gdLst/>
              <a:ahLst/>
              <a:cxnLst/>
              <a:rect l="l" t="t" r="r" b="b"/>
              <a:pathLst>
                <a:path w="6859" h="283" extrusionOk="0">
                  <a:moveTo>
                    <a:pt x="500" y="0"/>
                  </a:moveTo>
                  <a:cubicBezTo>
                    <a:pt x="333" y="0"/>
                    <a:pt x="167" y="9"/>
                    <a:pt x="0" y="27"/>
                  </a:cubicBezTo>
                  <a:cubicBezTo>
                    <a:pt x="333" y="98"/>
                    <a:pt x="667" y="134"/>
                    <a:pt x="1000" y="146"/>
                  </a:cubicBezTo>
                  <a:cubicBezTo>
                    <a:pt x="1619" y="194"/>
                    <a:pt x="2477" y="241"/>
                    <a:pt x="3429" y="265"/>
                  </a:cubicBezTo>
                  <a:cubicBezTo>
                    <a:pt x="3899" y="277"/>
                    <a:pt x="4349" y="283"/>
                    <a:pt x="4760" y="283"/>
                  </a:cubicBezTo>
                  <a:cubicBezTo>
                    <a:pt x="5170" y="283"/>
                    <a:pt x="5542" y="277"/>
                    <a:pt x="5858" y="265"/>
                  </a:cubicBezTo>
                  <a:cubicBezTo>
                    <a:pt x="6191" y="265"/>
                    <a:pt x="6525" y="241"/>
                    <a:pt x="6858" y="194"/>
                  </a:cubicBezTo>
                  <a:cubicBezTo>
                    <a:pt x="6582" y="154"/>
                    <a:pt x="6306" y="131"/>
                    <a:pt x="6030" y="131"/>
                  </a:cubicBezTo>
                  <a:cubicBezTo>
                    <a:pt x="5972" y="131"/>
                    <a:pt x="5915" y="132"/>
                    <a:pt x="5858" y="134"/>
                  </a:cubicBezTo>
                  <a:lnTo>
                    <a:pt x="3429" y="98"/>
                  </a:lnTo>
                  <a:lnTo>
                    <a:pt x="1000" y="27"/>
                  </a:lnTo>
                  <a:cubicBezTo>
                    <a:pt x="834" y="9"/>
                    <a:pt x="667" y="0"/>
                    <a:pt x="500"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2"/>
            <p:cNvSpPr/>
            <p:nvPr/>
          </p:nvSpPr>
          <p:spPr>
            <a:xfrm>
              <a:off x="2048150" y="2462125"/>
              <a:ext cx="163750" cy="4625"/>
            </a:xfrm>
            <a:custGeom>
              <a:avLst/>
              <a:gdLst/>
              <a:ahLst/>
              <a:cxnLst/>
              <a:rect l="l" t="t" r="r" b="b"/>
              <a:pathLst>
                <a:path w="6550" h="185" extrusionOk="0">
                  <a:moveTo>
                    <a:pt x="2485" y="0"/>
                  </a:moveTo>
                  <a:cubicBezTo>
                    <a:pt x="1660" y="0"/>
                    <a:pt x="831" y="29"/>
                    <a:pt x="1" y="92"/>
                  </a:cubicBezTo>
                  <a:cubicBezTo>
                    <a:pt x="831" y="155"/>
                    <a:pt x="1660" y="184"/>
                    <a:pt x="2485" y="184"/>
                  </a:cubicBezTo>
                  <a:cubicBezTo>
                    <a:pt x="2749" y="184"/>
                    <a:pt x="3012" y="181"/>
                    <a:pt x="3275" y="176"/>
                  </a:cubicBezTo>
                  <a:cubicBezTo>
                    <a:pt x="3541" y="181"/>
                    <a:pt x="3807" y="184"/>
                    <a:pt x="4072" y="184"/>
                  </a:cubicBezTo>
                  <a:cubicBezTo>
                    <a:pt x="4901" y="184"/>
                    <a:pt x="5729" y="155"/>
                    <a:pt x="6549" y="92"/>
                  </a:cubicBezTo>
                  <a:cubicBezTo>
                    <a:pt x="5729" y="29"/>
                    <a:pt x="4901" y="0"/>
                    <a:pt x="4072" y="0"/>
                  </a:cubicBezTo>
                  <a:cubicBezTo>
                    <a:pt x="3807" y="0"/>
                    <a:pt x="3541" y="3"/>
                    <a:pt x="3275" y="9"/>
                  </a:cubicBezTo>
                  <a:cubicBezTo>
                    <a:pt x="3012" y="3"/>
                    <a:pt x="2749" y="0"/>
                    <a:pt x="2485"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2"/>
            <p:cNvSpPr/>
            <p:nvPr/>
          </p:nvSpPr>
          <p:spPr>
            <a:xfrm>
              <a:off x="1889500" y="2512125"/>
              <a:ext cx="334600" cy="12275"/>
            </a:xfrm>
            <a:custGeom>
              <a:avLst/>
              <a:gdLst/>
              <a:ahLst/>
              <a:cxnLst/>
              <a:rect l="l" t="t" r="r" b="b"/>
              <a:pathLst>
                <a:path w="13384" h="491" extrusionOk="0">
                  <a:moveTo>
                    <a:pt x="269" y="0"/>
                  </a:moveTo>
                  <a:cubicBezTo>
                    <a:pt x="179" y="0"/>
                    <a:pt x="90" y="3"/>
                    <a:pt x="1" y="9"/>
                  </a:cubicBezTo>
                  <a:cubicBezTo>
                    <a:pt x="179" y="45"/>
                    <a:pt x="358" y="69"/>
                    <a:pt x="525" y="69"/>
                  </a:cubicBezTo>
                  <a:cubicBezTo>
                    <a:pt x="870" y="104"/>
                    <a:pt x="1358" y="140"/>
                    <a:pt x="1965" y="176"/>
                  </a:cubicBezTo>
                  <a:cubicBezTo>
                    <a:pt x="3156" y="247"/>
                    <a:pt x="4847" y="331"/>
                    <a:pt x="6692" y="390"/>
                  </a:cubicBezTo>
                  <a:cubicBezTo>
                    <a:pt x="8538" y="438"/>
                    <a:pt x="10216" y="485"/>
                    <a:pt x="11431" y="485"/>
                  </a:cubicBezTo>
                  <a:lnTo>
                    <a:pt x="12860" y="485"/>
                  </a:lnTo>
                  <a:cubicBezTo>
                    <a:pt x="12907" y="489"/>
                    <a:pt x="12955" y="490"/>
                    <a:pt x="13003" y="490"/>
                  </a:cubicBezTo>
                  <a:cubicBezTo>
                    <a:pt x="13133" y="490"/>
                    <a:pt x="13261" y="479"/>
                    <a:pt x="13384" y="462"/>
                  </a:cubicBezTo>
                  <a:cubicBezTo>
                    <a:pt x="13217" y="438"/>
                    <a:pt x="13038" y="426"/>
                    <a:pt x="12860" y="426"/>
                  </a:cubicBezTo>
                  <a:lnTo>
                    <a:pt x="11431" y="366"/>
                  </a:lnTo>
                  <a:lnTo>
                    <a:pt x="6704" y="212"/>
                  </a:lnTo>
                  <a:lnTo>
                    <a:pt x="1965" y="57"/>
                  </a:lnTo>
                  <a:lnTo>
                    <a:pt x="537" y="9"/>
                  </a:lnTo>
                  <a:cubicBezTo>
                    <a:pt x="447" y="3"/>
                    <a:pt x="358" y="0"/>
                    <a:pt x="269"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2"/>
            <p:cNvSpPr/>
            <p:nvPr/>
          </p:nvSpPr>
          <p:spPr>
            <a:xfrm>
              <a:off x="1871650" y="2570175"/>
              <a:ext cx="363750" cy="21000"/>
            </a:xfrm>
            <a:custGeom>
              <a:avLst/>
              <a:gdLst/>
              <a:ahLst/>
              <a:cxnLst/>
              <a:rect l="l" t="t" r="r" b="b"/>
              <a:pathLst>
                <a:path w="14550" h="840" extrusionOk="0">
                  <a:moveTo>
                    <a:pt x="286" y="0"/>
                  </a:moveTo>
                  <a:cubicBezTo>
                    <a:pt x="191" y="0"/>
                    <a:pt x="96" y="3"/>
                    <a:pt x="1" y="9"/>
                  </a:cubicBezTo>
                  <a:cubicBezTo>
                    <a:pt x="191" y="45"/>
                    <a:pt x="382" y="68"/>
                    <a:pt x="572" y="80"/>
                  </a:cubicBezTo>
                  <a:lnTo>
                    <a:pt x="2132" y="188"/>
                  </a:lnTo>
                  <a:cubicBezTo>
                    <a:pt x="3453" y="295"/>
                    <a:pt x="5263" y="402"/>
                    <a:pt x="7275" y="509"/>
                  </a:cubicBezTo>
                  <a:cubicBezTo>
                    <a:pt x="9287" y="628"/>
                    <a:pt x="11097" y="711"/>
                    <a:pt x="12419" y="771"/>
                  </a:cubicBezTo>
                  <a:lnTo>
                    <a:pt x="13978" y="830"/>
                  </a:lnTo>
                  <a:cubicBezTo>
                    <a:pt x="14074" y="836"/>
                    <a:pt x="14169" y="839"/>
                    <a:pt x="14264" y="839"/>
                  </a:cubicBezTo>
                  <a:cubicBezTo>
                    <a:pt x="14359" y="839"/>
                    <a:pt x="14455" y="836"/>
                    <a:pt x="14550" y="830"/>
                  </a:cubicBezTo>
                  <a:cubicBezTo>
                    <a:pt x="14359" y="795"/>
                    <a:pt x="14169" y="771"/>
                    <a:pt x="13967" y="771"/>
                  </a:cubicBezTo>
                  <a:lnTo>
                    <a:pt x="12419" y="664"/>
                  </a:lnTo>
                  <a:cubicBezTo>
                    <a:pt x="11097" y="557"/>
                    <a:pt x="9275" y="449"/>
                    <a:pt x="7275" y="342"/>
                  </a:cubicBezTo>
                  <a:cubicBezTo>
                    <a:pt x="5263" y="223"/>
                    <a:pt x="3441" y="128"/>
                    <a:pt x="2132" y="80"/>
                  </a:cubicBezTo>
                  <a:lnTo>
                    <a:pt x="572" y="9"/>
                  </a:lnTo>
                  <a:cubicBezTo>
                    <a:pt x="477" y="3"/>
                    <a:pt x="382" y="0"/>
                    <a:pt x="286" y="0"/>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2"/>
            <p:cNvSpPr/>
            <p:nvPr/>
          </p:nvSpPr>
          <p:spPr>
            <a:xfrm>
              <a:off x="1914225" y="2348200"/>
              <a:ext cx="219375" cy="128850"/>
            </a:xfrm>
            <a:custGeom>
              <a:avLst/>
              <a:gdLst/>
              <a:ahLst/>
              <a:cxnLst/>
              <a:rect l="l" t="t" r="r" b="b"/>
              <a:pathLst>
                <a:path w="8775" h="5154" extrusionOk="0">
                  <a:moveTo>
                    <a:pt x="7615" y="0"/>
                  </a:moveTo>
                  <a:cubicBezTo>
                    <a:pt x="7581" y="0"/>
                    <a:pt x="7547" y="2"/>
                    <a:pt x="7513" y="6"/>
                  </a:cubicBezTo>
                  <a:cubicBezTo>
                    <a:pt x="6787" y="101"/>
                    <a:pt x="6441" y="911"/>
                    <a:pt x="6084" y="1554"/>
                  </a:cubicBezTo>
                  <a:cubicBezTo>
                    <a:pt x="5081" y="3335"/>
                    <a:pt x="3207" y="4403"/>
                    <a:pt x="1211" y="4403"/>
                  </a:cubicBezTo>
                  <a:cubicBezTo>
                    <a:pt x="885" y="4403"/>
                    <a:pt x="555" y="4374"/>
                    <a:pt x="226" y="4316"/>
                  </a:cubicBezTo>
                  <a:cubicBezTo>
                    <a:pt x="226" y="4316"/>
                    <a:pt x="0" y="4423"/>
                    <a:pt x="203" y="4578"/>
                  </a:cubicBezTo>
                  <a:cubicBezTo>
                    <a:pt x="777" y="5013"/>
                    <a:pt x="1493" y="5154"/>
                    <a:pt x="2243" y="5154"/>
                  </a:cubicBezTo>
                  <a:cubicBezTo>
                    <a:pt x="2969" y="5154"/>
                    <a:pt x="3726" y="5022"/>
                    <a:pt x="4417" y="4899"/>
                  </a:cubicBezTo>
                  <a:cubicBezTo>
                    <a:pt x="5834" y="4697"/>
                    <a:pt x="7132" y="3983"/>
                    <a:pt x="8084" y="2911"/>
                  </a:cubicBezTo>
                  <a:cubicBezTo>
                    <a:pt x="8525" y="2447"/>
                    <a:pt x="8775" y="1828"/>
                    <a:pt x="8763" y="1185"/>
                  </a:cubicBezTo>
                  <a:cubicBezTo>
                    <a:pt x="8707" y="576"/>
                    <a:pt x="8203" y="0"/>
                    <a:pt x="7615" y="0"/>
                  </a:cubicBez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2"/>
            <p:cNvSpPr/>
            <p:nvPr/>
          </p:nvSpPr>
          <p:spPr>
            <a:xfrm>
              <a:off x="2135375" y="2154550"/>
              <a:ext cx="75625" cy="297100"/>
            </a:xfrm>
            <a:custGeom>
              <a:avLst/>
              <a:gdLst/>
              <a:ahLst/>
              <a:cxnLst/>
              <a:rect l="l" t="t" r="r" b="b"/>
              <a:pathLst>
                <a:path w="3025" h="11884" extrusionOk="0">
                  <a:moveTo>
                    <a:pt x="0" y="1"/>
                  </a:moveTo>
                  <a:cubicBezTo>
                    <a:pt x="358" y="2858"/>
                    <a:pt x="822" y="5192"/>
                    <a:pt x="1417" y="8014"/>
                  </a:cubicBezTo>
                  <a:cubicBezTo>
                    <a:pt x="1703" y="9395"/>
                    <a:pt x="2060" y="10848"/>
                    <a:pt x="3025" y="11883"/>
                  </a:cubicBezTo>
                  <a:lnTo>
                    <a:pt x="2477" y="5549"/>
                  </a:lnTo>
                  <a:lnTo>
                    <a:pt x="0" y="1"/>
                  </a:lnTo>
                  <a:close/>
                </a:path>
              </a:pathLst>
            </a:custGeom>
            <a:solidFill>
              <a:srgbClr val="00000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2"/>
            <p:cNvSpPr/>
            <p:nvPr/>
          </p:nvSpPr>
          <p:spPr>
            <a:xfrm>
              <a:off x="1884150" y="1965850"/>
              <a:ext cx="112550" cy="212550"/>
            </a:xfrm>
            <a:custGeom>
              <a:avLst/>
              <a:gdLst/>
              <a:ahLst/>
              <a:cxnLst/>
              <a:rect l="l" t="t" r="r" b="b"/>
              <a:pathLst>
                <a:path w="4502" h="8502" extrusionOk="0">
                  <a:moveTo>
                    <a:pt x="3668" y="0"/>
                  </a:moveTo>
                  <a:lnTo>
                    <a:pt x="1941" y="1584"/>
                  </a:lnTo>
                  <a:cubicBezTo>
                    <a:pt x="882" y="1989"/>
                    <a:pt x="358" y="3179"/>
                    <a:pt x="763" y="4239"/>
                  </a:cubicBezTo>
                  <a:cubicBezTo>
                    <a:pt x="822" y="4382"/>
                    <a:pt x="894" y="4525"/>
                    <a:pt x="977" y="4644"/>
                  </a:cubicBezTo>
                  <a:cubicBezTo>
                    <a:pt x="1132" y="4811"/>
                    <a:pt x="1215" y="5001"/>
                    <a:pt x="1239" y="5215"/>
                  </a:cubicBezTo>
                  <a:cubicBezTo>
                    <a:pt x="1215" y="5727"/>
                    <a:pt x="393" y="5739"/>
                    <a:pt x="132" y="6180"/>
                  </a:cubicBezTo>
                  <a:cubicBezTo>
                    <a:pt x="1" y="6501"/>
                    <a:pt x="84" y="6882"/>
                    <a:pt x="358" y="7108"/>
                  </a:cubicBezTo>
                  <a:cubicBezTo>
                    <a:pt x="620" y="7311"/>
                    <a:pt x="905" y="7501"/>
                    <a:pt x="1203" y="7668"/>
                  </a:cubicBezTo>
                  <a:cubicBezTo>
                    <a:pt x="1501" y="7847"/>
                    <a:pt x="1703" y="8156"/>
                    <a:pt x="1727" y="8501"/>
                  </a:cubicBezTo>
                  <a:cubicBezTo>
                    <a:pt x="2013" y="8501"/>
                    <a:pt x="2179" y="8144"/>
                    <a:pt x="2132" y="7859"/>
                  </a:cubicBezTo>
                  <a:cubicBezTo>
                    <a:pt x="2060" y="7573"/>
                    <a:pt x="1941" y="7311"/>
                    <a:pt x="1787" y="7073"/>
                  </a:cubicBezTo>
                  <a:cubicBezTo>
                    <a:pt x="1620" y="6823"/>
                    <a:pt x="1608" y="6513"/>
                    <a:pt x="1751" y="6251"/>
                  </a:cubicBezTo>
                  <a:cubicBezTo>
                    <a:pt x="1941" y="5989"/>
                    <a:pt x="2322" y="5977"/>
                    <a:pt x="2620" y="5858"/>
                  </a:cubicBezTo>
                  <a:cubicBezTo>
                    <a:pt x="3227" y="5596"/>
                    <a:pt x="3513" y="4894"/>
                    <a:pt x="3263" y="4287"/>
                  </a:cubicBezTo>
                  <a:cubicBezTo>
                    <a:pt x="3084" y="3870"/>
                    <a:pt x="2656" y="3453"/>
                    <a:pt x="2858" y="3048"/>
                  </a:cubicBezTo>
                  <a:cubicBezTo>
                    <a:pt x="2977" y="2834"/>
                    <a:pt x="3251" y="2727"/>
                    <a:pt x="3465" y="2620"/>
                  </a:cubicBezTo>
                  <a:cubicBezTo>
                    <a:pt x="4227" y="2203"/>
                    <a:pt x="4501" y="1239"/>
                    <a:pt x="4084" y="477"/>
                  </a:cubicBezTo>
                  <a:cubicBezTo>
                    <a:pt x="3977" y="298"/>
                    <a:pt x="3846" y="131"/>
                    <a:pt x="366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2"/>
            <p:cNvSpPr/>
            <p:nvPr/>
          </p:nvSpPr>
          <p:spPr>
            <a:xfrm>
              <a:off x="1741875" y="3227900"/>
              <a:ext cx="239625" cy="863825"/>
            </a:xfrm>
            <a:custGeom>
              <a:avLst/>
              <a:gdLst/>
              <a:ahLst/>
              <a:cxnLst/>
              <a:rect l="l" t="t" r="r" b="b"/>
              <a:pathLst>
                <a:path w="9585" h="34553" extrusionOk="0">
                  <a:moveTo>
                    <a:pt x="1798" y="1"/>
                  </a:moveTo>
                  <a:lnTo>
                    <a:pt x="0" y="33219"/>
                  </a:lnTo>
                  <a:lnTo>
                    <a:pt x="5477" y="34553"/>
                  </a:lnTo>
                  <a:lnTo>
                    <a:pt x="9585" y="703"/>
                  </a:lnTo>
                  <a:lnTo>
                    <a:pt x="1798" y="1"/>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2"/>
            <p:cNvSpPr/>
            <p:nvPr/>
          </p:nvSpPr>
          <p:spPr>
            <a:xfrm>
              <a:off x="1714500" y="4055400"/>
              <a:ext cx="164325" cy="102400"/>
            </a:xfrm>
            <a:custGeom>
              <a:avLst/>
              <a:gdLst/>
              <a:ahLst/>
              <a:cxnLst/>
              <a:rect l="l" t="t" r="r" b="b"/>
              <a:pathLst>
                <a:path w="6573" h="4096" extrusionOk="0">
                  <a:moveTo>
                    <a:pt x="929" y="0"/>
                  </a:moveTo>
                  <a:lnTo>
                    <a:pt x="0" y="4096"/>
                  </a:lnTo>
                  <a:lnTo>
                    <a:pt x="6310" y="4096"/>
                  </a:lnTo>
                  <a:lnTo>
                    <a:pt x="6572" y="1429"/>
                  </a:lnTo>
                  <a:lnTo>
                    <a:pt x="929" y="0"/>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2"/>
            <p:cNvSpPr/>
            <p:nvPr/>
          </p:nvSpPr>
          <p:spPr>
            <a:xfrm>
              <a:off x="1718650" y="4137725"/>
              <a:ext cx="156600" cy="6775"/>
            </a:xfrm>
            <a:custGeom>
              <a:avLst/>
              <a:gdLst/>
              <a:ahLst/>
              <a:cxnLst/>
              <a:rect l="l" t="t" r="r" b="b"/>
              <a:pathLst>
                <a:path w="6264" h="271" extrusionOk="0">
                  <a:moveTo>
                    <a:pt x="710" y="1"/>
                  </a:moveTo>
                  <a:cubicBezTo>
                    <a:pt x="474" y="1"/>
                    <a:pt x="237" y="16"/>
                    <a:pt x="1" y="53"/>
                  </a:cubicBezTo>
                  <a:cubicBezTo>
                    <a:pt x="310" y="112"/>
                    <a:pt x="620" y="136"/>
                    <a:pt x="917" y="136"/>
                  </a:cubicBezTo>
                  <a:lnTo>
                    <a:pt x="3132" y="219"/>
                  </a:lnTo>
                  <a:cubicBezTo>
                    <a:pt x="4001" y="267"/>
                    <a:pt x="4787" y="267"/>
                    <a:pt x="5347" y="267"/>
                  </a:cubicBezTo>
                  <a:cubicBezTo>
                    <a:pt x="5401" y="269"/>
                    <a:pt x="5456" y="270"/>
                    <a:pt x="5511" y="270"/>
                  </a:cubicBezTo>
                  <a:cubicBezTo>
                    <a:pt x="5765" y="270"/>
                    <a:pt x="6018" y="249"/>
                    <a:pt x="6263" y="219"/>
                  </a:cubicBezTo>
                  <a:cubicBezTo>
                    <a:pt x="6015" y="170"/>
                    <a:pt x="5759" y="145"/>
                    <a:pt x="5501" y="145"/>
                  </a:cubicBezTo>
                  <a:cubicBezTo>
                    <a:pt x="5450" y="145"/>
                    <a:pt x="5398" y="146"/>
                    <a:pt x="5347" y="148"/>
                  </a:cubicBezTo>
                  <a:lnTo>
                    <a:pt x="3144" y="53"/>
                  </a:lnTo>
                  <a:cubicBezTo>
                    <a:pt x="2275" y="5"/>
                    <a:pt x="1489" y="5"/>
                    <a:pt x="929" y="5"/>
                  </a:cubicBezTo>
                  <a:cubicBezTo>
                    <a:pt x="856" y="2"/>
                    <a:pt x="783" y="1"/>
                    <a:pt x="710"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2"/>
            <p:cNvSpPr/>
            <p:nvPr/>
          </p:nvSpPr>
          <p:spPr>
            <a:xfrm>
              <a:off x="1802600" y="4075325"/>
              <a:ext cx="7450" cy="66100"/>
            </a:xfrm>
            <a:custGeom>
              <a:avLst/>
              <a:gdLst/>
              <a:ahLst/>
              <a:cxnLst/>
              <a:rect l="l" t="t" r="r" b="b"/>
              <a:pathLst>
                <a:path w="298" h="2644" extrusionOk="0">
                  <a:moveTo>
                    <a:pt x="238" y="1"/>
                  </a:moveTo>
                  <a:cubicBezTo>
                    <a:pt x="119" y="429"/>
                    <a:pt x="60" y="870"/>
                    <a:pt x="60" y="1322"/>
                  </a:cubicBezTo>
                  <a:cubicBezTo>
                    <a:pt x="0" y="1763"/>
                    <a:pt x="0" y="2203"/>
                    <a:pt x="60" y="2644"/>
                  </a:cubicBezTo>
                  <a:cubicBezTo>
                    <a:pt x="179" y="2215"/>
                    <a:pt x="238" y="1775"/>
                    <a:pt x="238" y="1334"/>
                  </a:cubicBezTo>
                  <a:cubicBezTo>
                    <a:pt x="298" y="894"/>
                    <a:pt x="298" y="441"/>
                    <a:pt x="23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2"/>
            <p:cNvSpPr/>
            <p:nvPr/>
          </p:nvSpPr>
          <p:spPr>
            <a:xfrm>
              <a:off x="1714500" y="4139025"/>
              <a:ext cx="159250" cy="18775"/>
            </a:xfrm>
            <a:custGeom>
              <a:avLst/>
              <a:gdLst/>
              <a:ahLst/>
              <a:cxnLst/>
              <a:rect l="l" t="t" r="r" b="b"/>
              <a:pathLst>
                <a:path w="6370" h="751" extrusionOk="0">
                  <a:moveTo>
                    <a:pt x="119" y="1"/>
                  </a:moveTo>
                  <a:lnTo>
                    <a:pt x="0" y="691"/>
                  </a:lnTo>
                  <a:lnTo>
                    <a:pt x="0" y="751"/>
                  </a:lnTo>
                  <a:lnTo>
                    <a:pt x="6310" y="751"/>
                  </a:lnTo>
                  <a:lnTo>
                    <a:pt x="6370" y="167"/>
                  </a:lnTo>
                  <a:lnTo>
                    <a:pt x="1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2"/>
            <p:cNvSpPr/>
            <p:nvPr/>
          </p:nvSpPr>
          <p:spPr>
            <a:xfrm>
              <a:off x="2282425" y="3864300"/>
              <a:ext cx="154500" cy="250350"/>
            </a:xfrm>
            <a:custGeom>
              <a:avLst/>
              <a:gdLst/>
              <a:ahLst/>
              <a:cxnLst/>
              <a:rect l="l" t="t" r="r" b="b"/>
              <a:pathLst>
                <a:path w="6180" h="10014" extrusionOk="0">
                  <a:moveTo>
                    <a:pt x="0" y="0"/>
                  </a:moveTo>
                  <a:lnTo>
                    <a:pt x="1334" y="10013"/>
                  </a:lnTo>
                  <a:lnTo>
                    <a:pt x="6179" y="9680"/>
                  </a:lnTo>
                  <a:lnTo>
                    <a:pt x="5156" y="488"/>
                  </a:lnTo>
                  <a:lnTo>
                    <a:pt x="0" y="0"/>
                  </a:lnTo>
                  <a:close/>
                </a:path>
              </a:pathLst>
            </a:custGeom>
            <a:solidFill>
              <a:srgbClr val="AA6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2"/>
            <p:cNvSpPr/>
            <p:nvPr/>
          </p:nvSpPr>
          <p:spPr>
            <a:xfrm>
              <a:off x="2313675" y="4079200"/>
              <a:ext cx="262850" cy="78300"/>
            </a:xfrm>
            <a:custGeom>
              <a:avLst/>
              <a:gdLst/>
              <a:ahLst/>
              <a:cxnLst/>
              <a:rect l="l" t="t" r="r" b="b"/>
              <a:pathLst>
                <a:path w="10514" h="3132" extrusionOk="0">
                  <a:moveTo>
                    <a:pt x="4977" y="1"/>
                  </a:moveTo>
                  <a:cubicBezTo>
                    <a:pt x="4001" y="420"/>
                    <a:pt x="2947" y="638"/>
                    <a:pt x="1892" y="638"/>
                  </a:cubicBezTo>
                  <a:cubicBezTo>
                    <a:pt x="1390" y="638"/>
                    <a:pt x="888" y="588"/>
                    <a:pt x="393" y="489"/>
                  </a:cubicBezTo>
                  <a:lnTo>
                    <a:pt x="0" y="417"/>
                  </a:lnTo>
                  <a:lnTo>
                    <a:pt x="96" y="3132"/>
                  </a:lnTo>
                  <a:lnTo>
                    <a:pt x="10514" y="2834"/>
                  </a:lnTo>
                  <a:cubicBezTo>
                    <a:pt x="10442" y="1846"/>
                    <a:pt x="4977" y="1"/>
                    <a:pt x="4977" y="1"/>
                  </a:cubicBez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2"/>
            <p:cNvSpPr/>
            <p:nvPr/>
          </p:nvSpPr>
          <p:spPr>
            <a:xfrm>
              <a:off x="2336050" y="4101125"/>
              <a:ext cx="22000" cy="20025"/>
            </a:xfrm>
            <a:custGeom>
              <a:avLst/>
              <a:gdLst/>
              <a:ahLst/>
              <a:cxnLst/>
              <a:rect l="l" t="t" r="r" b="b"/>
              <a:pathLst>
                <a:path w="880" h="801" extrusionOk="0">
                  <a:moveTo>
                    <a:pt x="446" y="0"/>
                  </a:moveTo>
                  <a:cubicBezTo>
                    <a:pt x="396" y="0"/>
                    <a:pt x="345" y="9"/>
                    <a:pt x="296" y="28"/>
                  </a:cubicBezTo>
                  <a:lnTo>
                    <a:pt x="305" y="26"/>
                  </a:lnTo>
                  <a:lnTo>
                    <a:pt x="305" y="26"/>
                  </a:lnTo>
                  <a:cubicBezTo>
                    <a:pt x="118" y="95"/>
                    <a:pt x="0" y="300"/>
                    <a:pt x="46" y="505"/>
                  </a:cubicBezTo>
                  <a:cubicBezTo>
                    <a:pt x="97" y="679"/>
                    <a:pt x="263" y="800"/>
                    <a:pt x="445" y="800"/>
                  </a:cubicBezTo>
                  <a:cubicBezTo>
                    <a:pt x="474" y="800"/>
                    <a:pt x="504" y="797"/>
                    <a:pt x="534" y="790"/>
                  </a:cubicBezTo>
                  <a:cubicBezTo>
                    <a:pt x="748" y="719"/>
                    <a:pt x="879" y="493"/>
                    <a:pt x="832" y="267"/>
                  </a:cubicBezTo>
                  <a:cubicBezTo>
                    <a:pt x="768" y="102"/>
                    <a:pt x="612" y="0"/>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2"/>
            <p:cNvSpPr/>
            <p:nvPr/>
          </p:nvSpPr>
          <p:spPr>
            <a:xfrm>
              <a:off x="2316050" y="4136350"/>
              <a:ext cx="261675" cy="21150"/>
            </a:xfrm>
            <a:custGeom>
              <a:avLst/>
              <a:gdLst/>
              <a:ahLst/>
              <a:cxnLst/>
              <a:rect l="l" t="t" r="r" b="b"/>
              <a:pathLst>
                <a:path w="10467" h="846" extrusionOk="0">
                  <a:moveTo>
                    <a:pt x="1" y="1"/>
                  </a:moveTo>
                  <a:lnTo>
                    <a:pt x="1" y="846"/>
                  </a:lnTo>
                  <a:lnTo>
                    <a:pt x="10419" y="548"/>
                  </a:lnTo>
                  <a:cubicBezTo>
                    <a:pt x="10466" y="215"/>
                    <a:pt x="9990" y="36"/>
                    <a:pt x="9990" y="36"/>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2"/>
            <p:cNvSpPr/>
            <p:nvPr/>
          </p:nvSpPr>
          <p:spPr>
            <a:xfrm>
              <a:off x="2418150" y="4076675"/>
              <a:ext cx="24125" cy="16600"/>
            </a:xfrm>
            <a:custGeom>
              <a:avLst/>
              <a:gdLst/>
              <a:ahLst/>
              <a:cxnLst/>
              <a:rect l="l" t="t" r="r" b="b"/>
              <a:pathLst>
                <a:path w="965" h="664" extrusionOk="0">
                  <a:moveTo>
                    <a:pt x="819" y="1"/>
                  </a:moveTo>
                  <a:cubicBezTo>
                    <a:pt x="705" y="1"/>
                    <a:pt x="537" y="35"/>
                    <a:pt x="369" y="149"/>
                  </a:cubicBezTo>
                  <a:cubicBezTo>
                    <a:pt x="72" y="340"/>
                    <a:pt x="0" y="649"/>
                    <a:pt x="48" y="661"/>
                  </a:cubicBezTo>
                  <a:cubicBezTo>
                    <a:pt x="50" y="662"/>
                    <a:pt x="53" y="663"/>
                    <a:pt x="56" y="663"/>
                  </a:cubicBezTo>
                  <a:cubicBezTo>
                    <a:pt x="108" y="663"/>
                    <a:pt x="228" y="461"/>
                    <a:pt x="465" y="292"/>
                  </a:cubicBezTo>
                  <a:cubicBezTo>
                    <a:pt x="715" y="125"/>
                    <a:pt x="965" y="90"/>
                    <a:pt x="965" y="42"/>
                  </a:cubicBezTo>
                  <a:cubicBezTo>
                    <a:pt x="965" y="21"/>
                    <a:pt x="908" y="1"/>
                    <a:pt x="819"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2"/>
            <p:cNvSpPr/>
            <p:nvPr/>
          </p:nvSpPr>
          <p:spPr>
            <a:xfrm>
              <a:off x="2451775" y="4087700"/>
              <a:ext cx="18200" cy="20700"/>
            </a:xfrm>
            <a:custGeom>
              <a:avLst/>
              <a:gdLst/>
              <a:ahLst/>
              <a:cxnLst/>
              <a:rect l="l" t="t" r="r" b="b"/>
              <a:pathLst>
                <a:path w="728" h="828" extrusionOk="0">
                  <a:moveTo>
                    <a:pt x="683" y="0"/>
                  </a:moveTo>
                  <a:cubicBezTo>
                    <a:pt x="592" y="0"/>
                    <a:pt x="379" y="70"/>
                    <a:pt x="215" y="280"/>
                  </a:cubicBezTo>
                  <a:cubicBezTo>
                    <a:pt x="1" y="542"/>
                    <a:pt x="48" y="827"/>
                    <a:pt x="96" y="827"/>
                  </a:cubicBezTo>
                  <a:cubicBezTo>
                    <a:pt x="144" y="827"/>
                    <a:pt x="191" y="601"/>
                    <a:pt x="358" y="387"/>
                  </a:cubicBezTo>
                  <a:cubicBezTo>
                    <a:pt x="525" y="161"/>
                    <a:pt x="727" y="65"/>
                    <a:pt x="727" y="18"/>
                  </a:cubicBezTo>
                  <a:cubicBezTo>
                    <a:pt x="727" y="7"/>
                    <a:pt x="711" y="0"/>
                    <a:pt x="683"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2"/>
            <p:cNvSpPr/>
            <p:nvPr/>
          </p:nvSpPr>
          <p:spPr>
            <a:xfrm>
              <a:off x="2483325" y="4098300"/>
              <a:ext cx="13125" cy="22300"/>
            </a:xfrm>
            <a:custGeom>
              <a:avLst/>
              <a:gdLst/>
              <a:ahLst/>
              <a:cxnLst/>
              <a:rect l="l" t="t" r="r" b="b"/>
              <a:pathLst>
                <a:path w="525" h="892" extrusionOk="0">
                  <a:moveTo>
                    <a:pt x="479" y="0"/>
                  </a:moveTo>
                  <a:cubicBezTo>
                    <a:pt x="414" y="0"/>
                    <a:pt x="232" y="123"/>
                    <a:pt x="120" y="368"/>
                  </a:cubicBezTo>
                  <a:cubicBezTo>
                    <a:pt x="1" y="642"/>
                    <a:pt x="72" y="892"/>
                    <a:pt x="120" y="892"/>
                  </a:cubicBezTo>
                  <a:cubicBezTo>
                    <a:pt x="168" y="880"/>
                    <a:pt x="191" y="665"/>
                    <a:pt x="287" y="439"/>
                  </a:cubicBezTo>
                  <a:cubicBezTo>
                    <a:pt x="382" y="201"/>
                    <a:pt x="525" y="46"/>
                    <a:pt x="501" y="11"/>
                  </a:cubicBezTo>
                  <a:cubicBezTo>
                    <a:pt x="498" y="4"/>
                    <a:pt x="490" y="0"/>
                    <a:pt x="479"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2"/>
            <p:cNvSpPr/>
            <p:nvPr/>
          </p:nvSpPr>
          <p:spPr>
            <a:xfrm>
              <a:off x="2398800" y="4056750"/>
              <a:ext cx="40500" cy="21275"/>
            </a:xfrm>
            <a:custGeom>
              <a:avLst/>
              <a:gdLst/>
              <a:ahLst/>
              <a:cxnLst/>
              <a:rect l="l" t="t" r="r" b="b"/>
              <a:pathLst>
                <a:path w="1620" h="851" extrusionOk="0">
                  <a:moveTo>
                    <a:pt x="312" y="169"/>
                  </a:moveTo>
                  <a:cubicBezTo>
                    <a:pt x="348" y="169"/>
                    <a:pt x="392" y="174"/>
                    <a:pt x="441" y="184"/>
                  </a:cubicBezTo>
                  <a:cubicBezTo>
                    <a:pt x="536" y="208"/>
                    <a:pt x="643" y="232"/>
                    <a:pt x="739" y="268"/>
                  </a:cubicBezTo>
                  <a:cubicBezTo>
                    <a:pt x="905" y="327"/>
                    <a:pt x="1072" y="410"/>
                    <a:pt x="1215" y="518"/>
                  </a:cubicBezTo>
                  <a:cubicBezTo>
                    <a:pt x="1370" y="628"/>
                    <a:pt x="1479" y="730"/>
                    <a:pt x="1542" y="788"/>
                  </a:cubicBezTo>
                  <a:lnTo>
                    <a:pt x="1542" y="788"/>
                  </a:lnTo>
                  <a:cubicBezTo>
                    <a:pt x="1407" y="744"/>
                    <a:pt x="1259" y="714"/>
                    <a:pt x="1120" y="684"/>
                  </a:cubicBezTo>
                  <a:cubicBezTo>
                    <a:pt x="941" y="637"/>
                    <a:pt x="774" y="577"/>
                    <a:pt x="608" y="506"/>
                  </a:cubicBezTo>
                  <a:cubicBezTo>
                    <a:pt x="512" y="458"/>
                    <a:pt x="417" y="410"/>
                    <a:pt x="322" y="363"/>
                  </a:cubicBezTo>
                  <a:cubicBezTo>
                    <a:pt x="286" y="327"/>
                    <a:pt x="239" y="303"/>
                    <a:pt x="203" y="268"/>
                  </a:cubicBezTo>
                  <a:cubicBezTo>
                    <a:pt x="203" y="244"/>
                    <a:pt x="179" y="268"/>
                    <a:pt x="203" y="208"/>
                  </a:cubicBezTo>
                  <a:cubicBezTo>
                    <a:pt x="224" y="180"/>
                    <a:pt x="261" y="169"/>
                    <a:pt x="312" y="169"/>
                  </a:cubicBezTo>
                  <a:close/>
                  <a:moveTo>
                    <a:pt x="335" y="1"/>
                  </a:moveTo>
                  <a:cubicBezTo>
                    <a:pt x="315" y="1"/>
                    <a:pt x="295" y="2"/>
                    <a:pt x="274" y="6"/>
                  </a:cubicBezTo>
                  <a:cubicBezTo>
                    <a:pt x="191" y="6"/>
                    <a:pt x="108" y="53"/>
                    <a:pt x="60" y="125"/>
                  </a:cubicBezTo>
                  <a:cubicBezTo>
                    <a:pt x="0" y="208"/>
                    <a:pt x="24" y="315"/>
                    <a:pt x="84" y="387"/>
                  </a:cubicBezTo>
                  <a:cubicBezTo>
                    <a:pt x="131" y="446"/>
                    <a:pt x="191" y="482"/>
                    <a:pt x="251" y="506"/>
                  </a:cubicBezTo>
                  <a:cubicBezTo>
                    <a:pt x="346" y="565"/>
                    <a:pt x="453" y="613"/>
                    <a:pt x="560" y="660"/>
                  </a:cubicBezTo>
                  <a:cubicBezTo>
                    <a:pt x="727" y="732"/>
                    <a:pt x="917" y="780"/>
                    <a:pt x="1108" y="815"/>
                  </a:cubicBezTo>
                  <a:cubicBezTo>
                    <a:pt x="1191" y="839"/>
                    <a:pt x="1277" y="851"/>
                    <a:pt x="1364" y="851"/>
                  </a:cubicBezTo>
                  <a:cubicBezTo>
                    <a:pt x="1438" y="851"/>
                    <a:pt x="1511" y="842"/>
                    <a:pt x="1583" y="825"/>
                  </a:cubicBezTo>
                  <a:lnTo>
                    <a:pt x="1583" y="825"/>
                  </a:lnTo>
                  <a:cubicBezTo>
                    <a:pt x="1595" y="834"/>
                    <a:pt x="1602" y="840"/>
                    <a:pt x="1606" y="840"/>
                  </a:cubicBezTo>
                  <a:cubicBezTo>
                    <a:pt x="1607" y="840"/>
                    <a:pt x="1607" y="840"/>
                    <a:pt x="1608" y="839"/>
                  </a:cubicBezTo>
                  <a:cubicBezTo>
                    <a:pt x="1610" y="837"/>
                    <a:pt x="1609" y="830"/>
                    <a:pt x="1605" y="819"/>
                  </a:cubicBezTo>
                  <a:lnTo>
                    <a:pt x="1605" y="819"/>
                  </a:lnTo>
                  <a:cubicBezTo>
                    <a:pt x="1610" y="818"/>
                    <a:pt x="1615" y="817"/>
                    <a:pt x="1620" y="815"/>
                  </a:cubicBezTo>
                  <a:cubicBezTo>
                    <a:pt x="1614" y="813"/>
                    <a:pt x="1607" y="811"/>
                    <a:pt x="1601" y="808"/>
                  </a:cubicBezTo>
                  <a:lnTo>
                    <a:pt x="1601" y="808"/>
                  </a:lnTo>
                  <a:cubicBezTo>
                    <a:pt x="1575" y="746"/>
                    <a:pt x="1481" y="599"/>
                    <a:pt x="1286" y="422"/>
                  </a:cubicBezTo>
                  <a:cubicBezTo>
                    <a:pt x="1143" y="303"/>
                    <a:pt x="977" y="196"/>
                    <a:pt x="798" y="125"/>
                  </a:cubicBezTo>
                  <a:cubicBezTo>
                    <a:pt x="691" y="77"/>
                    <a:pt x="584" y="41"/>
                    <a:pt x="477" y="18"/>
                  </a:cubicBezTo>
                  <a:cubicBezTo>
                    <a:pt x="426" y="9"/>
                    <a:pt x="382" y="1"/>
                    <a:pt x="335"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2"/>
            <p:cNvSpPr/>
            <p:nvPr/>
          </p:nvSpPr>
          <p:spPr>
            <a:xfrm>
              <a:off x="2433625" y="4037225"/>
              <a:ext cx="20275" cy="41700"/>
            </a:xfrm>
            <a:custGeom>
              <a:avLst/>
              <a:gdLst/>
              <a:ahLst/>
              <a:cxnLst/>
              <a:rect l="l" t="t" r="r" b="b"/>
              <a:pathLst>
                <a:path w="811" h="1668" extrusionOk="0">
                  <a:moveTo>
                    <a:pt x="512" y="1"/>
                  </a:moveTo>
                  <a:cubicBezTo>
                    <a:pt x="370" y="25"/>
                    <a:pt x="251" y="132"/>
                    <a:pt x="191" y="275"/>
                  </a:cubicBezTo>
                  <a:cubicBezTo>
                    <a:pt x="143" y="382"/>
                    <a:pt x="108" y="489"/>
                    <a:pt x="72" y="596"/>
                  </a:cubicBezTo>
                  <a:cubicBezTo>
                    <a:pt x="24" y="787"/>
                    <a:pt x="1" y="977"/>
                    <a:pt x="12" y="1168"/>
                  </a:cubicBezTo>
                  <a:cubicBezTo>
                    <a:pt x="12" y="1346"/>
                    <a:pt x="72" y="1525"/>
                    <a:pt x="167" y="1668"/>
                  </a:cubicBezTo>
                  <a:cubicBezTo>
                    <a:pt x="191" y="1668"/>
                    <a:pt x="131" y="1477"/>
                    <a:pt x="131" y="1156"/>
                  </a:cubicBezTo>
                  <a:cubicBezTo>
                    <a:pt x="131" y="977"/>
                    <a:pt x="155" y="810"/>
                    <a:pt x="215" y="632"/>
                  </a:cubicBezTo>
                  <a:cubicBezTo>
                    <a:pt x="239" y="537"/>
                    <a:pt x="286" y="441"/>
                    <a:pt x="334" y="346"/>
                  </a:cubicBezTo>
                  <a:cubicBezTo>
                    <a:pt x="370" y="263"/>
                    <a:pt x="477" y="191"/>
                    <a:pt x="512" y="168"/>
                  </a:cubicBezTo>
                  <a:cubicBezTo>
                    <a:pt x="515" y="167"/>
                    <a:pt x="517" y="167"/>
                    <a:pt x="519" y="167"/>
                  </a:cubicBezTo>
                  <a:cubicBezTo>
                    <a:pt x="554" y="167"/>
                    <a:pt x="597" y="257"/>
                    <a:pt x="620" y="358"/>
                  </a:cubicBezTo>
                  <a:cubicBezTo>
                    <a:pt x="632" y="453"/>
                    <a:pt x="643" y="560"/>
                    <a:pt x="632" y="656"/>
                  </a:cubicBezTo>
                  <a:cubicBezTo>
                    <a:pt x="620" y="834"/>
                    <a:pt x="572" y="1001"/>
                    <a:pt x="489" y="1156"/>
                  </a:cubicBezTo>
                  <a:cubicBezTo>
                    <a:pt x="393" y="1287"/>
                    <a:pt x="286" y="1418"/>
                    <a:pt x="179" y="1549"/>
                  </a:cubicBezTo>
                  <a:cubicBezTo>
                    <a:pt x="179" y="1551"/>
                    <a:pt x="182" y="1553"/>
                    <a:pt x="188" y="1553"/>
                  </a:cubicBezTo>
                  <a:cubicBezTo>
                    <a:pt x="229" y="1553"/>
                    <a:pt x="416" y="1469"/>
                    <a:pt x="584" y="1227"/>
                  </a:cubicBezTo>
                  <a:cubicBezTo>
                    <a:pt x="703" y="1060"/>
                    <a:pt x="774" y="870"/>
                    <a:pt x="798" y="679"/>
                  </a:cubicBezTo>
                  <a:cubicBezTo>
                    <a:pt x="810" y="560"/>
                    <a:pt x="810" y="441"/>
                    <a:pt x="798" y="322"/>
                  </a:cubicBezTo>
                  <a:cubicBezTo>
                    <a:pt x="786" y="263"/>
                    <a:pt x="763" y="203"/>
                    <a:pt x="739" y="144"/>
                  </a:cubicBezTo>
                  <a:cubicBezTo>
                    <a:pt x="691" y="48"/>
                    <a:pt x="608" y="1"/>
                    <a:pt x="512"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2"/>
            <p:cNvSpPr/>
            <p:nvPr/>
          </p:nvSpPr>
          <p:spPr>
            <a:xfrm>
              <a:off x="1741275" y="2595975"/>
              <a:ext cx="705475" cy="1466000"/>
            </a:xfrm>
            <a:custGeom>
              <a:avLst/>
              <a:gdLst/>
              <a:ahLst/>
              <a:cxnLst/>
              <a:rect l="l" t="t" r="r" b="b"/>
              <a:pathLst>
                <a:path w="28219" h="58640" extrusionOk="0">
                  <a:moveTo>
                    <a:pt x="4823" y="1"/>
                  </a:moveTo>
                  <a:cubicBezTo>
                    <a:pt x="4823" y="1"/>
                    <a:pt x="965" y="6430"/>
                    <a:pt x="965" y="10264"/>
                  </a:cubicBezTo>
                  <a:lnTo>
                    <a:pt x="1" y="57079"/>
                  </a:lnTo>
                  <a:lnTo>
                    <a:pt x="6644" y="58044"/>
                  </a:lnTo>
                  <a:lnTo>
                    <a:pt x="11323" y="12312"/>
                  </a:lnTo>
                  <a:cubicBezTo>
                    <a:pt x="11323" y="12312"/>
                    <a:pt x="21968" y="58639"/>
                    <a:pt x="22325" y="58639"/>
                  </a:cubicBezTo>
                  <a:cubicBezTo>
                    <a:pt x="22682" y="58639"/>
                    <a:pt x="28218" y="57651"/>
                    <a:pt x="28218" y="57651"/>
                  </a:cubicBezTo>
                  <a:lnTo>
                    <a:pt x="19836" y="215"/>
                  </a:lnTo>
                  <a:lnTo>
                    <a:pt x="4823" y="1"/>
                  </a:lnTo>
                  <a:close/>
                </a:path>
              </a:pathLst>
            </a:custGeom>
            <a:solidFill>
              <a:srgbClr val="F26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2"/>
            <p:cNvSpPr/>
            <p:nvPr/>
          </p:nvSpPr>
          <p:spPr>
            <a:xfrm>
              <a:off x="1904400" y="2874500"/>
              <a:ext cx="225950" cy="55275"/>
            </a:xfrm>
            <a:custGeom>
              <a:avLst/>
              <a:gdLst/>
              <a:ahLst/>
              <a:cxnLst/>
              <a:rect l="l" t="t" r="r" b="b"/>
              <a:pathLst>
                <a:path w="9038" h="2211" extrusionOk="0">
                  <a:moveTo>
                    <a:pt x="41" y="1"/>
                  </a:moveTo>
                  <a:cubicBezTo>
                    <a:pt x="31" y="1"/>
                    <a:pt x="25" y="2"/>
                    <a:pt x="24" y="4"/>
                  </a:cubicBezTo>
                  <a:cubicBezTo>
                    <a:pt x="0" y="52"/>
                    <a:pt x="2012" y="588"/>
                    <a:pt x="4501" y="1195"/>
                  </a:cubicBezTo>
                  <a:cubicBezTo>
                    <a:pt x="6869" y="1773"/>
                    <a:pt x="8827" y="2210"/>
                    <a:pt x="9011" y="2210"/>
                  </a:cubicBezTo>
                  <a:cubicBezTo>
                    <a:pt x="9020" y="2210"/>
                    <a:pt x="9025" y="2209"/>
                    <a:pt x="9025" y="2207"/>
                  </a:cubicBezTo>
                  <a:cubicBezTo>
                    <a:pt x="9037" y="2147"/>
                    <a:pt x="7037" y="1623"/>
                    <a:pt x="4548" y="1016"/>
                  </a:cubicBezTo>
                  <a:cubicBezTo>
                    <a:pt x="2180" y="438"/>
                    <a:pt x="244" y="1"/>
                    <a:pt x="41"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2"/>
            <p:cNvSpPr/>
            <p:nvPr/>
          </p:nvSpPr>
          <p:spPr>
            <a:xfrm>
              <a:off x="1807350" y="2887100"/>
              <a:ext cx="116125" cy="1133775"/>
            </a:xfrm>
            <a:custGeom>
              <a:avLst/>
              <a:gdLst/>
              <a:ahLst/>
              <a:cxnLst/>
              <a:rect l="l" t="t" r="r" b="b"/>
              <a:pathLst>
                <a:path w="4645" h="45351" extrusionOk="0">
                  <a:moveTo>
                    <a:pt x="4644" y="0"/>
                  </a:moveTo>
                  <a:lnTo>
                    <a:pt x="4644" y="0"/>
                  </a:lnTo>
                  <a:cubicBezTo>
                    <a:pt x="4620" y="84"/>
                    <a:pt x="4608" y="203"/>
                    <a:pt x="4573" y="345"/>
                  </a:cubicBezTo>
                  <a:cubicBezTo>
                    <a:pt x="4513" y="655"/>
                    <a:pt x="4430" y="1096"/>
                    <a:pt x="4335" y="1655"/>
                  </a:cubicBezTo>
                  <a:cubicBezTo>
                    <a:pt x="4132" y="2798"/>
                    <a:pt x="3846" y="4453"/>
                    <a:pt x="3525" y="6501"/>
                  </a:cubicBezTo>
                  <a:cubicBezTo>
                    <a:pt x="2870" y="10597"/>
                    <a:pt x="2084" y="16276"/>
                    <a:pt x="1441" y="22574"/>
                  </a:cubicBezTo>
                  <a:cubicBezTo>
                    <a:pt x="798" y="28885"/>
                    <a:pt x="417" y="34612"/>
                    <a:pt x="227" y="38755"/>
                  </a:cubicBezTo>
                  <a:cubicBezTo>
                    <a:pt x="120" y="40827"/>
                    <a:pt x="60" y="42505"/>
                    <a:pt x="36" y="43660"/>
                  </a:cubicBezTo>
                  <a:cubicBezTo>
                    <a:pt x="1" y="44232"/>
                    <a:pt x="1" y="44672"/>
                    <a:pt x="1" y="44994"/>
                  </a:cubicBezTo>
                  <a:lnTo>
                    <a:pt x="1" y="45351"/>
                  </a:lnTo>
                  <a:lnTo>
                    <a:pt x="25" y="44994"/>
                  </a:lnTo>
                  <a:lnTo>
                    <a:pt x="84" y="43660"/>
                  </a:lnTo>
                  <a:cubicBezTo>
                    <a:pt x="132" y="42505"/>
                    <a:pt x="215" y="40827"/>
                    <a:pt x="322" y="38755"/>
                  </a:cubicBezTo>
                  <a:cubicBezTo>
                    <a:pt x="537" y="34623"/>
                    <a:pt x="941" y="28885"/>
                    <a:pt x="1596" y="22598"/>
                  </a:cubicBezTo>
                  <a:cubicBezTo>
                    <a:pt x="2239" y="16300"/>
                    <a:pt x="3013" y="10621"/>
                    <a:pt x="3632" y="6525"/>
                  </a:cubicBezTo>
                  <a:cubicBezTo>
                    <a:pt x="3942" y="4465"/>
                    <a:pt x="4204" y="2810"/>
                    <a:pt x="4382" y="1667"/>
                  </a:cubicBezTo>
                  <a:cubicBezTo>
                    <a:pt x="4478" y="1096"/>
                    <a:pt x="4549" y="667"/>
                    <a:pt x="4597" y="345"/>
                  </a:cubicBezTo>
                  <a:lnTo>
                    <a:pt x="4644"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2"/>
            <p:cNvSpPr/>
            <p:nvPr/>
          </p:nvSpPr>
          <p:spPr>
            <a:xfrm>
              <a:off x="2162750" y="2903475"/>
              <a:ext cx="205125" cy="1147775"/>
            </a:xfrm>
            <a:custGeom>
              <a:avLst/>
              <a:gdLst/>
              <a:ahLst/>
              <a:cxnLst/>
              <a:rect l="l" t="t" r="r" b="b"/>
              <a:pathLst>
                <a:path w="8205" h="45911" extrusionOk="0">
                  <a:moveTo>
                    <a:pt x="48" y="0"/>
                  </a:moveTo>
                  <a:lnTo>
                    <a:pt x="48" y="0"/>
                  </a:lnTo>
                  <a:cubicBezTo>
                    <a:pt x="1" y="12"/>
                    <a:pt x="1775" y="10287"/>
                    <a:pt x="4025" y="22967"/>
                  </a:cubicBezTo>
                  <a:cubicBezTo>
                    <a:pt x="6262" y="35640"/>
                    <a:pt x="8119" y="45910"/>
                    <a:pt x="8157" y="45910"/>
                  </a:cubicBezTo>
                  <a:cubicBezTo>
                    <a:pt x="8157" y="45910"/>
                    <a:pt x="8157" y="45910"/>
                    <a:pt x="8157" y="45910"/>
                  </a:cubicBezTo>
                  <a:cubicBezTo>
                    <a:pt x="8204" y="45910"/>
                    <a:pt x="6430" y="35612"/>
                    <a:pt x="4180" y="22943"/>
                  </a:cubicBezTo>
                  <a:cubicBezTo>
                    <a:pt x="1942" y="10263"/>
                    <a:pt x="96" y="0"/>
                    <a:pt x="4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2"/>
            <p:cNvSpPr/>
            <p:nvPr/>
          </p:nvSpPr>
          <p:spPr>
            <a:xfrm>
              <a:off x="1740075" y="1936375"/>
              <a:ext cx="49750" cy="202900"/>
            </a:xfrm>
            <a:custGeom>
              <a:avLst/>
              <a:gdLst/>
              <a:ahLst/>
              <a:cxnLst/>
              <a:rect l="l" t="t" r="r" b="b"/>
              <a:pathLst>
                <a:path w="1990" h="8116" extrusionOk="0">
                  <a:moveTo>
                    <a:pt x="441" y="1"/>
                  </a:moveTo>
                  <a:lnTo>
                    <a:pt x="441" y="1"/>
                  </a:lnTo>
                  <a:cubicBezTo>
                    <a:pt x="489" y="108"/>
                    <a:pt x="549" y="215"/>
                    <a:pt x="620" y="322"/>
                  </a:cubicBezTo>
                  <a:cubicBezTo>
                    <a:pt x="787" y="596"/>
                    <a:pt x="942" y="894"/>
                    <a:pt x="1049" y="1203"/>
                  </a:cubicBezTo>
                  <a:cubicBezTo>
                    <a:pt x="1215" y="1644"/>
                    <a:pt x="1144" y="2144"/>
                    <a:pt x="870" y="2537"/>
                  </a:cubicBezTo>
                  <a:cubicBezTo>
                    <a:pt x="727" y="2763"/>
                    <a:pt x="525" y="2977"/>
                    <a:pt x="334" y="3215"/>
                  </a:cubicBezTo>
                  <a:cubicBezTo>
                    <a:pt x="132" y="3477"/>
                    <a:pt x="13" y="3787"/>
                    <a:pt x="1" y="4120"/>
                  </a:cubicBezTo>
                  <a:cubicBezTo>
                    <a:pt x="1" y="4454"/>
                    <a:pt x="96" y="4775"/>
                    <a:pt x="263" y="5049"/>
                  </a:cubicBezTo>
                  <a:cubicBezTo>
                    <a:pt x="418" y="5299"/>
                    <a:pt x="584" y="5537"/>
                    <a:pt x="775" y="5763"/>
                  </a:cubicBezTo>
                  <a:cubicBezTo>
                    <a:pt x="930" y="5966"/>
                    <a:pt x="1061" y="6180"/>
                    <a:pt x="1168" y="6406"/>
                  </a:cubicBezTo>
                  <a:cubicBezTo>
                    <a:pt x="1263" y="6609"/>
                    <a:pt x="1311" y="6835"/>
                    <a:pt x="1311" y="7049"/>
                  </a:cubicBezTo>
                  <a:cubicBezTo>
                    <a:pt x="1323" y="7240"/>
                    <a:pt x="1346" y="7442"/>
                    <a:pt x="1394" y="7621"/>
                  </a:cubicBezTo>
                  <a:cubicBezTo>
                    <a:pt x="1442" y="7764"/>
                    <a:pt x="1525" y="7895"/>
                    <a:pt x="1632" y="7990"/>
                  </a:cubicBezTo>
                  <a:cubicBezTo>
                    <a:pt x="1761" y="8096"/>
                    <a:pt x="1870" y="8115"/>
                    <a:pt x="1933" y="8115"/>
                  </a:cubicBezTo>
                  <a:cubicBezTo>
                    <a:pt x="1969" y="8115"/>
                    <a:pt x="1989" y="8109"/>
                    <a:pt x="1989" y="8109"/>
                  </a:cubicBezTo>
                  <a:cubicBezTo>
                    <a:pt x="1858" y="8085"/>
                    <a:pt x="1751" y="8025"/>
                    <a:pt x="1668" y="7942"/>
                  </a:cubicBezTo>
                  <a:cubicBezTo>
                    <a:pt x="1573" y="7847"/>
                    <a:pt x="1501" y="7728"/>
                    <a:pt x="1465" y="7597"/>
                  </a:cubicBezTo>
                  <a:cubicBezTo>
                    <a:pt x="1430" y="7418"/>
                    <a:pt x="1418" y="7228"/>
                    <a:pt x="1418" y="7049"/>
                  </a:cubicBezTo>
                  <a:cubicBezTo>
                    <a:pt x="1418" y="6811"/>
                    <a:pt x="1370" y="6573"/>
                    <a:pt x="1287" y="6359"/>
                  </a:cubicBezTo>
                  <a:cubicBezTo>
                    <a:pt x="1180" y="6109"/>
                    <a:pt x="1037" y="5882"/>
                    <a:pt x="882" y="5668"/>
                  </a:cubicBezTo>
                  <a:cubicBezTo>
                    <a:pt x="703" y="5430"/>
                    <a:pt x="537" y="5204"/>
                    <a:pt x="394" y="4954"/>
                  </a:cubicBezTo>
                  <a:cubicBezTo>
                    <a:pt x="239" y="4704"/>
                    <a:pt x="156" y="4406"/>
                    <a:pt x="144" y="4108"/>
                  </a:cubicBezTo>
                  <a:cubicBezTo>
                    <a:pt x="168" y="3823"/>
                    <a:pt x="287" y="3537"/>
                    <a:pt x="465" y="3311"/>
                  </a:cubicBezTo>
                  <a:cubicBezTo>
                    <a:pt x="644" y="3072"/>
                    <a:pt x="846" y="2870"/>
                    <a:pt x="1013" y="2620"/>
                  </a:cubicBezTo>
                  <a:cubicBezTo>
                    <a:pt x="1168" y="2394"/>
                    <a:pt x="1263" y="2132"/>
                    <a:pt x="1275" y="1858"/>
                  </a:cubicBezTo>
                  <a:cubicBezTo>
                    <a:pt x="1287" y="1620"/>
                    <a:pt x="1251" y="1382"/>
                    <a:pt x="1168" y="1156"/>
                  </a:cubicBezTo>
                  <a:cubicBezTo>
                    <a:pt x="1037" y="846"/>
                    <a:pt x="882" y="548"/>
                    <a:pt x="680" y="286"/>
                  </a:cubicBezTo>
                  <a:cubicBezTo>
                    <a:pt x="608" y="179"/>
                    <a:pt x="537" y="84"/>
                    <a:pt x="44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 name="Google Shape;1026;p42"/>
          <p:cNvSpPr txBox="1">
            <a:spLocks noGrp="1"/>
          </p:cNvSpPr>
          <p:nvPr>
            <p:ph type="title"/>
          </p:nvPr>
        </p:nvSpPr>
        <p:spPr>
          <a:xfrm>
            <a:off x="724800" y="951325"/>
            <a:ext cx="2169300" cy="98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OUR COMPANY</a:t>
            </a:r>
            <a:endParaRPr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41"/>
        <p:cNvGrpSpPr/>
        <p:nvPr/>
      </p:nvGrpSpPr>
      <p:grpSpPr>
        <a:xfrm>
          <a:off x="0" y="0"/>
          <a:ext cx="0" cy="0"/>
          <a:chOff x="0" y="0"/>
          <a:chExt cx="0" cy="0"/>
        </a:xfrm>
      </p:grpSpPr>
      <p:sp>
        <p:nvSpPr>
          <p:cNvPr id="1042" name="Google Shape;1042;p44"/>
          <p:cNvSpPr txBox="1">
            <a:spLocks noGrp="1"/>
          </p:cNvSpPr>
          <p:nvPr>
            <p:ph type="subTitle" idx="3"/>
          </p:nvPr>
        </p:nvSpPr>
        <p:spPr>
          <a:xfrm>
            <a:off x="4572002" y="2528804"/>
            <a:ext cx="3861600" cy="54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a:t>
            </a:r>
            <a:endParaRPr/>
          </a:p>
        </p:txBody>
      </p:sp>
      <p:sp>
        <p:nvSpPr>
          <p:cNvPr id="1043" name="Google Shape;1043;p44"/>
          <p:cNvSpPr txBox="1">
            <a:spLocks noGrp="1"/>
          </p:cNvSpPr>
          <p:nvPr>
            <p:ph type="subTitle" idx="1"/>
          </p:nvPr>
        </p:nvSpPr>
        <p:spPr>
          <a:xfrm>
            <a:off x="4572002" y="1434250"/>
            <a:ext cx="3861600" cy="54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a:t>
            </a:r>
            <a:endParaRPr/>
          </a:p>
        </p:txBody>
      </p:sp>
      <p:sp>
        <p:nvSpPr>
          <p:cNvPr id="1044" name="Google Shape;1044;p44"/>
          <p:cNvSpPr txBox="1">
            <a:spLocks noGrp="1"/>
          </p:cNvSpPr>
          <p:nvPr>
            <p:ph type="subTitle" idx="2"/>
          </p:nvPr>
        </p:nvSpPr>
        <p:spPr>
          <a:xfrm>
            <a:off x="4572000" y="1764050"/>
            <a:ext cx="38616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also the biggest planet in the Solar System</a:t>
            </a:r>
            <a:endParaRPr/>
          </a:p>
          <a:p>
            <a:pPr marL="0" lvl="0" indent="0" algn="l" rtl="0">
              <a:spcBef>
                <a:spcPts val="0"/>
              </a:spcBef>
              <a:spcAft>
                <a:spcPts val="0"/>
              </a:spcAft>
              <a:buNone/>
            </a:pPr>
            <a:endParaRPr/>
          </a:p>
        </p:txBody>
      </p:sp>
      <p:sp>
        <p:nvSpPr>
          <p:cNvPr id="1045" name="Google Shape;1045;p44"/>
          <p:cNvSpPr txBox="1">
            <a:spLocks noGrp="1"/>
          </p:cNvSpPr>
          <p:nvPr>
            <p:ph type="subTitle" idx="4"/>
          </p:nvPr>
        </p:nvSpPr>
        <p:spPr>
          <a:xfrm>
            <a:off x="4572000" y="2858594"/>
            <a:ext cx="38616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 and</a:t>
            </a:r>
            <a:br>
              <a:rPr lang="en"/>
            </a:br>
            <a:r>
              <a:rPr lang="en"/>
              <a:t>the smallest one in the Solar System</a:t>
            </a:r>
            <a:endParaRPr/>
          </a:p>
          <a:p>
            <a:pPr marL="0" lvl="0" indent="0" algn="l" rtl="0">
              <a:spcBef>
                <a:spcPts val="0"/>
              </a:spcBef>
              <a:spcAft>
                <a:spcPts val="0"/>
              </a:spcAft>
              <a:buNone/>
            </a:pPr>
            <a:endParaRPr/>
          </a:p>
        </p:txBody>
      </p:sp>
      <p:sp>
        <p:nvSpPr>
          <p:cNvPr id="1046" name="Google Shape;1046;p44"/>
          <p:cNvSpPr txBox="1">
            <a:spLocks noGrp="1"/>
          </p:cNvSpPr>
          <p:nvPr>
            <p:ph type="subTitle" idx="5"/>
          </p:nvPr>
        </p:nvSpPr>
        <p:spPr>
          <a:xfrm>
            <a:off x="4572002" y="3623345"/>
            <a:ext cx="3861600" cy="54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a:t>
            </a:r>
            <a:endParaRPr/>
          </a:p>
        </p:txBody>
      </p:sp>
      <p:sp>
        <p:nvSpPr>
          <p:cNvPr id="1047" name="Google Shape;1047;p44"/>
          <p:cNvSpPr txBox="1">
            <a:spLocks noGrp="1"/>
          </p:cNvSpPr>
          <p:nvPr>
            <p:ph type="subTitle" idx="6"/>
          </p:nvPr>
        </p:nvSpPr>
        <p:spPr>
          <a:xfrm>
            <a:off x="4572000" y="3953125"/>
            <a:ext cx="38616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1048" name="Google Shape;1048;p44"/>
          <p:cNvSpPr txBox="1">
            <a:spLocks noGrp="1"/>
          </p:cNvSpPr>
          <p:nvPr>
            <p:ph type="title"/>
          </p:nvPr>
        </p:nvSpPr>
        <p:spPr>
          <a:xfrm>
            <a:off x="1165200" y="445025"/>
            <a:ext cx="6813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UNDERSTANDING THE PROBLEM</a:t>
            </a:r>
            <a:endParaRPr/>
          </a:p>
        </p:txBody>
      </p:sp>
      <p:grpSp>
        <p:nvGrpSpPr>
          <p:cNvPr id="1049" name="Google Shape;1049;p44"/>
          <p:cNvGrpSpPr/>
          <p:nvPr/>
        </p:nvGrpSpPr>
        <p:grpSpPr>
          <a:xfrm>
            <a:off x="1322515" y="1451762"/>
            <a:ext cx="2619746" cy="3159061"/>
            <a:chOff x="1565350" y="1224400"/>
            <a:chExt cx="2949500" cy="3556700"/>
          </a:xfrm>
        </p:grpSpPr>
        <p:sp>
          <p:nvSpPr>
            <p:cNvPr id="1050" name="Google Shape;1050;p44"/>
            <p:cNvSpPr/>
            <p:nvPr/>
          </p:nvSpPr>
          <p:spPr>
            <a:xfrm>
              <a:off x="2585725" y="1608375"/>
              <a:ext cx="1550200" cy="494125"/>
            </a:xfrm>
            <a:custGeom>
              <a:avLst/>
              <a:gdLst/>
              <a:ahLst/>
              <a:cxnLst/>
              <a:rect l="l" t="t" r="r" b="b"/>
              <a:pathLst>
                <a:path w="62008" h="19765" extrusionOk="0">
                  <a:moveTo>
                    <a:pt x="36545" y="0"/>
                  </a:moveTo>
                  <a:cubicBezTo>
                    <a:pt x="35991" y="0"/>
                    <a:pt x="35430" y="12"/>
                    <a:pt x="34862" y="36"/>
                  </a:cubicBezTo>
                  <a:cubicBezTo>
                    <a:pt x="24301" y="488"/>
                    <a:pt x="18467" y="5489"/>
                    <a:pt x="15443" y="9608"/>
                  </a:cubicBezTo>
                  <a:cubicBezTo>
                    <a:pt x="13502" y="12240"/>
                    <a:pt x="12121" y="15228"/>
                    <a:pt x="11371" y="18407"/>
                  </a:cubicBezTo>
                  <a:lnTo>
                    <a:pt x="334" y="18407"/>
                  </a:lnTo>
                  <a:cubicBezTo>
                    <a:pt x="334" y="17562"/>
                    <a:pt x="393" y="13597"/>
                    <a:pt x="834" y="11513"/>
                  </a:cubicBezTo>
                  <a:lnTo>
                    <a:pt x="512" y="11442"/>
                  </a:lnTo>
                  <a:cubicBezTo>
                    <a:pt x="0" y="13811"/>
                    <a:pt x="0" y="18514"/>
                    <a:pt x="0" y="18574"/>
                  </a:cubicBezTo>
                  <a:lnTo>
                    <a:pt x="0" y="18729"/>
                  </a:lnTo>
                  <a:lnTo>
                    <a:pt x="11621" y="18729"/>
                  </a:lnTo>
                  <a:lnTo>
                    <a:pt x="11645" y="18598"/>
                  </a:lnTo>
                  <a:cubicBezTo>
                    <a:pt x="12371" y="15407"/>
                    <a:pt x="13752" y="12406"/>
                    <a:pt x="15705" y="9787"/>
                  </a:cubicBezTo>
                  <a:cubicBezTo>
                    <a:pt x="18693" y="5727"/>
                    <a:pt x="24456" y="798"/>
                    <a:pt x="34874" y="357"/>
                  </a:cubicBezTo>
                  <a:cubicBezTo>
                    <a:pt x="35450" y="333"/>
                    <a:pt x="36015" y="321"/>
                    <a:pt x="36568" y="321"/>
                  </a:cubicBezTo>
                  <a:cubicBezTo>
                    <a:pt x="56117" y="321"/>
                    <a:pt x="60737" y="15121"/>
                    <a:pt x="61698" y="19764"/>
                  </a:cubicBezTo>
                  <a:lnTo>
                    <a:pt x="62008" y="19705"/>
                  </a:lnTo>
                  <a:cubicBezTo>
                    <a:pt x="61436" y="16895"/>
                    <a:pt x="59793" y="11513"/>
                    <a:pt x="55305" y="7013"/>
                  </a:cubicBezTo>
                  <a:cubicBezTo>
                    <a:pt x="50668" y="2354"/>
                    <a:pt x="44360" y="0"/>
                    <a:pt x="36545"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4"/>
            <p:cNvSpPr/>
            <p:nvPr/>
          </p:nvSpPr>
          <p:spPr>
            <a:xfrm>
              <a:off x="2471425" y="1685450"/>
              <a:ext cx="1804400" cy="2279175"/>
            </a:xfrm>
            <a:custGeom>
              <a:avLst/>
              <a:gdLst/>
              <a:ahLst/>
              <a:cxnLst/>
              <a:rect l="l" t="t" r="r" b="b"/>
              <a:pathLst>
                <a:path w="72176" h="91167" extrusionOk="0">
                  <a:moveTo>
                    <a:pt x="40398" y="1"/>
                  </a:moveTo>
                  <a:cubicBezTo>
                    <a:pt x="30611" y="1"/>
                    <a:pt x="25158" y="5001"/>
                    <a:pt x="22324" y="9204"/>
                  </a:cubicBezTo>
                  <a:cubicBezTo>
                    <a:pt x="20455" y="12002"/>
                    <a:pt x="19145" y="15134"/>
                    <a:pt x="18467" y="18432"/>
                  </a:cubicBezTo>
                  <a:lnTo>
                    <a:pt x="2715" y="18455"/>
                  </a:lnTo>
                  <a:lnTo>
                    <a:pt x="2715" y="14443"/>
                  </a:lnTo>
                  <a:lnTo>
                    <a:pt x="24" y="14157"/>
                  </a:lnTo>
                  <a:lnTo>
                    <a:pt x="24" y="14336"/>
                  </a:lnTo>
                  <a:cubicBezTo>
                    <a:pt x="24" y="14407"/>
                    <a:pt x="0" y="20634"/>
                    <a:pt x="24" y="22480"/>
                  </a:cubicBezTo>
                  <a:lnTo>
                    <a:pt x="24" y="22634"/>
                  </a:lnTo>
                  <a:lnTo>
                    <a:pt x="21848" y="22634"/>
                  </a:lnTo>
                  <a:lnTo>
                    <a:pt x="21848" y="22468"/>
                  </a:lnTo>
                  <a:cubicBezTo>
                    <a:pt x="21979" y="19289"/>
                    <a:pt x="22777" y="16181"/>
                    <a:pt x="24206" y="13336"/>
                  </a:cubicBezTo>
                  <a:cubicBezTo>
                    <a:pt x="28111" y="5775"/>
                    <a:pt x="35338" y="4085"/>
                    <a:pt x="40720" y="3989"/>
                  </a:cubicBezTo>
                  <a:cubicBezTo>
                    <a:pt x="40850" y="3987"/>
                    <a:pt x="40979" y="3986"/>
                    <a:pt x="41108" y="3986"/>
                  </a:cubicBezTo>
                  <a:cubicBezTo>
                    <a:pt x="51827" y="3986"/>
                    <a:pt x="56251" y="11769"/>
                    <a:pt x="57686" y="15157"/>
                  </a:cubicBezTo>
                  <a:cubicBezTo>
                    <a:pt x="59996" y="20694"/>
                    <a:pt x="59436" y="27242"/>
                    <a:pt x="56138" y="32671"/>
                  </a:cubicBezTo>
                  <a:cubicBezTo>
                    <a:pt x="53782" y="36551"/>
                    <a:pt x="48354" y="42321"/>
                    <a:pt x="36890" y="42321"/>
                  </a:cubicBezTo>
                  <a:cubicBezTo>
                    <a:pt x="34739" y="42321"/>
                    <a:pt x="32374" y="42118"/>
                    <a:pt x="29778" y="41661"/>
                  </a:cubicBezTo>
                  <a:lnTo>
                    <a:pt x="29587" y="41625"/>
                  </a:lnTo>
                  <a:lnTo>
                    <a:pt x="29587" y="91167"/>
                  </a:lnTo>
                  <a:lnTo>
                    <a:pt x="46982" y="91167"/>
                  </a:lnTo>
                  <a:lnTo>
                    <a:pt x="46982" y="90845"/>
                  </a:lnTo>
                  <a:lnTo>
                    <a:pt x="29909" y="90845"/>
                  </a:lnTo>
                  <a:lnTo>
                    <a:pt x="29909" y="42006"/>
                  </a:lnTo>
                  <a:cubicBezTo>
                    <a:pt x="32219" y="42423"/>
                    <a:pt x="34552" y="42637"/>
                    <a:pt x="36898" y="42649"/>
                  </a:cubicBezTo>
                  <a:cubicBezTo>
                    <a:pt x="48506" y="42649"/>
                    <a:pt x="54019" y="36779"/>
                    <a:pt x="56400" y="32850"/>
                  </a:cubicBezTo>
                  <a:cubicBezTo>
                    <a:pt x="59746" y="27337"/>
                    <a:pt x="60329" y="20670"/>
                    <a:pt x="57972" y="15038"/>
                  </a:cubicBezTo>
                  <a:cubicBezTo>
                    <a:pt x="56519" y="11597"/>
                    <a:pt x="52007" y="3668"/>
                    <a:pt x="41113" y="3668"/>
                  </a:cubicBezTo>
                  <a:lnTo>
                    <a:pt x="40720" y="3668"/>
                  </a:lnTo>
                  <a:cubicBezTo>
                    <a:pt x="30814" y="3835"/>
                    <a:pt x="26111" y="8942"/>
                    <a:pt x="23908" y="13193"/>
                  </a:cubicBezTo>
                  <a:cubicBezTo>
                    <a:pt x="22491" y="16038"/>
                    <a:pt x="21670" y="19134"/>
                    <a:pt x="21515" y="22313"/>
                  </a:cubicBezTo>
                  <a:lnTo>
                    <a:pt x="322" y="22313"/>
                  </a:lnTo>
                  <a:lnTo>
                    <a:pt x="322" y="14514"/>
                  </a:lnTo>
                  <a:lnTo>
                    <a:pt x="2370" y="14729"/>
                  </a:lnTo>
                  <a:lnTo>
                    <a:pt x="2370" y="18789"/>
                  </a:lnTo>
                  <a:lnTo>
                    <a:pt x="18705" y="18765"/>
                  </a:lnTo>
                  <a:lnTo>
                    <a:pt x="18729" y="18622"/>
                  </a:lnTo>
                  <a:cubicBezTo>
                    <a:pt x="19396" y="15324"/>
                    <a:pt x="20705" y="12181"/>
                    <a:pt x="22586" y="9383"/>
                  </a:cubicBezTo>
                  <a:cubicBezTo>
                    <a:pt x="25393" y="5232"/>
                    <a:pt x="30758" y="321"/>
                    <a:pt x="40441" y="321"/>
                  </a:cubicBezTo>
                  <a:cubicBezTo>
                    <a:pt x="40533" y="321"/>
                    <a:pt x="40626" y="321"/>
                    <a:pt x="40720" y="322"/>
                  </a:cubicBezTo>
                  <a:cubicBezTo>
                    <a:pt x="47792" y="406"/>
                    <a:pt x="53626" y="2882"/>
                    <a:pt x="57591" y="7502"/>
                  </a:cubicBezTo>
                  <a:cubicBezTo>
                    <a:pt x="61853" y="12478"/>
                    <a:pt x="63151" y="19051"/>
                    <a:pt x="62532" y="23385"/>
                  </a:cubicBezTo>
                  <a:cubicBezTo>
                    <a:pt x="62532" y="23480"/>
                    <a:pt x="62127" y="33422"/>
                    <a:pt x="54650" y="40029"/>
                  </a:cubicBezTo>
                  <a:cubicBezTo>
                    <a:pt x="50199" y="43984"/>
                    <a:pt x="44176" y="45980"/>
                    <a:pt x="36719" y="45980"/>
                  </a:cubicBezTo>
                  <a:cubicBezTo>
                    <a:pt x="35399" y="45980"/>
                    <a:pt x="34033" y="45917"/>
                    <a:pt x="32623" y="45792"/>
                  </a:cubicBezTo>
                  <a:lnTo>
                    <a:pt x="32445" y="45780"/>
                  </a:lnTo>
                  <a:lnTo>
                    <a:pt x="32445" y="61854"/>
                  </a:lnTo>
                  <a:lnTo>
                    <a:pt x="36314" y="61854"/>
                  </a:lnTo>
                  <a:lnTo>
                    <a:pt x="36314" y="49566"/>
                  </a:lnTo>
                  <a:cubicBezTo>
                    <a:pt x="36847" y="49590"/>
                    <a:pt x="37380" y="49602"/>
                    <a:pt x="37913" y="49602"/>
                  </a:cubicBezTo>
                  <a:cubicBezTo>
                    <a:pt x="40287" y="49602"/>
                    <a:pt x="42660" y="49364"/>
                    <a:pt x="44994" y="48888"/>
                  </a:cubicBezTo>
                  <a:cubicBezTo>
                    <a:pt x="49471" y="47971"/>
                    <a:pt x="55650" y="45709"/>
                    <a:pt x="59662" y="40149"/>
                  </a:cubicBezTo>
                  <a:cubicBezTo>
                    <a:pt x="66806" y="30219"/>
                    <a:pt x="66878" y="24599"/>
                    <a:pt x="66937" y="20491"/>
                  </a:cubicBezTo>
                  <a:lnTo>
                    <a:pt x="66937" y="19527"/>
                  </a:lnTo>
                  <a:lnTo>
                    <a:pt x="66913" y="19039"/>
                  </a:lnTo>
                  <a:lnTo>
                    <a:pt x="71092" y="19039"/>
                  </a:lnTo>
                  <a:cubicBezTo>
                    <a:pt x="71152" y="20313"/>
                    <a:pt x="71295" y="29659"/>
                    <a:pt x="63556" y="40077"/>
                  </a:cubicBezTo>
                  <a:cubicBezTo>
                    <a:pt x="58400" y="47018"/>
                    <a:pt x="52364" y="51483"/>
                    <a:pt x="46577" y="52650"/>
                  </a:cubicBezTo>
                  <a:lnTo>
                    <a:pt x="46649" y="52972"/>
                  </a:lnTo>
                  <a:cubicBezTo>
                    <a:pt x="52507" y="51793"/>
                    <a:pt x="58615" y="47280"/>
                    <a:pt x="63818" y="40280"/>
                  </a:cubicBezTo>
                  <a:cubicBezTo>
                    <a:pt x="72176" y="29016"/>
                    <a:pt x="71402" y="18979"/>
                    <a:pt x="71402" y="18872"/>
                  </a:cubicBezTo>
                  <a:lnTo>
                    <a:pt x="71402" y="18729"/>
                  </a:lnTo>
                  <a:lnTo>
                    <a:pt x="66580" y="18729"/>
                  </a:lnTo>
                  <a:lnTo>
                    <a:pt x="66616" y="19539"/>
                  </a:lnTo>
                  <a:lnTo>
                    <a:pt x="66616" y="20503"/>
                  </a:lnTo>
                  <a:cubicBezTo>
                    <a:pt x="66568" y="24563"/>
                    <a:pt x="66485" y="30135"/>
                    <a:pt x="59401" y="39970"/>
                  </a:cubicBezTo>
                  <a:cubicBezTo>
                    <a:pt x="55448" y="45447"/>
                    <a:pt x="49352" y="47673"/>
                    <a:pt x="44934" y="48578"/>
                  </a:cubicBezTo>
                  <a:cubicBezTo>
                    <a:pt x="42640" y="49052"/>
                    <a:pt x="40308" y="49292"/>
                    <a:pt x="37969" y="49292"/>
                  </a:cubicBezTo>
                  <a:cubicBezTo>
                    <a:pt x="37370" y="49292"/>
                    <a:pt x="36771" y="49276"/>
                    <a:pt x="36171" y="49245"/>
                  </a:cubicBezTo>
                  <a:lnTo>
                    <a:pt x="36005" y="49233"/>
                  </a:lnTo>
                  <a:lnTo>
                    <a:pt x="36005" y="61532"/>
                  </a:lnTo>
                  <a:lnTo>
                    <a:pt x="32766" y="61532"/>
                  </a:lnTo>
                  <a:lnTo>
                    <a:pt x="32766" y="46125"/>
                  </a:lnTo>
                  <a:cubicBezTo>
                    <a:pt x="34122" y="46241"/>
                    <a:pt x="35438" y="46298"/>
                    <a:pt x="36712" y="46298"/>
                  </a:cubicBezTo>
                  <a:cubicBezTo>
                    <a:pt x="44254" y="46298"/>
                    <a:pt x="50352" y="44281"/>
                    <a:pt x="54864" y="40268"/>
                  </a:cubicBezTo>
                  <a:cubicBezTo>
                    <a:pt x="62437" y="33564"/>
                    <a:pt x="62853" y="23492"/>
                    <a:pt x="62853" y="23408"/>
                  </a:cubicBezTo>
                  <a:cubicBezTo>
                    <a:pt x="63472" y="19027"/>
                    <a:pt x="62163" y="12348"/>
                    <a:pt x="57829" y="7299"/>
                  </a:cubicBezTo>
                  <a:cubicBezTo>
                    <a:pt x="53805" y="2596"/>
                    <a:pt x="47887" y="84"/>
                    <a:pt x="4072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4"/>
            <p:cNvSpPr/>
            <p:nvPr/>
          </p:nvSpPr>
          <p:spPr>
            <a:xfrm>
              <a:off x="2490775" y="1224400"/>
              <a:ext cx="2024075" cy="2736075"/>
            </a:xfrm>
            <a:custGeom>
              <a:avLst/>
              <a:gdLst/>
              <a:ahLst/>
              <a:cxnLst/>
              <a:rect l="l" t="t" r="r" b="b"/>
              <a:pathLst>
                <a:path w="80963" h="109443" extrusionOk="0">
                  <a:moveTo>
                    <a:pt x="39946" y="0"/>
                  </a:moveTo>
                  <a:cubicBezTo>
                    <a:pt x="30766" y="0"/>
                    <a:pt x="8620" y="2346"/>
                    <a:pt x="1322" y="24039"/>
                  </a:cubicBezTo>
                  <a:cubicBezTo>
                    <a:pt x="750" y="26015"/>
                    <a:pt x="298" y="28027"/>
                    <a:pt x="0" y="30063"/>
                  </a:cubicBezTo>
                  <a:lnTo>
                    <a:pt x="322" y="30111"/>
                  </a:lnTo>
                  <a:cubicBezTo>
                    <a:pt x="619" y="28087"/>
                    <a:pt x="1072" y="26087"/>
                    <a:pt x="1643" y="24122"/>
                  </a:cubicBezTo>
                  <a:cubicBezTo>
                    <a:pt x="8870" y="2643"/>
                    <a:pt x="30849" y="321"/>
                    <a:pt x="39969" y="321"/>
                  </a:cubicBezTo>
                  <a:cubicBezTo>
                    <a:pt x="46137" y="321"/>
                    <a:pt x="56376" y="2369"/>
                    <a:pt x="64889" y="8156"/>
                  </a:cubicBezTo>
                  <a:cubicBezTo>
                    <a:pt x="75176" y="15169"/>
                    <a:pt x="80641" y="25991"/>
                    <a:pt x="80641" y="39469"/>
                  </a:cubicBezTo>
                  <a:cubicBezTo>
                    <a:pt x="80641" y="56626"/>
                    <a:pt x="72462" y="66853"/>
                    <a:pt x="65592" y="72426"/>
                  </a:cubicBezTo>
                  <a:cubicBezTo>
                    <a:pt x="58138" y="78462"/>
                    <a:pt x="50590" y="80462"/>
                    <a:pt x="50506" y="80486"/>
                  </a:cubicBezTo>
                  <a:lnTo>
                    <a:pt x="50387" y="80510"/>
                  </a:lnTo>
                  <a:lnTo>
                    <a:pt x="50387" y="109442"/>
                  </a:lnTo>
                  <a:lnTo>
                    <a:pt x="50709" y="109442"/>
                  </a:lnTo>
                  <a:lnTo>
                    <a:pt x="50709" y="80760"/>
                  </a:lnTo>
                  <a:cubicBezTo>
                    <a:pt x="56198" y="79045"/>
                    <a:pt x="61305" y="76307"/>
                    <a:pt x="65770" y="72676"/>
                  </a:cubicBezTo>
                  <a:cubicBezTo>
                    <a:pt x="72700" y="67068"/>
                    <a:pt x="80963" y="56757"/>
                    <a:pt x="80963" y="39469"/>
                  </a:cubicBezTo>
                  <a:cubicBezTo>
                    <a:pt x="80963" y="25896"/>
                    <a:pt x="75462" y="14966"/>
                    <a:pt x="65056" y="7894"/>
                  </a:cubicBezTo>
                  <a:cubicBezTo>
                    <a:pt x="56471" y="2072"/>
                    <a:pt x="46161" y="0"/>
                    <a:pt x="39946"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4"/>
            <p:cNvSpPr/>
            <p:nvPr/>
          </p:nvSpPr>
          <p:spPr>
            <a:xfrm>
              <a:off x="2610125" y="1305700"/>
              <a:ext cx="1849075" cy="2189825"/>
            </a:xfrm>
            <a:custGeom>
              <a:avLst/>
              <a:gdLst/>
              <a:ahLst/>
              <a:cxnLst/>
              <a:rect l="l" t="t" r="r" b="b"/>
              <a:pathLst>
                <a:path w="73963" h="87593" extrusionOk="0">
                  <a:moveTo>
                    <a:pt x="33730" y="1"/>
                  </a:moveTo>
                  <a:cubicBezTo>
                    <a:pt x="29569" y="1"/>
                    <a:pt x="23334" y="789"/>
                    <a:pt x="17515" y="3082"/>
                  </a:cubicBezTo>
                  <a:cubicBezTo>
                    <a:pt x="8633" y="6559"/>
                    <a:pt x="2739" y="12464"/>
                    <a:pt x="1" y="20620"/>
                  </a:cubicBezTo>
                  <a:lnTo>
                    <a:pt x="322" y="20727"/>
                  </a:lnTo>
                  <a:cubicBezTo>
                    <a:pt x="3037" y="12655"/>
                    <a:pt x="8859" y="6809"/>
                    <a:pt x="17646" y="3368"/>
                  </a:cubicBezTo>
                  <a:cubicBezTo>
                    <a:pt x="23456" y="1086"/>
                    <a:pt x="29667" y="313"/>
                    <a:pt x="33792" y="313"/>
                  </a:cubicBezTo>
                  <a:cubicBezTo>
                    <a:pt x="34274" y="313"/>
                    <a:pt x="34727" y="324"/>
                    <a:pt x="35148" y="344"/>
                  </a:cubicBezTo>
                  <a:cubicBezTo>
                    <a:pt x="40279" y="594"/>
                    <a:pt x="50197" y="1975"/>
                    <a:pt x="58794" y="8499"/>
                  </a:cubicBezTo>
                  <a:cubicBezTo>
                    <a:pt x="67021" y="14750"/>
                    <a:pt x="71605" y="23811"/>
                    <a:pt x="72402" y="35455"/>
                  </a:cubicBezTo>
                  <a:cubicBezTo>
                    <a:pt x="72414" y="35538"/>
                    <a:pt x="73653" y="44623"/>
                    <a:pt x="66902" y="56410"/>
                  </a:cubicBezTo>
                  <a:cubicBezTo>
                    <a:pt x="62163" y="64673"/>
                    <a:pt x="56031" y="69185"/>
                    <a:pt x="51709" y="71519"/>
                  </a:cubicBezTo>
                  <a:cubicBezTo>
                    <a:pt x="47030" y="74055"/>
                    <a:pt x="43423" y="74639"/>
                    <a:pt x="43387" y="74639"/>
                  </a:cubicBezTo>
                  <a:lnTo>
                    <a:pt x="43244" y="74662"/>
                  </a:lnTo>
                  <a:lnTo>
                    <a:pt x="43220" y="87593"/>
                  </a:lnTo>
                  <a:lnTo>
                    <a:pt x="43542" y="87593"/>
                  </a:lnTo>
                  <a:lnTo>
                    <a:pt x="43554" y="74948"/>
                  </a:lnTo>
                  <a:cubicBezTo>
                    <a:pt x="44256" y="74817"/>
                    <a:pt x="47614" y="74103"/>
                    <a:pt x="51828" y="71829"/>
                  </a:cubicBezTo>
                  <a:cubicBezTo>
                    <a:pt x="56198" y="69471"/>
                    <a:pt x="62389" y="64923"/>
                    <a:pt x="67152" y="56577"/>
                  </a:cubicBezTo>
                  <a:cubicBezTo>
                    <a:pt x="73962" y="44682"/>
                    <a:pt x="72712" y="35503"/>
                    <a:pt x="72712" y="35431"/>
                  </a:cubicBezTo>
                  <a:cubicBezTo>
                    <a:pt x="71902" y="23704"/>
                    <a:pt x="67283" y="14560"/>
                    <a:pt x="58972" y="8261"/>
                  </a:cubicBezTo>
                  <a:cubicBezTo>
                    <a:pt x="50304" y="1677"/>
                    <a:pt x="40315" y="272"/>
                    <a:pt x="35148" y="34"/>
                  </a:cubicBezTo>
                  <a:cubicBezTo>
                    <a:pt x="34709" y="12"/>
                    <a:pt x="34235" y="1"/>
                    <a:pt x="33730"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4"/>
            <p:cNvSpPr/>
            <p:nvPr/>
          </p:nvSpPr>
          <p:spPr>
            <a:xfrm>
              <a:off x="3375700" y="3633625"/>
              <a:ext cx="322975" cy="257775"/>
            </a:xfrm>
            <a:custGeom>
              <a:avLst/>
              <a:gdLst/>
              <a:ahLst/>
              <a:cxnLst/>
              <a:rect l="l" t="t" r="r" b="b"/>
              <a:pathLst>
                <a:path w="12919" h="10311" extrusionOk="0">
                  <a:moveTo>
                    <a:pt x="12597" y="0"/>
                  </a:moveTo>
                  <a:lnTo>
                    <a:pt x="12573" y="9989"/>
                  </a:lnTo>
                  <a:lnTo>
                    <a:pt x="0" y="9989"/>
                  </a:lnTo>
                  <a:lnTo>
                    <a:pt x="0" y="10311"/>
                  </a:lnTo>
                  <a:lnTo>
                    <a:pt x="12895" y="10311"/>
                  </a:lnTo>
                  <a:lnTo>
                    <a:pt x="1291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4"/>
            <p:cNvSpPr/>
            <p:nvPr/>
          </p:nvSpPr>
          <p:spPr>
            <a:xfrm>
              <a:off x="3289075" y="3323450"/>
              <a:ext cx="90525" cy="567950"/>
            </a:xfrm>
            <a:custGeom>
              <a:avLst/>
              <a:gdLst/>
              <a:ahLst/>
              <a:cxnLst/>
              <a:rect l="l" t="t" r="r" b="b"/>
              <a:pathLst>
                <a:path w="3621" h="22718" extrusionOk="0">
                  <a:moveTo>
                    <a:pt x="1" y="1"/>
                  </a:moveTo>
                  <a:lnTo>
                    <a:pt x="1" y="22718"/>
                  </a:lnTo>
                  <a:lnTo>
                    <a:pt x="3465" y="22718"/>
                  </a:lnTo>
                  <a:lnTo>
                    <a:pt x="3465" y="22396"/>
                  </a:lnTo>
                  <a:lnTo>
                    <a:pt x="322" y="22396"/>
                  </a:lnTo>
                  <a:lnTo>
                    <a:pt x="322" y="322"/>
                  </a:lnTo>
                  <a:lnTo>
                    <a:pt x="3299" y="322"/>
                  </a:lnTo>
                  <a:lnTo>
                    <a:pt x="3299" y="19860"/>
                  </a:lnTo>
                  <a:lnTo>
                    <a:pt x="3620" y="19860"/>
                  </a:lnTo>
                  <a:lnTo>
                    <a:pt x="3620"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4"/>
            <p:cNvSpPr/>
            <p:nvPr/>
          </p:nvSpPr>
          <p:spPr>
            <a:xfrm>
              <a:off x="2673525" y="1512525"/>
              <a:ext cx="350375" cy="468225"/>
            </a:xfrm>
            <a:custGeom>
              <a:avLst/>
              <a:gdLst/>
              <a:ahLst/>
              <a:cxnLst/>
              <a:rect l="l" t="t" r="r" b="b"/>
              <a:pathLst>
                <a:path w="14015" h="18729" extrusionOk="0">
                  <a:moveTo>
                    <a:pt x="6168" y="0"/>
                  </a:moveTo>
                  <a:lnTo>
                    <a:pt x="5954" y="250"/>
                  </a:lnTo>
                  <a:lnTo>
                    <a:pt x="9002" y="2893"/>
                  </a:lnTo>
                  <a:cubicBezTo>
                    <a:pt x="7406" y="3763"/>
                    <a:pt x="5954" y="4918"/>
                    <a:pt x="4739" y="6275"/>
                  </a:cubicBezTo>
                  <a:cubicBezTo>
                    <a:pt x="2679" y="8537"/>
                    <a:pt x="191" y="12502"/>
                    <a:pt x="1" y="18562"/>
                  </a:cubicBezTo>
                  <a:lnTo>
                    <a:pt x="1" y="18729"/>
                  </a:lnTo>
                  <a:lnTo>
                    <a:pt x="5894" y="18729"/>
                  </a:lnTo>
                  <a:lnTo>
                    <a:pt x="5918" y="18598"/>
                  </a:lnTo>
                  <a:cubicBezTo>
                    <a:pt x="5954" y="18503"/>
                    <a:pt x="7883" y="9299"/>
                    <a:pt x="13776" y="7239"/>
                  </a:cubicBezTo>
                  <a:lnTo>
                    <a:pt x="14014" y="7156"/>
                  </a:lnTo>
                  <a:lnTo>
                    <a:pt x="11740" y="4775"/>
                  </a:lnTo>
                  <a:lnTo>
                    <a:pt x="11657" y="4798"/>
                  </a:lnTo>
                  <a:cubicBezTo>
                    <a:pt x="11442" y="4846"/>
                    <a:pt x="6406" y="6084"/>
                    <a:pt x="3644" y="15193"/>
                  </a:cubicBezTo>
                  <a:lnTo>
                    <a:pt x="3965" y="15276"/>
                  </a:lnTo>
                  <a:cubicBezTo>
                    <a:pt x="6466" y="6989"/>
                    <a:pt x="10966" y="5322"/>
                    <a:pt x="11633" y="5120"/>
                  </a:cubicBezTo>
                  <a:lnTo>
                    <a:pt x="13443" y="7013"/>
                  </a:lnTo>
                  <a:cubicBezTo>
                    <a:pt x="7918" y="9156"/>
                    <a:pt x="5882" y="17276"/>
                    <a:pt x="5632" y="18407"/>
                  </a:cubicBezTo>
                  <a:lnTo>
                    <a:pt x="346" y="18407"/>
                  </a:lnTo>
                  <a:cubicBezTo>
                    <a:pt x="763" y="7144"/>
                    <a:pt x="9287" y="3108"/>
                    <a:pt x="9371" y="3072"/>
                  </a:cubicBezTo>
                  <a:lnTo>
                    <a:pt x="9597" y="2965"/>
                  </a:lnTo>
                  <a:lnTo>
                    <a:pt x="6168"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4"/>
            <p:cNvSpPr/>
            <p:nvPr/>
          </p:nvSpPr>
          <p:spPr>
            <a:xfrm>
              <a:off x="2880400" y="1388900"/>
              <a:ext cx="1001350" cy="253125"/>
            </a:xfrm>
            <a:custGeom>
              <a:avLst/>
              <a:gdLst/>
              <a:ahLst/>
              <a:cxnLst/>
              <a:rect l="l" t="t" r="r" b="b"/>
              <a:pathLst>
                <a:path w="40054" h="10125" extrusionOk="0">
                  <a:moveTo>
                    <a:pt x="22053" y="1"/>
                  </a:moveTo>
                  <a:cubicBezTo>
                    <a:pt x="17103" y="1"/>
                    <a:pt x="11718" y="960"/>
                    <a:pt x="6727" y="3850"/>
                  </a:cubicBezTo>
                  <a:lnTo>
                    <a:pt x="6894" y="4124"/>
                  </a:lnTo>
                  <a:cubicBezTo>
                    <a:pt x="11826" y="1266"/>
                    <a:pt x="17152" y="317"/>
                    <a:pt x="22051" y="317"/>
                  </a:cubicBezTo>
                  <a:cubicBezTo>
                    <a:pt x="30932" y="317"/>
                    <a:pt x="38411" y="3435"/>
                    <a:pt x="39601" y="3957"/>
                  </a:cubicBezTo>
                  <a:lnTo>
                    <a:pt x="37207" y="7946"/>
                  </a:lnTo>
                  <a:cubicBezTo>
                    <a:pt x="34868" y="6562"/>
                    <a:pt x="30017" y="5161"/>
                    <a:pt x="23240" y="5161"/>
                  </a:cubicBezTo>
                  <a:cubicBezTo>
                    <a:pt x="22085" y="5161"/>
                    <a:pt x="20874" y="5202"/>
                    <a:pt x="19610" y="5291"/>
                  </a:cubicBezTo>
                  <a:cubicBezTo>
                    <a:pt x="16324" y="5481"/>
                    <a:pt x="13109" y="6314"/>
                    <a:pt x="10145" y="7755"/>
                  </a:cubicBezTo>
                  <a:cubicBezTo>
                    <a:pt x="9073" y="8267"/>
                    <a:pt x="8085" y="8922"/>
                    <a:pt x="7180" y="9684"/>
                  </a:cubicBezTo>
                  <a:lnTo>
                    <a:pt x="227" y="3219"/>
                  </a:lnTo>
                  <a:lnTo>
                    <a:pt x="0" y="3457"/>
                  </a:lnTo>
                  <a:lnTo>
                    <a:pt x="7180" y="10124"/>
                  </a:lnTo>
                  <a:lnTo>
                    <a:pt x="7287" y="10017"/>
                  </a:lnTo>
                  <a:cubicBezTo>
                    <a:pt x="7323" y="9970"/>
                    <a:pt x="11311" y="6207"/>
                    <a:pt x="19634" y="5636"/>
                  </a:cubicBezTo>
                  <a:cubicBezTo>
                    <a:pt x="20908" y="5546"/>
                    <a:pt x="22127" y="5504"/>
                    <a:pt x="23289" y="5504"/>
                  </a:cubicBezTo>
                  <a:cubicBezTo>
                    <a:pt x="30106" y="5504"/>
                    <a:pt x="34935" y="6931"/>
                    <a:pt x="37184" y="8315"/>
                  </a:cubicBezTo>
                  <a:lnTo>
                    <a:pt x="37327" y="8410"/>
                  </a:lnTo>
                  <a:lnTo>
                    <a:pt x="40053" y="3814"/>
                  </a:lnTo>
                  <a:lnTo>
                    <a:pt x="39898" y="3743"/>
                  </a:lnTo>
                  <a:cubicBezTo>
                    <a:pt x="39772" y="3680"/>
                    <a:pt x="31747" y="1"/>
                    <a:pt x="22053"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4"/>
            <p:cNvSpPr/>
            <p:nvPr/>
          </p:nvSpPr>
          <p:spPr>
            <a:xfrm>
              <a:off x="3610850" y="1502700"/>
              <a:ext cx="798325" cy="2282150"/>
            </a:xfrm>
            <a:custGeom>
              <a:avLst/>
              <a:gdLst/>
              <a:ahLst/>
              <a:cxnLst/>
              <a:rect l="l" t="t" r="r" b="b"/>
              <a:pathLst>
                <a:path w="31933" h="91286" extrusionOk="0">
                  <a:moveTo>
                    <a:pt x="12049" y="0"/>
                  </a:moveTo>
                  <a:lnTo>
                    <a:pt x="9382" y="4822"/>
                  </a:lnTo>
                  <a:lnTo>
                    <a:pt x="9561" y="4882"/>
                  </a:lnTo>
                  <a:cubicBezTo>
                    <a:pt x="9692" y="4941"/>
                    <a:pt x="23158" y="10252"/>
                    <a:pt x="23158" y="23896"/>
                  </a:cubicBezTo>
                  <a:lnTo>
                    <a:pt x="23158" y="24051"/>
                  </a:lnTo>
                  <a:lnTo>
                    <a:pt x="28540" y="24099"/>
                  </a:lnTo>
                  <a:lnTo>
                    <a:pt x="28540" y="23777"/>
                  </a:lnTo>
                  <a:lnTo>
                    <a:pt x="23468" y="23729"/>
                  </a:lnTo>
                  <a:cubicBezTo>
                    <a:pt x="23372" y="10823"/>
                    <a:pt x="11418" y="5322"/>
                    <a:pt x="9835" y="4656"/>
                  </a:cubicBezTo>
                  <a:lnTo>
                    <a:pt x="12180" y="417"/>
                  </a:lnTo>
                  <a:cubicBezTo>
                    <a:pt x="16395" y="2786"/>
                    <a:pt x="20074" y="6001"/>
                    <a:pt x="22979" y="9871"/>
                  </a:cubicBezTo>
                  <a:cubicBezTo>
                    <a:pt x="27397" y="15812"/>
                    <a:pt x="31576" y="25908"/>
                    <a:pt x="26432" y="40327"/>
                  </a:cubicBezTo>
                  <a:cubicBezTo>
                    <a:pt x="22753" y="50649"/>
                    <a:pt x="9871" y="63830"/>
                    <a:pt x="655" y="63889"/>
                  </a:cubicBezTo>
                  <a:lnTo>
                    <a:pt x="489" y="63889"/>
                  </a:lnTo>
                  <a:lnTo>
                    <a:pt x="0" y="91285"/>
                  </a:lnTo>
                  <a:lnTo>
                    <a:pt x="322" y="91285"/>
                  </a:lnTo>
                  <a:lnTo>
                    <a:pt x="798" y="64199"/>
                  </a:lnTo>
                  <a:cubicBezTo>
                    <a:pt x="4632" y="64092"/>
                    <a:pt x="9894" y="61436"/>
                    <a:pt x="14919" y="57043"/>
                  </a:cubicBezTo>
                  <a:cubicBezTo>
                    <a:pt x="20348" y="52316"/>
                    <a:pt x="24658" y="46232"/>
                    <a:pt x="26730" y="40422"/>
                  </a:cubicBezTo>
                  <a:cubicBezTo>
                    <a:pt x="31933" y="25861"/>
                    <a:pt x="27694" y="15657"/>
                    <a:pt x="23229" y="9656"/>
                  </a:cubicBezTo>
                  <a:cubicBezTo>
                    <a:pt x="20265" y="5715"/>
                    <a:pt x="16502" y="2429"/>
                    <a:pt x="12180" y="48"/>
                  </a:cubicBezTo>
                  <a:lnTo>
                    <a:pt x="1204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4"/>
            <p:cNvSpPr/>
            <p:nvPr/>
          </p:nvSpPr>
          <p:spPr>
            <a:xfrm>
              <a:off x="3441775" y="3030275"/>
              <a:ext cx="111650" cy="758450"/>
            </a:xfrm>
            <a:custGeom>
              <a:avLst/>
              <a:gdLst/>
              <a:ahLst/>
              <a:cxnLst/>
              <a:rect l="l" t="t" r="r" b="b"/>
              <a:pathLst>
                <a:path w="4466" h="30338" extrusionOk="0">
                  <a:moveTo>
                    <a:pt x="501" y="0"/>
                  </a:moveTo>
                  <a:lnTo>
                    <a:pt x="513" y="1881"/>
                  </a:lnTo>
                  <a:lnTo>
                    <a:pt x="1" y="30170"/>
                  </a:lnTo>
                  <a:lnTo>
                    <a:pt x="1" y="30337"/>
                  </a:lnTo>
                  <a:lnTo>
                    <a:pt x="4394" y="30337"/>
                  </a:lnTo>
                  <a:lnTo>
                    <a:pt x="4394" y="30016"/>
                  </a:lnTo>
                  <a:lnTo>
                    <a:pt x="334" y="30016"/>
                  </a:lnTo>
                  <a:lnTo>
                    <a:pt x="834" y="1893"/>
                  </a:lnTo>
                  <a:lnTo>
                    <a:pt x="822" y="322"/>
                  </a:lnTo>
                  <a:lnTo>
                    <a:pt x="4144" y="322"/>
                  </a:lnTo>
                  <a:lnTo>
                    <a:pt x="4144" y="26765"/>
                  </a:lnTo>
                  <a:lnTo>
                    <a:pt x="4465" y="26765"/>
                  </a:lnTo>
                  <a:lnTo>
                    <a:pt x="4465"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4"/>
            <p:cNvSpPr/>
            <p:nvPr/>
          </p:nvSpPr>
          <p:spPr>
            <a:xfrm>
              <a:off x="4184725" y="2852850"/>
              <a:ext cx="72050" cy="73550"/>
            </a:xfrm>
            <a:custGeom>
              <a:avLst/>
              <a:gdLst/>
              <a:ahLst/>
              <a:cxnLst/>
              <a:rect l="l" t="t" r="r" b="b"/>
              <a:pathLst>
                <a:path w="2882" h="2942" extrusionOk="0">
                  <a:moveTo>
                    <a:pt x="143" y="1"/>
                  </a:moveTo>
                  <a:lnTo>
                    <a:pt x="24" y="120"/>
                  </a:lnTo>
                  <a:cubicBezTo>
                    <a:pt x="1" y="180"/>
                    <a:pt x="13" y="239"/>
                    <a:pt x="60" y="275"/>
                  </a:cubicBezTo>
                  <a:lnTo>
                    <a:pt x="108" y="322"/>
                  </a:lnTo>
                  <a:lnTo>
                    <a:pt x="155" y="370"/>
                  </a:lnTo>
                  <a:cubicBezTo>
                    <a:pt x="596" y="822"/>
                    <a:pt x="2358" y="2620"/>
                    <a:pt x="2632" y="2942"/>
                  </a:cubicBezTo>
                  <a:lnTo>
                    <a:pt x="2882" y="2739"/>
                  </a:lnTo>
                  <a:cubicBezTo>
                    <a:pt x="2739" y="2561"/>
                    <a:pt x="2263" y="2061"/>
                    <a:pt x="1453" y="1239"/>
                  </a:cubicBezTo>
                  <a:cubicBezTo>
                    <a:pt x="846" y="620"/>
                    <a:pt x="536" y="311"/>
                    <a:pt x="370" y="156"/>
                  </a:cubicBezTo>
                  <a:lnTo>
                    <a:pt x="274" y="61"/>
                  </a:lnTo>
                  <a:cubicBezTo>
                    <a:pt x="203" y="1"/>
                    <a:pt x="179" y="1"/>
                    <a:pt x="143"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4"/>
            <p:cNvSpPr/>
            <p:nvPr/>
          </p:nvSpPr>
          <p:spPr>
            <a:xfrm>
              <a:off x="3946300" y="1360425"/>
              <a:ext cx="55700" cy="67575"/>
            </a:xfrm>
            <a:custGeom>
              <a:avLst/>
              <a:gdLst/>
              <a:ahLst/>
              <a:cxnLst/>
              <a:rect l="l" t="t" r="r" b="b"/>
              <a:pathLst>
                <a:path w="2228" h="2703" extrusionOk="0">
                  <a:moveTo>
                    <a:pt x="1977" y="0"/>
                  </a:moveTo>
                  <a:lnTo>
                    <a:pt x="1" y="2500"/>
                  </a:lnTo>
                  <a:lnTo>
                    <a:pt x="251" y="2703"/>
                  </a:lnTo>
                  <a:lnTo>
                    <a:pt x="2227" y="191"/>
                  </a:lnTo>
                  <a:lnTo>
                    <a:pt x="1977"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4"/>
            <p:cNvSpPr/>
            <p:nvPr/>
          </p:nvSpPr>
          <p:spPr>
            <a:xfrm>
              <a:off x="3951675" y="2206825"/>
              <a:ext cx="90800" cy="8475"/>
            </a:xfrm>
            <a:custGeom>
              <a:avLst/>
              <a:gdLst/>
              <a:ahLst/>
              <a:cxnLst/>
              <a:rect l="l" t="t" r="r" b="b"/>
              <a:pathLst>
                <a:path w="3632" h="339" extrusionOk="0">
                  <a:moveTo>
                    <a:pt x="3067" y="0"/>
                  </a:moveTo>
                  <a:cubicBezTo>
                    <a:pt x="2667" y="0"/>
                    <a:pt x="2230" y="5"/>
                    <a:pt x="1810" y="5"/>
                  </a:cubicBezTo>
                  <a:cubicBezTo>
                    <a:pt x="1381" y="5"/>
                    <a:pt x="942" y="16"/>
                    <a:pt x="549" y="16"/>
                  </a:cubicBezTo>
                  <a:cubicBezTo>
                    <a:pt x="352" y="16"/>
                    <a:pt x="167" y="13"/>
                    <a:pt x="0" y="5"/>
                  </a:cubicBezTo>
                  <a:lnTo>
                    <a:pt x="0" y="339"/>
                  </a:lnTo>
                  <a:lnTo>
                    <a:pt x="1822" y="339"/>
                  </a:lnTo>
                  <a:cubicBezTo>
                    <a:pt x="2242" y="339"/>
                    <a:pt x="2679" y="328"/>
                    <a:pt x="3075" y="328"/>
                  </a:cubicBezTo>
                  <a:cubicBezTo>
                    <a:pt x="3273" y="328"/>
                    <a:pt x="3461" y="331"/>
                    <a:pt x="3631" y="339"/>
                  </a:cubicBezTo>
                  <a:lnTo>
                    <a:pt x="3631" y="5"/>
                  </a:lnTo>
                  <a:cubicBezTo>
                    <a:pt x="3457" y="1"/>
                    <a:pt x="3266" y="0"/>
                    <a:pt x="3067" y="0"/>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4"/>
            <p:cNvSpPr/>
            <p:nvPr/>
          </p:nvSpPr>
          <p:spPr>
            <a:xfrm>
              <a:off x="2716975" y="2151575"/>
              <a:ext cx="8075" cy="92000"/>
            </a:xfrm>
            <a:custGeom>
              <a:avLst/>
              <a:gdLst/>
              <a:ahLst/>
              <a:cxnLst/>
              <a:rect l="l" t="t" r="r" b="b"/>
              <a:pathLst>
                <a:path w="323" h="3680" extrusionOk="0">
                  <a:moveTo>
                    <a:pt x="1" y="1"/>
                  </a:moveTo>
                  <a:lnTo>
                    <a:pt x="1" y="3680"/>
                  </a:lnTo>
                  <a:lnTo>
                    <a:pt x="322" y="3680"/>
                  </a:lnTo>
                  <a:lnTo>
                    <a:pt x="32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4"/>
            <p:cNvSpPr/>
            <p:nvPr/>
          </p:nvSpPr>
          <p:spPr>
            <a:xfrm>
              <a:off x="3461125" y="1695575"/>
              <a:ext cx="8050" cy="79200"/>
            </a:xfrm>
            <a:custGeom>
              <a:avLst/>
              <a:gdLst/>
              <a:ahLst/>
              <a:cxnLst/>
              <a:rect l="l" t="t" r="r" b="b"/>
              <a:pathLst>
                <a:path w="322" h="3168" extrusionOk="0">
                  <a:moveTo>
                    <a:pt x="1" y="1"/>
                  </a:moveTo>
                  <a:lnTo>
                    <a:pt x="1" y="3168"/>
                  </a:lnTo>
                  <a:lnTo>
                    <a:pt x="322" y="3168"/>
                  </a:lnTo>
                  <a:lnTo>
                    <a:pt x="32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4"/>
            <p:cNvSpPr/>
            <p:nvPr/>
          </p:nvSpPr>
          <p:spPr>
            <a:xfrm>
              <a:off x="4187100" y="2682000"/>
              <a:ext cx="95275" cy="47650"/>
            </a:xfrm>
            <a:custGeom>
              <a:avLst/>
              <a:gdLst/>
              <a:ahLst/>
              <a:cxnLst/>
              <a:rect l="l" t="t" r="r" b="b"/>
              <a:pathLst>
                <a:path w="3811" h="1906" extrusionOk="0">
                  <a:moveTo>
                    <a:pt x="132" y="1"/>
                  </a:moveTo>
                  <a:lnTo>
                    <a:pt x="1" y="298"/>
                  </a:lnTo>
                  <a:lnTo>
                    <a:pt x="3680" y="1906"/>
                  </a:lnTo>
                  <a:lnTo>
                    <a:pt x="3811" y="1620"/>
                  </a:lnTo>
                  <a:lnTo>
                    <a:pt x="13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4"/>
            <p:cNvSpPr/>
            <p:nvPr/>
          </p:nvSpPr>
          <p:spPr>
            <a:xfrm>
              <a:off x="3804025" y="2822200"/>
              <a:ext cx="64925" cy="81575"/>
            </a:xfrm>
            <a:custGeom>
              <a:avLst/>
              <a:gdLst/>
              <a:ahLst/>
              <a:cxnLst/>
              <a:rect l="l" t="t" r="r" b="b"/>
              <a:pathLst>
                <a:path w="2597" h="3263" extrusionOk="0">
                  <a:moveTo>
                    <a:pt x="251" y="1"/>
                  </a:moveTo>
                  <a:lnTo>
                    <a:pt x="1" y="191"/>
                  </a:lnTo>
                  <a:lnTo>
                    <a:pt x="2346" y="3263"/>
                  </a:lnTo>
                  <a:lnTo>
                    <a:pt x="2596" y="3061"/>
                  </a:lnTo>
                  <a:lnTo>
                    <a:pt x="251"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4"/>
            <p:cNvSpPr/>
            <p:nvPr/>
          </p:nvSpPr>
          <p:spPr>
            <a:xfrm>
              <a:off x="4376725" y="1908100"/>
              <a:ext cx="96450" cy="33950"/>
            </a:xfrm>
            <a:custGeom>
              <a:avLst/>
              <a:gdLst/>
              <a:ahLst/>
              <a:cxnLst/>
              <a:rect l="l" t="t" r="r" b="b"/>
              <a:pathLst>
                <a:path w="3858" h="1358" extrusionOk="0">
                  <a:moveTo>
                    <a:pt x="3774" y="1"/>
                  </a:moveTo>
                  <a:lnTo>
                    <a:pt x="0" y="1048"/>
                  </a:lnTo>
                  <a:lnTo>
                    <a:pt x="83" y="1358"/>
                  </a:lnTo>
                  <a:lnTo>
                    <a:pt x="3858" y="310"/>
                  </a:lnTo>
                  <a:lnTo>
                    <a:pt x="3774"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4"/>
            <p:cNvSpPr/>
            <p:nvPr/>
          </p:nvSpPr>
          <p:spPr>
            <a:xfrm>
              <a:off x="3209600" y="4072050"/>
              <a:ext cx="555450" cy="519450"/>
            </a:xfrm>
            <a:custGeom>
              <a:avLst/>
              <a:gdLst/>
              <a:ahLst/>
              <a:cxnLst/>
              <a:rect l="l" t="t" r="r" b="b"/>
              <a:pathLst>
                <a:path w="22218" h="20778" extrusionOk="0">
                  <a:moveTo>
                    <a:pt x="167" y="1"/>
                  </a:moveTo>
                  <a:lnTo>
                    <a:pt x="167" y="322"/>
                  </a:lnTo>
                  <a:lnTo>
                    <a:pt x="21896" y="322"/>
                  </a:lnTo>
                  <a:lnTo>
                    <a:pt x="21896" y="20456"/>
                  </a:lnTo>
                  <a:lnTo>
                    <a:pt x="322" y="20456"/>
                  </a:lnTo>
                  <a:lnTo>
                    <a:pt x="322" y="3870"/>
                  </a:lnTo>
                  <a:lnTo>
                    <a:pt x="1" y="3870"/>
                  </a:lnTo>
                  <a:lnTo>
                    <a:pt x="1" y="20777"/>
                  </a:lnTo>
                  <a:lnTo>
                    <a:pt x="22218" y="20777"/>
                  </a:lnTo>
                  <a:lnTo>
                    <a:pt x="22218"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3213775" y="4167900"/>
              <a:ext cx="484900" cy="336075"/>
            </a:xfrm>
            <a:custGeom>
              <a:avLst/>
              <a:gdLst/>
              <a:ahLst/>
              <a:cxnLst/>
              <a:rect l="l" t="t" r="r" b="b"/>
              <a:pathLst>
                <a:path w="19396" h="13443" extrusionOk="0">
                  <a:moveTo>
                    <a:pt x="0" y="1"/>
                  </a:moveTo>
                  <a:lnTo>
                    <a:pt x="0" y="322"/>
                  </a:lnTo>
                  <a:lnTo>
                    <a:pt x="19074" y="322"/>
                  </a:lnTo>
                  <a:lnTo>
                    <a:pt x="19074" y="13121"/>
                  </a:lnTo>
                  <a:lnTo>
                    <a:pt x="3334" y="13121"/>
                  </a:lnTo>
                  <a:lnTo>
                    <a:pt x="3334" y="3799"/>
                  </a:lnTo>
                  <a:lnTo>
                    <a:pt x="15883" y="3799"/>
                  </a:lnTo>
                  <a:lnTo>
                    <a:pt x="15883" y="9097"/>
                  </a:lnTo>
                  <a:lnTo>
                    <a:pt x="6799" y="9097"/>
                  </a:lnTo>
                  <a:lnTo>
                    <a:pt x="6799" y="6882"/>
                  </a:lnTo>
                  <a:lnTo>
                    <a:pt x="12847" y="6882"/>
                  </a:lnTo>
                  <a:lnTo>
                    <a:pt x="12847" y="6561"/>
                  </a:lnTo>
                  <a:lnTo>
                    <a:pt x="6477" y="6561"/>
                  </a:lnTo>
                  <a:lnTo>
                    <a:pt x="6477" y="9418"/>
                  </a:lnTo>
                  <a:lnTo>
                    <a:pt x="16205" y="9418"/>
                  </a:lnTo>
                  <a:lnTo>
                    <a:pt x="16205" y="3477"/>
                  </a:lnTo>
                  <a:lnTo>
                    <a:pt x="3013" y="3477"/>
                  </a:lnTo>
                  <a:lnTo>
                    <a:pt x="3013" y="13443"/>
                  </a:lnTo>
                  <a:lnTo>
                    <a:pt x="19396" y="13443"/>
                  </a:lnTo>
                  <a:lnTo>
                    <a:pt x="19396"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3384325" y="4499800"/>
              <a:ext cx="8075" cy="87525"/>
            </a:xfrm>
            <a:custGeom>
              <a:avLst/>
              <a:gdLst/>
              <a:ahLst/>
              <a:cxnLst/>
              <a:rect l="l" t="t" r="r" b="b"/>
              <a:pathLst>
                <a:path w="323" h="3501" extrusionOk="0">
                  <a:moveTo>
                    <a:pt x="1" y="0"/>
                  </a:moveTo>
                  <a:lnTo>
                    <a:pt x="1" y="3501"/>
                  </a:lnTo>
                  <a:lnTo>
                    <a:pt x="322" y="3501"/>
                  </a:lnTo>
                  <a:lnTo>
                    <a:pt x="322"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4"/>
            <p:cNvSpPr/>
            <p:nvPr/>
          </p:nvSpPr>
          <p:spPr>
            <a:xfrm>
              <a:off x="3694500" y="4307200"/>
              <a:ext cx="66675" cy="8075"/>
            </a:xfrm>
            <a:custGeom>
              <a:avLst/>
              <a:gdLst/>
              <a:ahLst/>
              <a:cxnLst/>
              <a:rect l="l" t="t" r="r" b="b"/>
              <a:pathLst>
                <a:path w="2667" h="323" extrusionOk="0">
                  <a:moveTo>
                    <a:pt x="0" y="1"/>
                  </a:moveTo>
                  <a:lnTo>
                    <a:pt x="0" y="322"/>
                  </a:lnTo>
                  <a:lnTo>
                    <a:pt x="2667" y="322"/>
                  </a:lnTo>
                  <a:lnTo>
                    <a:pt x="2667"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4"/>
            <p:cNvSpPr/>
            <p:nvPr/>
          </p:nvSpPr>
          <p:spPr>
            <a:xfrm>
              <a:off x="3441775" y="4258975"/>
              <a:ext cx="8075" cy="72675"/>
            </a:xfrm>
            <a:custGeom>
              <a:avLst/>
              <a:gdLst/>
              <a:ahLst/>
              <a:cxnLst/>
              <a:rect l="l" t="t" r="r" b="b"/>
              <a:pathLst>
                <a:path w="323" h="2907" extrusionOk="0">
                  <a:moveTo>
                    <a:pt x="1" y="1"/>
                  </a:moveTo>
                  <a:lnTo>
                    <a:pt x="1" y="2906"/>
                  </a:lnTo>
                  <a:lnTo>
                    <a:pt x="322" y="2906"/>
                  </a:lnTo>
                  <a:lnTo>
                    <a:pt x="322"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3213775" y="4378050"/>
              <a:ext cx="79500" cy="8050"/>
            </a:xfrm>
            <a:custGeom>
              <a:avLst/>
              <a:gdLst/>
              <a:ahLst/>
              <a:cxnLst/>
              <a:rect l="l" t="t" r="r" b="b"/>
              <a:pathLst>
                <a:path w="3180" h="322" extrusionOk="0">
                  <a:moveTo>
                    <a:pt x="0" y="0"/>
                  </a:moveTo>
                  <a:lnTo>
                    <a:pt x="0" y="322"/>
                  </a:lnTo>
                  <a:lnTo>
                    <a:pt x="3179" y="322"/>
                  </a:lnTo>
                  <a:lnTo>
                    <a:pt x="3179" y="0"/>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4"/>
            <p:cNvSpPr/>
            <p:nvPr/>
          </p:nvSpPr>
          <p:spPr>
            <a:xfrm>
              <a:off x="2779500" y="2099200"/>
              <a:ext cx="49725" cy="21150"/>
            </a:xfrm>
            <a:custGeom>
              <a:avLst/>
              <a:gdLst/>
              <a:ahLst/>
              <a:cxnLst/>
              <a:rect l="l" t="t" r="r" b="b"/>
              <a:pathLst>
                <a:path w="1989" h="846" extrusionOk="0">
                  <a:moveTo>
                    <a:pt x="1584" y="0"/>
                  </a:moveTo>
                  <a:lnTo>
                    <a:pt x="465" y="274"/>
                  </a:lnTo>
                  <a:lnTo>
                    <a:pt x="0" y="691"/>
                  </a:lnTo>
                  <a:lnTo>
                    <a:pt x="619" y="846"/>
                  </a:lnTo>
                  <a:lnTo>
                    <a:pt x="1989" y="453"/>
                  </a:lnTo>
                  <a:lnTo>
                    <a:pt x="1584"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4"/>
            <p:cNvSpPr/>
            <p:nvPr/>
          </p:nvSpPr>
          <p:spPr>
            <a:xfrm>
              <a:off x="2794375" y="2060200"/>
              <a:ext cx="132775" cy="153025"/>
            </a:xfrm>
            <a:custGeom>
              <a:avLst/>
              <a:gdLst/>
              <a:ahLst/>
              <a:cxnLst/>
              <a:rect l="l" t="t" r="r" b="b"/>
              <a:pathLst>
                <a:path w="5311" h="6121" extrusionOk="0">
                  <a:moveTo>
                    <a:pt x="2310" y="1060"/>
                  </a:moveTo>
                  <a:lnTo>
                    <a:pt x="2798" y="1953"/>
                  </a:lnTo>
                  <a:lnTo>
                    <a:pt x="2453" y="3049"/>
                  </a:lnTo>
                  <a:lnTo>
                    <a:pt x="1560" y="2620"/>
                  </a:lnTo>
                  <a:cubicBezTo>
                    <a:pt x="1429" y="2251"/>
                    <a:pt x="1203" y="1906"/>
                    <a:pt x="917" y="1644"/>
                  </a:cubicBezTo>
                  <a:lnTo>
                    <a:pt x="1013" y="1644"/>
                  </a:lnTo>
                  <a:cubicBezTo>
                    <a:pt x="1120" y="1620"/>
                    <a:pt x="1239" y="1584"/>
                    <a:pt x="1346" y="1525"/>
                  </a:cubicBezTo>
                  <a:cubicBezTo>
                    <a:pt x="2108" y="1144"/>
                    <a:pt x="2310" y="1060"/>
                    <a:pt x="2310" y="1060"/>
                  </a:cubicBezTo>
                  <a:close/>
                  <a:moveTo>
                    <a:pt x="1632" y="1"/>
                  </a:moveTo>
                  <a:lnTo>
                    <a:pt x="536" y="1287"/>
                  </a:lnTo>
                  <a:cubicBezTo>
                    <a:pt x="536" y="1358"/>
                    <a:pt x="560" y="1429"/>
                    <a:pt x="608" y="1489"/>
                  </a:cubicBezTo>
                  <a:cubicBezTo>
                    <a:pt x="540" y="1473"/>
                    <a:pt x="470" y="1465"/>
                    <a:pt x="400" y="1465"/>
                  </a:cubicBezTo>
                  <a:cubicBezTo>
                    <a:pt x="260" y="1465"/>
                    <a:pt x="120" y="1497"/>
                    <a:pt x="1" y="1560"/>
                  </a:cubicBezTo>
                  <a:lnTo>
                    <a:pt x="1001" y="4215"/>
                  </a:lnTo>
                  <a:lnTo>
                    <a:pt x="2906" y="6120"/>
                  </a:lnTo>
                  <a:lnTo>
                    <a:pt x="5311" y="5442"/>
                  </a:lnTo>
                  <a:lnTo>
                    <a:pt x="5073" y="2084"/>
                  </a:lnTo>
                  <a:lnTo>
                    <a:pt x="3370"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4"/>
            <p:cNvSpPr/>
            <p:nvPr/>
          </p:nvSpPr>
          <p:spPr>
            <a:xfrm>
              <a:off x="2862250" y="2061350"/>
              <a:ext cx="25900" cy="34900"/>
            </a:xfrm>
            <a:custGeom>
              <a:avLst/>
              <a:gdLst/>
              <a:ahLst/>
              <a:cxnLst/>
              <a:rect l="l" t="t" r="r" b="b"/>
              <a:pathLst>
                <a:path w="1036" h="1396" extrusionOk="0">
                  <a:moveTo>
                    <a:pt x="5" y="1"/>
                  </a:moveTo>
                  <a:cubicBezTo>
                    <a:pt x="3" y="1"/>
                    <a:pt x="2" y="1"/>
                    <a:pt x="0" y="2"/>
                  </a:cubicBezTo>
                  <a:cubicBezTo>
                    <a:pt x="95" y="276"/>
                    <a:pt x="250" y="538"/>
                    <a:pt x="453" y="752"/>
                  </a:cubicBezTo>
                  <a:cubicBezTo>
                    <a:pt x="607" y="1002"/>
                    <a:pt x="798" y="1217"/>
                    <a:pt x="1036" y="1395"/>
                  </a:cubicBezTo>
                  <a:cubicBezTo>
                    <a:pt x="929" y="1122"/>
                    <a:pt x="786" y="860"/>
                    <a:pt x="584" y="645"/>
                  </a:cubicBezTo>
                  <a:cubicBezTo>
                    <a:pt x="309" y="279"/>
                    <a:pt x="56" y="1"/>
                    <a:pt x="5"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4"/>
            <p:cNvSpPr/>
            <p:nvPr/>
          </p:nvSpPr>
          <p:spPr>
            <a:xfrm>
              <a:off x="2795275" y="2095250"/>
              <a:ext cx="60450" cy="41175"/>
            </a:xfrm>
            <a:custGeom>
              <a:avLst/>
              <a:gdLst/>
              <a:ahLst/>
              <a:cxnLst/>
              <a:rect l="l" t="t" r="r" b="b"/>
              <a:pathLst>
                <a:path w="2418" h="1647" extrusionOk="0">
                  <a:moveTo>
                    <a:pt x="400" y="1"/>
                  </a:moveTo>
                  <a:cubicBezTo>
                    <a:pt x="294" y="1"/>
                    <a:pt x="197" y="25"/>
                    <a:pt x="107" y="75"/>
                  </a:cubicBezTo>
                  <a:cubicBezTo>
                    <a:pt x="24" y="111"/>
                    <a:pt x="0" y="158"/>
                    <a:pt x="0" y="158"/>
                  </a:cubicBezTo>
                  <a:cubicBezTo>
                    <a:pt x="107" y="132"/>
                    <a:pt x="221" y="118"/>
                    <a:pt x="332" y="118"/>
                  </a:cubicBezTo>
                  <a:cubicBezTo>
                    <a:pt x="369" y="118"/>
                    <a:pt x="405" y="120"/>
                    <a:pt x="441" y="123"/>
                  </a:cubicBezTo>
                  <a:cubicBezTo>
                    <a:pt x="774" y="242"/>
                    <a:pt x="1060" y="492"/>
                    <a:pt x="1203" y="813"/>
                  </a:cubicBezTo>
                  <a:cubicBezTo>
                    <a:pt x="1298" y="980"/>
                    <a:pt x="1358" y="1147"/>
                    <a:pt x="1417" y="1325"/>
                  </a:cubicBezTo>
                  <a:lnTo>
                    <a:pt x="1417" y="1373"/>
                  </a:lnTo>
                  <a:lnTo>
                    <a:pt x="1453" y="1373"/>
                  </a:lnTo>
                  <a:cubicBezTo>
                    <a:pt x="1762" y="1504"/>
                    <a:pt x="2084" y="1599"/>
                    <a:pt x="2417" y="1647"/>
                  </a:cubicBezTo>
                  <a:cubicBezTo>
                    <a:pt x="2147" y="1489"/>
                    <a:pt x="1866" y="1352"/>
                    <a:pt x="1564" y="1258"/>
                  </a:cubicBezTo>
                  <a:lnTo>
                    <a:pt x="1564" y="1258"/>
                  </a:lnTo>
                  <a:cubicBezTo>
                    <a:pt x="1516" y="1078"/>
                    <a:pt x="1447" y="899"/>
                    <a:pt x="1358" y="730"/>
                  </a:cubicBezTo>
                  <a:cubicBezTo>
                    <a:pt x="1179" y="373"/>
                    <a:pt x="857" y="99"/>
                    <a:pt x="465" y="4"/>
                  </a:cubicBezTo>
                  <a:cubicBezTo>
                    <a:pt x="443" y="2"/>
                    <a:pt x="421" y="1"/>
                    <a:pt x="400" y="1"/>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4"/>
            <p:cNvSpPr/>
            <p:nvPr/>
          </p:nvSpPr>
          <p:spPr>
            <a:xfrm>
              <a:off x="2816700" y="2071125"/>
              <a:ext cx="114625" cy="40300"/>
            </a:xfrm>
            <a:custGeom>
              <a:avLst/>
              <a:gdLst/>
              <a:ahLst/>
              <a:cxnLst/>
              <a:rect l="l" t="t" r="r" b="b"/>
              <a:pathLst>
                <a:path w="4585" h="1612" extrusionOk="0">
                  <a:moveTo>
                    <a:pt x="4264" y="0"/>
                  </a:moveTo>
                  <a:cubicBezTo>
                    <a:pt x="4248" y="0"/>
                    <a:pt x="4232" y="1"/>
                    <a:pt x="4215" y="4"/>
                  </a:cubicBezTo>
                  <a:lnTo>
                    <a:pt x="0" y="1147"/>
                  </a:lnTo>
                  <a:cubicBezTo>
                    <a:pt x="143" y="1278"/>
                    <a:pt x="274" y="1433"/>
                    <a:pt x="370" y="1612"/>
                  </a:cubicBezTo>
                  <a:lnTo>
                    <a:pt x="4346" y="564"/>
                  </a:lnTo>
                  <a:cubicBezTo>
                    <a:pt x="4489" y="516"/>
                    <a:pt x="4584" y="361"/>
                    <a:pt x="4549" y="207"/>
                  </a:cubicBezTo>
                  <a:cubicBezTo>
                    <a:pt x="4537" y="207"/>
                    <a:pt x="4537" y="207"/>
                    <a:pt x="4537" y="195"/>
                  </a:cubicBezTo>
                  <a:cubicBezTo>
                    <a:pt x="4505" y="79"/>
                    <a:pt x="4390" y="0"/>
                    <a:pt x="4264"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4"/>
            <p:cNvSpPr/>
            <p:nvPr/>
          </p:nvSpPr>
          <p:spPr>
            <a:xfrm>
              <a:off x="2066000" y="3320175"/>
              <a:ext cx="63425" cy="136050"/>
            </a:xfrm>
            <a:custGeom>
              <a:avLst/>
              <a:gdLst/>
              <a:ahLst/>
              <a:cxnLst/>
              <a:rect l="l" t="t" r="r" b="b"/>
              <a:pathLst>
                <a:path w="2537" h="5442" extrusionOk="0">
                  <a:moveTo>
                    <a:pt x="2442" y="1"/>
                  </a:moveTo>
                  <a:lnTo>
                    <a:pt x="37" y="1299"/>
                  </a:lnTo>
                  <a:lnTo>
                    <a:pt x="49" y="1299"/>
                  </a:lnTo>
                  <a:cubicBezTo>
                    <a:pt x="13" y="1394"/>
                    <a:pt x="1" y="1489"/>
                    <a:pt x="1" y="1584"/>
                  </a:cubicBezTo>
                  <a:cubicBezTo>
                    <a:pt x="1" y="1715"/>
                    <a:pt x="394" y="3406"/>
                    <a:pt x="394" y="3406"/>
                  </a:cubicBezTo>
                  <a:cubicBezTo>
                    <a:pt x="620" y="4120"/>
                    <a:pt x="930" y="4799"/>
                    <a:pt x="1323" y="5442"/>
                  </a:cubicBezTo>
                  <a:lnTo>
                    <a:pt x="2537" y="894"/>
                  </a:lnTo>
                  <a:lnTo>
                    <a:pt x="2442"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4"/>
            <p:cNvSpPr/>
            <p:nvPr/>
          </p:nvSpPr>
          <p:spPr>
            <a:xfrm>
              <a:off x="2558925" y="4531925"/>
              <a:ext cx="141125" cy="245300"/>
            </a:xfrm>
            <a:custGeom>
              <a:avLst/>
              <a:gdLst/>
              <a:ahLst/>
              <a:cxnLst/>
              <a:rect l="l" t="t" r="r" b="b"/>
              <a:pathLst>
                <a:path w="5645" h="9812" extrusionOk="0">
                  <a:moveTo>
                    <a:pt x="5251" y="1"/>
                  </a:moveTo>
                  <a:lnTo>
                    <a:pt x="1" y="132"/>
                  </a:lnTo>
                  <a:lnTo>
                    <a:pt x="417" y="9812"/>
                  </a:lnTo>
                  <a:lnTo>
                    <a:pt x="5644" y="9693"/>
                  </a:lnTo>
                  <a:lnTo>
                    <a:pt x="5251"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4"/>
            <p:cNvSpPr/>
            <p:nvPr/>
          </p:nvSpPr>
          <p:spPr>
            <a:xfrm>
              <a:off x="2619350" y="4530450"/>
              <a:ext cx="15200" cy="236350"/>
            </a:xfrm>
            <a:custGeom>
              <a:avLst/>
              <a:gdLst/>
              <a:ahLst/>
              <a:cxnLst/>
              <a:rect l="l" t="t" r="r" b="b"/>
              <a:pathLst>
                <a:path w="608" h="9454" extrusionOk="0">
                  <a:moveTo>
                    <a:pt x="48" y="0"/>
                  </a:moveTo>
                  <a:cubicBezTo>
                    <a:pt x="1" y="0"/>
                    <a:pt x="84" y="2120"/>
                    <a:pt x="227" y="4727"/>
                  </a:cubicBezTo>
                  <a:cubicBezTo>
                    <a:pt x="370" y="7347"/>
                    <a:pt x="525" y="9454"/>
                    <a:pt x="560" y="9454"/>
                  </a:cubicBezTo>
                  <a:cubicBezTo>
                    <a:pt x="608" y="9454"/>
                    <a:pt x="525" y="7335"/>
                    <a:pt x="382" y="4727"/>
                  </a:cubicBezTo>
                  <a:cubicBezTo>
                    <a:pt x="239" y="2108"/>
                    <a:pt x="84" y="0"/>
                    <a:pt x="4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4"/>
            <p:cNvSpPr/>
            <p:nvPr/>
          </p:nvSpPr>
          <p:spPr>
            <a:xfrm>
              <a:off x="2568750" y="4757250"/>
              <a:ext cx="131300" cy="19975"/>
            </a:xfrm>
            <a:custGeom>
              <a:avLst/>
              <a:gdLst/>
              <a:ahLst/>
              <a:cxnLst/>
              <a:rect l="l" t="t" r="r" b="b"/>
              <a:pathLst>
                <a:path w="5252" h="799" extrusionOk="0">
                  <a:moveTo>
                    <a:pt x="5216" y="1"/>
                  </a:moveTo>
                  <a:lnTo>
                    <a:pt x="1" y="132"/>
                  </a:lnTo>
                  <a:lnTo>
                    <a:pt x="24" y="799"/>
                  </a:lnTo>
                  <a:lnTo>
                    <a:pt x="5251" y="680"/>
                  </a:lnTo>
                  <a:lnTo>
                    <a:pt x="5216"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4"/>
            <p:cNvSpPr/>
            <p:nvPr/>
          </p:nvSpPr>
          <p:spPr>
            <a:xfrm>
              <a:off x="2567850" y="4661025"/>
              <a:ext cx="128925" cy="45075"/>
            </a:xfrm>
            <a:custGeom>
              <a:avLst/>
              <a:gdLst/>
              <a:ahLst/>
              <a:cxnLst/>
              <a:rect l="l" t="t" r="r" b="b"/>
              <a:pathLst>
                <a:path w="5157" h="1803" extrusionOk="0">
                  <a:moveTo>
                    <a:pt x="2571" y="0"/>
                  </a:moveTo>
                  <a:cubicBezTo>
                    <a:pt x="2524" y="0"/>
                    <a:pt x="2477" y="2"/>
                    <a:pt x="2430" y="4"/>
                  </a:cubicBezTo>
                  <a:cubicBezTo>
                    <a:pt x="1656" y="40"/>
                    <a:pt x="930" y="385"/>
                    <a:pt x="429" y="981"/>
                  </a:cubicBezTo>
                  <a:cubicBezTo>
                    <a:pt x="287" y="1159"/>
                    <a:pt x="168" y="1350"/>
                    <a:pt x="72" y="1564"/>
                  </a:cubicBezTo>
                  <a:cubicBezTo>
                    <a:pt x="37" y="1635"/>
                    <a:pt x="13" y="1719"/>
                    <a:pt x="1" y="1802"/>
                  </a:cubicBezTo>
                  <a:cubicBezTo>
                    <a:pt x="156" y="1540"/>
                    <a:pt x="322" y="1290"/>
                    <a:pt x="513" y="1052"/>
                  </a:cubicBezTo>
                  <a:cubicBezTo>
                    <a:pt x="1013" y="516"/>
                    <a:pt x="1715" y="195"/>
                    <a:pt x="2442" y="159"/>
                  </a:cubicBezTo>
                  <a:cubicBezTo>
                    <a:pt x="2459" y="159"/>
                    <a:pt x="2477" y="159"/>
                    <a:pt x="2494" y="159"/>
                  </a:cubicBezTo>
                  <a:cubicBezTo>
                    <a:pt x="3214" y="159"/>
                    <a:pt x="3908" y="396"/>
                    <a:pt x="4466" y="838"/>
                  </a:cubicBezTo>
                  <a:cubicBezTo>
                    <a:pt x="4888" y="1169"/>
                    <a:pt x="5114" y="1434"/>
                    <a:pt x="5152" y="1434"/>
                  </a:cubicBezTo>
                  <a:cubicBezTo>
                    <a:pt x="5154" y="1434"/>
                    <a:pt x="5155" y="1434"/>
                    <a:pt x="5156" y="1433"/>
                  </a:cubicBezTo>
                  <a:cubicBezTo>
                    <a:pt x="5121" y="1362"/>
                    <a:pt x="5073" y="1290"/>
                    <a:pt x="5013" y="1231"/>
                  </a:cubicBezTo>
                  <a:cubicBezTo>
                    <a:pt x="4644" y="790"/>
                    <a:pt x="4180" y="457"/>
                    <a:pt x="3656" y="231"/>
                  </a:cubicBezTo>
                  <a:cubicBezTo>
                    <a:pt x="3318" y="83"/>
                    <a:pt x="2942" y="0"/>
                    <a:pt x="2571"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4"/>
            <p:cNvSpPr/>
            <p:nvPr/>
          </p:nvSpPr>
          <p:spPr>
            <a:xfrm>
              <a:off x="2562200" y="4633150"/>
              <a:ext cx="132775" cy="21450"/>
            </a:xfrm>
            <a:custGeom>
              <a:avLst/>
              <a:gdLst/>
              <a:ahLst/>
              <a:cxnLst/>
              <a:rect l="l" t="t" r="r" b="b"/>
              <a:pathLst>
                <a:path w="5311" h="858" extrusionOk="0">
                  <a:moveTo>
                    <a:pt x="1" y="0"/>
                  </a:moveTo>
                  <a:lnTo>
                    <a:pt x="72" y="857"/>
                  </a:lnTo>
                  <a:lnTo>
                    <a:pt x="5311" y="857"/>
                  </a:lnTo>
                  <a:lnTo>
                    <a:pt x="52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4"/>
            <p:cNvSpPr/>
            <p:nvPr/>
          </p:nvSpPr>
          <p:spPr>
            <a:xfrm>
              <a:off x="1967200" y="4549800"/>
              <a:ext cx="291725" cy="230100"/>
            </a:xfrm>
            <a:custGeom>
              <a:avLst/>
              <a:gdLst/>
              <a:ahLst/>
              <a:cxnLst/>
              <a:rect l="l" t="t" r="r" b="b"/>
              <a:pathLst>
                <a:path w="11669" h="9204" extrusionOk="0">
                  <a:moveTo>
                    <a:pt x="11668" y="0"/>
                  </a:moveTo>
                  <a:lnTo>
                    <a:pt x="6060" y="96"/>
                  </a:lnTo>
                  <a:lnTo>
                    <a:pt x="5870" y="5906"/>
                  </a:lnTo>
                  <a:cubicBezTo>
                    <a:pt x="5870" y="5906"/>
                    <a:pt x="36" y="8108"/>
                    <a:pt x="0" y="9204"/>
                  </a:cubicBezTo>
                  <a:lnTo>
                    <a:pt x="11406" y="9061"/>
                  </a:lnTo>
                  <a:lnTo>
                    <a:pt x="11668"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4"/>
            <p:cNvSpPr/>
            <p:nvPr/>
          </p:nvSpPr>
          <p:spPr>
            <a:xfrm>
              <a:off x="2185675" y="4683250"/>
              <a:ext cx="24125" cy="22175"/>
            </a:xfrm>
            <a:custGeom>
              <a:avLst/>
              <a:gdLst/>
              <a:ahLst/>
              <a:cxnLst/>
              <a:rect l="l" t="t" r="r" b="b"/>
              <a:pathLst>
                <a:path w="965" h="887" extrusionOk="0">
                  <a:moveTo>
                    <a:pt x="598" y="12"/>
                  </a:moveTo>
                  <a:lnTo>
                    <a:pt x="631" y="20"/>
                  </a:lnTo>
                  <a:cubicBezTo>
                    <a:pt x="620" y="17"/>
                    <a:pt x="609" y="14"/>
                    <a:pt x="598" y="12"/>
                  </a:cubicBezTo>
                  <a:close/>
                  <a:moveTo>
                    <a:pt x="494" y="1"/>
                  </a:moveTo>
                  <a:cubicBezTo>
                    <a:pt x="295" y="1"/>
                    <a:pt x="116" y="124"/>
                    <a:pt x="48" y="318"/>
                  </a:cubicBezTo>
                  <a:cubicBezTo>
                    <a:pt x="0" y="568"/>
                    <a:pt x="155" y="806"/>
                    <a:pt x="405" y="877"/>
                  </a:cubicBezTo>
                  <a:cubicBezTo>
                    <a:pt x="433" y="883"/>
                    <a:pt x="461" y="886"/>
                    <a:pt x="488" y="886"/>
                  </a:cubicBezTo>
                  <a:cubicBezTo>
                    <a:pt x="687" y="886"/>
                    <a:pt x="877" y="743"/>
                    <a:pt x="929" y="544"/>
                  </a:cubicBezTo>
                  <a:cubicBezTo>
                    <a:pt x="964" y="308"/>
                    <a:pt x="824" y="84"/>
                    <a:pt x="590" y="10"/>
                  </a:cubicBezTo>
                  <a:lnTo>
                    <a:pt x="590" y="10"/>
                  </a:lnTo>
                  <a:cubicBezTo>
                    <a:pt x="592" y="11"/>
                    <a:pt x="595" y="11"/>
                    <a:pt x="598" y="12"/>
                  </a:cubicBezTo>
                  <a:lnTo>
                    <a:pt x="598" y="12"/>
                  </a:lnTo>
                  <a:lnTo>
                    <a:pt x="584" y="8"/>
                  </a:lnTo>
                  <a:lnTo>
                    <a:pt x="584" y="8"/>
                  </a:lnTo>
                  <a:cubicBezTo>
                    <a:pt x="586" y="9"/>
                    <a:pt x="588" y="10"/>
                    <a:pt x="590" y="10"/>
                  </a:cubicBezTo>
                  <a:lnTo>
                    <a:pt x="590" y="10"/>
                  </a:lnTo>
                  <a:cubicBezTo>
                    <a:pt x="558" y="4"/>
                    <a:pt x="525" y="1"/>
                    <a:pt x="49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4"/>
            <p:cNvSpPr/>
            <p:nvPr/>
          </p:nvSpPr>
          <p:spPr>
            <a:xfrm>
              <a:off x="1965700" y="4757850"/>
              <a:ext cx="286675" cy="23250"/>
            </a:xfrm>
            <a:custGeom>
              <a:avLst/>
              <a:gdLst/>
              <a:ahLst/>
              <a:cxnLst/>
              <a:rect l="l" t="t" r="r" b="b"/>
              <a:pathLst>
                <a:path w="11467" h="930" extrusionOk="0">
                  <a:moveTo>
                    <a:pt x="11466" y="1"/>
                  </a:moveTo>
                  <a:lnTo>
                    <a:pt x="382" y="358"/>
                  </a:lnTo>
                  <a:cubicBezTo>
                    <a:pt x="179" y="489"/>
                    <a:pt x="48" y="691"/>
                    <a:pt x="1" y="929"/>
                  </a:cubicBezTo>
                  <a:lnTo>
                    <a:pt x="11466" y="739"/>
                  </a:lnTo>
                  <a:lnTo>
                    <a:pt x="11466"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4"/>
            <p:cNvSpPr/>
            <p:nvPr/>
          </p:nvSpPr>
          <p:spPr>
            <a:xfrm>
              <a:off x="2111400" y="4697025"/>
              <a:ext cx="27550" cy="17150"/>
            </a:xfrm>
            <a:custGeom>
              <a:avLst/>
              <a:gdLst/>
              <a:ahLst/>
              <a:cxnLst/>
              <a:rect l="l" t="t" r="r" b="b"/>
              <a:pathLst>
                <a:path w="1102" h="686" extrusionOk="0">
                  <a:moveTo>
                    <a:pt x="197" y="0"/>
                  </a:moveTo>
                  <a:cubicBezTo>
                    <a:pt x="77" y="0"/>
                    <a:pt x="1" y="29"/>
                    <a:pt x="7" y="53"/>
                  </a:cubicBezTo>
                  <a:cubicBezTo>
                    <a:pt x="7" y="112"/>
                    <a:pt x="292" y="124"/>
                    <a:pt x="566" y="303"/>
                  </a:cubicBezTo>
                  <a:cubicBezTo>
                    <a:pt x="838" y="472"/>
                    <a:pt x="991" y="685"/>
                    <a:pt x="1047" y="685"/>
                  </a:cubicBezTo>
                  <a:cubicBezTo>
                    <a:pt x="1049" y="685"/>
                    <a:pt x="1052" y="685"/>
                    <a:pt x="1054" y="684"/>
                  </a:cubicBezTo>
                  <a:cubicBezTo>
                    <a:pt x="1102" y="660"/>
                    <a:pt x="1019" y="338"/>
                    <a:pt x="673" y="136"/>
                  </a:cubicBezTo>
                  <a:cubicBezTo>
                    <a:pt x="497" y="32"/>
                    <a:pt x="323" y="0"/>
                    <a:pt x="19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4"/>
            <p:cNvSpPr/>
            <p:nvPr/>
          </p:nvSpPr>
          <p:spPr>
            <a:xfrm>
              <a:off x="2081500" y="4711025"/>
              <a:ext cx="21150" cy="21875"/>
            </a:xfrm>
            <a:custGeom>
              <a:avLst/>
              <a:gdLst/>
              <a:ahLst/>
              <a:cxnLst/>
              <a:rect l="l" t="t" r="r" b="b"/>
              <a:pathLst>
                <a:path w="846" h="875" extrusionOk="0">
                  <a:moveTo>
                    <a:pt x="63" y="0"/>
                  </a:moveTo>
                  <a:cubicBezTo>
                    <a:pt x="24" y="0"/>
                    <a:pt x="0" y="7"/>
                    <a:pt x="0" y="16"/>
                  </a:cubicBezTo>
                  <a:cubicBezTo>
                    <a:pt x="0" y="76"/>
                    <a:pt x="238" y="159"/>
                    <a:pt x="441" y="397"/>
                  </a:cubicBezTo>
                  <a:cubicBezTo>
                    <a:pt x="627" y="630"/>
                    <a:pt x="688" y="874"/>
                    <a:pt x="757" y="874"/>
                  </a:cubicBezTo>
                  <a:cubicBezTo>
                    <a:pt x="759" y="874"/>
                    <a:pt x="760" y="874"/>
                    <a:pt x="762" y="874"/>
                  </a:cubicBezTo>
                  <a:cubicBezTo>
                    <a:pt x="822" y="874"/>
                    <a:pt x="845" y="552"/>
                    <a:pt x="595" y="266"/>
                  </a:cubicBezTo>
                  <a:cubicBezTo>
                    <a:pt x="411" y="55"/>
                    <a:pt x="174" y="0"/>
                    <a:pt x="6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4"/>
            <p:cNvSpPr/>
            <p:nvPr/>
          </p:nvSpPr>
          <p:spPr>
            <a:xfrm>
              <a:off x="2052925" y="4723975"/>
              <a:ext cx="15500" cy="24075"/>
            </a:xfrm>
            <a:custGeom>
              <a:avLst/>
              <a:gdLst/>
              <a:ahLst/>
              <a:cxnLst/>
              <a:rect l="l" t="t" r="r" b="b"/>
              <a:pathLst>
                <a:path w="620" h="963" extrusionOk="0">
                  <a:moveTo>
                    <a:pt x="47" y="0"/>
                  </a:moveTo>
                  <a:cubicBezTo>
                    <a:pt x="35" y="0"/>
                    <a:pt x="27" y="4"/>
                    <a:pt x="24" y="10"/>
                  </a:cubicBezTo>
                  <a:cubicBezTo>
                    <a:pt x="0" y="58"/>
                    <a:pt x="167" y="225"/>
                    <a:pt x="298" y="475"/>
                  </a:cubicBezTo>
                  <a:cubicBezTo>
                    <a:pt x="417" y="725"/>
                    <a:pt x="441" y="963"/>
                    <a:pt x="500" y="963"/>
                  </a:cubicBezTo>
                  <a:cubicBezTo>
                    <a:pt x="548" y="963"/>
                    <a:pt x="619" y="689"/>
                    <a:pt x="464" y="391"/>
                  </a:cubicBezTo>
                  <a:cubicBezTo>
                    <a:pt x="331" y="126"/>
                    <a:pt x="120" y="0"/>
                    <a:pt x="4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4"/>
            <p:cNvSpPr/>
            <p:nvPr/>
          </p:nvSpPr>
          <p:spPr>
            <a:xfrm>
              <a:off x="2112475" y="4659025"/>
              <a:ext cx="31550" cy="6625"/>
            </a:xfrm>
            <a:custGeom>
              <a:avLst/>
              <a:gdLst/>
              <a:ahLst/>
              <a:cxnLst/>
              <a:rect l="l" t="t" r="r" b="b"/>
              <a:pathLst>
                <a:path w="1262" h="265" extrusionOk="0">
                  <a:moveTo>
                    <a:pt x="606" y="0"/>
                  </a:moveTo>
                  <a:cubicBezTo>
                    <a:pt x="245" y="0"/>
                    <a:pt x="0" y="169"/>
                    <a:pt x="35" y="215"/>
                  </a:cubicBezTo>
                  <a:cubicBezTo>
                    <a:pt x="40" y="226"/>
                    <a:pt x="57" y="230"/>
                    <a:pt x="84" y="230"/>
                  </a:cubicBezTo>
                  <a:cubicBezTo>
                    <a:pt x="167" y="230"/>
                    <a:pt x="346" y="190"/>
                    <a:pt x="566" y="190"/>
                  </a:cubicBezTo>
                  <a:cubicBezTo>
                    <a:pt x="587" y="190"/>
                    <a:pt x="608" y="191"/>
                    <a:pt x="630" y="191"/>
                  </a:cubicBezTo>
                  <a:cubicBezTo>
                    <a:pt x="888" y="201"/>
                    <a:pt x="1100" y="264"/>
                    <a:pt x="1186" y="264"/>
                  </a:cubicBezTo>
                  <a:cubicBezTo>
                    <a:pt x="1207" y="264"/>
                    <a:pt x="1221" y="260"/>
                    <a:pt x="1226" y="251"/>
                  </a:cubicBezTo>
                  <a:cubicBezTo>
                    <a:pt x="1261" y="203"/>
                    <a:pt x="1011" y="13"/>
                    <a:pt x="642" y="1"/>
                  </a:cubicBezTo>
                  <a:cubicBezTo>
                    <a:pt x="630" y="1"/>
                    <a:pt x="618" y="0"/>
                    <a:pt x="60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4"/>
            <p:cNvSpPr/>
            <p:nvPr/>
          </p:nvSpPr>
          <p:spPr>
            <a:xfrm>
              <a:off x="2107075" y="4608725"/>
              <a:ext cx="43800" cy="25050"/>
            </a:xfrm>
            <a:custGeom>
              <a:avLst/>
              <a:gdLst/>
              <a:ahLst/>
              <a:cxnLst/>
              <a:rect l="l" t="t" r="r" b="b"/>
              <a:pathLst>
                <a:path w="1752" h="1002" extrusionOk="0">
                  <a:moveTo>
                    <a:pt x="1439" y="196"/>
                  </a:moveTo>
                  <a:cubicBezTo>
                    <a:pt x="1479" y="196"/>
                    <a:pt x="1508" y="205"/>
                    <a:pt x="1525" y="227"/>
                  </a:cubicBezTo>
                  <a:cubicBezTo>
                    <a:pt x="1561" y="263"/>
                    <a:pt x="1525" y="251"/>
                    <a:pt x="1525" y="287"/>
                  </a:cubicBezTo>
                  <a:cubicBezTo>
                    <a:pt x="1489" y="322"/>
                    <a:pt x="1442" y="358"/>
                    <a:pt x="1394" y="394"/>
                  </a:cubicBezTo>
                  <a:cubicBezTo>
                    <a:pt x="1299" y="453"/>
                    <a:pt x="1204" y="513"/>
                    <a:pt x="1096" y="572"/>
                  </a:cubicBezTo>
                  <a:cubicBezTo>
                    <a:pt x="918" y="668"/>
                    <a:pt x="739" y="739"/>
                    <a:pt x="549" y="799"/>
                  </a:cubicBezTo>
                  <a:cubicBezTo>
                    <a:pt x="401" y="826"/>
                    <a:pt x="261" y="868"/>
                    <a:pt x="122" y="919"/>
                  </a:cubicBezTo>
                  <a:lnTo>
                    <a:pt x="122" y="919"/>
                  </a:lnTo>
                  <a:cubicBezTo>
                    <a:pt x="189" y="852"/>
                    <a:pt x="292" y="749"/>
                    <a:pt x="442" y="632"/>
                  </a:cubicBezTo>
                  <a:cubicBezTo>
                    <a:pt x="596" y="513"/>
                    <a:pt x="763" y="406"/>
                    <a:pt x="942" y="334"/>
                  </a:cubicBezTo>
                  <a:cubicBezTo>
                    <a:pt x="1049" y="287"/>
                    <a:pt x="1156" y="251"/>
                    <a:pt x="1263" y="227"/>
                  </a:cubicBezTo>
                  <a:cubicBezTo>
                    <a:pt x="1333" y="208"/>
                    <a:pt x="1393" y="196"/>
                    <a:pt x="1439" y="196"/>
                  </a:cubicBezTo>
                  <a:close/>
                  <a:moveTo>
                    <a:pt x="1442" y="1"/>
                  </a:moveTo>
                  <a:cubicBezTo>
                    <a:pt x="1358" y="1"/>
                    <a:pt x="1287" y="13"/>
                    <a:pt x="1215" y="37"/>
                  </a:cubicBezTo>
                  <a:cubicBezTo>
                    <a:pt x="1096" y="72"/>
                    <a:pt x="977" y="108"/>
                    <a:pt x="870" y="167"/>
                  </a:cubicBezTo>
                  <a:cubicBezTo>
                    <a:pt x="668" y="263"/>
                    <a:pt x="501" y="382"/>
                    <a:pt x="346" y="525"/>
                  </a:cubicBezTo>
                  <a:cubicBezTo>
                    <a:pt x="152" y="719"/>
                    <a:pt x="49" y="881"/>
                    <a:pt x="24" y="956"/>
                  </a:cubicBezTo>
                  <a:lnTo>
                    <a:pt x="24" y="956"/>
                  </a:lnTo>
                  <a:cubicBezTo>
                    <a:pt x="16" y="959"/>
                    <a:pt x="9" y="962"/>
                    <a:pt x="1" y="965"/>
                  </a:cubicBezTo>
                  <a:cubicBezTo>
                    <a:pt x="7" y="967"/>
                    <a:pt x="14" y="968"/>
                    <a:pt x="20" y="970"/>
                  </a:cubicBezTo>
                  <a:lnTo>
                    <a:pt x="20" y="970"/>
                  </a:lnTo>
                  <a:cubicBezTo>
                    <a:pt x="16" y="988"/>
                    <a:pt x="17" y="998"/>
                    <a:pt x="25" y="1001"/>
                  </a:cubicBezTo>
                  <a:cubicBezTo>
                    <a:pt x="26" y="1001"/>
                    <a:pt x="27" y="1002"/>
                    <a:pt x="28" y="1002"/>
                  </a:cubicBezTo>
                  <a:cubicBezTo>
                    <a:pt x="34" y="1002"/>
                    <a:pt x="45" y="993"/>
                    <a:pt x="62" y="978"/>
                  </a:cubicBezTo>
                  <a:lnTo>
                    <a:pt x="62" y="978"/>
                  </a:lnTo>
                  <a:cubicBezTo>
                    <a:pt x="122" y="989"/>
                    <a:pt x="183" y="995"/>
                    <a:pt x="243" y="995"/>
                  </a:cubicBezTo>
                  <a:cubicBezTo>
                    <a:pt x="356" y="995"/>
                    <a:pt x="468" y="976"/>
                    <a:pt x="572" y="941"/>
                  </a:cubicBezTo>
                  <a:cubicBezTo>
                    <a:pt x="787" y="906"/>
                    <a:pt x="989" y="834"/>
                    <a:pt x="1180" y="751"/>
                  </a:cubicBezTo>
                  <a:cubicBezTo>
                    <a:pt x="1287" y="691"/>
                    <a:pt x="1394" y="632"/>
                    <a:pt x="1501" y="560"/>
                  </a:cubicBezTo>
                  <a:cubicBezTo>
                    <a:pt x="1561" y="525"/>
                    <a:pt x="1620" y="477"/>
                    <a:pt x="1668" y="418"/>
                  </a:cubicBezTo>
                  <a:cubicBezTo>
                    <a:pt x="1739" y="334"/>
                    <a:pt x="1751" y="215"/>
                    <a:pt x="1680" y="120"/>
                  </a:cubicBezTo>
                  <a:cubicBezTo>
                    <a:pt x="1620" y="48"/>
                    <a:pt x="1537" y="1"/>
                    <a:pt x="1442"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4"/>
            <p:cNvSpPr/>
            <p:nvPr/>
          </p:nvSpPr>
          <p:spPr>
            <a:xfrm>
              <a:off x="2114825" y="4634925"/>
              <a:ext cx="141700" cy="35450"/>
            </a:xfrm>
            <a:custGeom>
              <a:avLst/>
              <a:gdLst/>
              <a:ahLst/>
              <a:cxnLst/>
              <a:rect l="l" t="t" r="r" b="b"/>
              <a:pathLst>
                <a:path w="5668" h="1418" extrusionOk="0">
                  <a:moveTo>
                    <a:pt x="5668" y="1"/>
                  </a:moveTo>
                  <a:lnTo>
                    <a:pt x="60" y="203"/>
                  </a:lnTo>
                  <a:lnTo>
                    <a:pt x="1" y="1417"/>
                  </a:lnTo>
                  <a:lnTo>
                    <a:pt x="5632" y="1334"/>
                  </a:lnTo>
                  <a:lnTo>
                    <a:pt x="56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4"/>
            <p:cNvSpPr/>
            <p:nvPr/>
          </p:nvSpPr>
          <p:spPr>
            <a:xfrm>
              <a:off x="2181800" y="2053300"/>
              <a:ext cx="303925" cy="455500"/>
            </a:xfrm>
            <a:custGeom>
              <a:avLst/>
              <a:gdLst/>
              <a:ahLst/>
              <a:cxnLst/>
              <a:rect l="l" t="t" r="r" b="b"/>
              <a:pathLst>
                <a:path w="12157" h="18220" extrusionOk="0">
                  <a:moveTo>
                    <a:pt x="5801" y="0"/>
                  </a:moveTo>
                  <a:cubicBezTo>
                    <a:pt x="5467" y="0"/>
                    <a:pt x="5127" y="32"/>
                    <a:pt x="4787" y="98"/>
                  </a:cubicBezTo>
                  <a:cubicBezTo>
                    <a:pt x="4775" y="98"/>
                    <a:pt x="4751" y="98"/>
                    <a:pt x="4727" y="110"/>
                  </a:cubicBezTo>
                  <a:cubicBezTo>
                    <a:pt x="1858" y="693"/>
                    <a:pt x="0" y="3491"/>
                    <a:pt x="584" y="6361"/>
                  </a:cubicBezTo>
                  <a:cubicBezTo>
                    <a:pt x="596" y="6420"/>
                    <a:pt x="608" y="6468"/>
                    <a:pt x="620" y="6527"/>
                  </a:cubicBezTo>
                  <a:lnTo>
                    <a:pt x="3382" y="18219"/>
                  </a:lnTo>
                  <a:lnTo>
                    <a:pt x="9966" y="17350"/>
                  </a:lnTo>
                  <a:lnTo>
                    <a:pt x="9478" y="13612"/>
                  </a:lnTo>
                  <a:lnTo>
                    <a:pt x="9478" y="13612"/>
                  </a:lnTo>
                  <a:cubicBezTo>
                    <a:pt x="9478" y="13612"/>
                    <a:pt x="9482" y="13612"/>
                    <a:pt x="9489" y="13612"/>
                  </a:cubicBezTo>
                  <a:cubicBezTo>
                    <a:pt x="9669" y="13612"/>
                    <a:pt x="11891" y="13568"/>
                    <a:pt x="12085" y="11397"/>
                  </a:cubicBezTo>
                  <a:cubicBezTo>
                    <a:pt x="12157" y="10647"/>
                    <a:pt x="11573" y="7325"/>
                    <a:pt x="10990" y="4313"/>
                  </a:cubicBezTo>
                  <a:cubicBezTo>
                    <a:pt x="10507" y="1772"/>
                    <a:pt x="8293" y="0"/>
                    <a:pt x="5801" y="0"/>
                  </a:cubicBez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4"/>
            <p:cNvSpPr/>
            <p:nvPr/>
          </p:nvSpPr>
          <p:spPr>
            <a:xfrm>
              <a:off x="2172275" y="2044650"/>
              <a:ext cx="287550" cy="344200"/>
            </a:xfrm>
            <a:custGeom>
              <a:avLst/>
              <a:gdLst/>
              <a:ahLst/>
              <a:cxnLst/>
              <a:rect l="l" t="t" r="r" b="b"/>
              <a:pathLst>
                <a:path w="11502" h="13768" extrusionOk="0">
                  <a:moveTo>
                    <a:pt x="6286" y="1"/>
                  </a:moveTo>
                  <a:cubicBezTo>
                    <a:pt x="5435" y="1"/>
                    <a:pt x="4595" y="195"/>
                    <a:pt x="3834" y="575"/>
                  </a:cubicBezTo>
                  <a:cubicBezTo>
                    <a:pt x="3429" y="777"/>
                    <a:pt x="3037" y="1016"/>
                    <a:pt x="2667" y="1278"/>
                  </a:cubicBezTo>
                  <a:cubicBezTo>
                    <a:pt x="2132" y="1659"/>
                    <a:pt x="1679" y="2123"/>
                    <a:pt x="1298" y="2659"/>
                  </a:cubicBezTo>
                  <a:cubicBezTo>
                    <a:pt x="524" y="3897"/>
                    <a:pt x="0" y="5742"/>
                    <a:pt x="155" y="7112"/>
                  </a:cubicBezTo>
                  <a:cubicBezTo>
                    <a:pt x="298" y="8493"/>
                    <a:pt x="2632" y="13767"/>
                    <a:pt x="2632" y="13767"/>
                  </a:cubicBezTo>
                  <a:lnTo>
                    <a:pt x="7775" y="13291"/>
                  </a:lnTo>
                  <a:cubicBezTo>
                    <a:pt x="7775" y="13291"/>
                    <a:pt x="8942" y="11719"/>
                    <a:pt x="9025" y="10660"/>
                  </a:cubicBezTo>
                  <a:cubicBezTo>
                    <a:pt x="9073" y="9981"/>
                    <a:pt x="9025" y="8886"/>
                    <a:pt x="9144" y="8147"/>
                  </a:cubicBezTo>
                  <a:cubicBezTo>
                    <a:pt x="9216" y="7862"/>
                    <a:pt x="9335" y="7600"/>
                    <a:pt x="9502" y="7350"/>
                  </a:cubicBezTo>
                  <a:cubicBezTo>
                    <a:pt x="9537" y="7195"/>
                    <a:pt x="9668" y="6612"/>
                    <a:pt x="10228" y="6600"/>
                  </a:cubicBezTo>
                  <a:cubicBezTo>
                    <a:pt x="10788" y="6600"/>
                    <a:pt x="11026" y="8302"/>
                    <a:pt x="11026" y="8302"/>
                  </a:cubicBezTo>
                  <a:lnTo>
                    <a:pt x="11502" y="8052"/>
                  </a:lnTo>
                  <a:cubicBezTo>
                    <a:pt x="11502" y="8052"/>
                    <a:pt x="11264" y="6492"/>
                    <a:pt x="11145" y="5969"/>
                  </a:cubicBezTo>
                  <a:cubicBezTo>
                    <a:pt x="11085" y="5683"/>
                    <a:pt x="10633" y="4111"/>
                    <a:pt x="10680" y="3790"/>
                  </a:cubicBezTo>
                  <a:cubicBezTo>
                    <a:pt x="10740" y="3480"/>
                    <a:pt x="10918" y="3409"/>
                    <a:pt x="10621" y="2849"/>
                  </a:cubicBezTo>
                  <a:cubicBezTo>
                    <a:pt x="10323" y="2290"/>
                    <a:pt x="9204" y="1397"/>
                    <a:pt x="8716" y="1206"/>
                  </a:cubicBezTo>
                  <a:cubicBezTo>
                    <a:pt x="8228" y="1004"/>
                    <a:pt x="7728" y="1028"/>
                    <a:pt x="7609" y="777"/>
                  </a:cubicBezTo>
                  <a:cubicBezTo>
                    <a:pt x="7489" y="516"/>
                    <a:pt x="7632" y="242"/>
                    <a:pt x="7073" y="39"/>
                  </a:cubicBezTo>
                  <a:lnTo>
                    <a:pt x="6692" y="15"/>
                  </a:lnTo>
                  <a:cubicBezTo>
                    <a:pt x="6557" y="6"/>
                    <a:pt x="6421" y="1"/>
                    <a:pt x="6286"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4"/>
            <p:cNvSpPr/>
            <p:nvPr/>
          </p:nvSpPr>
          <p:spPr>
            <a:xfrm>
              <a:off x="2399675" y="2210225"/>
              <a:ext cx="49150" cy="94675"/>
            </a:xfrm>
            <a:custGeom>
              <a:avLst/>
              <a:gdLst/>
              <a:ahLst/>
              <a:cxnLst/>
              <a:rect l="l" t="t" r="r" b="b"/>
              <a:pathLst>
                <a:path w="1966" h="3787" extrusionOk="0">
                  <a:moveTo>
                    <a:pt x="1001" y="0"/>
                  </a:moveTo>
                  <a:cubicBezTo>
                    <a:pt x="918" y="0"/>
                    <a:pt x="846" y="24"/>
                    <a:pt x="787" y="72"/>
                  </a:cubicBezTo>
                  <a:cubicBezTo>
                    <a:pt x="620" y="179"/>
                    <a:pt x="477" y="322"/>
                    <a:pt x="394" y="500"/>
                  </a:cubicBezTo>
                  <a:cubicBezTo>
                    <a:pt x="96" y="1096"/>
                    <a:pt x="1" y="1763"/>
                    <a:pt x="96" y="2405"/>
                  </a:cubicBezTo>
                  <a:cubicBezTo>
                    <a:pt x="132" y="2775"/>
                    <a:pt x="275" y="3120"/>
                    <a:pt x="501" y="3406"/>
                  </a:cubicBezTo>
                  <a:cubicBezTo>
                    <a:pt x="703" y="3644"/>
                    <a:pt x="989" y="3787"/>
                    <a:pt x="1299" y="3787"/>
                  </a:cubicBezTo>
                  <a:cubicBezTo>
                    <a:pt x="1513" y="3787"/>
                    <a:pt x="1703" y="3703"/>
                    <a:pt x="1858" y="3560"/>
                  </a:cubicBezTo>
                  <a:cubicBezTo>
                    <a:pt x="1965" y="3453"/>
                    <a:pt x="1965" y="3370"/>
                    <a:pt x="1965" y="3370"/>
                  </a:cubicBezTo>
                  <a:lnTo>
                    <a:pt x="1965" y="3370"/>
                  </a:lnTo>
                  <a:cubicBezTo>
                    <a:pt x="1953" y="3370"/>
                    <a:pt x="1918" y="3429"/>
                    <a:pt x="1811" y="3513"/>
                  </a:cubicBezTo>
                  <a:cubicBezTo>
                    <a:pt x="1680" y="3611"/>
                    <a:pt x="1519" y="3669"/>
                    <a:pt x="1347" y="3669"/>
                  </a:cubicBezTo>
                  <a:cubicBezTo>
                    <a:pt x="1331" y="3669"/>
                    <a:pt x="1315" y="3669"/>
                    <a:pt x="1299" y="3668"/>
                  </a:cubicBezTo>
                  <a:cubicBezTo>
                    <a:pt x="1037" y="3644"/>
                    <a:pt x="787" y="3513"/>
                    <a:pt x="620" y="3298"/>
                  </a:cubicBezTo>
                  <a:cubicBezTo>
                    <a:pt x="418" y="3037"/>
                    <a:pt x="298" y="2715"/>
                    <a:pt x="263" y="2382"/>
                  </a:cubicBezTo>
                  <a:cubicBezTo>
                    <a:pt x="168" y="1763"/>
                    <a:pt x="251" y="1132"/>
                    <a:pt x="489" y="560"/>
                  </a:cubicBezTo>
                  <a:cubicBezTo>
                    <a:pt x="608" y="334"/>
                    <a:pt x="787" y="131"/>
                    <a:pt x="1001"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4"/>
            <p:cNvSpPr/>
            <p:nvPr/>
          </p:nvSpPr>
          <p:spPr>
            <a:xfrm>
              <a:off x="2418725" y="2239650"/>
              <a:ext cx="15025" cy="36850"/>
            </a:xfrm>
            <a:custGeom>
              <a:avLst/>
              <a:gdLst/>
              <a:ahLst/>
              <a:cxnLst/>
              <a:rect l="l" t="t" r="r" b="b"/>
              <a:pathLst>
                <a:path w="601" h="1474" extrusionOk="0">
                  <a:moveTo>
                    <a:pt x="445" y="0"/>
                  </a:moveTo>
                  <a:cubicBezTo>
                    <a:pt x="416" y="0"/>
                    <a:pt x="322" y="43"/>
                    <a:pt x="227" y="169"/>
                  </a:cubicBezTo>
                  <a:cubicBezTo>
                    <a:pt x="84" y="347"/>
                    <a:pt x="1" y="574"/>
                    <a:pt x="1" y="812"/>
                  </a:cubicBezTo>
                  <a:cubicBezTo>
                    <a:pt x="1" y="1050"/>
                    <a:pt x="108" y="1288"/>
                    <a:pt x="298" y="1431"/>
                  </a:cubicBezTo>
                  <a:cubicBezTo>
                    <a:pt x="358" y="1463"/>
                    <a:pt x="412" y="1473"/>
                    <a:pt x="457" y="1473"/>
                  </a:cubicBezTo>
                  <a:cubicBezTo>
                    <a:pt x="547" y="1473"/>
                    <a:pt x="600" y="1431"/>
                    <a:pt x="584" y="1431"/>
                  </a:cubicBezTo>
                  <a:cubicBezTo>
                    <a:pt x="584" y="1395"/>
                    <a:pt x="477" y="1407"/>
                    <a:pt x="370" y="1336"/>
                  </a:cubicBezTo>
                  <a:cubicBezTo>
                    <a:pt x="239" y="1193"/>
                    <a:pt x="168" y="1002"/>
                    <a:pt x="179" y="800"/>
                  </a:cubicBezTo>
                  <a:cubicBezTo>
                    <a:pt x="191" y="514"/>
                    <a:pt x="298" y="240"/>
                    <a:pt x="453" y="2"/>
                  </a:cubicBezTo>
                  <a:cubicBezTo>
                    <a:pt x="452" y="1"/>
                    <a:pt x="449" y="0"/>
                    <a:pt x="445" y="0"/>
                  </a:cubicBezTo>
                  <a:close/>
                </a:path>
              </a:pathLst>
            </a:custGeom>
            <a:solidFill>
              <a:srgbClr val="EB9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4"/>
            <p:cNvSpPr/>
            <p:nvPr/>
          </p:nvSpPr>
          <p:spPr>
            <a:xfrm>
              <a:off x="2089825" y="3234450"/>
              <a:ext cx="617350" cy="1432050"/>
            </a:xfrm>
            <a:custGeom>
              <a:avLst/>
              <a:gdLst/>
              <a:ahLst/>
              <a:cxnLst/>
              <a:rect l="l" t="t" r="r" b="b"/>
              <a:pathLst>
                <a:path w="24694" h="57282" extrusionOk="0">
                  <a:moveTo>
                    <a:pt x="2417" y="1"/>
                  </a:moveTo>
                  <a:lnTo>
                    <a:pt x="0" y="10062"/>
                  </a:lnTo>
                  <a:lnTo>
                    <a:pt x="0" y="57055"/>
                  </a:lnTo>
                  <a:lnTo>
                    <a:pt x="7239" y="57282"/>
                  </a:lnTo>
                  <a:lnTo>
                    <a:pt x="7882" y="29338"/>
                  </a:lnTo>
                  <a:lnTo>
                    <a:pt x="11526" y="12038"/>
                  </a:lnTo>
                  <a:lnTo>
                    <a:pt x="14883" y="29814"/>
                  </a:lnTo>
                  <a:lnTo>
                    <a:pt x="18241" y="56567"/>
                  </a:lnTo>
                  <a:lnTo>
                    <a:pt x="24694" y="56377"/>
                  </a:lnTo>
                  <a:cubicBezTo>
                    <a:pt x="24694" y="56377"/>
                    <a:pt x="23599" y="45054"/>
                    <a:pt x="23801" y="41887"/>
                  </a:cubicBezTo>
                  <a:cubicBezTo>
                    <a:pt x="23992" y="38732"/>
                    <a:pt x="22670" y="28754"/>
                    <a:pt x="22670" y="28754"/>
                  </a:cubicBezTo>
                  <a:cubicBezTo>
                    <a:pt x="22670" y="28754"/>
                    <a:pt x="22872" y="12121"/>
                    <a:pt x="22527" y="10109"/>
                  </a:cubicBezTo>
                  <a:cubicBezTo>
                    <a:pt x="22134" y="7859"/>
                    <a:pt x="21813" y="560"/>
                    <a:pt x="21813" y="275"/>
                  </a:cubicBezTo>
                  <a:lnTo>
                    <a:pt x="2417"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4"/>
            <p:cNvSpPr/>
            <p:nvPr/>
          </p:nvSpPr>
          <p:spPr>
            <a:xfrm>
              <a:off x="2181500" y="3537950"/>
              <a:ext cx="196175" cy="57050"/>
            </a:xfrm>
            <a:custGeom>
              <a:avLst/>
              <a:gdLst/>
              <a:ahLst/>
              <a:cxnLst/>
              <a:rect l="l" t="t" r="r" b="b"/>
              <a:pathLst>
                <a:path w="7847" h="2282" extrusionOk="0">
                  <a:moveTo>
                    <a:pt x="7761" y="0"/>
                  </a:moveTo>
                  <a:cubicBezTo>
                    <a:pt x="7682" y="0"/>
                    <a:pt x="7604" y="11"/>
                    <a:pt x="7525" y="29"/>
                  </a:cubicBezTo>
                  <a:cubicBezTo>
                    <a:pt x="7323" y="53"/>
                    <a:pt x="7025" y="88"/>
                    <a:pt x="6656" y="148"/>
                  </a:cubicBezTo>
                  <a:cubicBezTo>
                    <a:pt x="5704" y="315"/>
                    <a:pt x="4763" y="529"/>
                    <a:pt x="3822" y="791"/>
                  </a:cubicBezTo>
                  <a:cubicBezTo>
                    <a:pt x="2894" y="1065"/>
                    <a:pt x="1977" y="1386"/>
                    <a:pt x="1084" y="1755"/>
                  </a:cubicBezTo>
                  <a:cubicBezTo>
                    <a:pt x="751" y="1910"/>
                    <a:pt x="465" y="2029"/>
                    <a:pt x="286" y="2124"/>
                  </a:cubicBezTo>
                  <a:cubicBezTo>
                    <a:pt x="191" y="2160"/>
                    <a:pt x="96" y="2220"/>
                    <a:pt x="1" y="2279"/>
                  </a:cubicBezTo>
                  <a:cubicBezTo>
                    <a:pt x="1" y="2281"/>
                    <a:pt x="4" y="2282"/>
                    <a:pt x="9" y="2282"/>
                  </a:cubicBezTo>
                  <a:cubicBezTo>
                    <a:pt x="71" y="2282"/>
                    <a:pt x="488" y="2130"/>
                    <a:pt x="1132" y="1874"/>
                  </a:cubicBezTo>
                  <a:cubicBezTo>
                    <a:pt x="1822" y="1589"/>
                    <a:pt x="2787" y="1267"/>
                    <a:pt x="3870" y="946"/>
                  </a:cubicBezTo>
                  <a:cubicBezTo>
                    <a:pt x="4954" y="636"/>
                    <a:pt x="5954" y="410"/>
                    <a:pt x="6680" y="255"/>
                  </a:cubicBezTo>
                  <a:cubicBezTo>
                    <a:pt x="7073" y="196"/>
                    <a:pt x="7466" y="112"/>
                    <a:pt x="7847" y="5"/>
                  </a:cubicBezTo>
                  <a:cubicBezTo>
                    <a:pt x="7818" y="2"/>
                    <a:pt x="7789" y="0"/>
                    <a:pt x="776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4"/>
            <p:cNvSpPr/>
            <p:nvPr/>
          </p:nvSpPr>
          <p:spPr>
            <a:xfrm>
              <a:off x="2378250" y="3515750"/>
              <a:ext cx="180700" cy="26350"/>
            </a:xfrm>
            <a:custGeom>
              <a:avLst/>
              <a:gdLst/>
              <a:ahLst/>
              <a:cxnLst/>
              <a:rect l="l" t="t" r="r" b="b"/>
              <a:pathLst>
                <a:path w="7228" h="1054" extrusionOk="0">
                  <a:moveTo>
                    <a:pt x="7228" y="0"/>
                  </a:moveTo>
                  <a:lnTo>
                    <a:pt x="7228" y="0"/>
                  </a:lnTo>
                  <a:cubicBezTo>
                    <a:pt x="6870" y="72"/>
                    <a:pt x="6525" y="155"/>
                    <a:pt x="6192" y="262"/>
                  </a:cubicBezTo>
                  <a:cubicBezTo>
                    <a:pt x="5358" y="488"/>
                    <a:pt x="4501" y="655"/>
                    <a:pt x="3644" y="762"/>
                  </a:cubicBezTo>
                  <a:cubicBezTo>
                    <a:pt x="2883" y="859"/>
                    <a:pt x="2113" y="907"/>
                    <a:pt x="1333" y="907"/>
                  </a:cubicBezTo>
                  <a:cubicBezTo>
                    <a:pt x="1246" y="907"/>
                    <a:pt x="1159" y="906"/>
                    <a:pt x="1072" y="905"/>
                  </a:cubicBezTo>
                  <a:cubicBezTo>
                    <a:pt x="894" y="899"/>
                    <a:pt x="715" y="896"/>
                    <a:pt x="536" y="896"/>
                  </a:cubicBezTo>
                  <a:cubicBezTo>
                    <a:pt x="358" y="896"/>
                    <a:pt x="179" y="899"/>
                    <a:pt x="1" y="905"/>
                  </a:cubicBezTo>
                  <a:cubicBezTo>
                    <a:pt x="84" y="941"/>
                    <a:pt x="191" y="965"/>
                    <a:pt x="286" y="965"/>
                  </a:cubicBezTo>
                  <a:cubicBezTo>
                    <a:pt x="465" y="988"/>
                    <a:pt x="751" y="1024"/>
                    <a:pt x="1072" y="1036"/>
                  </a:cubicBezTo>
                  <a:cubicBezTo>
                    <a:pt x="1315" y="1048"/>
                    <a:pt x="1559" y="1053"/>
                    <a:pt x="1802" y="1053"/>
                  </a:cubicBezTo>
                  <a:cubicBezTo>
                    <a:pt x="3296" y="1053"/>
                    <a:pt x="4782" y="833"/>
                    <a:pt x="6216" y="393"/>
                  </a:cubicBezTo>
                  <a:cubicBezTo>
                    <a:pt x="6537" y="286"/>
                    <a:pt x="6787" y="203"/>
                    <a:pt x="6966" y="131"/>
                  </a:cubicBezTo>
                  <a:cubicBezTo>
                    <a:pt x="7049" y="95"/>
                    <a:pt x="7144" y="60"/>
                    <a:pt x="722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4"/>
            <p:cNvSpPr/>
            <p:nvPr/>
          </p:nvSpPr>
          <p:spPr>
            <a:xfrm>
              <a:off x="2377050" y="3540450"/>
              <a:ext cx="169400" cy="167600"/>
            </a:xfrm>
            <a:custGeom>
              <a:avLst/>
              <a:gdLst/>
              <a:ahLst/>
              <a:cxnLst/>
              <a:rect l="l" t="t" r="r" b="b"/>
              <a:pathLst>
                <a:path w="6776" h="6704" extrusionOk="0">
                  <a:moveTo>
                    <a:pt x="38" y="0"/>
                  </a:moveTo>
                  <a:cubicBezTo>
                    <a:pt x="37" y="0"/>
                    <a:pt x="37" y="0"/>
                    <a:pt x="37" y="0"/>
                  </a:cubicBezTo>
                  <a:cubicBezTo>
                    <a:pt x="1" y="36"/>
                    <a:pt x="1477" y="1560"/>
                    <a:pt x="3323" y="3417"/>
                  </a:cubicBezTo>
                  <a:cubicBezTo>
                    <a:pt x="5165" y="5248"/>
                    <a:pt x="6680" y="6704"/>
                    <a:pt x="6739" y="6704"/>
                  </a:cubicBezTo>
                  <a:cubicBezTo>
                    <a:pt x="6739" y="6704"/>
                    <a:pt x="6740" y="6704"/>
                    <a:pt x="6740" y="6704"/>
                  </a:cubicBezTo>
                  <a:cubicBezTo>
                    <a:pt x="6776" y="6668"/>
                    <a:pt x="5299" y="5144"/>
                    <a:pt x="3442" y="3298"/>
                  </a:cubicBezTo>
                  <a:cubicBezTo>
                    <a:pt x="1611" y="1456"/>
                    <a:pt x="97" y="0"/>
                    <a:pt x="38"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4"/>
            <p:cNvSpPr/>
            <p:nvPr/>
          </p:nvSpPr>
          <p:spPr>
            <a:xfrm>
              <a:off x="2139225" y="3234450"/>
              <a:ext cx="86950" cy="44975"/>
            </a:xfrm>
            <a:custGeom>
              <a:avLst/>
              <a:gdLst/>
              <a:ahLst/>
              <a:cxnLst/>
              <a:rect l="l" t="t" r="r" b="b"/>
              <a:pathLst>
                <a:path w="3478" h="1799" extrusionOk="0">
                  <a:moveTo>
                    <a:pt x="441" y="1"/>
                  </a:moveTo>
                  <a:lnTo>
                    <a:pt x="1" y="1799"/>
                  </a:lnTo>
                  <a:lnTo>
                    <a:pt x="1" y="1799"/>
                  </a:lnTo>
                  <a:lnTo>
                    <a:pt x="3096" y="1691"/>
                  </a:lnTo>
                  <a:lnTo>
                    <a:pt x="3477" y="48"/>
                  </a:lnTo>
                  <a:lnTo>
                    <a:pt x="441" y="1"/>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4"/>
            <p:cNvSpPr/>
            <p:nvPr/>
          </p:nvSpPr>
          <p:spPr>
            <a:xfrm>
              <a:off x="2243700" y="3235950"/>
              <a:ext cx="272400" cy="43475"/>
            </a:xfrm>
            <a:custGeom>
              <a:avLst/>
              <a:gdLst/>
              <a:ahLst/>
              <a:cxnLst/>
              <a:rect l="l" t="t" r="r" b="b"/>
              <a:pathLst>
                <a:path w="10896" h="1739" extrusionOk="0">
                  <a:moveTo>
                    <a:pt x="287" y="0"/>
                  </a:moveTo>
                  <a:lnTo>
                    <a:pt x="1" y="1739"/>
                  </a:lnTo>
                  <a:lnTo>
                    <a:pt x="10871" y="1739"/>
                  </a:lnTo>
                  <a:lnTo>
                    <a:pt x="10895" y="143"/>
                  </a:lnTo>
                  <a:lnTo>
                    <a:pt x="287"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4"/>
            <p:cNvSpPr/>
            <p:nvPr/>
          </p:nvSpPr>
          <p:spPr>
            <a:xfrm>
              <a:off x="2539575" y="3239825"/>
              <a:ext cx="97075" cy="39600"/>
            </a:xfrm>
            <a:custGeom>
              <a:avLst/>
              <a:gdLst/>
              <a:ahLst/>
              <a:cxnLst/>
              <a:rect l="l" t="t" r="r" b="b"/>
              <a:pathLst>
                <a:path w="3883" h="1584" extrusionOk="0">
                  <a:moveTo>
                    <a:pt x="1" y="0"/>
                  </a:moveTo>
                  <a:lnTo>
                    <a:pt x="1" y="1584"/>
                  </a:lnTo>
                  <a:lnTo>
                    <a:pt x="3882" y="1584"/>
                  </a:lnTo>
                  <a:lnTo>
                    <a:pt x="3811" y="60"/>
                  </a:lnTo>
                  <a:lnTo>
                    <a:pt x="1" y="0"/>
                  </a:ln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4"/>
            <p:cNvSpPr/>
            <p:nvPr/>
          </p:nvSpPr>
          <p:spPr>
            <a:xfrm>
              <a:off x="2147275" y="3952100"/>
              <a:ext cx="60750" cy="194400"/>
            </a:xfrm>
            <a:custGeom>
              <a:avLst/>
              <a:gdLst/>
              <a:ahLst/>
              <a:cxnLst/>
              <a:rect l="l" t="t" r="r" b="b"/>
              <a:pathLst>
                <a:path w="2430" h="7776" extrusionOk="0">
                  <a:moveTo>
                    <a:pt x="48" y="1"/>
                  </a:moveTo>
                  <a:cubicBezTo>
                    <a:pt x="48" y="1"/>
                    <a:pt x="48" y="1"/>
                    <a:pt x="48" y="1"/>
                  </a:cubicBezTo>
                  <a:cubicBezTo>
                    <a:pt x="0" y="13"/>
                    <a:pt x="500" y="1787"/>
                    <a:pt x="1143" y="3918"/>
                  </a:cubicBezTo>
                  <a:cubicBezTo>
                    <a:pt x="1786" y="6061"/>
                    <a:pt x="2346" y="7775"/>
                    <a:pt x="2382" y="7775"/>
                  </a:cubicBezTo>
                  <a:cubicBezTo>
                    <a:pt x="2429" y="7764"/>
                    <a:pt x="1941" y="6001"/>
                    <a:pt x="1298" y="3858"/>
                  </a:cubicBezTo>
                  <a:cubicBezTo>
                    <a:pt x="657" y="1723"/>
                    <a:pt x="99" y="1"/>
                    <a:pt x="48" y="1"/>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4"/>
            <p:cNvSpPr/>
            <p:nvPr/>
          </p:nvSpPr>
          <p:spPr>
            <a:xfrm>
              <a:off x="2508025" y="3991700"/>
              <a:ext cx="75325" cy="114900"/>
            </a:xfrm>
            <a:custGeom>
              <a:avLst/>
              <a:gdLst/>
              <a:ahLst/>
              <a:cxnLst/>
              <a:rect l="l" t="t" r="r" b="b"/>
              <a:pathLst>
                <a:path w="3013" h="4596" extrusionOk="0">
                  <a:moveTo>
                    <a:pt x="1" y="0"/>
                  </a:moveTo>
                  <a:cubicBezTo>
                    <a:pt x="429" y="810"/>
                    <a:pt x="906" y="1596"/>
                    <a:pt x="1429" y="2358"/>
                  </a:cubicBezTo>
                  <a:cubicBezTo>
                    <a:pt x="1918" y="3132"/>
                    <a:pt x="2441" y="3882"/>
                    <a:pt x="3013" y="4596"/>
                  </a:cubicBezTo>
                  <a:cubicBezTo>
                    <a:pt x="2584" y="3786"/>
                    <a:pt x="2096" y="3001"/>
                    <a:pt x="1572" y="2250"/>
                  </a:cubicBezTo>
                  <a:cubicBezTo>
                    <a:pt x="1096" y="1465"/>
                    <a:pt x="572" y="715"/>
                    <a:pt x="1" y="0"/>
                  </a:cubicBezTo>
                  <a:close/>
                </a:path>
              </a:pathLst>
            </a:custGeom>
            <a:solidFill>
              <a:srgbClr val="1D1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4"/>
            <p:cNvSpPr/>
            <p:nvPr/>
          </p:nvSpPr>
          <p:spPr>
            <a:xfrm>
              <a:off x="2000825" y="2545675"/>
              <a:ext cx="170575" cy="812925"/>
            </a:xfrm>
            <a:custGeom>
              <a:avLst/>
              <a:gdLst/>
              <a:ahLst/>
              <a:cxnLst/>
              <a:rect l="l" t="t" r="r" b="b"/>
              <a:pathLst>
                <a:path w="6823" h="32517" extrusionOk="0">
                  <a:moveTo>
                    <a:pt x="6823" y="1"/>
                  </a:moveTo>
                  <a:cubicBezTo>
                    <a:pt x="6822" y="1"/>
                    <a:pt x="2620" y="1751"/>
                    <a:pt x="2096" y="3608"/>
                  </a:cubicBezTo>
                  <a:cubicBezTo>
                    <a:pt x="1501" y="5668"/>
                    <a:pt x="893" y="10192"/>
                    <a:pt x="893" y="10192"/>
                  </a:cubicBezTo>
                  <a:lnTo>
                    <a:pt x="893" y="22111"/>
                  </a:lnTo>
                  <a:cubicBezTo>
                    <a:pt x="893" y="22111"/>
                    <a:pt x="0" y="26135"/>
                    <a:pt x="167" y="27826"/>
                  </a:cubicBezTo>
                  <a:cubicBezTo>
                    <a:pt x="334" y="29516"/>
                    <a:pt x="2167" y="32517"/>
                    <a:pt x="2167" y="32517"/>
                  </a:cubicBezTo>
                  <a:lnTo>
                    <a:pt x="5120" y="31076"/>
                  </a:lnTo>
                  <a:lnTo>
                    <a:pt x="6049" y="26885"/>
                  </a:lnTo>
                  <a:lnTo>
                    <a:pt x="6227" y="14086"/>
                  </a:lnTo>
                  <a:lnTo>
                    <a:pt x="5906" y="7740"/>
                  </a:lnTo>
                  <a:lnTo>
                    <a:pt x="6823"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4"/>
            <p:cNvSpPr/>
            <p:nvPr/>
          </p:nvSpPr>
          <p:spPr>
            <a:xfrm>
              <a:off x="2131500" y="2412025"/>
              <a:ext cx="527775" cy="829000"/>
            </a:xfrm>
            <a:custGeom>
              <a:avLst/>
              <a:gdLst/>
              <a:ahLst/>
              <a:cxnLst/>
              <a:rect l="l" t="t" r="r" b="b"/>
              <a:pathLst>
                <a:path w="21111" h="33160" extrusionOk="0">
                  <a:moveTo>
                    <a:pt x="11704" y="1"/>
                  </a:moveTo>
                  <a:lnTo>
                    <a:pt x="4525" y="1215"/>
                  </a:lnTo>
                  <a:lnTo>
                    <a:pt x="4382" y="3120"/>
                  </a:lnTo>
                  <a:lnTo>
                    <a:pt x="1596" y="5347"/>
                  </a:lnTo>
                  <a:lnTo>
                    <a:pt x="0" y="13645"/>
                  </a:lnTo>
                  <a:lnTo>
                    <a:pt x="262" y="29885"/>
                  </a:lnTo>
                  <a:cubicBezTo>
                    <a:pt x="167" y="31183"/>
                    <a:pt x="238" y="32279"/>
                    <a:pt x="738" y="32898"/>
                  </a:cubicBezTo>
                  <a:lnTo>
                    <a:pt x="20134" y="33160"/>
                  </a:lnTo>
                  <a:cubicBezTo>
                    <a:pt x="20289" y="29826"/>
                    <a:pt x="19086" y="23397"/>
                    <a:pt x="19086" y="23397"/>
                  </a:cubicBezTo>
                  <a:lnTo>
                    <a:pt x="21110" y="11312"/>
                  </a:lnTo>
                  <a:lnTo>
                    <a:pt x="18431" y="3073"/>
                  </a:lnTo>
                  <a:lnTo>
                    <a:pt x="17895" y="1834"/>
                  </a:lnTo>
                  <a:lnTo>
                    <a:pt x="15740" y="2477"/>
                  </a:lnTo>
                  <a:lnTo>
                    <a:pt x="12526" y="1608"/>
                  </a:lnTo>
                  <a:lnTo>
                    <a:pt x="11704" y="1"/>
                  </a:ln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4"/>
            <p:cNvSpPr/>
            <p:nvPr/>
          </p:nvSpPr>
          <p:spPr>
            <a:xfrm>
              <a:off x="2163350" y="2525450"/>
              <a:ext cx="409000" cy="96150"/>
            </a:xfrm>
            <a:custGeom>
              <a:avLst/>
              <a:gdLst/>
              <a:ahLst/>
              <a:cxnLst/>
              <a:rect l="l" t="t" r="r" b="b"/>
              <a:pathLst>
                <a:path w="16360" h="3846" extrusionOk="0">
                  <a:moveTo>
                    <a:pt x="16359" y="0"/>
                  </a:moveTo>
                  <a:cubicBezTo>
                    <a:pt x="16312" y="0"/>
                    <a:pt x="16252" y="0"/>
                    <a:pt x="16205" y="12"/>
                  </a:cubicBezTo>
                  <a:lnTo>
                    <a:pt x="15717" y="83"/>
                  </a:lnTo>
                  <a:cubicBezTo>
                    <a:pt x="15300" y="143"/>
                    <a:pt x="14693" y="238"/>
                    <a:pt x="13942" y="381"/>
                  </a:cubicBezTo>
                  <a:cubicBezTo>
                    <a:pt x="12442" y="643"/>
                    <a:pt x="10383" y="1048"/>
                    <a:pt x="8108" y="1596"/>
                  </a:cubicBezTo>
                  <a:cubicBezTo>
                    <a:pt x="5846" y="2143"/>
                    <a:pt x="3810" y="2679"/>
                    <a:pt x="2346" y="3096"/>
                  </a:cubicBezTo>
                  <a:cubicBezTo>
                    <a:pt x="1620" y="3310"/>
                    <a:pt x="1024" y="3489"/>
                    <a:pt x="619" y="3632"/>
                  </a:cubicBezTo>
                  <a:lnTo>
                    <a:pt x="155" y="3774"/>
                  </a:lnTo>
                  <a:cubicBezTo>
                    <a:pt x="107" y="3798"/>
                    <a:pt x="48" y="3822"/>
                    <a:pt x="0" y="3846"/>
                  </a:cubicBezTo>
                  <a:cubicBezTo>
                    <a:pt x="60" y="3846"/>
                    <a:pt x="119" y="3834"/>
                    <a:pt x="167" y="3810"/>
                  </a:cubicBezTo>
                  <a:lnTo>
                    <a:pt x="643" y="3691"/>
                  </a:lnTo>
                  <a:lnTo>
                    <a:pt x="2370" y="3215"/>
                  </a:lnTo>
                  <a:cubicBezTo>
                    <a:pt x="3834" y="2822"/>
                    <a:pt x="5858" y="2286"/>
                    <a:pt x="8132" y="1750"/>
                  </a:cubicBezTo>
                  <a:cubicBezTo>
                    <a:pt x="10406" y="1226"/>
                    <a:pt x="12454" y="798"/>
                    <a:pt x="13942" y="500"/>
                  </a:cubicBezTo>
                  <a:lnTo>
                    <a:pt x="15717" y="143"/>
                  </a:lnTo>
                  <a:lnTo>
                    <a:pt x="16193" y="36"/>
                  </a:lnTo>
                  <a:cubicBezTo>
                    <a:pt x="16252" y="36"/>
                    <a:pt x="16312" y="24"/>
                    <a:pt x="1635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4"/>
            <p:cNvSpPr/>
            <p:nvPr/>
          </p:nvSpPr>
          <p:spPr>
            <a:xfrm>
              <a:off x="2256225" y="2737375"/>
              <a:ext cx="255700" cy="251850"/>
            </a:xfrm>
            <a:custGeom>
              <a:avLst/>
              <a:gdLst/>
              <a:ahLst/>
              <a:cxnLst/>
              <a:rect l="l" t="t" r="r" b="b"/>
              <a:pathLst>
                <a:path w="10228" h="10074" extrusionOk="0">
                  <a:moveTo>
                    <a:pt x="10227" y="0"/>
                  </a:moveTo>
                  <a:lnTo>
                    <a:pt x="10227" y="0"/>
                  </a:lnTo>
                  <a:cubicBezTo>
                    <a:pt x="10085" y="131"/>
                    <a:pt x="9954" y="262"/>
                    <a:pt x="9835" y="417"/>
                  </a:cubicBezTo>
                  <a:lnTo>
                    <a:pt x="8811" y="1560"/>
                  </a:lnTo>
                  <a:cubicBezTo>
                    <a:pt x="7953" y="2536"/>
                    <a:pt x="6727" y="3846"/>
                    <a:pt x="5310" y="5239"/>
                  </a:cubicBezTo>
                  <a:cubicBezTo>
                    <a:pt x="3905" y="6632"/>
                    <a:pt x="2572" y="7835"/>
                    <a:pt x="1584" y="8692"/>
                  </a:cubicBezTo>
                  <a:lnTo>
                    <a:pt x="417" y="9692"/>
                  </a:lnTo>
                  <a:cubicBezTo>
                    <a:pt x="274" y="9811"/>
                    <a:pt x="131" y="9942"/>
                    <a:pt x="0" y="10073"/>
                  </a:cubicBezTo>
                  <a:cubicBezTo>
                    <a:pt x="155" y="9978"/>
                    <a:pt x="310" y="9871"/>
                    <a:pt x="452" y="9740"/>
                  </a:cubicBezTo>
                  <a:cubicBezTo>
                    <a:pt x="750" y="9525"/>
                    <a:pt x="1167" y="9192"/>
                    <a:pt x="1655" y="8775"/>
                  </a:cubicBezTo>
                  <a:cubicBezTo>
                    <a:pt x="2667" y="7954"/>
                    <a:pt x="4012" y="6763"/>
                    <a:pt x="5429" y="5358"/>
                  </a:cubicBezTo>
                  <a:cubicBezTo>
                    <a:pt x="6846" y="3965"/>
                    <a:pt x="8061" y="2632"/>
                    <a:pt x="8906" y="1643"/>
                  </a:cubicBezTo>
                  <a:cubicBezTo>
                    <a:pt x="9323" y="1143"/>
                    <a:pt x="9656" y="739"/>
                    <a:pt x="9882" y="453"/>
                  </a:cubicBezTo>
                  <a:cubicBezTo>
                    <a:pt x="10013" y="310"/>
                    <a:pt x="10120" y="155"/>
                    <a:pt x="10227"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4"/>
            <p:cNvSpPr/>
            <p:nvPr/>
          </p:nvSpPr>
          <p:spPr>
            <a:xfrm>
              <a:off x="2272275" y="2879350"/>
              <a:ext cx="307525" cy="254525"/>
            </a:xfrm>
            <a:custGeom>
              <a:avLst/>
              <a:gdLst/>
              <a:ahLst/>
              <a:cxnLst/>
              <a:rect l="l" t="t" r="r" b="b"/>
              <a:pathLst>
                <a:path w="12301" h="10181" extrusionOk="0">
                  <a:moveTo>
                    <a:pt x="12300" y="1"/>
                  </a:moveTo>
                  <a:cubicBezTo>
                    <a:pt x="12300" y="1"/>
                    <a:pt x="12252" y="36"/>
                    <a:pt x="12169" y="120"/>
                  </a:cubicBezTo>
                  <a:lnTo>
                    <a:pt x="11848" y="441"/>
                  </a:lnTo>
                  <a:cubicBezTo>
                    <a:pt x="11574" y="739"/>
                    <a:pt x="11157" y="1156"/>
                    <a:pt x="10645" y="1667"/>
                  </a:cubicBezTo>
                  <a:cubicBezTo>
                    <a:pt x="9621" y="2691"/>
                    <a:pt x="8169" y="4073"/>
                    <a:pt x="6466" y="5477"/>
                  </a:cubicBezTo>
                  <a:cubicBezTo>
                    <a:pt x="4763" y="6882"/>
                    <a:pt x="3144" y="8061"/>
                    <a:pt x="1942" y="8871"/>
                  </a:cubicBezTo>
                  <a:cubicBezTo>
                    <a:pt x="1346" y="9276"/>
                    <a:pt x="858" y="9609"/>
                    <a:pt x="513" y="9823"/>
                  </a:cubicBezTo>
                  <a:lnTo>
                    <a:pt x="132" y="10085"/>
                  </a:lnTo>
                  <a:cubicBezTo>
                    <a:pt x="37" y="10145"/>
                    <a:pt x="1" y="10180"/>
                    <a:pt x="1" y="10180"/>
                  </a:cubicBezTo>
                  <a:cubicBezTo>
                    <a:pt x="49" y="10169"/>
                    <a:pt x="96" y="10145"/>
                    <a:pt x="144" y="10109"/>
                  </a:cubicBezTo>
                  <a:cubicBezTo>
                    <a:pt x="251" y="10049"/>
                    <a:pt x="394" y="9966"/>
                    <a:pt x="549" y="9883"/>
                  </a:cubicBezTo>
                  <a:cubicBezTo>
                    <a:pt x="906" y="9668"/>
                    <a:pt x="1406" y="9371"/>
                    <a:pt x="2013" y="8966"/>
                  </a:cubicBezTo>
                  <a:cubicBezTo>
                    <a:pt x="5180" y="6894"/>
                    <a:pt x="8109" y="4477"/>
                    <a:pt x="10740" y="1751"/>
                  </a:cubicBezTo>
                  <a:cubicBezTo>
                    <a:pt x="11240" y="1227"/>
                    <a:pt x="11633" y="810"/>
                    <a:pt x="11907" y="489"/>
                  </a:cubicBezTo>
                  <a:lnTo>
                    <a:pt x="12205" y="132"/>
                  </a:lnTo>
                  <a:cubicBezTo>
                    <a:pt x="12241" y="96"/>
                    <a:pt x="12276" y="48"/>
                    <a:pt x="1230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4"/>
            <p:cNvSpPr/>
            <p:nvPr/>
          </p:nvSpPr>
          <p:spPr>
            <a:xfrm>
              <a:off x="2484225" y="3083550"/>
              <a:ext cx="55375" cy="115200"/>
            </a:xfrm>
            <a:custGeom>
              <a:avLst/>
              <a:gdLst/>
              <a:ahLst/>
              <a:cxnLst/>
              <a:rect l="l" t="t" r="r" b="b"/>
              <a:pathLst>
                <a:path w="2215" h="4608" extrusionOk="0">
                  <a:moveTo>
                    <a:pt x="2215" y="0"/>
                  </a:moveTo>
                  <a:cubicBezTo>
                    <a:pt x="1977" y="822"/>
                    <a:pt x="1679" y="1631"/>
                    <a:pt x="1334" y="2417"/>
                  </a:cubicBezTo>
                  <a:cubicBezTo>
                    <a:pt x="929" y="3179"/>
                    <a:pt x="488" y="3906"/>
                    <a:pt x="0" y="4608"/>
                  </a:cubicBezTo>
                  <a:cubicBezTo>
                    <a:pt x="191" y="4453"/>
                    <a:pt x="369" y="4263"/>
                    <a:pt x="524" y="4048"/>
                  </a:cubicBezTo>
                  <a:cubicBezTo>
                    <a:pt x="893" y="3572"/>
                    <a:pt x="1215" y="3036"/>
                    <a:pt x="1488" y="2489"/>
                  </a:cubicBezTo>
                  <a:cubicBezTo>
                    <a:pt x="1750" y="1929"/>
                    <a:pt x="1953" y="1346"/>
                    <a:pt x="2096" y="750"/>
                  </a:cubicBezTo>
                  <a:cubicBezTo>
                    <a:pt x="2179" y="500"/>
                    <a:pt x="2215" y="250"/>
                    <a:pt x="221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4"/>
            <p:cNvSpPr/>
            <p:nvPr/>
          </p:nvSpPr>
          <p:spPr>
            <a:xfrm>
              <a:off x="2581250" y="2187600"/>
              <a:ext cx="411400" cy="507225"/>
            </a:xfrm>
            <a:custGeom>
              <a:avLst/>
              <a:gdLst/>
              <a:ahLst/>
              <a:cxnLst/>
              <a:rect l="l" t="t" r="r" b="b"/>
              <a:pathLst>
                <a:path w="16456" h="20289" extrusionOk="0">
                  <a:moveTo>
                    <a:pt x="13919" y="1"/>
                  </a:moveTo>
                  <a:lnTo>
                    <a:pt x="10871" y="905"/>
                  </a:lnTo>
                  <a:lnTo>
                    <a:pt x="11193" y="4418"/>
                  </a:lnTo>
                  <a:lnTo>
                    <a:pt x="10800" y="9383"/>
                  </a:lnTo>
                  <a:lnTo>
                    <a:pt x="7263" y="11073"/>
                  </a:lnTo>
                  <a:lnTo>
                    <a:pt x="1" y="11371"/>
                  </a:lnTo>
                  <a:lnTo>
                    <a:pt x="3108" y="20289"/>
                  </a:lnTo>
                  <a:lnTo>
                    <a:pt x="14002" y="14586"/>
                  </a:lnTo>
                  <a:cubicBezTo>
                    <a:pt x="15288" y="13907"/>
                    <a:pt x="16146" y="12609"/>
                    <a:pt x="16253" y="11157"/>
                  </a:cubicBezTo>
                  <a:cubicBezTo>
                    <a:pt x="16300" y="10454"/>
                    <a:pt x="16348" y="9668"/>
                    <a:pt x="16372" y="8871"/>
                  </a:cubicBezTo>
                  <a:cubicBezTo>
                    <a:pt x="16455" y="6501"/>
                    <a:pt x="13919" y="1"/>
                    <a:pt x="13919" y="1"/>
                  </a:cubicBezTo>
                  <a:close/>
                </a:path>
              </a:pathLst>
            </a:custGeom>
            <a:solidFill>
              <a:srgbClr val="F16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4"/>
            <p:cNvSpPr/>
            <p:nvPr/>
          </p:nvSpPr>
          <p:spPr>
            <a:xfrm>
              <a:off x="2130300" y="2745700"/>
              <a:ext cx="17000" cy="72950"/>
            </a:xfrm>
            <a:custGeom>
              <a:avLst/>
              <a:gdLst/>
              <a:ahLst/>
              <a:cxnLst/>
              <a:rect l="l" t="t" r="r" b="b"/>
              <a:pathLst>
                <a:path w="680" h="2918" extrusionOk="0">
                  <a:moveTo>
                    <a:pt x="1" y="1"/>
                  </a:moveTo>
                  <a:lnTo>
                    <a:pt x="1" y="1"/>
                  </a:lnTo>
                  <a:cubicBezTo>
                    <a:pt x="24" y="501"/>
                    <a:pt x="120" y="1001"/>
                    <a:pt x="263" y="1489"/>
                  </a:cubicBezTo>
                  <a:cubicBezTo>
                    <a:pt x="346" y="1977"/>
                    <a:pt x="489" y="2453"/>
                    <a:pt x="679" y="2918"/>
                  </a:cubicBezTo>
                  <a:cubicBezTo>
                    <a:pt x="644" y="2418"/>
                    <a:pt x="560" y="1918"/>
                    <a:pt x="417" y="1441"/>
                  </a:cubicBezTo>
                  <a:cubicBezTo>
                    <a:pt x="334" y="953"/>
                    <a:pt x="191" y="465"/>
                    <a:pt x="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4"/>
            <p:cNvSpPr/>
            <p:nvPr/>
          </p:nvSpPr>
          <p:spPr>
            <a:xfrm>
              <a:off x="2135950" y="2759100"/>
              <a:ext cx="19075" cy="475800"/>
            </a:xfrm>
            <a:custGeom>
              <a:avLst/>
              <a:gdLst/>
              <a:ahLst/>
              <a:cxnLst/>
              <a:rect l="l" t="t" r="r" b="b"/>
              <a:pathLst>
                <a:path w="763" h="19032" extrusionOk="0">
                  <a:moveTo>
                    <a:pt x="394" y="1"/>
                  </a:moveTo>
                  <a:cubicBezTo>
                    <a:pt x="382" y="60"/>
                    <a:pt x="382" y="131"/>
                    <a:pt x="382" y="191"/>
                  </a:cubicBezTo>
                  <a:lnTo>
                    <a:pt x="382" y="751"/>
                  </a:lnTo>
                  <a:cubicBezTo>
                    <a:pt x="394" y="1251"/>
                    <a:pt x="394" y="1953"/>
                    <a:pt x="394" y="2810"/>
                  </a:cubicBezTo>
                  <a:cubicBezTo>
                    <a:pt x="430" y="4561"/>
                    <a:pt x="477" y="6942"/>
                    <a:pt x="525" y="9585"/>
                  </a:cubicBezTo>
                  <a:cubicBezTo>
                    <a:pt x="596" y="10823"/>
                    <a:pt x="572" y="12062"/>
                    <a:pt x="453" y="13300"/>
                  </a:cubicBezTo>
                  <a:cubicBezTo>
                    <a:pt x="382" y="13871"/>
                    <a:pt x="227" y="14395"/>
                    <a:pt x="144" y="14907"/>
                  </a:cubicBezTo>
                  <a:cubicBezTo>
                    <a:pt x="108" y="15157"/>
                    <a:pt x="96" y="15407"/>
                    <a:pt x="96" y="15657"/>
                  </a:cubicBezTo>
                  <a:cubicBezTo>
                    <a:pt x="84" y="15883"/>
                    <a:pt x="60" y="16110"/>
                    <a:pt x="60" y="16336"/>
                  </a:cubicBezTo>
                  <a:cubicBezTo>
                    <a:pt x="1" y="17015"/>
                    <a:pt x="37" y="17717"/>
                    <a:pt x="179" y="18396"/>
                  </a:cubicBezTo>
                  <a:cubicBezTo>
                    <a:pt x="215" y="18574"/>
                    <a:pt x="299" y="18753"/>
                    <a:pt x="418" y="18896"/>
                  </a:cubicBezTo>
                  <a:cubicBezTo>
                    <a:pt x="453" y="18931"/>
                    <a:pt x="489" y="18967"/>
                    <a:pt x="525" y="19003"/>
                  </a:cubicBezTo>
                  <a:cubicBezTo>
                    <a:pt x="560" y="19020"/>
                    <a:pt x="563" y="19031"/>
                    <a:pt x="566" y="19031"/>
                  </a:cubicBezTo>
                  <a:cubicBezTo>
                    <a:pt x="568" y="19031"/>
                    <a:pt x="569" y="19030"/>
                    <a:pt x="572" y="19027"/>
                  </a:cubicBezTo>
                  <a:cubicBezTo>
                    <a:pt x="572" y="19015"/>
                    <a:pt x="525" y="18979"/>
                    <a:pt x="441" y="18884"/>
                  </a:cubicBezTo>
                  <a:cubicBezTo>
                    <a:pt x="346" y="18729"/>
                    <a:pt x="275" y="18550"/>
                    <a:pt x="239" y="18372"/>
                  </a:cubicBezTo>
                  <a:cubicBezTo>
                    <a:pt x="132" y="17705"/>
                    <a:pt x="108" y="17015"/>
                    <a:pt x="179" y="16336"/>
                  </a:cubicBezTo>
                  <a:cubicBezTo>
                    <a:pt x="203" y="16122"/>
                    <a:pt x="227" y="15895"/>
                    <a:pt x="227" y="15657"/>
                  </a:cubicBezTo>
                  <a:cubicBezTo>
                    <a:pt x="227" y="15419"/>
                    <a:pt x="251" y="15169"/>
                    <a:pt x="287" y="14931"/>
                  </a:cubicBezTo>
                  <a:cubicBezTo>
                    <a:pt x="370" y="14431"/>
                    <a:pt x="525" y="13895"/>
                    <a:pt x="608" y="13324"/>
                  </a:cubicBezTo>
                  <a:cubicBezTo>
                    <a:pt x="739" y="12085"/>
                    <a:pt x="763" y="10835"/>
                    <a:pt x="703" y="9585"/>
                  </a:cubicBezTo>
                  <a:cubicBezTo>
                    <a:pt x="632" y="6942"/>
                    <a:pt x="560" y="4561"/>
                    <a:pt x="513" y="2810"/>
                  </a:cubicBezTo>
                  <a:cubicBezTo>
                    <a:pt x="489" y="1953"/>
                    <a:pt x="465" y="1263"/>
                    <a:pt x="441" y="751"/>
                  </a:cubicBezTo>
                  <a:cubicBezTo>
                    <a:pt x="430" y="512"/>
                    <a:pt x="418" y="334"/>
                    <a:pt x="418" y="191"/>
                  </a:cubicBezTo>
                  <a:cubicBezTo>
                    <a:pt x="418" y="131"/>
                    <a:pt x="406" y="60"/>
                    <a:pt x="39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4"/>
            <p:cNvSpPr/>
            <p:nvPr/>
          </p:nvSpPr>
          <p:spPr>
            <a:xfrm>
              <a:off x="2592575" y="2487350"/>
              <a:ext cx="45550" cy="140800"/>
            </a:xfrm>
            <a:custGeom>
              <a:avLst/>
              <a:gdLst/>
              <a:ahLst/>
              <a:cxnLst/>
              <a:rect l="l" t="t" r="r" b="b"/>
              <a:pathLst>
                <a:path w="1822" h="5632" extrusionOk="0">
                  <a:moveTo>
                    <a:pt x="0" y="0"/>
                  </a:moveTo>
                  <a:lnTo>
                    <a:pt x="0" y="0"/>
                  </a:lnTo>
                  <a:cubicBezTo>
                    <a:pt x="36" y="286"/>
                    <a:pt x="107" y="572"/>
                    <a:pt x="191" y="845"/>
                  </a:cubicBezTo>
                  <a:cubicBezTo>
                    <a:pt x="333" y="1369"/>
                    <a:pt x="536" y="2072"/>
                    <a:pt x="786" y="2858"/>
                  </a:cubicBezTo>
                  <a:cubicBezTo>
                    <a:pt x="1048" y="3632"/>
                    <a:pt x="1286" y="4334"/>
                    <a:pt x="1476" y="4834"/>
                  </a:cubicBezTo>
                  <a:cubicBezTo>
                    <a:pt x="1560" y="5108"/>
                    <a:pt x="1679" y="5370"/>
                    <a:pt x="1822" y="5632"/>
                  </a:cubicBezTo>
                  <a:cubicBezTo>
                    <a:pt x="1774" y="5346"/>
                    <a:pt x="1691" y="5060"/>
                    <a:pt x="1596" y="4786"/>
                  </a:cubicBezTo>
                  <a:cubicBezTo>
                    <a:pt x="1405" y="4227"/>
                    <a:pt x="1191" y="3548"/>
                    <a:pt x="953" y="2798"/>
                  </a:cubicBezTo>
                  <a:cubicBezTo>
                    <a:pt x="703" y="2060"/>
                    <a:pt x="488" y="1381"/>
                    <a:pt x="310" y="810"/>
                  </a:cubicBezTo>
                  <a:cubicBezTo>
                    <a:pt x="226" y="536"/>
                    <a:pt x="131" y="262"/>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4"/>
            <p:cNvSpPr/>
            <p:nvPr/>
          </p:nvSpPr>
          <p:spPr>
            <a:xfrm>
              <a:off x="2046075" y="3096950"/>
              <a:ext cx="46750" cy="56875"/>
            </a:xfrm>
            <a:custGeom>
              <a:avLst/>
              <a:gdLst/>
              <a:ahLst/>
              <a:cxnLst/>
              <a:rect l="l" t="t" r="r" b="b"/>
              <a:pathLst>
                <a:path w="1870" h="2275" extrusionOk="0">
                  <a:moveTo>
                    <a:pt x="0" y="0"/>
                  </a:moveTo>
                  <a:lnTo>
                    <a:pt x="0" y="0"/>
                  </a:lnTo>
                  <a:cubicBezTo>
                    <a:pt x="191" y="1024"/>
                    <a:pt x="893" y="1881"/>
                    <a:pt x="1869" y="2274"/>
                  </a:cubicBezTo>
                  <a:cubicBezTo>
                    <a:pt x="1477" y="1977"/>
                    <a:pt x="1107" y="1643"/>
                    <a:pt x="774" y="1286"/>
                  </a:cubicBezTo>
                  <a:cubicBezTo>
                    <a:pt x="476" y="881"/>
                    <a:pt x="226" y="453"/>
                    <a:pt x="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4"/>
            <p:cNvSpPr/>
            <p:nvPr/>
          </p:nvSpPr>
          <p:spPr>
            <a:xfrm>
              <a:off x="2039225" y="3277000"/>
              <a:ext cx="110750" cy="44125"/>
            </a:xfrm>
            <a:custGeom>
              <a:avLst/>
              <a:gdLst/>
              <a:ahLst/>
              <a:cxnLst/>
              <a:rect l="l" t="t" r="r" b="b"/>
              <a:pathLst>
                <a:path w="4430" h="1765" extrusionOk="0">
                  <a:moveTo>
                    <a:pt x="4428" y="1"/>
                  </a:moveTo>
                  <a:cubicBezTo>
                    <a:pt x="4408" y="1"/>
                    <a:pt x="4230" y="211"/>
                    <a:pt x="3906" y="489"/>
                  </a:cubicBezTo>
                  <a:cubicBezTo>
                    <a:pt x="3037" y="1230"/>
                    <a:pt x="1944" y="1633"/>
                    <a:pt x="812" y="1633"/>
                  </a:cubicBezTo>
                  <a:cubicBezTo>
                    <a:pt x="780" y="1633"/>
                    <a:pt x="747" y="1633"/>
                    <a:pt x="715" y="1632"/>
                  </a:cubicBezTo>
                  <a:cubicBezTo>
                    <a:pt x="346" y="1623"/>
                    <a:pt x="95" y="1579"/>
                    <a:pt x="22" y="1579"/>
                  </a:cubicBezTo>
                  <a:cubicBezTo>
                    <a:pt x="8" y="1579"/>
                    <a:pt x="0" y="1581"/>
                    <a:pt x="0" y="1585"/>
                  </a:cubicBezTo>
                  <a:cubicBezTo>
                    <a:pt x="227" y="1692"/>
                    <a:pt x="465" y="1740"/>
                    <a:pt x="715" y="1752"/>
                  </a:cubicBezTo>
                  <a:cubicBezTo>
                    <a:pt x="825" y="1760"/>
                    <a:pt x="936" y="1765"/>
                    <a:pt x="1046" y="1765"/>
                  </a:cubicBezTo>
                  <a:cubicBezTo>
                    <a:pt x="2133" y="1765"/>
                    <a:pt x="3188" y="1342"/>
                    <a:pt x="3977" y="585"/>
                  </a:cubicBezTo>
                  <a:cubicBezTo>
                    <a:pt x="4168" y="418"/>
                    <a:pt x="4322" y="228"/>
                    <a:pt x="4429" y="1"/>
                  </a:cubicBezTo>
                  <a:cubicBezTo>
                    <a:pt x="4429" y="1"/>
                    <a:pt x="4429" y="1"/>
                    <a:pt x="442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4"/>
            <p:cNvSpPr/>
            <p:nvPr/>
          </p:nvSpPr>
          <p:spPr>
            <a:xfrm>
              <a:off x="2859850" y="2234025"/>
              <a:ext cx="85450" cy="28775"/>
            </a:xfrm>
            <a:custGeom>
              <a:avLst/>
              <a:gdLst/>
              <a:ahLst/>
              <a:cxnLst/>
              <a:rect l="l" t="t" r="r" b="b"/>
              <a:pathLst>
                <a:path w="3418" h="1151" extrusionOk="0">
                  <a:moveTo>
                    <a:pt x="3418" y="1"/>
                  </a:moveTo>
                  <a:cubicBezTo>
                    <a:pt x="2192" y="49"/>
                    <a:pt x="1001" y="441"/>
                    <a:pt x="1" y="1144"/>
                  </a:cubicBezTo>
                  <a:cubicBezTo>
                    <a:pt x="3" y="1148"/>
                    <a:pt x="8" y="1150"/>
                    <a:pt x="16" y="1150"/>
                  </a:cubicBezTo>
                  <a:cubicBezTo>
                    <a:pt x="126" y="1150"/>
                    <a:pt x="805" y="800"/>
                    <a:pt x="1680" y="501"/>
                  </a:cubicBezTo>
                  <a:cubicBezTo>
                    <a:pt x="2620" y="180"/>
                    <a:pt x="3418" y="60"/>
                    <a:pt x="3418" y="13"/>
                  </a:cubicBezTo>
                  <a:lnTo>
                    <a:pt x="3418" y="1"/>
                  </a:ln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4"/>
            <p:cNvSpPr/>
            <p:nvPr/>
          </p:nvSpPr>
          <p:spPr>
            <a:xfrm>
              <a:off x="2915225" y="2200900"/>
              <a:ext cx="15200" cy="14000"/>
            </a:xfrm>
            <a:custGeom>
              <a:avLst/>
              <a:gdLst/>
              <a:ahLst/>
              <a:cxnLst/>
              <a:rect l="l" t="t" r="r" b="b"/>
              <a:pathLst>
                <a:path w="608" h="560" extrusionOk="0">
                  <a:moveTo>
                    <a:pt x="344" y="1"/>
                  </a:moveTo>
                  <a:cubicBezTo>
                    <a:pt x="297" y="1"/>
                    <a:pt x="268" y="22"/>
                    <a:pt x="274" y="28"/>
                  </a:cubicBezTo>
                  <a:cubicBezTo>
                    <a:pt x="274" y="52"/>
                    <a:pt x="346" y="64"/>
                    <a:pt x="405" y="147"/>
                  </a:cubicBezTo>
                  <a:cubicBezTo>
                    <a:pt x="441" y="183"/>
                    <a:pt x="453" y="242"/>
                    <a:pt x="429" y="302"/>
                  </a:cubicBezTo>
                  <a:cubicBezTo>
                    <a:pt x="412" y="354"/>
                    <a:pt x="356" y="387"/>
                    <a:pt x="299" y="387"/>
                  </a:cubicBezTo>
                  <a:cubicBezTo>
                    <a:pt x="279" y="387"/>
                    <a:pt x="258" y="383"/>
                    <a:pt x="239" y="373"/>
                  </a:cubicBezTo>
                  <a:cubicBezTo>
                    <a:pt x="167" y="350"/>
                    <a:pt x="131" y="254"/>
                    <a:pt x="155" y="183"/>
                  </a:cubicBezTo>
                  <a:cubicBezTo>
                    <a:pt x="191" y="88"/>
                    <a:pt x="250" y="64"/>
                    <a:pt x="250" y="40"/>
                  </a:cubicBezTo>
                  <a:cubicBezTo>
                    <a:pt x="250" y="31"/>
                    <a:pt x="235" y="22"/>
                    <a:pt x="211" y="22"/>
                  </a:cubicBezTo>
                  <a:cubicBezTo>
                    <a:pt x="171" y="22"/>
                    <a:pt x="107" y="46"/>
                    <a:pt x="48" y="135"/>
                  </a:cubicBezTo>
                  <a:cubicBezTo>
                    <a:pt x="12" y="195"/>
                    <a:pt x="0" y="278"/>
                    <a:pt x="12" y="350"/>
                  </a:cubicBezTo>
                  <a:cubicBezTo>
                    <a:pt x="43" y="472"/>
                    <a:pt x="161" y="560"/>
                    <a:pt x="284" y="560"/>
                  </a:cubicBezTo>
                  <a:cubicBezTo>
                    <a:pt x="305" y="560"/>
                    <a:pt x="325" y="557"/>
                    <a:pt x="346" y="552"/>
                  </a:cubicBezTo>
                  <a:cubicBezTo>
                    <a:pt x="477" y="540"/>
                    <a:pt x="572" y="433"/>
                    <a:pt x="596" y="314"/>
                  </a:cubicBezTo>
                  <a:cubicBezTo>
                    <a:pt x="608" y="219"/>
                    <a:pt x="560" y="123"/>
                    <a:pt x="489" y="64"/>
                  </a:cubicBezTo>
                  <a:cubicBezTo>
                    <a:pt x="435" y="15"/>
                    <a:pt x="383" y="1"/>
                    <a:pt x="344"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4"/>
            <p:cNvSpPr/>
            <p:nvPr/>
          </p:nvSpPr>
          <p:spPr>
            <a:xfrm>
              <a:off x="2241925" y="2452225"/>
              <a:ext cx="203325" cy="37825"/>
            </a:xfrm>
            <a:custGeom>
              <a:avLst/>
              <a:gdLst/>
              <a:ahLst/>
              <a:cxnLst/>
              <a:rect l="l" t="t" r="r" b="b"/>
              <a:pathLst>
                <a:path w="8133" h="1513" extrusionOk="0">
                  <a:moveTo>
                    <a:pt x="8132" y="0"/>
                  </a:moveTo>
                  <a:cubicBezTo>
                    <a:pt x="8025" y="0"/>
                    <a:pt x="7918" y="0"/>
                    <a:pt x="7811" y="24"/>
                  </a:cubicBezTo>
                  <a:cubicBezTo>
                    <a:pt x="7609" y="48"/>
                    <a:pt x="7299" y="84"/>
                    <a:pt x="6930" y="131"/>
                  </a:cubicBezTo>
                  <a:cubicBezTo>
                    <a:pt x="6192" y="238"/>
                    <a:pt x="5168" y="405"/>
                    <a:pt x="4037" y="607"/>
                  </a:cubicBezTo>
                  <a:cubicBezTo>
                    <a:pt x="2918" y="822"/>
                    <a:pt x="1906" y="1024"/>
                    <a:pt x="1179" y="1203"/>
                  </a:cubicBezTo>
                  <a:cubicBezTo>
                    <a:pt x="810" y="1286"/>
                    <a:pt x="524" y="1358"/>
                    <a:pt x="310" y="1405"/>
                  </a:cubicBezTo>
                  <a:cubicBezTo>
                    <a:pt x="203" y="1429"/>
                    <a:pt x="96" y="1465"/>
                    <a:pt x="1" y="1512"/>
                  </a:cubicBezTo>
                  <a:cubicBezTo>
                    <a:pt x="108" y="1512"/>
                    <a:pt x="215" y="1500"/>
                    <a:pt x="310" y="1477"/>
                  </a:cubicBezTo>
                  <a:lnTo>
                    <a:pt x="1191" y="1310"/>
                  </a:lnTo>
                  <a:lnTo>
                    <a:pt x="4061" y="774"/>
                  </a:lnTo>
                  <a:lnTo>
                    <a:pt x="6930" y="250"/>
                  </a:lnTo>
                  <a:lnTo>
                    <a:pt x="7811" y="84"/>
                  </a:lnTo>
                  <a:cubicBezTo>
                    <a:pt x="7918" y="72"/>
                    <a:pt x="8025" y="48"/>
                    <a:pt x="813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4"/>
            <p:cNvSpPr/>
            <p:nvPr/>
          </p:nvSpPr>
          <p:spPr>
            <a:xfrm>
              <a:off x="2114525" y="2573375"/>
              <a:ext cx="14625" cy="162525"/>
            </a:xfrm>
            <a:custGeom>
              <a:avLst/>
              <a:gdLst/>
              <a:ahLst/>
              <a:cxnLst/>
              <a:rect l="l" t="t" r="r" b="b"/>
              <a:pathLst>
                <a:path w="585" h="6501" extrusionOk="0">
                  <a:moveTo>
                    <a:pt x="560" y="0"/>
                  </a:moveTo>
                  <a:lnTo>
                    <a:pt x="560" y="0"/>
                  </a:lnTo>
                  <a:cubicBezTo>
                    <a:pt x="489" y="321"/>
                    <a:pt x="441" y="631"/>
                    <a:pt x="417" y="953"/>
                  </a:cubicBezTo>
                  <a:cubicBezTo>
                    <a:pt x="334" y="1536"/>
                    <a:pt x="215" y="2346"/>
                    <a:pt x="120" y="3239"/>
                  </a:cubicBezTo>
                  <a:cubicBezTo>
                    <a:pt x="24" y="4012"/>
                    <a:pt x="1" y="4786"/>
                    <a:pt x="36" y="5548"/>
                  </a:cubicBezTo>
                  <a:cubicBezTo>
                    <a:pt x="60" y="5786"/>
                    <a:pt x="84" y="6025"/>
                    <a:pt x="132" y="6251"/>
                  </a:cubicBezTo>
                  <a:cubicBezTo>
                    <a:pt x="144" y="6334"/>
                    <a:pt x="167" y="6417"/>
                    <a:pt x="203" y="6501"/>
                  </a:cubicBezTo>
                  <a:cubicBezTo>
                    <a:pt x="239" y="6501"/>
                    <a:pt x="167" y="6132"/>
                    <a:pt x="155" y="5548"/>
                  </a:cubicBezTo>
                  <a:cubicBezTo>
                    <a:pt x="155" y="4786"/>
                    <a:pt x="203" y="4024"/>
                    <a:pt x="286" y="3262"/>
                  </a:cubicBezTo>
                  <a:cubicBezTo>
                    <a:pt x="382" y="2369"/>
                    <a:pt x="489" y="1560"/>
                    <a:pt x="536" y="964"/>
                  </a:cubicBezTo>
                  <a:cubicBezTo>
                    <a:pt x="572" y="655"/>
                    <a:pt x="584" y="321"/>
                    <a:pt x="56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4"/>
            <p:cNvSpPr/>
            <p:nvPr/>
          </p:nvSpPr>
          <p:spPr>
            <a:xfrm>
              <a:off x="2316625" y="2659375"/>
              <a:ext cx="120875" cy="225975"/>
            </a:xfrm>
            <a:custGeom>
              <a:avLst/>
              <a:gdLst/>
              <a:ahLst/>
              <a:cxnLst/>
              <a:rect l="l" t="t" r="r" b="b"/>
              <a:pathLst>
                <a:path w="4835" h="9039" extrusionOk="0">
                  <a:moveTo>
                    <a:pt x="4798" y="1"/>
                  </a:moveTo>
                  <a:cubicBezTo>
                    <a:pt x="4739" y="1"/>
                    <a:pt x="3649" y="2004"/>
                    <a:pt x="2347" y="4478"/>
                  </a:cubicBezTo>
                  <a:cubicBezTo>
                    <a:pt x="1037" y="6978"/>
                    <a:pt x="1" y="9014"/>
                    <a:pt x="37" y="9038"/>
                  </a:cubicBezTo>
                  <a:cubicBezTo>
                    <a:pt x="37" y="9038"/>
                    <a:pt x="38" y="9038"/>
                    <a:pt x="38" y="9038"/>
                  </a:cubicBezTo>
                  <a:cubicBezTo>
                    <a:pt x="104" y="9038"/>
                    <a:pt x="1191" y="7039"/>
                    <a:pt x="2489" y="4561"/>
                  </a:cubicBezTo>
                  <a:cubicBezTo>
                    <a:pt x="3811" y="2061"/>
                    <a:pt x="4835" y="25"/>
                    <a:pt x="4799" y="1"/>
                  </a:cubicBezTo>
                  <a:cubicBezTo>
                    <a:pt x="4799" y="1"/>
                    <a:pt x="4799" y="1"/>
                    <a:pt x="4798"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2655375" y="2598075"/>
              <a:ext cx="40200" cy="122650"/>
            </a:xfrm>
            <a:custGeom>
              <a:avLst/>
              <a:gdLst/>
              <a:ahLst/>
              <a:cxnLst/>
              <a:rect l="l" t="t" r="r" b="b"/>
              <a:pathLst>
                <a:path w="1608" h="4906" extrusionOk="0">
                  <a:moveTo>
                    <a:pt x="1608" y="0"/>
                  </a:moveTo>
                  <a:cubicBezTo>
                    <a:pt x="1453" y="191"/>
                    <a:pt x="1322" y="417"/>
                    <a:pt x="1215" y="655"/>
                  </a:cubicBezTo>
                  <a:cubicBezTo>
                    <a:pt x="941" y="1203"/>
                    <a:pt x="715" y="1774"/>
                    <a:pt x="524" y="2358"/>
                  </a:cubicBezTo>
                  <a:cubicBezTo>
                    <a:pt x="334" y="2941"/>
                    <a:pt x="191" y="3536"/>
                    <a:pt x="84" y="4144"/>
                  </a:cubicBezTo>
                  <a:cubicBezTo>
                    <a:pt x="24" y="4394"/>
                    <a:pt x="0" y="4644"/>
                    <a:pt x="12" y="4906"/>
                  </a:cubicBezTo>
                  <a:cubicBezTo>
                    <a:pt x="96" y="4667"/>
                    <a:pt x="155" y="4417"/>
                    <a:pt x="203" y="4167"/>
                  </a:cubicBezTo>
                  <a:cubicBezTo>
                    <a:pt x="310" y="3703"/>
                    <a:pt x="465" y="3096"/>
                    <a:pt x="691" y="2417"/>
                  </a:cubicBezTo>
                  <a:cubicBezTo>
                    <a:pt x="917" y="1739"/>
                    <a:pt x="1155" y="1131"/>
                    <a:pt x="1334" y="703"/>
                  </a:cubicBezTo>
                  <a:cubicBezTo>
                    <a:pt x="1441" y="476"/>
                    <a:pt x="1536" y="238"/>
                    <a:pt x="1608"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4"/>
            <p:cNvSpPr/>
            <p:nvPr/>
          </p:nvSpPr>
          <p:spPr>
            <a:xfrm>
              <a:off x="2035950" y="2695100"/>
              <a:ext cx="69075" cy="20875"/>
            </a:xfrm>
            <a:custGeom>
              <a:avLst/>
              <a:gdLst/>
              <a:ahLst/>
              <a:cxnLst/>
              <a:rect l="l" t="t" r="r" b="b"/>
              <a:pathLst>
                <a:path w="2763" h="835" extrusionOk="0">
                  <a:moveTo>
                    <a:pt x="2763" y="1"/>
                  </a:moveTo>
                  <a:lnTo>
                    <a:pt x="2763" y="1"/>
                  </a:lnTo>
                  <a:cubicBezTo>
                    <a:pt x="2620" y="13"/>
                    <a:pt x="2489" y="48"/>
                    <a:pt x="2346" y="84"/>
                  </a:cubicBezTo>
                  <a:cubicBezTo>
                    <a:pt x="2084" y="132"/>
                    <a:pt x="1727" y="239"/>
                    <a:pt x="1346" y="334"/>
                  </a:cubicBezTo>
                  <a:cubicBezTo>
                    <a:pt x="977" y="429"/>
                    <a:pt x="631" y="560"/>
                    <a:pt x="381" y="656"/>
                  </a:cubicBezTo>
                  <a:cubicBezTo>
                    <a:pt x="250" y="703"/>
                    <a:pt x="119" y="763"/>
                    <a:pt x="0" y="834"/>
                  </a:cubicBezTo>
                  <a:cubicBezTo>
                    <a:pt x="131" y="798"/>
                    <a:pt x="262" y="751"/>
                    <a:pt x="405" y="703"/>
                  </a:cubicBezTo>
                  <a:cubicBezTo>
                    <a:pt x="643" y="608"/>
                    <a:pt x="977" y="501"/>
                    <a:pt x="1370" y="382"/>
                  </a:cubicBezTo>
                  <a:cubicBezTo>
                    <a:pt x="1751" y="263"/>
                    <a:pt x="2096" y="179"/>
                    <a:pt x="2358" y="108"/>
                  </a:cubicBezTo>
                  <a:cubicBezTo>
                    <a:pt x="2489" y="84"/>
                    <a:pt x="2632" y="48"/>
                    <a:pt x="27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4"/>
            <p:cNvSpPr/>
            <p:nvPr/>
          </p:nvSpPr>
          <p:spPr>
            <a:xfrm>
              <a:off x="2147275" y="2711175"/>
              <a:ext cx="255700" cy="73850"/>
            </a:xfrm>
            <a:custGeom>
              <a:avLst/>
              <a:gdLst/>
              <a:ahLst/>
              <a:cxnLst/>
              <a:rect l="l" t="t" r="r" b="b"/>
              <a:pathLst>
                <a:path w="10228" h="2954" extrusionOk="0">
                  <a:moveTo>
                    <a:pt x="10227" y="0"/>
                  </a:moveTo>
                  <a:cubicBezTo>
                    <a:pt x="10186" y="0"/>
                    <a:pt x="7904" y="639"/>
                    <a:pt x="5108" y="1441"/>
                  </a:cubicBezTo>
                  <a:cubicBezTo>
                    <a:pt x="2274" y="2251"/>
                    <a:pt x="0" y="2930"/>
                    <a:pt x="0" y="2953"/>
                  </a:cubicBezTo>
                  <a:cubicBezTo>
                    <a:pt x="0" y="2953"/>
                    <a:pt x="1" y="2954"/>
                    <a:pt x="1" y="2954"/>
                  </a:cubicBezTo>
                  <a:cubicBezTo>
                    <a:pt x="42" y="2954"/>
                    <a:pt x="2336" y="2315"/>
                    <a:pt x="5132" y="1513"/>
                  </a:cubicBezTo>
                  <a:cubicBezTo>
                    <a:pt x="7954" y="691"/>
                    <a:pt x="10228" y="24"/>
                    <a:pt x="10228" y="1"/>
                  </a:cubicBezTo>
                  <a:cubicBezTo>
                    <a:pt x="10228" y="0"/>
                    <a:pt x="10228" y="0"/>
                    <a:pt x="1022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2406825" y="2643300"/>
              <a:ext cx="228925" cy="82800"/>
            </a:xfrm>
            <a:custGeom>
              <a:avLst/>
              <a:gdLst/>
              <a:ahLst/>
              <a:cxnLst/>
              <a:rect l="l" t="t" r="r" b="b"/>
              <a:pathLst>
                <a:path w="9157" h="3312" extrusionOk="0">
                  <a:moveTo>
                    <a:pt x="9156" y="1"/>
                  </a:moveTo>
                  <a:cubicBezTo>
                    <a:pt x="9123" y="1"/>
                    <a:pt x="7076" y="711"/>
                    <a:pt x="4573" y="1620"/>
                  </a:cubicBezTo>
                  <a:cubicBezTo>
                    <a:pt x="2048" y="2537"/>
                    <a:pt x="1" y="3299"/>
                    <a:pt x="12" y="3311"/>
                  </a:cubicBezTo>
                  <a:cubicBezTo>
                    <a:pt x="12" y="3311"/>
                    <a:pt x="13" y="3311"/>
                    <a:pt x="14" y="3311"/>
                  </a:cubicBezTo>
                  <a:cubicBezTo>
                    <a:pt x="77" y="3311"/>
                    <a:pt x="2112" y="2582"/>
                    <a:pt x="4596" y="1692"/>
                  </a:cubicBezTo>
                  <a:cubicBezTo>
                    <a:pt x="7121" y="775"/>
                    <a:pt x="9156" y="25"/>
                    <a:pt x="9156" y="1"/>
                  </a:cubicBezTo>
                  <a:cubicBezTo>
                    <a:pt x="9156" y="1"/>
                    <a:pt x="9156" y="1"/>
                    <a:pt x="9156"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4"/>
            <p:cNvSpPr/>
            <p:nvPr/>
          </p:nvSpPr>
          <p:spPr>
            <a:xfrm>
              <a:off x="2117200" y="2561150"/>
              <a:ext cx="497425" cy="121175"/>
            </a:xfrm>
            <a:custGeom>
              <a:avLst/>
              <a:gdLst/>
              <a:ahLst/>
              <a:cxnLst/>
              <a:rect l="l" t="t" r="r" b="b"/>
              <a:pathLst>
                <a:path w="19897" h="4847" extrusionOk="0">
                  <a:moveTo>
                    <a:pt x="19896" y="1"/>
                  </a:moveTo>
                  <a:lnTo>
                    <a:pt x="19682" y="37"/>
                  </a:lnTo>
                  <a:lnTo>
                    <a:pt x="19110" y="179"/>
                  </a:lnTo>
                  <a:lnTo>
                    <a:pt x="16979" y="727"/>
                  </a:lnTo>
                  <a:lnTo>
                    <a:pt x="9966" y="2489"/>
                  </a:lnTo>
                  <a:cubicBezTo>
                    <a:pt x="7216" y="3168"/>
                    <a:pt x="4728" y="3763"/>
                    <a:pt x="2918" y="4180"/>
                  </a:cubicBezTo>
                  <a:lnTo>
                    <a:pt x="787" y="4656"/>
                  </a:lnTo>
                  <a:lnTo>
                    <a:pt x="203" y="4787"/>
                  </a:lnTo>
                  <a:lnTo>
                    <a:pt x="1" y="4847"/>
                  </a:lnTo>
                  <a:cubicBezTo>
                    <a:pt x="1" y="4847"/>
                    <a:pt x="72" y="4835"/>
                    <a:pt x="203" y="4799"/>
                  </a:cubicBezTo>
                  <a:lnTo>
                    <a:pt x="787" y="4692"/>
                  </a:lnTo>
                  <a:lnTo>
                    <a:pt x="2942" y="4228"/>
                  </a:lnTo>
                  <a:cubicBezTo>
                    <a:pt x="4739" y="3823"/>
                    <a:pt x="7240" y="3239"/>
                    <a:pt x="9978" y="2561"/>
                  </a:cubicBezTo>
                  <a:cubicBezTo>
                    <a:pt x="12729" y="1882"/>
                    <a:pt x="15205" y="1239"/>
                    <a:pt x="16991" y="763"/>
                  </a:cubicBezTo>
                  <a:lnTo>
                    <a:pt x="19110" y="203"/>
                  </a:lnTo>
                  <a:lnTo>
                    <a:pt x="19694" y="48"/>
                  </a:lnTo>
                  <a:lnTo>
                    <a:pt x="1989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4"/>
            <p:cNvSpPr/>
            <p:nvPr/>
          </p:nvSpPr>
          <p:spPr>
            <a:xfrm>
              <a:off x="2172575" y="2468275"/>
              <a:ext cx="341425" cy="84875"/>
            </a:xfrm>
            <a:custGeom>
              <a:avLst/>
              <a:gdLst/>
              <a:ahLst/>
              <a:cxnLst/>
              <a:rect l="l" t="t" r="r" b="b"/>
              <a:pathLst>
                <a:path w="13657" h="3395" extrusionOk="0">
                  <a:moveTo>
                    <a:pt x="13655" y="1"/>
                  </a:moveTo>
                  <a:cubicBezTo>
                    <a:pt x="13562" y="1"/>
                    <a:pt x="10539" y="742"/>
                    <a:pt x="6823" y="1668"/>
                  </a:cubicBezTo>
                  <a:cubicBezTo>
                    <a:pt x="3048" y="2597"/>
                    <a:pt x="0" y="3371"/>
                    <a:pt x="0" y="3394"/>
                  </a:cubicBezTo>
                  <a:cubicBezTo>
                    <a:pt x="0" y="3394"/>
                    <a:pt x="1" y="3395"/>
                    <a:pt x="1" y="3395"/>
                  </a:cubicBezTo>
                  <a:cubicBezTo>
                    <a:pt x="49" y="3395"/>
                    <a:pt x="3090" y="2661"/>
                    <a:pt x="6835" y="1728"/>
                  </a:cubicBezTo>
                  <a:cubicBezTo>
                    <a:pt x="10609" y="799"/>
                    <a:pt x="13657" y="25"/>
                    <a:pt x="13657" y="1"/>
                  </a:cubicBezTo>
                  <a:cubicBezTo>
                    <a:pt x="13657" y="1"/>
                    <a:pt x="13656" y="1"/>
                    <a:pt x="13655"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4"/>
            <p:cNvSpPr/>
            <p:nvPr/>
          </p:nvSpPr>
          <p:spPr>
            <a:xfrm>
              <a:off x="2676200" y="2471575"/>
              <a:ext cx="12825" cy="148850"/>
            </a:xfrm>
            <a:custGeom>
              <a:avLst/>
              <a:gdLst/>
              <a:ahLst/>
              <a:cxnLst/>
              <a:rect l="l" t="t" r="r" b="b"/>
              <a:pathLst>
                <a:path w="513" h="5954" extrusionOk="0">
                  <a:moveTo>
                    <a:pt x="394" y="0"/>
                  </a:moveTo>
                  <a:cubicBezTo>
                    <a:pt x="394" y="18"/>
                    <a:pt x="394" y="36"/>
                    <a:pt x="394" y="60"/>
                  </a:cubicBezTo>
                  <a:cubicBezTo>
                    <a:pt x="406" y="36"/>
                    <a:pt x="406" y="24"/>
                    <a:pt x="394" y="0"/>
                  </a:cubicBezTo>
                  <a:close/>
                  <a:moveTo>
                    <a:pt x="394" y="60"/>
                  </a:moveTo>
                  <a:cubicBezTo>
                    <a:pt x="394" y="67"/>
                    <a:pt x="394" y="75"/>
                    <a:pt x="394" y="83"/>
                  </a:cubicBezTo>
                  <a:lnTo>
                    <a:pt x="394" y="250"/>
                  </a:lnTo>
                  <a:cubicBezTo>
                    <a:pt x="406" y="453"/>
                    <a:pt x="429" y="655"/>
                    <a:pt x="429" y="893"/>
                  </a:cubicBezTo>
                  <a:cubicBezTo>
                    <a:pt x="453" y="1596"/>
                    <a:pt x="441" y="2298"/>
                    <a:pt x="394" y="3000"/>
                  </a:cubicBezTo>
                  <a:cubicBezTo>
                    <a:pt x="346" y="3810"/>
                    <a:pt x="239" y="4560"/>
                    <a:pt x="156" y="5096"/>
                  </a:cubicBezTo>
                  <a:cubicBezTo>
                    <a:pt x="108" y="5322"/>
                    <a:pt x="72" y="5536"/>
                    <a:pt x="36" y="5715"/>
                  </a:cubicBezTo>
                  <a:lnTo>
                    <a:pt x="1" y="5894"/>
                  </a:lnTo>
                  <a:lnTo>
                    <a:pt x="1" y="5953"/>
                  </a:lnTo>
                  <a:cubicBezTo>
                    <a:pt x="1" y="5953"/>
                    <a:pt x="13" y="5953"/>
                    <a:pt x="25" y="5894"/>
                  </a:cubicBezTo>
                  <a:cubicBezTo>
                    <a:pt x="36" y="5846"/>
                    <a:pt x="72" y="5787"/>
                    <a:pt x="72" y="5727"/>
                  </a:cubicBezTo>
                  <a:cubicBezTo>
                    <a:pt x="108" y="5560"/>
                    <a:pt x="156" y="5346"/>
                    <a:pt x="203" y="5084"/>
                  </a:cubicBezTo>
                  <a:cubicBezTo>
                    <a:pt x="334" y="4393"/>
                    <a:pt x="429" y="3691"/>
                    <a:pt x="477" y="2989"/>
                  </a:cubicBezTo>
                  <a:cubicBezTo>
                    <a:pt x="513" y="2286"/>
                    <a:pt x="513" y="1584"/>
                    <a:pt x="477" y="881"/>
                  </a:cubicBezTo>
                  <a:cubicBezTo>
                    <a:pt x="453" y="595"/>
                    <a:pt x="441" y="381"/>
                    <a:pt x="417" y="238"/>
                  </a:cubicBezTo>
                  <a:lnTo>
                    <a:pt x="394" y="6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4"/>
            <p:cNvSpPr/>
            <p:nvPr/>
          </p:nvSpPr>
          <p:spPr>
            <a:xfrm>
              <a:off x="2768175" y="2465900"/>
              <a:ext cx="42600" cy="144700"/>
            </a:xfrm>
            <a:custGeom>
              <a:avLst/>
              <a:gdLst/>
              <a:ahLst/>
              <a:cxnLst/>
              <a:rect l="l" t="t" r="r" b="b"/>
              <a:pathLst>
                <a:path w="1704" h="5788" extrusionOk="0">
                  <a:moveTo>
                    <a:pt x="1" y="1"/>
                  </a:moveTo>
                  <a:cubicBezTo>
                    <a:pt x="13" y="13"/>
                    <a:pt x="13" y="37"/>
                    <a:pt x="25" y="60"/>
                  </a:cubicBezTo>
                  <a:lnTo>
                    <a:pt x="96" y="215"/>
                  </a:lnTo>
                  <a:cubicBezTo>
                    <a:pt x="167" y="358"/>
                    <a:pt x="263" y="560"/>
                    <a:pt x="370" y="811"/>
                  </a:cubicBezTo>
                  <a:cubicBezTo>
                    <a:pt x="656" y="1465"/>
                    <a:pt x="906" y="2132"/>
                    <a:pt x="1108" y="2823"/>
                  </a:cubicBezTo>
                  <a:cubicBezTo>
                    <a:pt x="1310" y="3501"/>
                    <a:pt x="1465" y="4204"/>
                    <a:pt x="1572" y="4906"/>
                  </a:cubicBezTo>
                  <a:cubicBezTo>
                    <a:pt x="1620" y="5180"/>
                    <a:pt x="1656" y="5394"/>
                    <a:pt x="1668" y="5549"/>
                  </a:cubicBezTo>
                  <a:lnTo>
                    <a:pt x="1691" y="5728"/>
                  </a:lnTo>
                  <a:lnTo>
                    <a:pt x="1691" y="5787"/>
                  </a:lnTo>
                  <a:cubicBezTo>
                    <a:pt x="1703" y="5763"/>
                    <a:pt x="1703" y="5740"/>
                    <a:pt x="1691" y="5716"/>
                  </a:cubicBezTo>
                  <a:lnTo>
                    <a:pt x="1691" y="5549"/>
                  </a:lnTo>
                  <a:cubicBezTo>
                    <a:pt x="1680" y="5394"/>
                    <a:pt x="1668" y="5180"/>
                    <a:pt x="1620" y="4906"/>
                  </a:cubicBezTo>
                  <a:cubicBezTo>
                    <a:pt x="1525" y="4192"/>
                    <a:pt x="1370" y="3489"/>
                    <a:pt x="1179" y="2799"/>
                  </a:cubicBezTo>
                  <a:cubicBezTo>
                    <a:pt x="977" y="2108"/>
                    <a:pt x="715" y="1442"/>
                    <a:pt x="417" y="787"/>
                  </a:cubicBezTo>
                  <a:cubicBezTo>
                    <a:pt x="298" y="525"/>
                    <a:pt x="203" y="334"/>
                    <a:pt x="132" y="203"/>
                  </a:cubicBezTo>
                  <a:cubicBezTo>
                    <a:pt x="96" y="156"/>
                    <a:pt x="60" y="96"/>
                    <a:pt x="36" y="49"/>
                  </a:cubicBezTo>
                  <a:cubicBezTo>
                    <a:pt x="25" y="1"/>
                    <a:pt x="1" y="1"/>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4"/>
            <p:cNvSpPr/>
            <p:nvPr/>
          </p:nvSpPr>
          <p:spPr>
            <a:xfrm>
              <a:off x="2850025" y="2420975"/>
              <a:ext cx="63725" cy="127700"/>
            </a:xfrm>
            <a:custGeom>
              <a:avLst/>
              <a:gdLst/>
              <a:ahLst/>
              <a:cxnLst/>
              <a:rect l="l" t="t" r="r" b="b"/>
              <a:pathLst>
                <a:path w="2549" h="5108" extrusionOk="0">
                  <a:moveTo>
                    <a:pt x="1" y="0"/>
                  </a:moveTo>
                  <a:lnTo>
                    <a:pt x="1" y="0"/>
                  </a:lnTo>
                  <a:cubicBezTo>
                    <a:pt x="37" y="60"/>
                    <a:pt x="84" y="131"/>
                    <a:pt x="120" y="191"/>
                  </a:cubicBezTo>
                  <a:cubicBezTo>
                    <a:pt x="215" y="345"/>
                    <a:pt x="322" y="512"/>
                    <a:pt x="442" y="703"/>
                  </a:cubicBezTo>
                  <a:cubicBezTo>
                    <a:pt x="715" y="1143"/>
                    <a:pt x="1084" y="1762"/>
                    <a:pt x="1442" y="2465"/>
                  </a:cubicBezTo>
                  <a:cubicBezTo>
                    <a:pt x="1787" y="3179"/>
                    <a:pt x="2061" y="3834"/>
                    <a:pt x="2251" y="4322"/>
                  </a:cubicBezTo>
                  <a:lnTo>
                    <a:pt x="2466" y="4893"/>
                  </a:lnTo>
                  <a:cubicBezTo>
                    <a:pt x="2489" y="4965"/>
                    <a:pt x="2513" y="5036"/>
                    <a:pt x="2549" y="5108"/>
                  </a:cubicBezTo>
                  <a:cubicBezTo>
                    <a:pt x="2537" y="5036"/>
                    <a:pt x="2525" y="4965"/>
                    <a:pt x="2501" y="4893"/>
                  </a:cubicBezTo>
                  <a:cubicBezTo>
                    <a:pt x="2454" y="4751"/>
                    <a:pt x="2394" y="4548"/>
                    <a:pt x="2299" y="4310"/>
                  </a:cubicBezTo>
                  <a:cubicBezTo>
                    <a:pt x="2073" y="3667"/>
                    <a:pt x="1811" y="3048"/>
                    <a:pt x="1513" y="2441"/>
                  </a:cubicBezTo>
                  <a:cubicBezTo>
                    <a:pt x="1204" y="1834"/>
                    <a:pt x="870" y="1250"/>
                    <a:pt x="489" y="679"/>
                  </a:cubicBezTo>
                  <a:cubicBezTo>
                    <a:pt x="346" y="464"/>
                    <a:pt x="227" y="286"/>
                    <a:pt x="144" y="179"/>
                  </a:cubicBezTo>
                  <a:cubicBezTo>
                    <a:pt x="96" y="107"/>
                    <a:pt x="61" y="48"/>
                    <a:pt x="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4"/>
            <p:cNvSpPr/>
            <p:nvPr/>
          </p:nvSpPr>
          <p:spPr>
            <a:xfrm>
              <a:off x="2857175" y="2366500"/>
              <a:ext cx="125950" cy="17275"/>
            </a:xfrm>
            <a:custGeom>
              <a:avLst/>
              <a:gdLst/>
              <a:ahLst/>
              <a:cxnLst/>
              <a:rect l="l" t="t" r="r" b="b"/>
              <a:pathLst>
                <a:path w="5038" h="691" extrusionOk="0">
                  <a:moveTo>
                    <a:pt x="1" y="0"/>
                  </a:moveTo>
                  <a:cubicBezTo>
                    <a:pt x="60" y="24"/>
                    <a:pt x="132" y="24"/>
                    <a:pt x="203" y="36"/>
                  </a:cubicBezTo>
                  <a:lnTo>
                    <a:pt x="739" y="84"/>
                  </a:lnTo>
                  <a:cubicBezTo>
                    <a:pt x="1203" y="131"/>
                    <a:pt x="1834" y="191"/>
                    <a:pt x="2525" y="286"/>
                  </a:cubicBezTo>
                  <a:cubicBezTo>
                    <a:pt x="3215" y="381"/>
                    <a:pt x="3846" y="488"/>
                    <a:pt x="4299" y="572"/>
                  </a:cubicBezTo>
                  <a:lnTo>
                    <a:pt x="4835" y="667"/>
                  </a:lnTo>
                  <a:cubicBezTo>
                    <a:pt x="4906" y="679"/>
                    <a:pt x="4966" y="691"/>
                    <a:pt x="5037" y="691"/>
                  </a:cubicBezTo>
                  <a:cubicBezTo>
                    <a:pt x="4978" y="667"/>
                    <a:pt x="4906" y="655"/>
                    <a:pt x="4847" y="643"/>
                  </a:cubicBezTo>
                  <a:cubicBezTo>
                    <a:pt x="4716" y="607"/>
                    <a:pt x="4537" y="572"/>
                    <a:pt x="4311" y="524"/>
                  </a:cubicBezTo>
                  <a:cubicBezTo>
                    <a:pt x="3858" y="429"/>
                    <a:pt x="3239" y="322"/>
                    <a:pt x="2537" y="226"/>
                  </a:cubicBezTo>
                  <a:cubicBezTo>
                    <a:pt x="1834" y="131"/>
                    <a:pt x="1203" y="72"/>
                    <a:pt x="751" y="36"/>
                  </a:cubicBezTo>
                  <a:cubicBezTo>
                    <a:pt x="525" y="0"/>
                    <a:pt x="322" y="0"/>
                    <a:pt x="20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4"/>
            <p:cNvSpPr/>
            <p:nvPr/>
          </p:nvSpPr>
          <p:spPr>
            <a:xfrm>
              <a:off x="2864625" y="2272975"/>
              <a:ext cx="99150" cy="17650"/>
            </a:xfrm>
            <a:custGeom>
              <a:avLst/>
              <a:gdLst/>
              <a:ahLst/>
              <a:cxnLst/>
              <a:rect l="l" t="t" r="r" b="b"/>
              <a:pathLst>
                <a:path w="3966" h="706" extrusionOk="0">
                  <a:moveTo>
                    <a:pt x="3196" y="0"/>
                  </a:moveTo>
                  <a:cubicBezTo>
                    <a:pt x="2773" y="0"/>
                    <a:pt x="2357" y="36"/>
                    <a:pt x="1941" y="98"/>
                  </a:cubicBezTo>
                  <a:cubicBezTo>
                    <a:pt x="1465" y="181"/>
                    <a:pt x="1001" y="300"/>
                    <a:pt x="548" y="467"/>
                  </a:cubicBezTo>
                  <a:cubicBezTo>
                    <a:pt x="369" y="538"/>
                    <a:pt x="239" y="586"/>
                    <a:pt x="143" y="634"/>
                  </a:cubicBezTo>
                  <a:cubicBezTo>
                    <a:pt x="96" y="657"/>
                    <a:pt x="48" y="681"/>
                    <a:pt x="0" y="705"/>
                  </a:cubicBezTo>
                  <a:cubicBezTo>
                    <a:pt x="48" y="693"/>
                    <a:pt x="108" y="681"/>
                    <a:pt x="155" y="657"/>
                  </a:cubicBezTo>
                  <a:lnTo>
                    <a:pt x="560" y="515"/>
                  </a:lnTo>
                  <a:cubicBezTo>
                    <a:pt x="1012" y="360"/>
                    <a:pt x="1477" y="253"/>
                    <a:pt x="1941" y="169"/>
                  </a:cubicBezTo>
                  <a:cubicBezTo>
                    <a:pt x="2417" y="86"/>
                    <a:pt x="2894" y="50"/>
                    <a:pt x="3370" y="50"/>
                  </a:cubicBezTo>
                  <a:lnTo>
                    <a:pt x="3965" y="50"/>
                  </a:lnTo>
                  <a:cubicBezTo>
                    <a:pt x="3918" y="26"/>
                    <a:pt x="3870" y="26"/>
                    <a:pt x="3810" y="26"/>
                  </a:cubicBezTo>
                  <a:cubicBezTo>
                    <a:pt x="3668" y="3"/>
                    <a:pt x="3525" y="3"/>
                    <a:pt x="3382" y="3"/>
                  </a:cubicBezTo>
                  <a:cubicBezTo>
                    <a:pt x="3320" y="1"/>
                    <a:pt x="3258" y="0"/>
                    <a:pt x="319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2150850" y="2846025"/>
              <a:ext cx="177725" cy="40200"/>
            </a:xfrm>
            <a:custGeom>
              <a:avLst/>
              <a:gdLst/>
              <a:ahLst/>
              <a:cxnLst/>
              <a:rect l="l" t="t" r="r" b="b"/>
              <a:pathLst>
                <a:path w="7109" h="1608" extrusionOk="0">
                  <a:moveTo>
                    <a:pt x="7108" y="0"/>
                  </a:moveTo>
                  <a:cubicBezTo>
                    <a:pt x="7108" y="0"/>
                    <a:pt x="5489" y="334"/>
                    <a:pt x="3536" y="774"/>
                  </a:cubicBezTo>
                  <a:cubicBezTo>
                    <a:pt x="1596" y="1215"/>
                    <a:pt x="0" y="1607"/>
                    <a:pt x="0" y="1607"/>
                  </a:cubicBezTo>
                  <a:cubicBezTo>
                    <a:pt x="12" y="1607"/>
                    <a:pt x="1631" y="1274"/>
                    <a:pt x="3572" y="834"/>
                  </a:cubicBezTo>
                  <a:cubicBezTo>
                    <a:pt x="5525" y="393"/>
                    <a:pt x="7108" y="24"/>
                    <a:pt x="7108"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4"/>
            <p:cNvSpPr/>
            <p:nvPr/>
          </p:nvSpPr>
          <p:spPr>
            <a:xfrm>
              <a:off x="2328850" y="2862575"/>
              <a:ext cx="55975" cy="3825"/>
            </a:xfrm>
            <a:custGeom>
              <a:avLst/>
              <a:gdLst/>
              <a:ahLst/>
              <a:cxnLst/>
              <a:rect l="l" t="t" r="r" b="b"/>
              <a:pathLst>
                <a:path w="2239" h="153" extrusionOk="0">
                  <a:moveTo>
                    <a:pt x="279" y="0"/>
                  </a:moveTo>
                  <a:cubicBezTo>
                    <a:pt x="185" y="0"/>
                    <a:pt x="92" y="2"/>
                    <a:pt x="0" y="5"/>
                  </a:cubicBezTo>
                  <a:cubicBezTo>
                    <a:pt x="369" y="64"/>
                    <a:pt x="738" y="100"/>
                    <a:pt x="1119" y="112"/>
                  </a:cubicBezTo>
                  <a:cubicBezTo>
                    <a:pt x="1396" y="139"/>
                    <a:pt x="1680" y="152"/>
                    <a:pt x="1960" y="152"/>
                  </a:cubicBezTo>
                  <a:cubicBezTo>
                    <a:pt x="2053" y="152"/>
                    <a:pt x="2146" y="151"/>
                    <a:pt x="2239" y="148"/>
                  </a:cubicBezTo>
                  <a:cubicBezTo>
                    <a:pt x="1869" y="88"/>
                    <a:pt x="1500" y="52"/>
                    <a:pt x="1119" y="41"/>
                  </a:cubicBezTo>
                  <a:cubicBezTo>
                    <a:pt x="842" y="14"/>
                    <a:pt x="559" y="0"/>
                    <a:pt x="279"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4"/>
            <p:cNvSpPr/>
            <p:nvPr/>
          </p:nvSpPr>
          <p:spPr>
            <a:xfrm>
              <a:off x="2438075" y="2767425"/>
              <a:ext cx="206000" cy="53050"/>
            </a:xfrm>
            <a:custGeom>
              <a:avLst/>
              <a:gdLst/>
              <a:ahLst/>
              <a:cxnLst/>
              <a:rect l="l" t="t" r="r" b="b"/>
              <a:pathLst>
                <a:path w="8240" h="2122" extrusionOk="0">
                  <a:moveTo>
                    <a:pt x="8236" y="0"/>
                  </a:moveTo>
                  <a:cubicBezTo>
                    <a:pt x="8137" y="0"/>
                    <a:pt x="6326" y="456"/>
                    <a:pt x="4108" y="1025"/>
                  </a:cubicBezTo>
                  <a:cubicBezTo>
                    <a:pt x="1834" y="1620"/>
                    <a:pt x="1" y="2108"/>
                    <a:pt x="1" y="2120"/>
                  </a:cubicBezTo>
                  <a:cubicBezTo>
                    <a:pt x="1" y="2121"/>
                    <a:pt x="2" y="2121"/>
                    <a:pt x="4" y="2121"/>
                  </a:cubicBezTo>
                  <a:cubicBezTo>
                    <a:pt x="92" y="2121"/>
                    <a:pt x="1914" y="1665"/>
                    <a:pt x="4132" y="1096"/>
                  </a:cubicBezTo>
                  <a:cubicBezTo>
                    <a:pt x="6394" y="501"/>
                    <a:pt x="8240" y="1"/>
                    <a:pt x="8240" y="1"/>
                  </a:cubicBezTo>
                  <a:cubicBezTo>
                    <a:pt x="8240" y="0"/>
                    <a:pt x="8238" y="0"/>
                    <a:pt x="823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4"/>
            <p:cNvSpPr/>
            <p:nvPr/>
          </p:nvSpPr>
          <p:spPr>
            <a:xfrm>
              <a:off x="2155300" y="2979950"/>
              <a:ext cx="103625" cy="18800"/>
            </a:xfrm>
            <a:custGeom>
              <a:avLst/>
              <a:gdLst/>
              <a:ahLst/>
              <a:cxnLst/>
              <a:rect l="l" t="t" r="r" b="b"/>
              <a:pathLst>
                <a:path w="4145" h="752" extrusionOk="0">
                  <a:moveTo>
                    <a:pt x="4141" y="0"/>
                  </a:moveTo>
                  <a:cubicBezTo>
                    <a:pt x="4081" y="0"/>
                    <a:pt x="3177" y="163"/>
                    <a:pt x="2072" y="358"/>
                  </a:cubicBezTo>
                  <a:cubicBezTo>
                    <a:pt x="918" y="561"/>
                    <a:pt x="1" y="751"/>
                    <a:pt x="1" y="751"/>
                  </a:cubicBezTo>
                  <a:cubicBezTo>
                    <a:pt x="1" y="751"/>
                    <a:pt x="941" y="608"/>
                    <a:pt x="2084" y="406"/>
                  </a:cubicBezTo>
                  <a:cubicBezTo>
                    <a:pt x="3227" y="203"/>
                    <a:pt x="4144" y="25"/>
                    <a:pt x="4144" y="1"/>
                  </a:cubicBezTo>
                  <a:cubicBezTo>
                    <a:pt x="4144" y="1"/>
                    <a:pt x="4143" y="0"/>
                    <a:pt x="414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4"/>
            <p:cNvSpPr/>
            <p:nvPr/>
          </p:nvSpPr>
          <p:spPr>
            <a:xfrm>
              <a:off x="2298775" y="2918350"/>
              <a:ext cx="234275" cy="37250"/>
            </a:xfrm>
            <a:custGeom>
              <a:avLst/>
              <a:gdLst/>
              <a:ahLst/>
              <a:cxnLst/>
              <a:rect l="l" t="t" r="r" b="b"/>
              <a:pathLst>
                <a:path w="9371" h="1490" extrusionOk="0">
                  <a:moveTo>
                    <a:pt x="9371" y="0"/>
                  </a:moveTo>
                  <a:cubicBezTo>
                    <a:pt x="9371" y="0"/>
                    <a:pt x="7263" y="298"/>
                    <a:pt x="4680" y="715"/>
                  </a:cubicBezTo>
                  <a:cubicBezTo>
                    <a:pt x="2096" y="1131"/>
                    <a:pt x="1" y="1477"/>
                    <a:pt x="1" y="1489"/>
                  </a:cubicBezTo>
                  <a:cubicBezTo>
                    <a:pt x="1" y="1489"/>
                    <a:pt x="3" y="1490"/>
                    <a:pt x="8" y="1490"/>
                  </a:cubicBezTo>
                  <a:cubicBezTo>
                    <a:pt x="148" y="1490"/>
                    <a:pt x="2198" y="1176"/>
                    <a:pt x="4692" y="774"/>
                  </a:cubicBezTo>
                  <a:cubicBezTo>
                    <a:pt x="7275" y="369"/>
                    <a:pt x="9371" y="12"/>
                    <a:pt x="9371"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4"/>
            <p:cNvSpPr/>
            <p:nvPr/>
          </p:nvSpPr>
          <p:spPr>
            <a:xfrm>
              <a:off x="2532450" y="2926150"/>
              <a:ext cx="90800" cy="11500"/>
            </a:xfrm>
            <a:custGeom>
              <a:avLst/>
              <a:gdLst/>
              <a:ahLst/>
              <a:cxnLst/>
              <a:rect l="l" t="t" r="r" b="b"/>
              <a:pathLst>
                <a:path w="3632" h="460" extrusionOk="0">
                  <a:moveTo>
                    <a:pt x="3560" y="1"/>
                  </a:moveTo>
                  <a:cubicBezTo>
                    <a:pt x="3536" y="1"/>
                    <a:pt x="3512" y="4"/>
                    <a:pt x="3489" y="10"/>
                  </a:cubicBezTo>
                  <a:lnTo>
                    <a:pt x="3096" y="10"/>
                  </a:lnTo>
                  <a:cubicBezTo>
                    <a:pt x="2774" y="22"/>
                    <a:pt x="2322" y="57"/>
                    <a:pt x="1810" y="117"/>
                  </a:cubicBezTo>
                  <a:cubicBezTo>
                    <a:pt x="1298" y="188"/>
                    <a:pt x="845" y="260"/>
                    <a:pt x="524" y="331"/>
                  </a:cubicBezTo>
                  <a:cubicBezTo>
                    <a:pt x="357" y="355"/>
                    <a:pt x="226" y="391"/>
                    <a:pt x="143" y="415"/>
                  </a:cubicBezTo>
                  <a:lnTo>
                    <a:pt x="0" y="450"/>
                  </a:lnTo>
                  <a:cubicBezTo>
                    <a:pt x="24" y="456"/>
                    <a:pt x="48" y="459"/>
                    <a:pt x="71" y="459"/>
                  </a:cubicBezTo>
                  <a:cubicBezTo>
                    <a:pt x="95" y="459"/>
                    <a:pt x="119" y="456"/>
                    <a:pt x="143" y="450"/>
                  </a:cubicBezTo>
                  <a:lnTo>
                    <a:pt x="524" y="391"/>
                  </a:lnTo>
                  <a:cubicBezTo>
                    <a:pt x="845" y="331"/>
                    <a:pt x="1310" y="272"/>
                    <a:pt x="1810" y="200"/>
                  </a:cubicBezTo>
                  <a:cubicBezTo>
                    <a:pt x="2322" y="141"/>
                    <a:pt x="2774" y="93"/>
                    <a:pt x="3096" y="69"/>
                  </a:cubicBezTo>
                  <a:lnTo>
                    <a:pt x="3489" y="34"/>
                  </a:lnTo>
                  <a:cubicBezTo>
                    <a:pt x="3536" y="34"/>
                    <a:pt x="3584" y="22"/>
                    <a:pt x="3631" y="10"/>
                  </a:cubicBezTo>
                  <a:cubicBezTo>
                    <a:pt x="3608" y="4"/>
                    <a:pt x="3584" y="1"/>
                    <a:pt x="356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4"/>
            <p:cNvSpPr/>
            <p:nvPr/>
          </p:nvSpPr>
          <p:spPr>
            <a:xfrm>
              <a:off x="2152025" y="3080275"/>
              <a:ext cx="196200" cy="42300"/>
            </a:xfrm>
            <a:custGeom>
              <a:avLst/>
              <a:gdLst/>
              <a:ahLst/>
              <a:cxnLst/>
              <a:rect l="l" t="t" r="r" b="b"/>
              <a:pathLst>
                <a:path w="7848" h="1692" extrusionOk="0">
                  <a:moveTo>
                    <a:pt x="7847" y="0"/>
                  </a:moveTo>
                  <a:lnTo>
                    <a:pt x="7847" y="0"/>
                  </a:lnTo>
                  <a:cubicBezTo>
                    <a:pt x="7823" y="12"/>
                    <a:pt x="7799" y="24"/>
                    <a:pt x="7776" y="36"/>
                  </a:cubicBezTo>
                  <a:lnTo>
                    <a:pt x="7549" y="131"/>
                  </a:lnTo>
                  <a:cubicBezTo>
                    <a:pt x="7505" y="150"/>
                    <a:pt x="7457" y="169"/>
                    <a:pt x="7405" y="189"/>
                  </a:cubicBezTo>
                  <a:lnTo>
                    <a:pt x="7405" y="189"/>
                  </a:lnTo>
                  <a:cubicBezTo>
                    <a:pt x="7452" y="173"/>
                    <a:pt x="7497" y="158"/>
                    <a:pt x="7537" y="143"/>
                  </a:cubicBezTo>
                  <a:lnTo>
                    <a:pt x="7776" y="60"/>
                  </a:lnTo>
                  <a:lnTo>
                    <a:pt x="7847" y="0"/>
                  </a:lnTo>
                  <a:close/>
                  <a:moveTo>
                    <a:pt x="7405" y="189"/>
                  </a:moveTo>
                  <a:cubicBezTo>
                    <a:pt x="7217" y="254"/>
                    <a:pt x="6977" y="334"/>
                    <a:pt x="6692" y="429"/>
                  </a:cubicBezTo>
                  <a:cubicBezTo>
                    <a:pt x="5752" y="750"/>
                    <a:pt x="4799" y="1000"/>
                    <a:pt x="3835" y="1203"/>
                  </a:cubicBezTo>
                  <a:cubicBezTo>
                    <a:pt x="2858" y="1393"/>
                    <a:pt x="1882" y="1536"/>
                    <a:pt x="906" y="1620"/>
                  </a:cubicBezTo>
                  <a:cubicBezTo>
                    <a:pt x="683" y="1640"/>
                    <a:pt x="484" y="1661"/>
                    <a:pt x="315" y="1675"/>
                  </a:cubicBezTo>
                  <a:lnTo>
                    <a:pt x="315" y="1675"/>
                  </a:lnTo>
                  <a:cubicBezTo>
                    <a:pt x="480" y="1667"/>
                    <a:pt x="673" y="1657"/>
                    <a:pt x="894" y="1643"/>
                  </a:cubicBezTo>
                  <a:cubicBezTo>
                    <a:pt x="2882" y="1501"/>
                    <a:pt x="4823" y="1108"/>
                    <a:pt x="6704" y="453"/>
                  </a:cubicBezTo>
                  <a:cubicBezTo>
                    <a:pt x="6983" y="350"/>
                    <a:pt x="7219" y="263"/>
                    <a:pt x="7405" y="189"/>
                  </a:cubicBezTo>
                  <a:close/>
                  <a:moveTo>
                    <a:pt x="315" y="1675"/>
                  </a:moveTo>
                  <a:cubicBezTo>
                    <a:pt x="195" y="1681"/>
                    <a:pt x="91" y="1686"/>
                    <a:pt x="1" y="1691"/>
                  </a:cubicBezTo>
                  <a:cubicBezTo>
                    <a:pt x="90" y="1691"/>
                    <a:pt x="195" y="1685"/>
                    <a:pt x="315" y="1675"/>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4"/>
            <p:cNvSpPr/>
            <p:nvPr/>
          </p:nvSpPr>
          <p:spPr>
            <a:xfrm>
              <a:off x="2324675" y="3034725"/>
              <a:ext cx="298275" cy="69075"/>
            </a:xfrm>
            <a:custGeom>
              <a:avLst/>
              <a:gdLst/>
              <a:ahLst/>
              <a:cxnLst/>
              <a:rect l="l" t="t" r="r" b="b"/>
              <a:pathLst>
                <a:path w="11931" h="2763" extrusionOk="0">
                  <a:moveTo>
                    <a:pt x="11931" y="1"/>
                  </a:moveTo>
                  <a:lnTo>
                    <a:pt x="11811" y="24"/>
                  </a:lnTo>
                  <a:lnTo>
                    <a:pt x="11478" y="132"/>
                  </a:lnTo>
                  <a:lnTo>
                    <a:pt x="10216" y="513"/>
                  </a:lnTo>
                  <a:cubicBezTo>
                    <a:pt x="9144" y="822"/>
                    <a:pt x="7668" y="1227"/>
                    <a:pt x="6013" y="1620"/>
                  </a:cubicBezTo>
                  <a:cubicBezTo>
                    <a:pt x="4370" y="2001"/>
                    <a:pt x="2858" y="2287"/>
                    <a:pt x="1763" y="2477"/>
                  </a:cubicBezTo>
                  <a:lnTo>
                    <a:pt x="477" y="2680"/>
                  </a:lnTo>
                  <a:lnTo>
                    <a:pt x="120" y="2739"/>
                  </a:lnTo>
                  <a:lnTo>
                    <a:pt x="0" y="2763"/>
                  </a:lnTo>
                  <a:lnTo>
                    <a:pt x="120" y="2763"/>
                  </a:lnTo>
                  <a:lnTo>
                    <a:pt x="477" y="2715"/>
                  </a:lnTo>
                  <a:cubicBezTo>
                    <a:pt x="786" y="2680"/>
                    <a:pt x="1239" y="2620"/>
                    <a:pt x="1786" y="2525"/>
                  </a:cubicBezTo>
                  <a:cubicBezTo>
                    <a:pt x="2882" y="2358"/>
                    <a:pt x="4406" y="2084"/>
                    <a:pt x="6049" y="1691"/>
                  </a:cubicBezTo>
                  <a:cubicBezTo>
                    <a:pt x="7680" y="1310"/>
                    <a:pt x="9156" y="882"/>
                    <a:pt x="10228" y="560"/>
                  </a:cubicBezTo>
                  <a:cubicBezTo>
                    <a:pt x="10752" y="405"/>
                    <a:pt x="11180" y="263"/>
                    <a:pt x="11478" y="155"/>
                  </a:cubicBezTo>
                  <a:lnTo>
                    <a:pt x="11811" y="48"/>
                  </a:lnTo>
                  <a:cubicBezTo>
                    <a:pt x="11859" y="36"/>
                    <a:pt x="11895" y="13"/>
                    <a:pt x="1193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4"/>
            <p:cNvSpPr/>
            <p:nvPr/>
          </p:nvSpPr>
          <p:spPr>
            <a:xfrm>
              <a:off x="2146975" y="3170750"/>
              <a:ext cx="352150" cy="22300"/>
            </a:xfrm>
            <a:custGeom>
              <a:avLst/>
              <a:gdLst/>
              <a:ahLst/>
              <a:cxnLst/>
              <a:rect l="l" t="t" r="r" b="b"/>
              <a:pathLst>
                <a:path w="14086" h="892" extrusionOk="0">
                  <a:moveTo>
                    <a:pt x="14086" y="1"/>
                  </a:moveTo>
                  <a:lnTo>
                    <a:pt x="13943" y="25"/>
                  </a:lnTo>
                  <a:lnTo>
                    <a:pt x="13526" y="84"/>
                  </a:lnTo>
                  <a:cubicBezTo>
                    <a:pt x="13169" y="132"/>
                    <a:pt x="12657" y="203"/>
                    <a:pt x="12014" y="287"/>
                  </a:cubicBezTo>
                  <a:cubicBezTo>
                    <a:pt x="10728" y="441"/>
                    <a:pt x="8966" y="644"/>
                    <a:pt x="6989" y="739"/>
                  </a:cubicBezTo>
                  <a:cubicBezTo>
                    <a:pt x="5502" y="802"/>
                    <a:pt x="4116" y="831"/>
                    <a:pt x="2973" y="831"/>
                  </a:cubicBezTo>
                  <a:cubicBezTo>
                    <a:pt x="2606" y="831"/>
                    <a:pt x="2265" y="828"/>
                    <a:pt x="1953" y="822"/>
                  </a:cubicBezTo>
                  <a:cubicBezTo>
                    <a:pt x="1310" y="822"/>
                    <a:pt x="786" y="787"/>
                    <a:pt x="429" y="787"/>
                  </a:cubicBezTo>
                  <a:lnTo>
                    <a:pt x="0" y="787"/>
                  </a:lnTo>
                  <a:lnTo>
                    <a:pt x="429" y="810"/>
                  </a:lnTo>
                  <a:cubicBezTo>
                    <a:pt x="786" y="834"/>
                    <a:pt x="1310" y="858"/>
                    <a:pt x="1953" y="870"/>
                  </a:cubicBezTo>
                  <a:cubicBezTo>
                    <a:pt x="2424" y="883"/>
                    <a:pt x="2961" y="891"/>
                    <a:pt x="3550" y="891"/>
                  </a:cubicBezTo>
                  <a:cubicBezTo>
                    <a:pt x="4570" y="891"/>
                    <a:pt x="5744" y="866"/>
                    <a:pt x="6989" y="799"/>
                  </a:cubicBezTo>
                  <a:cubicBezTo>
                    <a:pt x="8966" y="691"/>
                    <a:pt x="10728" y="501"/>
                    <a:pt x="12014" y="322"/>
                  </a:cubicBezTo>
                  <a:cubicBezTo>
                    <a:pt x="12657" y="239"/>
                    <a:pt x="13169" y="168"/>
                    <a:pt x="13526" y="108"/>
                  </a:cubicBezTo>
                  <a:lnTo>
                    <a:pt x="13943" y="37"/>
                  </a:lnTo>
                  <a:lnTo>
                    <a:pt x="14086"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4"/>
            <p:cNvSpPr/>
            <p:nvPr/>
          </p:nvSpPr>
          <p:spPr>
            <a:xfrm>
              <a:off x="2515175" y="3150400"/>
              <a:ext cx="112525" cy="3725"/>
            </a:xfrm>
            <a:custGeom>
              <a:avLst/>
              <a:gdLst/>
              <a:ahLst/>
              <a:cxnLst/>
              <a:rect l="l" t="t" r="r" b="b"/>
              <a:pathLst>
                <a:path w="4501" h="149" extrusionOk="0">
                  <a:moveTo>
                    <a:pt x="2802" y="0"/>
                  </a:moveTo>
                  <a:cubicBezTo>
                    <a:pt x="2631" y="0"/>
                    <a:pt x="2451" y="2"/>
                    <a:pt x="2263" y="5"/>
                  </a:cubicBezTo>
                  <a:cubicBezTo>
                    <a:pt x="1620" y="17"/>
                    <a:pt x="1060" y="41"/>
                    <a:pt x="655" y="77"/>
                  </a:cubicBezTo>
                  <a:lnTo>
                    <a:pt x="179" y="124"/>
                  </a:lnTo>
                  <a:cubicBezTo>
                    <a:pt x="120" y="124"/>
                    <a:pt x="60" y="136"/>
                    <a:pt x="0" y="148"/>
                  </a:cubicBezTo>
                  <a:lnTo>
                    <a:pt x="179" y="148"/>
                  </a:lnTo>
                  <a:lnTo>
                    <a:pt x="655" y="124"/>
                  </a:lnTo>
                  <a:cubicBezTo>
                    <a:pt x="1072" y="100"/>
                    <a:pt x="1620" y="65"/>
                    <a:pt x="2251" y="65"/>
                  </a:cubicBezTo>
                  <a:lnTo>
                    <a:pt x="4322" y="65"/>
                  </a:lnTo>
                  <a:cubicBezTo>
                    <a:pt x="4352" y="71"/>
                    <a:pt x="4382" y="74"/>
                    <a:pt x="4412" y="74"/>
                  </a:cubicBezTo>
                  <a:cubicBezTo>
                    <a:pt x="4441" y="74"/>
                    <a:pt x="4471" y="71"/>
                    <a:pt x="4501" y="65"/>
                  </a:cubicBezTo>
                  <a:lnTo>
                    <a:pt x="4358" y="53"/>
                  </a:lnTo>
                  <a:lnTo>
                    <a:pt x="3870" y="17"/>
                  </a:lnTo>
                  <a:cubicBezTo>
                    <a:pt x="3575" y="9"/>
                    <a:pt x="3215" y="0"/>
                    <a:pt x="280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4"/>
            <p:cNvSpPr/>
            <p:nvPr/>
          </p:nvSpPr>
          <p:spPr>
            <a:xfrm>
              <a:off x="2019575" y="2831125"/>
              <a:ext cx="128625" cy="23275"/>
            </a:xfrm>
            <a:custGeom>
              <a:avLst/>
              <a:gdLst/>
              <a:ahLst/>
              <a:cxnLst/>
              <a:rect l="l" t="t" r="r" b="b"/>
              <a:pathLst>
                <a:path w="5145" h="931" extrusionOk="0">
                  <a:moveTo>
                    <a:pt x="5140" y="0"/>
                  </a:moveTo>
                  <a:cubicBezTo>
                    <a:pt x="5064" y="0"/>
                    <a:pt x="3947" y="187"/>
                    <a:pt x="2572" y="429"/>
                  </a:cubicBezTo>
                  <a:cubicBezTo>
                    <a:pt x="1144" y="691"/>
                    <a:pt x="1" y="906"/>
                    <a:pt x="1" y="930"/>
                  </a:cubicBezTo>
                  <a:cubicBezTo>
                    <a:pt x="1" y="930"/>
                    <a:pt x="2" y="930"/>
                    <a:pt x="4" y="930"/>
                  </a:cubicBezTo>
                  <a:cubicBezTo>
                    <a:pt x="69" y="930"/>
                    <a:pt x="1186" y="743"/>
                    <a:pt x="2572" y="501"/>
                  </a:cubicBezTo>
                  <a:cubicBezTo>
                    <a:pt x="3989" y="239"/>
                    <a:pt x="5144" y="25"/>
                    <a:pt x="5144" y="1"/>
                  </a:cubicBezTo>
                  <a:cubicBezTo>
                    <a:pt x="5144" y="0"/>
                    <a:pt x="5142" y="0"/>
                    <a:pt x="514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4"/>
            <p:cNvSpPr/>
            <p:nvPr/>
          </p:nvSpPr>
          <p:spPr>
            <a:xfrm>
              <a:off x="2023750" y="2957250"/>
              <a:ext cx="119975" cy="11825"/>
            </a:xfrm>
            <a:custGeom>
              <a:avLst/>
              <a:gdLst/>
              <a:ahLst/>
              <a:cxnLst/>
              <a:rect l="l" t="t" r="r" b="b"/>
              <a:pathLst>
                <a:path w="4799" h="473" extrusionOk="0">
                  <a:moveTo>
                    <a:pt x="4765" y="0"/>
                  </a:moveTo>
                  <a:cubicBezTo>
                    <a:pt x="4573" y="0"/>
                    <a:pt x="3589" y="89"/>
                    <a:pt x="2393" y="206"/>
                  </a:cubicBezTo>
                  <a:cubicBezTo>
                    <a:pt x="1072" y="326"/>
                    <a:pt x="0" y="445"/>
                    <a:pt x="0" y="468"/>
                  </a:cubicBezTo>
                  <a:cubicBezTo>
                    <a:pt x="0" y="471"/>
                    <a:pt x="12" y="472"/>
                    <a:pt x="34" y="472"/>
                  </a:cubicBezTo>
                  <a:cubicBezTo>
                    <a:pt x="228" y="472"/>
                    <a:pt x="1221" y="383"/>
                    <a:pt x="2405" y="266"/>
                  </a:cubicBezTo>
                  <a:cubicBezTo>
                    <a:pt x="3727" y="147"/>
                    <a:pt x="4798" y="16"/>
                    <a:pt x="4798" y="4"/>
                  </a:cubicBezTo>
                  <a:cubicBezTo>
                    <a:pt x="4798" y="2"/>
                    <a:pt x="4787" y="0"/>
                    <a:pt x="476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2030300" y="3058425"/>
              <a:ext cx="124425" cy="4250"/>
            </a:xfrm>
            <a:custGeom>
              <a:avLst/>
              <a:gdLst/>
              <a:ahLst/>
              <a:cxnLst/>
              <a:rect l="l" t="t" r="r" b="b"/>
              <a:pathLst>
                <a:path w="4977" h="170" extrusionOk="0">
                  <a:moveTo>
                    <a:pt x="4801" y="1"/>
                  </a:moveTo>
                  <a:cubicBezTo>
                    <a:pt x="4435" y="1"/>
                    <a:pt x="3535" y="16"/>
                    <a:pt x="2489" y="53"/>
                  </a:cubicBezTo>
                  <a:cubicBezTo>
                    <a:pt x="1107" y="89"/>
                    <a:pt x="0" y="136"/>
                    <a:pt x="0" y="160"/>
                  </a:cubicBezTo>
                  <a:cubicBezTo>
                    <a:pt x="0" y="167"/>
                    <a:pt x="87" y="170"/>
                    <a:pt x="241" y="170"/>
                  </a:cubicBezTo>
                  <a:cubicBezTo>
                    <a:pt x="640" y="170"/>
                    <a:pt x="1493" y="150"/>
                    <a:pt x="2489" y="124"/>
                  </a:cubicBezTo>
                  <a:cubicBezTo>
                    <a:pt x="3858" y="77"/>
                    <a:pt x="4977" y="29"/>
                    <a:pt x="4977" y="5"/>
                  </a:cubicBezTo>
                  <a:cubicBezTo>
                    <a:pt x="4977" y="2"/>
                    <a:pt x="4915" y="1"/>
                    <a:pt x="480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4"/>
            <p:cNvSpPr/>
            <p:nvPr/>
          </p:nvSpPr>
          <p:spPr>
            <a:xfrm>
              <a:off x="2019575" y="3155275"/>
              <a:ext cx="111650" cy="28300"/>
            </a:xfrm>
            <a:custGeom>
              <a:avLst/>
              <a:gdLst/>
              <a:ahLst/>
              <a:cxnLst/>
              <a:rect l="l" t="t" r="r" b="b"/>
              <a:pathLst>
                <a:path w="4466" h="1132" extrusionOk="0">
                  <a:moveTo>
                    <a:pt x="1" y="1"/>
                  </a:moveTo>
                  <a:lnTo>
                    <a:pt x="1" y="1"/>
                  </a:lnTo>
                  <a:cubicBezTo>
                    <a:pt x="48" y="36"/>
                    <a:pt x="96" y="60"/>
                    <a:pt x="155" y="84"/>
                  </a:cubicBezTo>
                  <a:cubicBezTo>
                    <a:pt x="262" y="144"/>
                    <a:pt x="417" y="215"/>
                    <a:pt x="608" y="298"/>
                  </a:cubicBezTo>
                  <a:cubicBezTo>
                    <a:pt x="1620" y="727"/>
                    <a:pt x="2691" y="1001"/>
                    <a:pt x="3787" y="1096"/>
                  </a:cubicBezTo>
                  <a:cubicBezTo>
                    <a:pt x="4001" y="1132"/>
                    <a:pt x="4168" y="1132"/>
                    <a:pt x="4287" y="1132"/>
                  </a:cubicBezTo>
                  <a:lnTo>
                    <a:pt x="4465" y="1132"/>
                  </a:lnTo>
                  <a:cubicBezTo>
                    <a:pt x="4406" y="1120"/>
                    <a:pt x="4334" y="1108"/>
                    <a:pt x="4275" y="1108"/>
                  </a:cubicBezTo>
                  <a:lnTo>
                    <a:pt x="3787" y="1060"/>
                  </a:lnTo>
                  <a:cubicBezTo>
                    <a:pt x="3239" y="989"/>
                    <a:pt x="2703" y="894"/>
                    <a:pt x="2179" y="763"/>
                  </a:cubicBezTo>
                  <a:cubicBezTo>
                    <a:pt x="1656" y="620"/>
                    <a:pt x="1132" y="453"/>
                    <a:pt x="632" y="251"/>
                  </a:cubicBezTo>
                  <a:cubicBezTo>
                    <a:pt x="429" y="179"/>
                    <a:pt x="274" y="108"/>
                    <a:pt x="167" y="60"/>
                  </a:cubicBezTo>
                  <a:cubicBezTo>
                    <a:pt x="120" y="36"/>
                    <a:pt x="60" y="13"/>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4"/>
            <p:cNvSpPr/>
            <p:nvPr/>
          </p:nvSpPr>
          <p:spPr>
            <a:xfrm>
              <a:off x="2017200" y="3218375"/>
              <a:ext cx="120575" cy="56575"/>
            </a:xfrm>
            <a:custGeom>
              <a:avLst/>
              <a:gdLst/>
              <a:ahLst/>
              <a:cxnLst/>
              <a:rect l="l" t="t" r="r" b="b"/>
              <a:pathLst>
                <a:path w="4823" h="2263" extrusionOk="0">
                  <a:moveTo>
                    <a:pt x="4822" y="1"/>
                  </a:moveTo>
                  <a:lnTo>
                    <a:pt x="4822" y="1"/>
                  </a:lnTo>
                  <a:cubicBezTo>
                    <a:pt x="4763" y="25"/>
                    <a:pt x="4703" y="60"/>
                    <a:pt x="4644" y="96"/>
                  </a:cubicBezTo>
                  <a:cubicBezTo>
                    <a:pt x="4525" y="179"/>
                    <a:pt x="4370" y="287"/>
                    <a:pt x="4156" y="418"/>
                  </a:cubicBezTo>
                  <a:cubicBezTo>
                    <a:pt x="3096" y="1084"/>
                    <a:pt x="1941" y="1632"/>
                    <a:pt x="750" y="2025"/>
                  </a:cubicBezTo>
                  <a:cubicBezTo>
                    <a:pt x="524" y="2096"/>
                    <a:pt x="334" y="2156"/>
                    <a:pt x="203" y="2192"/>
                  </a:cubicBezTo>
                  <a:cubicBezTo>
                    <a:pt x="131" y="2215"/>
                    <a:pt x="60" y="2239"/>
                    <a:pt x="0" y="2263"/>
                  </a:cubicBezTo>
                  <a:cubicBezTo>
                    <a:pt x="72" y="2251"/>
                    <a:pt x="131" y="2239"/>
                    <a:pt x="203" y="2215"/>
                  </a:cubicBezTo>
                  <a:cubicBezTo>
                    <a:pt x="334" y="2192"/>
                    <a:pt x="524" y="2132"/>
                    <a:pt x="762" y="2072"/>
                  </a:cubicBezTo>
                  <a:cubicBezTo>
                    <a:pt x="1370" y="1882"/>
                    <a:pt x="1953" y="1656"/>
                    <a:pt x="2536" y="1382"/>
                  </a:cubicBezTo>
                  <a:cubicBezTo>
                    <a:pt x="3108" y="1108"/>
                    <a:pt x="3656" y="799"/>
                    <a:pt x="4179" y="453"/>
                  </a:cubicBezTo>
                  <a:cubicBezTo>
                    <a:pt x="4382" y="322"/>
                    <a:pt x="4548" y="215"/>
                    <a:pt x="4656" y="132"/>
                  </a:cubicBezTo>
                  <a:cubicBezTo>
                    <a:pt x="4715" y="84"/>
                    <a:pt x="4775" y="48"/>
                    <a:pt x="482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4"/>
            <p:cNvSpPr/>
            <p:nvPr/>
          </p:nvSpPr>
          <p:spPr>
            <a:xfrm>
              <a:off x="2218125" y="2612050"/>
              <a:ext cx="11925" cy="630775"/>
            </a:xfrm>
            <a:custGeom>
              <a:avLst/>
              <a:gdLst/>
              <a:ahLst/>
              <a:cxnLst/>
              <a:rect l="l" t="t" r="r" b="b"/>
              <a:pathLst>
                <a:path w="477" h="25231" extrusionOk="0">
                  <a:moveTo>
                    <a:pt x="0" y="1"/>
                  </a:moveTo>
                  <a:cubicBezTo>
                    <a:pt x="0" y="1"/>
                    <a:pt x="0" y="72"/>
                    <a:pt x="0" y="251"/>
                  </a:cubicBezTo>
                  <a:cubicBezTo>
                    <a:pt x="12" y="441"/>
                    <a:pt x="36" y="691"/>
                    <a:pt x="36" y="989"/>
                  </a:cubicBezTo>
                  <a:cubicBezTo>
                    <a:pt x="71" y="1644"/>
                    <a:pt x="119" y="2561"/>
                    <a:pt x="167" y="3692"/>
                  </a:cubicBezTo>
                  <a:cubicBezTo>
                    <a:pt x="262" y="5978"/>
                    <a:pt x="357" y="9133"/>
                    <a:pt x="381" y="12610"/>
                  </a:cubicBezTo>
                  <a:cubicBezTo>
                    <a:pt x="405" y="16098"/>
                    <a:pt x="357" y="19253"/>
                    <a:pt x="286" y="21527"/>
                  </a:cubicBezTo>
                  <a:cubicBezTo>
                    <a:pt x="250" y="22658"/>
                    <a:pt x="226" y="23599"/>
                    <a:pt x="202" y="24242"/>
                  </a:cubicBezTo>
                  <a:cubicBezTo>
                    <a:pt x="191" y="24540"/>
                    <a:pt x="179" y="24801"/>
                    <a:pt x="179" y="24968"/>
                  </a:cubicBezTo>
                  <a:lnTo>
                    <a:pt x="179" y="25230"/>
                  </a:lnTo>
                  <a:cubicBezTo>
                    <a:pt x="179" y="25230"/>
                    <a:pt x="191" y="25135"/>
                    <a:pt x="191" y="24980"/>
                  </a:cubicBezTo>
                  <a:lnTo>
                    <a:pt x="226" y="24254"/>
                  </a:lnTo>
                  <a:cubicBezTo>
                    <a:pt x="250" y="23611"/>
                    <a:pt x="298" y="22694"/>
                    <a:pt x="333" y="21551"/>
                  </a:cubicBezTo>
                  <a:cubicBezTo>
                    <a:pt x="405" y="19265"/>
                    <a:pt x="476" y="16110"/>
                    <a:pt x="441" y="12621"/>
                  </a:cubicBezTo>
                  <a:cubicBezTo>
                    <a:pt x="417" y="9145"/>
                    <a:pt x="310" y="5990"/>
                    <a:pt x="202" y="3704"/>
                  </a:cubicBezTo>
                  <a:cubicBezTo>
                    <a:pt x="155" y="2561"/>
                    <a:pt x="107" y="1644"/>
                    <a:pt x="60" y="1001"/>
                  </a:cubicBezTo>
                  <a:cubicBezTo>
                    <a:pt x="60" y="679"/>
                    <a:pt x="48" y="418"/>
                    <a:pt x="24" y="251"/>
                  </a:cubicBezTo>
                  <a:cubicBezTo>
                    <a:pt x="0" y="84"/>
                    <a:pt x="0" y="1"/>
                    <a:pt x="0"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4"/>
            <p:cNvSpPr/>
            <p:nvPr/>
          </p:nvSpPr>
          <p:spPr>
            <a:xfrm>
              <a:off x="2338075" y="2583175"/>
              <a:ext cx="27100" cy="210175"/>
            </a:xfrm>
            <a:custGeom>
              <a:avLst/>
              <a:gdLst/>
              <a:ahLst/>
              <a:cxnLst/>
              <a:rect l="l" t="t" r="r" b="b"/>
              <a:pathLst>
                <a:path w="1084" h="8407" extrusionOk="0">
                  <a:moveTo>
                    <a:pt x="24" y="1"/>
                  </a:moveTo>
                  <a:cubicBezTo>
                    <a:pt x="0" y="1"/>
                    <a:pt x="215" y="1894"/>
                    <a:pt x="512" y="4216"/>
                  </a:cubicBezTo>
                  <a:cubicBezTo>
                    <a:pt x="798" y="6526"/>
                    <a:pt x="1048" y="8407"/>
                    <a:pt x="1072" y="8407"/>
                  </a:cubicBezTo>
                  <a:cubicBezTo>
                    <a:pt x="1084" y="8407"/>
                    <a:pt x="869" y="6526"/>
                    <a:pt x="572" y="4204"/>
                  </a:cubicBezTo>
                  <a:cubicBezTo>
                    <a:pt x="286" y="1882"/>
                    <a:pt x="36" y="1"/>
                    <a:pt x="2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4"/>
            <p:cNvSpPr/>
            <p:nvPr/>
          </p:nvSpPr>
          <p:spPr>
            <a:xfrm>
              <a:off x="2342225" y="2825475"/>
              <a:ext cx="9550" cy="63125"/>
            </a:xfrm>
            <a:custGeom>
              <a:avLst/>
              <a:gdLst/>
              <a:ahLst/>
              <a:cxnLst/>
              <a:rect l="l" t="t" r="r" b="b"/>
              <a:pathLst>
                <a:path w="382" h="2525" extrusionOk="0">
                  <a:moveTo>
                    <a:pt x="13" y="1"/>
                  </a:moveTo>
                  <a:cubicBezTo>
                    <a:pt x="1" y="1"/>
                    <a:pt x="60" y="572"/>
                    <a:pt x="168" y="1263"/>
                  </a:cubicBezTo>
                  <a:cubicBezTo>
                    <a:pt x="215" y="1691"/>
                    <a:pt x="287" y="2108"/>
                    <a:pt x="382" y="2525"/>
                  </a:cubicBezTo>
                  <a:cubicBezTo>
                    <a:pt x="358" y="2096"/>
                    <a:pt x="310" y="1679"/>
                    <a:pt x="227" y="1251"/>
                  </a:cubicBezTo>
                  <a:cubicBezTo>
                    <a:pt x="180" y="834"/>
                    <a:pt x="108" y="417"/>
                    <a:pt x="1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2382725" y="2879950"/>
              <a:ext cx="2400" cy="181600"/>
            </a:xfrm>
            <a:custGeom>
              <a:avLst/>
              <a:gdLst/>
              <a:ahLst/>
              <a:cxnLst/>
              <a:rect l="l" t="t" r="r" b="b"/>
              <a:pathLst>
                <a:path w="96" h="7264" extrusionOk="0">
                  <a:moveTo>
                    <a:pt x="12" y="0"/>
                  </a:moveTo>
                  <a:cubicBezTo>
                    <a:pt x="0" y="0"/>
                    <a:pt x="0" y="1632"/>
                    <a:pt x="12" y="3632"/>
                  </a:cubicBezTo>
                  <a:cubicBezTo>
                    <a:pt x="36" y="5632"/>
                    <a:pt x="60" y="7263"/>
                    <a:pt x="84" y="7263"/>
                  </a:cubicBezTo>
                  <a:cubicBezTo>
                    <a:pt x="95" y="7263"/>
                    <a:pt x="95" y="5644"/>
                    <a:pt x="84" y="3632"/>
                  </a:cubicBezTo>
                  <a:cubicBezTo>
                    <a:pt x="60" y="1632"/>
                    <a:pt x="36" y="0"/>
                    <a:pt x="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2359200" y="3075800"/>
              <a:ext cx="23550" cy="164325"/>
            </a:xfrm>
            <a:custGeom>
              <a:avLst/>
              <a:gdLst/>
              <a:ahLst/>
              <a:cxnLst/>
              <a:rect l="l" t="t" r="r" b="b"/>
              <a:pathLst>
                <a:path w="942" h="6573" extrusionOk="0">
                  <a:moveTo>
                    <a:pt x="24" y="1"/>
                  </a:moveTo>
                  <a:cubicBezTo>
                    <a:pt x="1" y="13"/>
                    <a:pt x="191" y="1477"/>
                    <a:pt x="441" y="3299"/>
                  </a:cubicBezTo>
                  <a:cubicBezTo>
                    <a:pt x="691" y="5109"/>
                    <a:pt x="905" y="6573"/>
                    <a:pt x="917" y="6573"/>
                  </a:cubicBezTo>
                  <a:cubicBezTo>
                    <a:pt x="941" y="6561"/>
                    <a:pt x="751" y="5097"/>
                    <a:pt x="501" y="3287"/>
                  </a:cubicBezTo>
                  <a:cubicBezTo>
                    <a:pt x="263" y="1477"/>
                    <a:pt x="48" y="1"/>
                    <a:pt x="2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4"/>
            <p:cNvSpPr/>
            <p:nvPr/>
          </p:nvSpPr>
          <p:spPr>
            <a:xfrm>
              <a:off x="2487200" y="2557300"/>
              <a:ext cx="53900" cy="336950"/>
            </a:xfrm>
            <a:custGeom>
              <a:avLst/>
              <a:gdLst/>
              <a:ahLst/>
              <a:cxnLst/>
              <a:rect l="l" t="t" r="r" b="b"/>
              <a:pathLst>
                <a:path w="2156" h="13478" extrusionOk="0">
                  <a:moveTo>
                    <a:pt x="12" y="0"/>
                  </a:moveTo>
                  <a:cubicBezTo>
                    <a:pt x="0" y="0"/>
                    <a:pt x="465" y="3036"/>
                    <a:pt x="1048" y="6751"/>
                  </a:cubicBezTo>
                  <a:cubicBezTo>
                    <a:pt x="1643" y="10466"/>
                    <a:pt x="2131" y="13478"/>
                    <a:pt x="2155" y="13478"/>
                  </a:cubicBezTo>
                  <a:cubicBezTo>
                    <a:pt x="2155" y="13478"/>
                    <a:pt x="1703" y="10442"/>
                    <a:pt x="1119" y="6727"/>
                  </a:cubicBezTo>
                  <a:cubicBezTo>
                    <a:pt x="524" y="3012"/>
                    <a:pt x="36" y="0"/>
                    <a:pt x="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2503575" y="2963600"/>
              <a:ext cx="17875" cy="149725"/>
            </a:xfrm>
            <a:custGeom>
              <a:avLst/>
              <a:gdLst/>
              <a:ahLst/>
              <a:cxnLst/>
              <a:rect l="l" t="t" r="r" b="b"/>
              <a:pathLst>
                <a:path w="715" h="5989" extrusionOk="0">
                  <a:moveTo>
                    <a:pt x="0" y="0"/>
                  </a:moveTo>
                  <a:cubicBezTo>
                    <a:pt x="0" y="1"/>
                    <a:pt x="131" y="1346"/>
                    <a:pt x="322" y="3000"/>
                  </a:cubicBezTo>
                  <a:cubicBezTo>
                    <a:pt x="512" y="4655"/>
                    <a:pt x="679" y="5989"/>
                    <a:pt x="703" y="5989"/>
                  </a:cubicBezTo>
                  <a:cubicBezTo>
                    <a:pt x="714" y="5989"/>
                    <a:pt x="572" y="4644"/>
                    <a:pt x="381" y="2989"/>
                  </a:cubicBezTo>
                  <a:cubicBezTo>
                    <a:pt x="191" y="1334"/>
                    <a:pt x="0" y="1"/>
                    <a:pt x="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2616975" y="2459650"/>
              <a:ext cx="259275" cy="93775"/>
            </a:xfrm>
            <a:custGeom>
              <a:avLst/>
              <a:gdLst/>
              <a:ahLst/>
              <a:cxnLst/>
              <a:rect l="l" t="t" r="r" b="b"/>
              <a:pathLst>
                <a:path w="10371" h="3751" extrusionOk="0">
                  <a:moveTo>
                    <a:pt x="10371" y="1"/>
                  </a:moveTo>
                  <a:lnTo>
                    <a:pt x="10264" y="84"/>
                  </a:lnTo>
                  <a:lnTo>
                    <a:pt x="10002" y="287"/>
                  </a:lnTo>
                  <a:cubicBezTo>
                    <a:pt x="9787" y="465"/>
                    <a:pt x="9454" y="715"/>
                    <a:pt x="9037" y="1001"/>
                  </a:cubicBezTo>
                  <a:cubicBezTo>
                    <a:pt x="8549" y="1334"/>
                    <a:pt x="8037" y="1632"/>
                    <a:pt x="7501" y="1918"/>
                  </a:cubicBezTo>
                  <a:cubicBezTo>
                    <a:pt x="6858" y="2251"/>
                    <a:pt x="6192" y="2549"/>
                    <a:pt x="5501" y="2799"/>
                  </a:cubicBezTo>
                  <a:cubicBezTo>
                    <a:pt x="4822" y="3037"/>
                    <a:pt x="4120" y="3239"/>
                    <a:pt x="3406" y="3394"/>
                  </a:cubicBezTo>
                  <a:cubicBezTo>
                    <a:pt x="2822" y="3525"/>
                    <a:pt x="2227" y="3608"/>
                    <a:pt x="1632" y="3668"/>
                  </a:cubicBezTo>
                  <a:cubicBezTo>
                    <a:pt x="1131" y="3716"/>
                    <a:pt x="715" y="3739"/>
                    <a:pt x="429" y="3739"/>
                  </a:cubicBezTo>
                  <a:lnTo>
                    <a:pt x="0" y="3739"/>
                  </a:lnTo>
                  <a:cubicBezTo>
                    <a:pt x="174" y="3747"/>
                    <a:pt x="347" y="3751"/>
                    <a:pt x="521" y="3751"/>
                  </a:cubicBezTo>
                  <a:cubicBezTo>
                    <a:pt x="895" y="3751"/>
                    <a:pt x="1269" y="3732"/>
                    <a:pt x="1643" y="3692"/>
                  </a:cubicBezTo>
                  <a:cubicBezTo>
                    <a:pt x="2239" y="3644"/>
                    <a:pt x="2834" y="3561"/>
                    <a:pt x="3417" y="3442"/>
                  </a:cubicBezTo>
                  <a:cubicBezTo>
                    <a:pt x="4144" y="3287"/>
                    <a:pt x="4846" y="3085"/>
                    <a:pt x="5537" y="2846"/>
                  </a:cubicBezTo>
                  <a:cubicBezTo>
                    <a:pt x="6227" y="2596"/>
                    <a:pt x="6894" y="2299"/>
                    <a:pt x="7537" y="1953"/>
                  </a:cubicBezTo>
                  <a:cubicBezTo>
                    <a:pt x="8073" y="1680"/>
                    <a:pt x="8585" y="1358"/>
                    <a:pt x="9085" y="1025"/>
                  </a:cubicBezTo>
                  <a:cubicBezTo>
                    <a:pt x="9537" y="715"/>
                    <a:pt x="9966" y="370"/>
                    <a:pt x="1037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4"/>
            <p:cNvSpPr/>
            <p:nvPr/>
          </p:nvSpPr>
          <p:spPr>
            <a:xfrm>
              <a:off x="2876825" y="2253675"/>
              <a:ext cx="10750" cy="206000"/>
            </a:xfrm>
            <a:custGeom>
              <a:avLst/>
              <a:gdLst/>
              <a:ahLst/>
              <a:cxnLst/>
              <a:rect l="l" t="t" r="r" b="b"/>
              <a:pathLst>
                <a:path w="430" h="8240" extrusionOk="0">
                  <a:moveTo>
                    <a:pt x="382" y="1"/>
                  </a:moveTo>
                  <a:lnTo>
                    <a:pt x="382" y="251"/>
                  </a:lnTo>
                  <a:lnTo>
                    <a:pt x="382" y="1144"/>
                  </a:lnTo>
                  <a:cubicBezTo>
                    <a:pt x="382" y="1894"/>
                    <a:pt x="382" y="2942"/>
                    <a:pt x="322" y="4085"/>
                  </a:cubicBezTo>
                  <a:cubicBezTo>
                    <a:pt x="274" y="5239"/>
                    <a:pt x="191" y="6275"/>
                    <a:pt x="120" y="7025"/>
                  </a:cubicBezTo>
                  <a:cubicBezTo>
                    <a:pt x="84" y="7371"/>
                    <a:pt x="48" y="7668"/>
                    <a:pt x="24" y="7918"/>
                  </a:cubicBezTo>
                  <a:cubicBezTo>
                    <a:pt x="12" y="8002"/>
                    <a:pt x="1" y="8085"/>
                    <a:pt x="1" y="8157"/>
                  </a:cubicBezTo>
                  <a:cubicBezTo>
                    <a:pt x="1" y="8192"/>
                    <a:pt x="1" y="8216"/>
                    <a:pt x="1" y="8240"/>
                  </a:cubicBezTo>
                  <a:cubicBezTo>
                    <a:pt x="1" y="8240"/>
                    <a:pt x="1" y="8240"/>
                    <a:pt x="12" y="8157"/>
                  </a:cubicBezTo>
                  <a:cubicBezTo>
                    <a:pt x="24" y="8085"/>
                    <a:pt x="48" y="8014"/>
                    <a:pt x="48" y="7918"/>
                  </a:cubicBezTo>
                  <a:cubicBezTo>
                    <a:pt x="84" y="7716"/>
                    <a:pt x="120" y="7406"/>
                    <a:pt x="167" y="7037"/>
                  </a:cubicBezTo>
                  <a:cubicBezTo>
                    <a:pt x="251" y="6287"/>
                    <a:pt x="358" y="5239"/>
                    <a:pt x="393" y="4096"/>
                  </a:cubicBezTo>
                  <a:cubicBezTo>
                    <a:pt x="429" y="2942"/>
                    <a:pt x="429" y="1894"/>
                    <a:pt x="429" y="1144"/>
                  </a:cubicBezTo>
                  <a:cubicBezTo>
                    <a:pt x="417" y="763"/>
                    <a:pt x="393" y="453"/>
                    <a:pt x="393" y="251"/>
                  </a:cubicBezTo>
                  <a:cubicBezTo>
                    <a:pt x="382" y="156"/>
                    <a:pt x="382" y="84"/>
                    <a:pt x="382"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4"/>
            <p:cNvSpPr/>
            <p:nvPr/>
          </p:nvSpPr>
          <p:spPr>
            <a:xfrm>
              <a:off x="2677400" y="2245950"/>
              <a:ext cx="299750" cy="403925"/>
            </a:xfrm>
            <a:custGeom>
              <a:avLst/>
              <a:gdLst/>
              <a:ahLst/>
              <a:cxnLst/>
              <a:rect l="l" t="t" r="r" b="b"/>
              <a:pathLst>
                <a:path w="11990" h="16157" extrusionOk="0">
                  <a:moveTo>
                    <a:pt x="10680" y="0"/>
                  </a:moveTo>
                  <a:cubicBezTo>
                    <a:pt x="10680" y="0"/>
                    <a:pt x="10704" y="298"/>
                    <a:pt x="10823" y="857"/>
                  </a:cubicBezTo>
                  <a:cubicBezTo>
                    <a:pt x="10954" y="1417"/>
                    <a:pt x="11180" y="2215"/>
                    <a:pt x="11430" y="3215"/>
                  </a:cubicBezTo>
                  <a:cubicBezTo>
                    <a:pt x="11764" y="4370"/>
                    <a:pt x="11907" y="5572"/>
                    <a:pt x="11847" y="6775"/>
                  </a:cubicBezTo>
                  <a:cubicBezTo>
                    <a:pt x="11776" y="8251"/>
                    <a:pt x="11026" y="9632"/>
                    <a:pt x="9823" y="10501"/>
                  </a:cubicBezTo>
                  <a:cubicBezTo>
                    <a:pt x="9216" y="10954"/>
                    <a:pt x="8573" y="11371"/>
                    <a:pt x="7918" y="11752"/>
                  </a:cubicBezTo>
                  <a:cubicBezTo>
                    <a:pt x="7275" y="12133"/>
                    <a:pt x="6668" y="12490"/>
                    <a:pt x="6073" y="12835"/>
                  </a:cubicBezTo>
                  <a:cubicBezTo>
                    <a:pt x="4906" y="13514"/>
                    <a:pt x="3834" y="14097"/>
                    <a:pt x="2929" y="14597"/>
                  </a:cubicBezTo>
                  <a:cubicBezTo>
                    <a:pt x="2036" y="15085"/>
                    <a:pt x="1298" y="15466"/>
                    <a:pt x="786" y="15728"/>
                  </a:cubicBezTo>
                  <a:lnTo>
                    <a:pt x="203" y="16050"/>
                  </a:lnTo>
                  <a:lnTo>
                    <a:pt x="0" y="16157"/>
                  </a:lnTo>
                  <a:lnTo>
                    <a:pt x="203" y="16062"/>
                  </a:lnTo>
                  <a:lnTo>
                    <a:pt x="798" y="15764"/>
                  </a:lnTo>
                  <a:cubicBezTo>
                    <a:pt x="1310" y="15514"/>
                    <a:pt x="2048" y="15133"/>
                    <a:pt x="2953" y="14657"/>
                  </a:cubicBezTo>
                  <a:cubicBezTo>
                    <a:pt x="3858" y="14169"/>
                    <a:pt x="4930" y="13585"/>
                    <a:pt x="6108" y="12907"/>
                  </a:cubicBezTo>
                  <a:cubicBezTo>
                    <a:pt x="6704" y="12561"/>
                    <a:pt x="7299" y="12204"/>
                    <a:pt x="7942" y="11823"/>
                  </a:cubicBezTo>
                  <a:cubicBezTo>
                    <a:pt x="8620" y="11454"/>
                    <a:pt x="9263" y="11025"/>
                    <a:pt x="9871" y="10573"/>
                  </a:cubicBezTo>
                  <a:cubicBezTo>
                    <a:pt x="11097" y="9692"/>
                    <a:pt x="11859" y="8299"/>
                    <a:pt x="11930" y="6787"/>
                  </a:cubicBezTo>
                  <a:cubicBezTo>
                    <a:pt x="11990" y="5584"/>
                    <a:pt x="11835" y="4370"/>
                    <a:pt x="11490" y="3215"/>
                  </a:cubicBezTo>
                  <a:cubicBezTo>
                    <a:pt x="11228" y="2227"/>
                    <a:pt x="11002" y="1429"/>
                    <a:pt x="10871" y="869"/>
                  </a:cubicBezTo>
                  <a:cubicBezTo>
                    <a:pt x="10799" y="595"/>
                    <a:pt x="10752" y="381"/>
                    <a:pt x="10728" y="226"/>
                  </a:cubicBezTo>
                  <a:cubicBezTo>
                    <a:pt x="10692" y="84"/>
                    <a:pt x="10680" y="0"/>
                    <a:pt x="1068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2054400" y="2614450"/>
              <a:ext cx="27400" cy="483400"/>
            </a:xfrm>
            <a:custGeom>
              <a:avLst/>
              <a:gdLst/>
              <a:ahLst/>
              <a:cxnLst/>
              <a:rect l="l" t="t" r="r" b="b"/>
              <a:pathLst>
                <a:path w="1096" h="19336" extrusionOk="0">
                  <a:moveTo>
                    <a:pt x="1096" y="0"/>
                  </a:moveTo>
                  <a:cubicBezTo>
                    <a:pt x="1084" y="143"/>
                    <a:pt x="1072" y="333"/>
                    <a:pt x="1072" y="560"/>
                  </a:cubicBezTo>
                  <a:cubicBezTo>
                    <a:pt x="1060" y="1084"/>
                    <a:pt x="1036" y="1798"/>
                    <a:pt x="1001" y="2655"/>
                  </a:cubicBezTo>
                  <a:cubicBezTo>
                    <a:pt x="929" y="4429"/>
                    <a:pt x="834" y="6882"/>
                    <a:pt x="679" y="9573"/>
                  </a:cubicBezTo>
                  <a:cubicBezTo>
                    <a:pt x="536" y="12275"/>
                    <a:pt x="358" y="14716"/>
                    <a:pt x="215" y="16478"/>
                  </a:cubicBezTo>
                  <a:lnTo>
                    <a:pt x="48" y="18562"/>
                  </a:lnTo>
                  <a:cubicBezTo>
                    <a:pt x="24" y="18812"/>
                    <a:pt x="1" y="19002"/>
                    <a:pt x="1" y="19133"/>
                  </a:cubicBezTo>
                  <a:lnTo>
                    <a:pt x="1" y="19336"/>
                  </a:lnTo>
                  <a:cubicBezTo>
                    <a:pt x="1" y="19336"/>
                    <a:pt x="12" y="19276"/>
                    <a:pt x="24" y="19133"/>
                  </a:cubicBezTo>
                  <a:cubicBezTo>
                    <a:pt x="36" y="18991"/>
                    <a:pt x="48" y="18800"/>
                    <a:pt x="84" y="18574"/>
                  </a:cubicBezTo>
                  <a:cubicBezTo>
                    <a:pt x="120" y="18050"/>
                    <a:pt x="191" y="17347"/>
                    <a:pt x="274" y="16478"/>
                  </a:cubicBezTo>
                  <a:cubicBezTo>
                    <a:pt x="441" y="14716"/>
                    <a:pt x="608" y="12275"/>
                    <a:pt x="763" y="9573"/>
                  </a:cubicBezTo>
                  <a:cubicBezTo>
                    <a:pt x="905" y="6882"/>
                    <a:pt x="1001" y="4429"/>
                    <a:pt x="1048" y="2667"/>
                  </a:cubicBezTo>
                  <a:cubicBezTo>
                    <a:pt x="1072" y="1798"/>
                    <a:pt x="1096" y="1084"/>
                    <a:pt x="1096" y="560"/>
                  </a:cubicBezTo>
                  <a:lnTo>
                    <a:pt x="1096"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2049650" y="3133550"/>
              <a:ext cx="25900" cy="194700"/>
            </a:xfrm>
            <a:custGeom>
              <a:avLst/>
              <a:gdLst/>
              <a:ahLst/>
              <a:cxnLst/>
              <a:rect l="l" t="t" r="r" b="b"/>
              <a:pathLst>
                <a:path w="1036" h="7788" extrusionOk="0">
                  <a:moveTo>
                    <a:pt x="36" y="1"/>
                  </a:moveTo>
                  <a:cubicBezTo>
                    <a:pt x="0" y="203"/>
                    <a:pt x="0" y="501"/>
                    <a:pt x="0" y="882"/>
                  </a:cubicBezTo>
                  <a:cubicBezTo>
                    <a:pt x="0" y="1846"/>
                    <a:pt x="48" y="2810"/>
                    <a:pt x="167" y="3775"/>
                  </a:cubicBezTo>
                  <a:cubicBezTo>
                    <a:pt x="286" y="4739"/>
                    <a:pt x="464" y="5692"/>
                    <a:pt x="703" y="6632"/>
                  </a:cubicBezTo>
                  <a:cubicBezTo>
                    <a:pt x="786" y="6989"/>
                    <a:pt x="869" y="7287"/>
                    <a:pt x="929" y="7478"/>
                  </a:cubicBezTo>
                  <a:cubicBezTo>
                    <a:pt x="953" y="7561"/>
                    <a:pt x="964" y="7656"/>
                    <a:pt x="1000" y="7716"/>
                  </a:cubicBezTo>
                  <a:cubicBezTo>
                    <a:pt x="976" y="7644"/>
                    <a:pt x="964" y="7561"/>
                    <a:pt x="941" y="7478"/>
                  </a:cubicBezTo>
                  <a:cubicBezTo>
                    <a:pt x="881" y="7275"/>
                    <a:pt x="810" y="6989"/>
                    <a:pt x="726" y="6632"/>
                  </a:cubicBezTo>
                  <a:cubicBezTo>
                    <a:pt x="500" y="5680"/>
                    <a:pt x="333" y="4727"/>
                    <a:pt x="214" y="3775"/>
                  </a:cubicBezTo>
                  <a:cubicBezTo>
                    <a:pt x="107" y="2810"/>
                    <a:pt x="36" y="1846"/>
                    <a:pt x="36" y="882"/>
                  </a:cubicBezTo>
                  <a:lnTo>
                    <a:pt x="36" y="1"/>
                  </a:lnTo>
                  <a:close/>
                  <a:moveTo>
                    <a:pt x="1000" y="7716"/>
                  </a:moveTo>
                  <a:lnTo>
                    <a:pt x="1036" y="7787"/>
                  </a:lnTo>
                  <a:cubicBezTo>
                    <a:pt x="1036" y="7787"/>
                    <a:pt x="1036" y="7763"/>
                    <a:pt x="1000" y="7716"/>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2123150" y="2755225"/>
              <a:ext cx="6575" cy="548900"/>
            </a:xfrm>
            <a:custGeom>
              <a:avLst/>
              <a:gdLst/>
              <a:ahLst/>
              <a:cxnLst/>
              <a:rect l="l" t="t" r="r" b="b"/>
              <a:pathLst>
                <a:path w="263" h="21956" extrusionOk="0">
                  <a:moveTo>
                    <a:pt x="1" y="1"/>
                  </a:moveTo>
                  <a:lnTo>
                    <a:pt x="1" y="644"/>
                  </a:lnTo>
                  <a:cubicBezTo>
                    <a:pt x="13" y="1227"/>
                    <a:pt x="25" y="2025"/>
                    <a:pt x="60" y="3013"/>
                  </a:cubicBezTo>
                  <a:cubicBezTo>
                    <a:pt x="96" y="5025"/>
                    <a:pt x="144" y="7799"/>
                    <a:pt x="168" y="10871"/>
                  </a:cubicBezTo>
                  <a:cubicBezTo>
                    <a:pt x="191" y="13931"/>
                    <a:pt x="168" y="16705"/>
                    <a:pt x="168" y="18705"/>
                  </a:cubicBezTo>
                  <a:cubicBezTo>
                    <a:pt x="144" y="19694"/>
                    <a:pt x="144" y="20503"/>
                    <a:pt x="144" y="21087"/>
                  </a:cubicBezTo>
                  <a:lnTo>
                    <a:pt x="144" y="21730"/>
                  </a:lnTo>
                  <a:lnTo>
                    <a:pt x="144" y="21956"/>
                  </a:lnTo>
                  <a:cubicBezTo>
                    <a:pt x="144" y="21956"/>
                    <a:pt x="144" y="21896"/>
                    <a:pt x="156" y="21730"/>
                  </a:cubicBezTo>
                  <a:cubicBezTo>
                    <a:pt x="168" y="21575"/>
                    <a:pt x="168" y="21360"/>
                    <a:pt x="168" y="21087"/>
                  </a:cubicBezTo>
                  <a:cubicBezTo>
                    <a:pt x="180" y="20515"/>
                    <a:pt x="215" y="19694"/>
                    <a:pt x="215" y="18717"/>
                  </a:cubicBezTo>
                  <a:cubicBezTo>
                    <a:pt x="239" y="16705"/>
                    <a:pt x="263" y="13931"/>
                    <a:pt x="239" y="10871"/>
                  </a:cubicBezTo>
                  <a:cubicBezTo>
                    <a:pt x="215" y="7799"/>
                    <a:pt x="156" y="5025"/>
                    <a:pt x="96" y="3013"/>
                  </a:cubicBezTo>
                  <a:cubicBezTo>
                    <a:pt x="72" y="2025"/>
                    <a:pt x="25" y="1227"/>
                    <a:pt x="25" y="644"/>
                  </a:cubicBezTo>
                  <a:cubicBezTo>
                    <a:pt x="1" y="382"/>
                    <a:pt x="1" y="144"/>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2220800" y="2505800"/>
              <a:ext cx="5975" cy="101225"/>
            </a:xfrm>
            <a:custGeom>
              <a:avLst/>
              <a:gdLst/>
              <a:ahLst/>
              <a:cxnLst/>
              <a:rect l="l" t="t" r="r" b="b"/>
              <a:pathLst>
                <a:path w="239" h="4049" extrusionOk="0">
                  <a:moveTo>
                    <a:pt x="12" y="0"/>
                  </a:moveTo>
                  <a:lnTo>
                    <a:pt x="12" y="0"/>
                  </a:lnTo>
                  <a:cubicBezTo>
                    <a:pt x="0" y="0"/>
                    <a:pt x="24" y="905"/>
                    <a:pt x="84" y="2024"/>
                  </a:cubicBezTo>
                  <a:cubicBezTo>
                    <a:pt x="143" y="3144"/>
                    <a:pt x="203" y="4048"/>
                    <a:pt x="214" y="4048"/>
                  </a:cubicBezTo>
                  <a:cubicBezTo>
                    <a:pt x="238" y="4048"/>
                    <a:pt x="203" y="3144"/>
                    <a:pt x="143" y="2024"/>
                  </a:cubicBezTo>
                  <a:cubicBezTo>
                    <a:pt x="95" y="905"/>
                    <a:pt x="36" y="0"/>
                    <a:pt x="1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2336575" y="2470375"/>
              <a:ext cx="9250" cy="103300"/>
            </a:xfrm>
            <a:custGeom>
              <a:avLst/>
              <a:gdLst/>
              <a:ahLst/>
              <a:cxnLst/>
              <a:rect l="l" t="t" r="r" b="b"/>
              <a:pathLst>
                <a:path w="370" h="4132" extrusionOk="0">
                  <a:moveTo>
                    <a:pt x="13" y="0"/>
                  </a:moveTo>
                  <a:cubicBezTo>
                    <a:pt x="1" y="0"/>
                    <a:pt x="48" y="929"/>
                    <a:pt x="144" y="2072"/>
                  </a:cubicBezTo>
                  <a:cubicBezTo>
                    <a:pt x="239" y="3203"/>
                    <a:pt x="334" y="4132"/>
                    <a:pt x="346" y="4132"/>
                  </a:cubicBezTo>
                  <a:cubicBezTo>
                    <a:pt x="370" y="4132"/>
                    <a:pt x="310" y="3203"/>
                    <a:pt x="215" y="2060"/>
                  </a:cubicBezTo>
                  <a:cubicBezTo>
                    <a:pt x="120" y="917"/>
                    <a:pt x="25" y="0"/>
                    <a:pt x="13"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2447000" y="2449525"/>
              <a:ext cx="28300" cy="94700"/>
            </a:xfrm>
            <a:custGeom>
              <a:avLst/>
              <a:gdLst/>
              <a:ahLst/>
              <a:cxnLst/>
              <a:rect l="l" t="t" r="r" b="b"/>
              <a:pathLst>
                <a:path w="1132" h="3788" extrusionOk="0">
                  <a:moveTo>
                    <a:pt x="13" y="1"/>
                  </a:moveTo>
                  <a:cubicBezTo>
                    <a:pt x="13" y="1"/>
                    <a:pt x="13" y="1"/>
                    <a:pt x="13" y="1"/>
                  </a:cubicBezTo>
                  <a:cubicBezTo>
                    <a:pt x="1" y="1"/>
                    <a:pt x="227" y="858"/>
                    <a:pt x="525" y="1906"/>
                  </a:cubicBezTo>
                  <a:cubicBezTo>
                    <a:pt x="834" y="2942"/>
                    <a:pt x="1096" y="3787"/>
                    <a:pt x="1108" y="3787"/>
                  </a:cubicBezTo>
                  <a:cubicBezTo>
                    <a:pt x="1132" y="3775"/>
                    <a:pt x="894" y="2930"/>
                    <a:pt x="596" y="1882"/>
                  </a:cubicBezTo>
                  <a:cubicBezTo>
                    <a:pt x="289" y="842"/>
                    <a:pt x="28" y="1"/>
                    <a:pt x="1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2240150" y="2426325"/>
              <a:ext cx="191700" cy="40200"/>
            </a:xfrm>
            <a:custGeom>
              <a:avLst/>
              <a:gdLst/>
              <a:ahLst/>
              <a:cxnLst/>
              <a:rect l="l" t="t" r="r" b="b"/>
              <a:pathLst>
                <a:path w="7668" h="1608" extrusionOk="0">
                  <a:moveTo>
                    <a:pt x="7596" y="0"/>
                  </a:moveTo>
                  <a:lnTo>
                    <a:pt x="7358" y="24"/>
                  </a:lnTo>
                  <a:lnTo>
                    <a:pt x="6537" y="155"/>
                  </a:lnTo>
                  <a:cubicBezTo>
                    <a:pt x="5834" y="262"/>
                    <a:pt x="4870" y="429"/>
                    <a:pt x="3810" y="655"/>
                  </a:cubicBezTo>
                  <a:cubicBezTo>
                    <a:pt x="2750" y="893"/>
                    <a:pt x="1798" y="1120"/>
                    <a:pt x="1107" y="1298"/>
                  </a:cubicBezTo>
                  <a:lnTo>
                    <a:pt x="298" y="1512"/>
                  </a:lnTo>
                  <a:lnTo>
                    <a:pt x="72" y="1584"/>
                  </a:lnTo>
                  <a:lnTo>
                    <a:pt x="0" y="1608"/>
                  </a:lnTo>
                  <a:lnTo>
                    <a:pt x="83" y="1608"/>
                  </a:lnTo>
                  <a:lnTo>
                    <a:pt x="298" y="1560"/>
                  </a:lnTo>
                  <a:lnTo>
                    <a:pt x="1119" y="1358"/>
                  </a:lnTo>
                  <a:cubicBezTo>
                    <a:pt x="1810" y="1191"/>
                    <a:pt x="2762" y="965"/>
                    <a:pt x="3822" y="750"/>
                  </a:cubicBezTo>
                  <a:cubicBezTo>
                    <a:pt x="4882" y="524"/>
                    <a:pt x="5846" y="346"/>
                    <a:pt x="6537" y="227"/>
                  </a:cubicBezTo>
                  <a:lnTo>
                    <a:pt x="7370" y="84"/>
                  </a:lnTo>
                  <a:lnTo>
                    <a:pt x="7596" y="36"/>
                  </a:lnTo>
                  <a:cubicBezTo>
                    <a:pt x="7620" y="36"/>
                    <a:pt x="7644" y="24"/>
                    <a:pt x="7668" y="12"/>
                  </a:cubicBezTo>
                  <a:cubicBezTo>
                    <a:pt x="7644" y="12"/>
                    <a:pt x="7620" y="0"/>
                    <a:pt x="7596"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4"/>
            <p:cNvSpPr/>
            <p:nvPr/>
          </p:nvSpPr>
          <p:spPr>
            <a:xfrm>
              <a:off x="2273175" y="2438825"/>
              <a:ext cx="2700" cy="46150"/>
            </a:xfrm>
            <a:custGeom>
              <a:avLst/>
              <a:gdLst/>
              <a:ahLst/>
              <a:cxnLst/>
              <a:rect l="l" t="t" r="r" b="b"/>
              <a:pathLst>
                <a:path w="108" h="1846" extrusionOk="0">
                  <a:moveTo>
                    <a:pt x="60" y="0"/>
                  </a:moveTo>
                  <a:cubicBezTo>
                    <a:pt x="24" y="310"/>
                    <a:pt x="13" y="620"/>
                    <a:pt x="24" y="917"/>
                  </a:cubicBezTo>
                  <a:cubicBezTo>
                    <a:pt x="1" y="1227"/>
                    <a:pt x="13" y="1536"/>
                    <a:pt x="36" y="1846"/>
                  </a:cubicBezTo>
                  <a:cubicBezTo>
                    <a:pt x="84" y="1536"/>
                    <a:pt x="96" y="1227"/>
                    <a:pt x="84" y="929"/>
                  </a:cubicBezTo>
                  <a:cubicBezTo>
                    <a:pt x="108" y="620"/>
                    <a:pt x="96" y="310"/>
                    <a:pt x="6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2384500" y="2422450"/>
              <a:ext cx="8075" cy="41700"/>
            </a:xfrm>
            <a:custGeom>
              <a:avLst/>
              <a:gdLst/>
              <a:ahLst/>
              <a:cxnLst/>
              <a:rect l="l" t="t" r="r" b="b"/>
              <a:pathLst>
                <a:path w="323" h="1668" extrusionOk="0">
                  <a:moveTo>
                    <a:pt x="1" y="1"/>
                  </a:moveTo>
                  <a:cubicBezTo>
                    <a:pt x="13" y="286"/>
                    <a:pt x="48" y="560"/>
                    <a:pt x="120" y="834"/>
                  </a:cubicBezTo>
                  <a:cubicBezTo>
                    <a:pt x="155" y="1120"/>
                    <a:pt x="227" y="1394"/>
                    <a:pt x="298" y="1667"/>
                  </a:cubicBezTo>
                  <a:lnTo>
                    <a:pt x="322" y="1667"/>
                  </a:lnTo>
                  <a:cubicBezTo>
                    <a:pt x="251" y="1096"/>
                    <a:pt x="143" y="548"/>
                    <a:pt x="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1565350" y="4775425"/>
              <a:ext cx="2669700" cy="4175"/>
            </a:xfrm>
            <a:custGeom>
              <a:avLst/>
              <a:gdLst/>
              <a:ahLst/>
              <a:cxnLst/>
              <a:rect l="l" t="t" r="r" b="b"/>
              <a:pathLst>
                <a:path w="106788" h="167" extrusionOk="0">
                  <a:moveTo>
                    <a:pt x="53400" y="0"/>
                  </a:moveTo>
                  <a:cubicBezTo>
                    <a:pt x="23908" y="0"/>
                    <a:pt x="1" y="36"/>
                    <a:pt x="1" y="84"/>
                  </a:cubicBezTo>
                  <a:cubicBezTo>
                    <a:pt x="1" y="119"/>
                    <a:pt x="23920" y="167"/>
                    <a:pt x="53400" y="167"/>
                  </a:cubicBezTo>
                  <a:cubicBezTo>
                    <a:pt x="82880" y="167"/>
                    <a:pt x="106788" y="119"/>
                    <a:pt x="106788" y="84"/>
                  </a:cubicBezTo>
                  <a:cubicBezTo>
                    <a:pt x="106788" y="36"/>
                    <a:pt x="82892" y="0"/>
                    <a:pt x="53400"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4"/>
            <p:cNvSpPr/>
            <p:nvPr/>
          </p:nvSpPr>
          <p:spPr>
            <a:xfrm>
              <a:off x="1631425" y="1827150"/>
              <a:ext cx="430075" cy="447700"/>
            </a:xfrm>
            <a:custGeom>
              <a:avLst/>
              <a:gdLst/>
              <a:ahLst/>
              <a:cxnLst/>
              <a:rect l="l" t="t" r="r" b="b"/>
              <a:pathLst>
                <a:path w="17203" h="17908" extrusionOk="0">
                  <a:moveTo>
                    <a:pt x="8549" y="12"/>
                  </a:moveTo>
                  <a:cubicBezTo>
                    <a:pt x="8561" y="18"/>
                    <a:pt x="8576" y="21"/>
                    <a:pt x="8593" y="21"/>
                  </a:cubicBezTo>
                  <a:cubicBezTo>
                    <a:pt x="8609" y="21"/>
                    <a:pt x="8627" y="18"/>
                    <a:pt x="8645" y="12"/>
                  </a:cubicBezTo>
                  <a:close/>
                  <a:moveTo>
                    <a:pt x="7966" y="0"/>
                  </a:moveTo>
                  <a:cubicBezTo>
                    <a:pt x="7740" y="0"/>
                    <a:pt x="7502" y="24"/>
                    <a:pt x="7276" y="72"/>
                  </a:cubicBezTo>
                  <a:cubicBezTo>
                    <a:pt x="7133" y="95"/>
                    <a:pt x="6990" y="107"/>
                    <a:pt x="6835" y="131"/>
                  </a:cubicBezTo>
                  <a:lnTo>
                    <a:pt x="6335" y="262"/>
                  </a:lnTo>
                  <a:cubicBezTo>
                    <a:pt x="4335" y="786"/>
                    <a:pt x="2608" y="2048"/>
                    <a:pt x="1513" y="3798"/>
                  </a:cubicBezTo>
                  <a:cubicBezTo>
                    <a:pt x="739" y="4989"/>
                    <a:pt x="298" y="6370"/>
                    <a:pt x="227" y="7787"/>
                  </a:cubicBezTo>
                  <a:cubicBezTo>
                    <a:pt x="132" y="9430"/>
                    <a:pt x="525" y="11049"/>
                    <a:pt x="1358" y="12454"/>
                  </a:cubicBezTo>
                  <a:cubicBezTo>
                    <a:pt x="2275" y="14026"/>
                    <a:pt x="3680" y="15240"/>
                    <a:pt x="5359" y="15943"/>
                  </a:cubicBezTo>
                  <a:cubicBezTo>
                    <a:pt x="6240" y="16300"/>
                    <a:pt x="7180" y="16514"/>
                    <a:pt x="8133" y="16550"/>
                  </a:cubicBezTo>
                  <a:cubicBezTo>
                    <a:pt x="8295" y="16560"/>
                    <a:pt x="8459" y="16565"/>
                    <a:pt x="8622" y="16565"/>
                  </a:cubicBezTo>
                  <a:cubicBezTo>
                    <a:pt x="9437" y="16565"/>
                    <a:pt x="10252" y="16441"/>
                    <a:pt x="11026" y="16193"/>
                  </a:cubicBezTo>
                  <a:lnTo>
                    <a:pt x="11070" y="16180"/>
                  </a:lnTo>
                  <a:lnTo>
                    <a:pt x="11070" y="16180"/>
                  </a:lnTo>
                  <a:lnTo>
                    <a:pt x="15896" y="17848"/>
                  </a:lnTo>
                  <a:lnTo>
                    <a:pt x="16086" y="17907"/>
                  </a:lnTo>
                  <a:lnTo>
                    <a:pt x="16086" y="17907"/>
                  </a:lnTo>
                  <a:lnTo>
                    <a:pt x="16027" y="17717"/>
                  </a:lnTo>
                  <a:cubicBezTo>
                    <a:pt x="15605" y="16334"/>
                    <a:pt x="15183" y="15008"/>
                    <a:pt x="14783" y="13741"/>
                  </a:cubicBezTo>
                  <a:lnTo>
                    <a:pt x="14783" y="13741"/>
                  </a:lnTo>
                  <a:cubicBezTo>
                    <a:pt x="16499" y="11780"/>
                    <a:pt x="17202" y="9141"/>
                    <a:pt x="16681" y="6584"/>
                  </a:cubicBezTo>
                  <a:cubicBezTo>
                    <a:pt x="16467" y="5525"/>
                    <a:pt x="16039" y="4501"/>
                    <a:pt x="15431" y="3596"/>
                  </a:cubicBezTo>
                  <a:cubicBezTo>
                    <a:pt x="14896" y="2834"/>
                    <a:pt x="14253" y="2155"/>
                    <a:pt x="13502" y="1596"/>
                  </a:cubicBezTo>
                  <a:cubicBezTo>
                    <a:pt x="13181" y="1357"/>
                    <a:pt x="12836" y="1143"/>
                    <a:pt x="12490" y="953"/>
                  </a:cubicBezTo>
                  <a:cubicBezTo>
                    <a:pt x="12181" y="786"/>
                    <a:pt x="11859" y="643"/>
                    <a:pt x="11526" y="512"/>
                  </a:cubicBezTo>
                  <a:cubicBezTo>
                    <a:pt x="11252" y="405"/>
                    <a:pt x="10978" y="322"/>
                    <a:pt x="10705" y="250"/>
                  </a:cubicBezTo>
                  <a:cubicBezTo>
                    <a:pt x="10454" y="179"/>
                    <a:pt x="10204" y="131"/>
                    <a:pt x="9954" y="95"/>
                  </a:cubicBezTo>
                  <a:cubicBezTo>
                    <a:pt x="9728" y="60"/>
                    <a:pt x="9526" y="36"/>
                    <a:pt x="9347" y="12"/>
                  </a:cubicBezTo>
                  <a:lnTo>
                    <a:pt x="8645" y="12"/>
                  </a:lnTo>
                  <a:lnTo>
                    <a:pt x="8907" y="36"/>
                  </a:lnTo>
                  <a:lnTo>
                    <a:pt x="9347" y="72"/>
                  </a:lnTo>
                  <a:cubicBezTo>
                    <a:pt x="9514" y="83"/>
                    <a:pt x="9716" y="131"/>
                    <a:pt x="9943" y="167"/>
                  </a:cubicBezTo>
                  <a:cubicBezTo>
                    <a:pt x="10193" y="203"/>
                    <a:pt x="10431" y="262"/>
                    <a:pt x="10681" y="333"/>
                  </a:cubicBezTo>
                  <a:cubicBezTo>
                    <a:pt x="10966" y="405"/>
                    <a:pt x="11252" y="512"/>
                    <a:pt x="11538" y="619"/>
                  </a:cubicBezTo>
                  <a:cubicBezTo>
                    <a:pt x="11871" y="750"/>
                    <a:pt x="12193" y="905"/>
                    <a:pt x="12502" y="1072"/>
                  </a:cubicBezTo>
                  <a:cubicBezTo>
                    <a:pt x="12848" y="1262"/>
                    <a:pt x="13169" y="1476"/>
                    <a:pt x="13491" y="1715"/>
                  </a:cubicBezTo>
                  <a:cubicBezTo>
                    <a:pt x="14217" y="2262"/>
                    <a:pt x="14848" y="2941"/>
                    <a:pt x="15360" y="3691"/>
                  </a:cubicBezTo>
                  <a:cubicBezTo>
                    <a:pt x="15955" y="4584"/>
                    <a:pt x="16360" y="5584"/>
                    <a:pt x="16562" y="6632"/>
                  </a:cubicBezTo>
                  <a:cubicBezTo>
                    <a:pt x="17062" y="9144"/>
                    <a:pt x="16348" y="11740"/>
                    <a:pt x="14634" y="13645"/>
                  </a:cubicBezTo>
                  <a:lnTo>
                    <a:pt x="14598" y="13692"/>
                  </a:lnTo>
                  <a:lnTo>
                    <a:pt x="14598" y="13740"/>
                  </a:lnTo>
                  <a:cubicBezTo>
                    <a:pt x="14984" y="14966"/>
                    <a:pt x="15380" y="16256"/>
                    <a:pt x="15788" y="17591"/>
                  </a:cubicBezTo>
                  <a:lnTo>
                    <a:pt x="15788" y="17591"/>
                  </a:lnTo>
                  <a:lnTo>
                    <a:pt x="11133" y="15978"/>
                  </a:lnTo>
                  <a:lnTo>
                    <a:pt x="11062" y="15978"/>
                  </a:lnTo>
                  <a:lnTo>
                    <a:pt x="10990" y="16002"/>
                  </a:lnTo>
                  <a:cubicBezTo>
                    <a:pt x="10227" y="16240"/>
                    <a:pt x="9439" y="16362"/>
                    <a:pt x="8640" y="16362"/>
                  </a:cubicBezTo>
                  <a:cubicBezTo>
                    <a:pt x="8480" y="16362"/>
                    <a:pt x="8318" y="16357"/>
                    <a:pt x="8157" y="16347"/>
                  </a:cubicBezTo>
                  <a:cubicBezTo>
                    <a:pt x="7228" y="16312"/>
                    <a:pt x="6323" y="16109"/>
                    <a:pt x="5454" y="15764"/>
                  </a:cubicBezTo>
                  <a:cubicBezTo>
                    <a:pt x="3823" y="15085"/>
                    <a:pt x="2453" y="13895"/>
                    <a:pt x="1549" y="12371"/>
                  </a:cubicBezTo>
                  <a:cubicBezTo>
                    <a:pt x="1" y="9751"/>
                    <a:pt x="37" y="6477"/>
                    <a:pt x="1644" y="3893"/>
                  </a:cubicBezTo>
                  <a:cubicBezTo>
                    <a:pt x="2715" y="2167"/>
                    <a:pt x="4406" y="905"/>
                    <a:pt x="6359" y="357"/>
                  </a:cubicBezTo>
                  <a:lnTo>
                    <a:pt x="6847" y="226"/>
                  </a:lnTo>
                  <a:cubicBezTo>
                    <a:pt x="7002" y="191"/>
                    <a:pt x="7156" y="167"/>
                    <a:pt x="7287" y="143"/>
                  </a:cubicBezTo>
                  <a:cubicBezTo>
                    <a:pt x="7514" y="95"/>
                    <a:pt x="7752" y="72"/>
                    <a:pt x="7978" y="60"/>
                  </a:cubicBezTo>
                  <a:lnTo>
                    <a:pt x="8407" y="24"/>
                  </a:lnTo>
                  <a:cubicBezTo>
                    <a:pt x="8454" y="24"/>
                    <a:pt x="8502" y="12"/>
                    <a:pt x="8549"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1779675" y="1962575"/>
              <a:ext cx="141100" cy="151825"/>
            </a:xfrm>
            <a:custGeom>
              <a:avLst/>
              <a:gdLst/>
              <a:ahLst/>
              <a:cxnLst/>
              <a:rect l="l" t="t" r="r" b="b"/>
              <a:pathLst>
                <a:path w="5644" h="6073" extrusionOk="0">
                  <a:moveTo>
                    <a:pt x="2830" y="0"/>
                  </a:moveTo>
                  <a:cubicBezTo>
                    <a:pt x="2815" y="0"/>
                    <a:pt x="2801" y="0"/>
                    <a:pt x="2786" y="0"/>
                  </a:cubicBezTo>
                  <a:cubicBezTo>
                    <a:pt x="1238" y="24"/>
                    <a:pt x="0" y="1298"/>
                    <a:pt x="12" y="2846"/>
                  </a:cubicBezTo>
                  <a:cubicBezTo>
                    <a:pt x="36" y="3930"/>
                    <a:pt x="679" y="4918"/>
                    <a:pt x="1667" y="5358"/>
                  </a:cubicBezTo>
                  <a:lnTo>
                    <a:pt x="1667" y="6073"/>
                  </a:lnTo>
                  <a:lnTo>
                    <a:pt x="4132" y="6037"/>
                  </a:lnTo>
                  <a:lnTo>
                    <a:pt x="4132" y="5287"/>
                  </a:lnTo>
                  <a:cubicBezTo>
                    <a:pt x="5060" y="4787"/>
                    <a:pt x="5644" y="3822"/>
                    <a:pt x="5632" y="2763"/>
                  </a:cubicBezTo>
                  <a:cubicBezTo>
                    <a:pt x="5608" y="1230"/>
                    <a:pt x="4358" y="0"/>
                    <a:pt x="2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1776400" y="1961150"/>
              <a:ext cx="144375" cy="155325"/>
            </a:xfrm>
            <a:custGeom>
              <a:avLst/>
              <a:gdLst/>
              <a:ahLst/>
              <a:cxnLst/>
              <a:rect l="l" t="t" r="r" b="b"/>
              <a:pathLst>
                <a:path w="5775" h="6213" extrusionOk="0">
                  <a:moveTo>
                    <a:pt x="3002" y="138"/>
                  </a:moveTo>
                  <a:cubicBezTo>
                    <a:pt x="3045" y="138"/>
                    <a:pt x="3089" y="139"/>
                    <a:pt x="3131" y="141"/>
                  </a:cubicBezTo>
                  <a:cubicBezTo>
                    <a:pt x="4286" y="212"/>
                    <a:pt x="5275" y="998"/>
                    <a:pt x="5620" y="2105"/>
                  </a:cubicBezTo>
                  <a:cubicBezTo>
                    <a:pt x="5679" y="2342"/>
                    <a:pt x="5726" y="2578"/>
                    <a:pt x="5762" y="2826"/>
                  </a:cubicBezTo>
                  <a:lnTo>
                    <a:pt x="5762" y="2826"/>
                  </a:lnTo>
                  <a:cubicBezTo>
                    <a:pt x="5726" y="3110"/>
                    <a:pt x="5679" y="3381"/>
                    <a:pt x="5596" y="3653"/>
                  </a:cubicBezTo>
                  <a:cubicBezTo>
                    <a:pt x="5370" y="4368"/>
                    <a:pt x="4882" y="4963"/>
                    <a:pt x="4227" y="5308"/>
                  </a:cubicBezTo>
                  <a:lnTo>
                    <a:pt x="4191" y="5308"/>
                  </a:lnTo>
                  <a:lnTo>
                    <a:pt x="4191" y="5344"/>
                  </a:lnTo>
                  <a:lnTo>
                    <a:pt x="4191" y="6035"/>
                  </a:lnTo>
                  <a:lnTo>
                    <a:pt x="4191" y="6035"/>
                  </a:lnTo>
                  <a:lnTo>
                    <a:pt x="1881" y="6057"/>
                  </a:lnTo>
                  <a:lnTo>
                    <a:pt x="1881" y="6057"/>
                  </a:lnTo>
                  <a:lnTo>
                    <a:pt x="1881" y="5427"/>
                  </a:lnTo>
                  <a:lnTo>
                    <a:pt x="1881" y="5380"/>
                  </a:lnTo>
                  <a:lnTo>
                    <a:pt x="1834" y="5356"/>
                  </a:lnTo>
                  <a:cubicBezTo>
                    <a:pt x="1084" y="5010"/>
                    <a:pt x="536" y="4356"/>
                    <a:pt x="322" y="3558"/>
                  </a:cubicBezTo>
                  <a:cubicBezTo>
                    <a:pt x="167" y="2963"/>
                    <a:pt x="214" y="2320"/>
                    <a:pt x="476" y="1748"/>
                  </a:cubicBezTo>
                  <a:cubicBezTo>
                    <a:pt x="715" y="1224"/>
                    <a:pt x="1119" y="784"/>
                    <a:pt x="1619" y="486"/>
                  </a:cubicBezTo>
                  <a:cubicBezTo>
                    <a:pt x="1858" y="367"/>
                    <a:pt x="2108" y="272"/>
                    <a:pt x="2369" y="200"/>
                  </a:cubicBezTo>
                  <a:cubicBezTo>
                    <a:pt x="2577" y="161"/>
                    <a:pt x="2792" y="138"/>
                    <a:pt x="3002" y="138"/>
                  </a:cubicBezTo>
                  <a:close/>
                  <a:moveTo>
                    <a:pt x="2926" y="0"/>
                  </a:moveTo>
                  <a:cubicBezTo>
                    <a:pt x="2729" y="0"/>
                    <a:pt x="2537" y="23"/>
                    <a:pt x="2346" y="57"/>
                  </a:cubicBezTo>
                  <a:cubicBezTo>
                    <a:pt x="2060" y="117"/>
                    <a:pt x="1798" y="224"/>
                    <a:pt x="1548" y="355"/>
                  </a:cubicBezTo>
                  <a:cubicBezTo>
                    <a:pt x="1012" y="665"/>
                    <a:pt x="595" y="1117"/>
                    <a:pt x="345" y="1677"/>
                  </a:cubicBezTo>
                  <a:cubicBezTo>
                    <a:pt x="60" y="2284"/>
                    <a:pt x="0" y="2963"/>
                    <a:pt x="179" y="3606"/>
                  </a:cubicBezTo>
                  <a:cubicBezTo>
                    <a:pt x="389" y="4434"/>
                    <a:pt x="965" y="5114"/>
                    <a:pt x="1738" y="5488"/>
                  </a:cubicBezTo>
                  <a:lnTo>
                    <a:pt x="1738" y="5488"/>
                  </a:lnTo>
                  <a:lnTo>
                    <a:pt x="1738" y="6142"/>
                  </a:lnTo>
                  <a:lnTo>
                    <a:pt x="1738" y="6213"/>
                  </a:lnTo>
                  <a:lnTo>
                    <a:pt x="1822" y="6213"/>
                  </a:lnTo>
                  <a:lnTo>
                    <a:pt x="4274" y="6165"/>
                  </a:lnTo>
                  <a:lnTo>
                    <a:pt x="4334" y="6165"/>
                  </a:lnTo>
                  <a:lnTo>
                    <a:pt x="4334" y="6094"/>
                  </a:lnTo>
                  <a:lnTo>
                    <a:pt x="4334" y="5390"/>
                  </a:lnTo>
                  <a:lnTo>
                    <a:pt x="4334" y="5390"/>
                  </a:lnTo>
                  <a:cubicBezTo>
                    <a:pt x="4705" y="5177"/>
                    <a:pt x="5030" y="4884"/>
                    <a:pt x="5275" y="4534"/>
                  </a:cubicBezTo>
                  <a:cubicBezTo>
                    <a:pt x="5453" y="4260"/>
                    <a:pt x="5596" y="3963"/>
                    <a:pt x="5679" y="3641"/>
                  </a:cubicBezTo>
                  <a:cubicBezTo>
                    <a:pt x="5727" y="3439"/>
                    <a:pt x="5751" y="3236"/>
                    <a:pt x="5763" y="3034"/>
                  </a:cubicBezTo>
                  <a:cubicBezTo>
                    <a:pt x="5775" y="2963"/>
                    <a:pt x="5775" y="2893"/>
                    <a:pt x="5763" y="2822"/>
                  </a:cubicBezTo>
                  <a:lnTo>
                    <a:pt x="5763" y="2822"/>
                  </a:lnTo>
                  <a:cubicBezTo>
                    <a:pt x="5774" y="2575"/>
                    <a:pt x="5750" y="2328"/>
                    <a:pt x="5679" y="2082"/>
                  </a:cubicBezTo>
                  <a:cubicBezTo>
                    <a:pt x="5501" y="1415"/>
                    <a:pt x="5072" y="831"/>
                    <a:pt x="4489" y="450"/>
                  </a:cubicBezTo>
                  <a:cubicBezTo>
                    <a:pt x="4084" y="188"/>
                    <a:pt x="3620" y="34"/>
                    <a:pt x="3143" y="10"/>
                  </a:cubicBezTo>
                  <a:cubicBezTo>
                    <a:pt x="3070" y="3"/>
                    <a:pt x="2997" y="0"/>
                    <a:pt x="292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4"/>
            <p:cNvSpPr/>
            <p:nvPr/>
          </p:nvSpPr>
          <p:spPr>
            <a:xfrm>
              <a:off x="1812700" y="2032675"/>
              <a:ext cx="77675" cy="80825"/>
            </a:xfrm>
            <a:custGeom>
              <a:avLst/>
              <a:gdLst/>
              <a:ahLst/>
              <a:cxnLst/>
              <a:rect l="l" t="t" r="r" b="b"/>
              <a:pathLst>
                <a:path w="3107" h="3233" extrusionOk="0">
                  <a:moveTo>
                    <a:pt x="2132" y="185"/>
                  </a:moveTo>
                  <a:cubicBezTo>
                    <a:pt x="2180" y="197"/>
                    <a:pt x="2227" y="221"/>
                    <a:pt x="2251" y="268"/>
                  </a:cubicBezTo>
                  <a:cubicBezTo>
                    <a:pt x="2275" y="316"/>
                    <a:pt x="2287" y="364"/>
                    <a:pt x="2275" y="411"/>
                  </a:cubicBezTo>
                  <a:cubicBezTo>
                    <a:pt x="2239" y="518"/>
                    <a:pt x="2180" y="614"/>
                    <a:pt x="2084" y="685"/>
                  </a:cubicBezTo>
                  <a:cubicBezTo>
                    <a:pt x="2049" y="715"/>
                    <a:pt x="2012" y="742"/>
                    <a:pt x="1972" y="765"/>
                  </a:cubicBezTo>
                  <a:lnTo>
                    <a:pt x="1972" y="765"/>
                  </a:lnTo>
                  <a:cubicBezTo>
                    <a:pt x="1960" y="739"/>
                    <a:pt x="1950" y="712"/>
                    <a:pt x="1941" y="685"/>
                  </a:cubicBezTo>
                  <a:cubicBezTo>
                    <a:pt x="1894" y="578"/>
                    <a:pt x="1894" y="471"/>
                    <a:pt x="1918" y="364"/>
                  </a:cubicBezTo>
                  <a:cubicBezTo>
                    <a:pt x="1930" y="316"/>
                    <a:pt x="1953" y="268"/>
                    <a:pt x="1989" y="233"/>
                  </a:cubicBezTo>
                  <a:cubicBezTo>
                    <a:pt x="2037" y="209"/>
                    <a:pt x="2084" y="185"/>
                    <a:pt x="2132" y="185"/>
                  </a:cubicBezTo>
                  <a:close/>
                  <a:moveTo>
                    <a:pt x="1096" y="48"/>
                  </a:moveTo>
                  <a:cubicBezTo>
                    <a:pt x="1120" y="48"/>
                    <a:pt x="1144" y="54"/>
                    <a:pt x="1168" y="66"/>
                  </a:cubicBezTo>
                  <a:cubicBezTo>
                    <a:pt x="1251" y="113"/>
                    <a:pt x="1298" y="197"/>
                    <a:pt x="1310" y="292"/>
                  </a:cubicBezTo>
                  <a:cubicBezTo>
                    <a:pt x="1322" y="399"/>
                    <a:pt x="1310" y="518"/>
                    <a:pt x="1275" y="614"/>
                  </a:cubicBezTo>
                  <a:cubicBezTo>
                    <a:pt x="1254" y="671"/>
                    <a:pt x="1229" y="725"/>
                    <a:pt x="1199" y="775"/>
                  </a:cubicBezTo>
                  <a:lnTo>
                    <a:pt x="1199" y="775"/>
                  </a:lnTo>
                  <a:cubicBezTo>
                    <a:pt x="1092" y="707"/>
                    <a:pt x="1003" y="611"/>
                    <a:pt x="941" y="494"/>
                  </a:cubicBezTo>
                  <a:cubicBezTo>
                    <a:pt x="894" y="399"/>
                    <a:pt x="882" y="280"/>
                    <a:pt x="917" y="173"/>
                  </a:cubicBezTo>
                  <a:cubicBezTo>
                    <a:pt x="941" y="125"/>
                    <a:pt x="977" y="90"/>
                    <a:pt x="1025" y="66"/>
                  </a:cubicBezTo>
                  <a:cubicBezTo>
                    <a:pt x="1048" y="54"/>
                    <a:pt x="1072" y="48"/>
                    <a:pt x="1096" y="48"/>
                  </a:cubicBezTo>
                  <a:close/>
                  <a:moveTo>
                    <a:pt x="218" y="760"/>
                  </a:moveTo>
                  <a:cubicBezTo>
                    <a:pt x="248" y="760"/>
                    <a:pt x="279" y="767"/>
                    <a:pt x="310" y="780"/>
                  </a:cubicBezTo>
                  <a:cubicBezTo>
                    <a:pt x="382" y="816"/>
                    <a:pt x="441" y="875"/>
                    <a:pt x="465" y="959"/>
                  </a:cubicBezTo>
                  <a:cubicBezTo>
                    <a:pt x="500" y="1030"/>
                    <a:pt x="533" y="1103"/>
                    <a:pt x="565" y="1175"/>
                  </a:cubicBezTo>
                  <a:lnTo>
                    <a:pt x="565" y="1175"/>
                  </a:lnTo>
                  <a:cubicBezTo>
                    <a:pt x="548" y="1176"/>
                    <a:pt x="530" y="1177"/>
                    <a:pt x="512" y="1177"/>
                  </a:cubicBezTo>
                  <a:cubicBezTo>
                    <a:pt x="457" y="1177"/>
                    <a:pt x="402" y="1172"/>
                    <a:pt x="346" y="1161"/>
                  </a:cubicBezTo>
                  <a:cubicBezTo>
                    <a:pt x="251" y="1149"/>
                    <a:pt x="167" y="1114"/>
                    <a:pt x="96" y="1042"/>
                  </a:cubicBezTo>
                  <a:cubicBezTo>
                    <a:pt x="36" y="983"/>
                    <a:pt x="36" y="887"/>
                    <a:pt x="84" y="816"/>
                  </a:cubicBezTo>
                  <a:cubicBezTo>
                    <a:pt x="121" y="779"/>
                    <a:pt x="168" y="760"/>
                    <a:pt x="218" y="760"/>
                  </a:cubicBezTo>
                  <a:close/>
                  <a:moveTo>
                    <a:pt x="3098" y="921"/>
                  </a:moveTo>
                  <a:cubicBezTo>
                    <a:pt x="3095" y="933"/>
                    <a:pt x="3091" y="946"/>
                    <a:pt x="3084" y="959"/>
                  </a:cubicBezTo>
                  <a:cubicBezTo>
                    <a:pt x="3037" y="1054"/>
                    <a:pt x="2965" y="1114"/>
                    <a:pt x="2870" y="1149"/>
                  </a:cubicBezTo>
                  <a:cubicBezTo>
                    <a:pt x="2787" y="1179"/>
                    <a:pt x="2702" y="1194"/>
                    <a:pt x="2618" y="1194"/>
                  </a:cubicBezTo>
                  <a:cubicBezTo>
                    <a:pt x="2580" y="1194"/>
                    <a:pt x="2542" y="1191"/>
                    <a:pt x="2505" y="1185"/>
                  </a:cubicBezTo>
                  <a:lnTo>
                    <a:pt x="2505" y="1185"/>
                  </a:lnTo>
                  <a:cubicBezTo>
                    <a:pt x="2551" y="1194"/>
                    <a:pt x="2598" y="1198"/>
                    <a:pt x="2645" y="1198"/>
                  </a:cubicBezTo>
                  <a:cubicBezTo>
                    <a:pt x="2723" y="1198"/>
                    <a:pt x="2803" y="1186"/>
                    <a:pt x="2882" y="1161"/>
                  </a:cubicBezTo>
                  <a:cubicBezTo>
                    <a:pt x="2965" y="1126"/>
                    <a:pt x="3037" y="1066"/>
                    <a:pt x="3084" y="983"/>
                  </a:cubicBezTo>
                  <a:cubicBezTo>
                    <a:pt x="3094" y="963"/>
                    <a:pt x="3099" y="942"/>
                    <a:pt x="3098" y="921"/>
                  </a:cubicBezTo>
                  <a:close/>
                  <a:moveTo>
                    <a:pt x="1084" y="0"/>
                  </a:moveTo>
                  <a:cubicBezTo>
                    <a:pt x="1054" y="0"/>
                    <a:pt x="1025" y="6"/>
                    <a:pt x="1001" y="18"/>
                  </a:cubicBezTo>
                  <a:cubicBezTo>
                    <a:pt x="941" y="54"/>
                    <a:pt x="894" y="90"/>
                    <a:pt x="870" y="149"/>
                  </a:cubicBezTo>
                  <a:cubicBezTo>
                    <a:pt x="834" y="256"/>
                    <a:pt x="846" y="387"/>
                    <a:pt x="906" y="494"/>
                  </a:cubicBezTo>
                  <a:cubicBezTo>
                    <a:pt x="970" y="623"/>
                    <a:pt x="1068" y="725"/>
                    <a:pt x="1187" y="795"/>
                  </a:cubicBezTo>
                  <a:lnTo>
                    <a:pt x="1187" y="795"/>
                  </a:lnTo>
                  <a:cubicBezTo>
                    <a:pt x="1114" y="911"/>
                    <a:pt x="1015" y="1005"/>
                    <a:pt x="894" y="1078"/>
                  </a:cubicBezTo>
                  <a:cubicBezTo>
                    <a:pt x="799" y="1132"/>
                    <a:pt x="697" y="1163"/>
                    <a:pt x="591" y="1173"/>
                  </a:cubicBezTo>
                  <a:lnTo>
                    <a:pt x="591" y="1173"/>
                  </a:lnTo>
                  <a:cubicBezTo>
                    <a:pt x="559" y="1097"/>
                    <a:pt x="526" y="1020"/>
                    <a:pt x="489" y="947"/>
                  </a:cubicBezTo>
                  <a:cubicBezTo>
                    <a:pt x="453" y="864"/>
                    <a:pt x="394" y="792"/>
                    <a:pt x="310" y="756"/>
                  </a:cubicBezTo>
                  <a:cubicBezTo>
                    <a:pt x="284" y="739"/>
                    <a:pt x="252" y="728"/>
                    <a:pt x="217" y="728"/>
                  </a:cubicBezTo>
                  <a:cubicBezTo>
                    <a:pt x="205" y="728"/>
                    <a:pt x="192" y="729"/>
                    <a:pt x="179" y="733"/>
                  </a:cubicBezTo>
                  <a:cubicBezTo>
                    <a:pt x="132" y="733"/>
                    <a:pt x="84" y="756"/>
                    <a:pt x="60" y="792"/>
                  </a:cubicBezTo>
                  <a:cubicBezTo>
                    <a:pt x="1" y="875"/>
                    <a:pt x="13" y="983"/>
                    <a:pt x="72" y="1066"/>
                  </a:cubicBezTo>
                  <a:cubicBezTo>
                    <a:pt x="144" y="1137"/>
                    <a:pt x="239" y="1185"/>
                    <a:pt x="334" y="1197"/>
                  </a:cubicBezTo>
                  <a:cubicBezTo>
                    <a:pt x="383" y="1206"/>
                    <a:pt x="433" y="1211"/>
                    <a:pt x="484" y="1211"/>
                  </a:cubicBezTo>
                  <a:cubicBezTo>
                    <a:pt x="515" y="1211"/>
                    <a:pt x="547" y="1209"/>
                    <a:pt x="579" y="1205"/>
                  </a:cubicBezTo>
                  <a:lnTo>
                    <a:pt x="579" y="1205"/>
                  </a:lnTo>
                  <a:cubicBezTo>
                    <a:pt x="607" y="1269"/>
                    <a:pt x="636" y="1330"/>
                    <a:pt x="667" y="1387"/>
                  </a:cubicBezTo>
                  <a:cubicBezTo>
                    <a:pt x="894" y="1947"/>
                    <a:pt x="1072" y="2411"/>
                    <a:pt x="1179" y="2733"/>
                  </a:cubicBezTo>
                  <a:cubicBezTo>
                    <a:pt x="1239" y="2888"/>
                    <a:pt x="1287" y="3019"/>
                    <a:pt x="1310" y="3102"/>
                  </a:cubicBezTo>
                  <a:lnTo>
                    <a:pt x="1346" y="3197"/>
                  </a:lnTo>
                  <a:lnTo>
                    <a:pt x="1322" y="3102"/>
                  </a:lnTo>
                  <a:cubicBezTo>
                    <a:pt x="1287" y="3019"/>
                    <a:pt x="1251" y="2888"/>
                    <a:pt x="1191" y="2733"/>
                  </a:cubicBezTo>
                  <a:cubicBezTo>
                    <a:pt x="1084" y="2411"/>
                    <a:pt x="917" y="1947"/>
                    <a:pt x="679" y="1387"/>
                  </a:cubicBezTo>
                  <a:cubicBezTo>
                    <a:pt x="654" y="1327"/>
                    <a:pt x="629" y="1265"/>
                    <a:pt x="603" y="1202"/>
                  </a:cubicBezTo>
                  <a:lnTo>
                    <a:pt x="603" y="1202"/>
                  </a:lnTo>
                  <a:cubicBezTo>
                    <a:pt x="710" y="1188"/>
                    <a:pt x="815" y="1153"/>
                    <a:pt x="906" y="1102"/>
                  </a:cubicBezTo>
                  <a:cubicBezTo>
                    <a:pt x="1035" y="1032"/>
                    <a:pt x="1139" y="930"/>
                    <a:pt x="1213" y="809"/>
                  </a:cubicBezTo>
                  <a:lnTo>
                    <a:pt x="1213" y="809"/>
                  </a:lnTo>
                  <a:cubicBezTo>
                    <a:pt x="1287" y="848"/>
                    <a:pt x="1368" y="875"/>
                    <a:pt x="1453" y="887"/>
                  </a:cubicBezTo>
                  <a:cubicBezTo>
                    <a:pt x="1482" y="890"/>
                    <a:pt x="1510" y="892"/>
                    <a:pt x="1539" y="892"/>
                  </a:cubicBezTo>
                  <a:cubicBezTo>
                    <a:pt x="1678" y="892"/>
                    <a:pt x="1817" y="857"/>
                    <a:pt x="1942" y="791"/>
                  </a:cubicBezTo>
                  <a:lnTo>
                    <a:pt x="1942" y="791"/>
                  </a:lnTo>
                  <a:cubicBezTo>
                    <a:pt x="2039" y="969"/>
                    <a:pt x="2202" y="1098"/>
                    <a:pt x="2388" y="1158"/>
                  </a:cubicBezTo>
                  <a:lnTo>
                    <a:pt x="2388" y="1158"/>
                  </a:lnTo>
                  <a:cubicBezTo>
                    <a:pt x="2365" y="1206"/>
                    <a:pt x="2343" y="1255"/>
                    <a:pt x="2322" y="1304"/>
                  </a:cubicBezTo>
                  <a:cubicBezTo>
                    <a:pt x="2215" y="1566"/>
                    <a:pt x="2132" y="1828"/>
                    <a:pt x="2072" y="2090"/>
                  </a:cubicBezTo>
                  <a:cubicBezTo>
                    <a:pt x="2025" y="2328"/>
                    <a:pt x="1989" y="2542"/>
                    <a:pt x="1977" y="2709"/>
                  </a:cubicBezTo>
                  <a:cubicBezTo>
                    <a:pt x="1953" y="2876"/>
                    <a:pt x="1930" y="3007"/>
                    <a:pt x="1930" y="3090"/>
                  </a:cubicBezTo>
                  <a:lnTo>
                    <a:pt x="1930" y="3197"/>
                  </a:lnTo>
                  <a:cubicBezTo>
                    <a:pt x="1930" y="3209"/>
                    <a:pt x="1930" y="3221"/>
                    <a:pt x="1930" y="3233"/>
                  </a:cubicBezTo>
                  <a:lnTo>
                    <a:pt x="1965" y="3233"/>
                  </a:lnTo>
                  <a:cubicBezTo>
                    <a:pt x="1965" y="3209"/>
                    <a:pt x="1953" y="3221"/>
                    <a:pt x="1965" y="3126"/>
                  </a:cubicBezTo>
                  <a:cubicBezTo>
                    <a:pt x="1977" y="3042"/>
                    <a:pt x="1989" y="2911"/>
                    <a:pt x="2013" y="2745"/>
                  </a:cubicBezTo>
                  <a:cubicBezTo>
                    <a:pt x="2037" y="2578"/>
                    <a:pt x="2072" y="2364"/>
                    <a:pt x="2120" y="2138"/>
                  </a:cubicBezTo>
                  <a:cubicBezTo>
                    <a:pt x="2180" y="1864"/>
                    <a:pt x="2263" y="1602"/>
                    <a:pt x="2370" y="1352"/>
                  </a:cubicBezTo>
                  <a:cubicBezTo>
                    <a:pt x="2395" y="1292"/>
                    <a:pt x="2421" y="1233"/>
                    <a:pt x="2451" y="1175"/>
                  </a:cubicBezTo>
                  <a:lnTo>
                    <a:pt x="2451" y="1175"/>
                  </a:lnTo>
                  <a:cubicBezTo>
                    <a:pt x="2469" y="1179"/>
                    <a:pt x="2487" y="1182"/>
                    <a:pt x="2505" y="1185"/>
                  </a:cubicBezTo>
                  <a:lnTo>
                    <a:pt x="2505" y="1185"/>
                  </a:lnTo>
                  <a:cubicBezTo>
                    <a:pt x="2487" y="1182"/>
                    <a:pt x="2470" y="1178"/>
                    <a:pt x="2452" y="1173"/>
                  </a:cubicBezTo>
                  <a:lnTo>
                    <a:pt x="2452" y="1173"/>
                  </a:lnTo>
                  <a:cubicBezTo>
                    <a:pt x="2494" y="1091"/>
                    <a:pt x="2541" y="1011"/>
                    <a:pt x="2596" y="935"/>
                  </a:cubicBezTo>
                  <a:cubicBezTo>
                    <a:pt x="2632" y="864"/>
                    <a:pt x="2703" y="804"/>
                    <a:pt x="2775" y="768"/>
                  </a:cubicBezTo>
                  <a:cubicBezTo>
                    <a:pt x="2811" y="750"/>
                    <a:pt x="2852" y="742"/>
                    <a:pt x="2894" y="742"/>
                  </a:cubicBezTo>
                  <a:cubicBezTo>
                    <a:pt x="2936" y="742"/>
                    <a:pt x="2977" y="750"/>
                    <a:pt x="3013" y="768"/>
                  </a:cubicBezTo>
                  <a:cubicBezTo>
                    <a:pt x="3065" y="803"/>
                    <a:pt x="3098" y="863"/>
                    <a:pt x="3098" y="921"/>
                  </a:cubicBezTo>
                  <a:lnTo>
                    <a:pt x="3098" y="921"/>
                  </a:lnTo>
                  <a:cubicBezTo>
                    <a:pt x="3107" y="886"/>
                    <a:pt x="3102" y="851"/>
                    <a:pt x="3084" y="816"/>
                  </a:cubicBezTo>
                  <a:cubicBezTo>
                    <a:pt x="3073" y="768"/>
                    <a:pt x="3037" y="733"/>
                    <a:pt x="3001" y="709"/>
                  </a:cubicBezTo>
                  <a:cubicBezTo>
                    <a:pt x="2959" y="685"/>
                    <a:pt x="2912" y="673"/>
                    <a:pt x="2864" y="673"/>
                  </a:cubicBezTo>
                  <a:cubicBezTo>
                    <a:pt x="2817" y="673"/>
                    <a:pt x="2769" y="685"/>
                    <a:pt x="2727" y="709"/>
                  </a:cubicBezTo>
                  <a:cubicBezTo>
                    <a:pt x="2656" y="756"/>
                    <a:pt x="2584" y="816"/>
                    <a:pt x="2537" y="887"/>
                  </a:cubicBezTo>
                  <a:cubicBezTo>
                    <a:pt x="2483" y="972"/>
                    <a:pt x="2434" y="1062"/>
                    <a:pt x="2390" y="1153"/>
                  </a:cubicBezTo>
                  <a:lnTo>
                    <a:pt x="2390" y="1153"/>
                  </a:lnTo>
                  <a:cubicBezTo>
                    <a:pt x="2367" y="1145"/>
                    <a:pt x="2345" y="1136"/>
                    <a:pt x="2322" y="1126"/>
                  </a:cubicBezTo>
                  <a:cubicBezTo>
                    <a:pt x="2172" y="1055"/>
                    <a:pt x="2046" y="925"/>
                    <a:pt x="1975" y="772"/>
                  </a:cubicBezTo>
                  <a:lnTo>
                    <a:pt x="1975" y="772"/>
                  </a:lnTo>
                  <a:cubicBezTo>
                    <a:pt x="2018" y="747"/>
                    <a:pt x="2058" y="718"/>
                    <a:pt x="2096" y="685"/>
                  </a:cubicBezTo>
                  <a:cubicBezTo>
                    <a:pt x="2191" y="614"/>
                    <a:pt x="2251" y="518"/>
                    <a:pt x="2287" y="399"/>
                  </a:cubicBezTo>
                  <a:cubicBezTo>
                    <a:pt x="2299" y="340"/>
                    <a:pt x="2287" y="280"/>
                    <a:pt x="2263" y="233"/>
                  </a:cubicBezTo>
                  <a:cubicBezTo>
                    <a:pt x="2227" y="173"/>
                    <a:pt x="2180" y="137"/>
                    <a:pt x="2120" y="137"/>
                  </a:cubicBezTo>
                  <a:cubicBezTo>
                    <a:pt x="2001" y="137"/>
                    <a:pt x="1894" y="221"/>
                    <a:pt x="1870" y="340"/>
                  </a:cubicBezTo>
                  <a:cubicBezTo>
                    <a:pt x="1846" y="447"/>
                    <a:pt x="1846" y="554"/>
                    <a:pt x="1882" y="661"/>
                  </a:cubicBezTo>
                  <a:cubicBezTo>
                    <a:pt x="1894" y="661"/>
                    <a:pt x="1894" y="673"/>
                    <a:pt x="1894" y="685"/>
                  </a:cubicBezTo>
                  <a:cubicBezTo>
                    <a:pt x="1906" y="719"/>
                    <a:pt x="1921" y="753"/>
                    <a:pt x="1938" y="784"/>
                  </a:cubicBezTo>
                  <a:lnTo>
                    <a:pt x="1938" y="784"/>
                  </a:lnTo>
                  <a:cubicBezTo>
                    <a:pt x="1821" y="846"/>
                    <a:pt x="1687" y="880"/>
                    <a:pt x="1551" y="880"/>
                  </a:cubicBezTo>
                  <a:cubicBezTo>
                    <a:pt x="1523" y="880"/>
                    <a:pt x="1494" y="878"/>
                    <a:pt x="1465" y="875"/>
                  </a:cubicBezTo>
                  <a:cubicBezTo>
                    <a:pt x="1379" y="862"/>
                    <a:pt x="1298" y="833"/>
                    <a:pt x="1224" y="790"/>
                  </a:cubicBezTo>
                  <a:lnTo>
                    <a:pt x="1224" y="790"/>
                  </a:lnTo>
                  <a:cubicBezTo>
                    <a:pt x="1307" y="647"/>
                    <a:pt x="1347" y="479"/>
                    <a:pt x="1334" y="304"/>
                  </a:cubicBezTo>
                  <a:cubicBezTo>
                    <a:pt x="1334" y="256"/>
                    <a:pt x="1322" y="197"/>
                    <a:pt x="1287" y="149"/>
                  </a:cubicBezTo>
                  <a:cubicBezTo>
                    <a:pt x="1263" y="90"/>
                    <a:pt x="1227" y="54"/>
                    <a:pt x="1168" y="18"/>
                  </a:cubicBezTo>
                  <a:cubicBezTo>
                    <a:pt x="1144" y="6"/>
                    <a:pt x="1114" y="0"/>
                    <a:pt x="1084"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4"/>
            <p:cNvSpPr/>
            <p:nvPr/>
          </p:nvSpPr>
          <p:spPr>
            <a:xfrm>
              <a:off x="1821625" y="2117025"/>
              <a:ext cx="60750" cy="8700"/>
            </a:xfrm>
            <a:custGeom>
              <a:avLst/>
              <a:gdLst/>
              <a:ahLst/>
              <a:cxnLst/>
              <a:rect l="l" t="t" r="r" b="b"/>
              <a:pathLst>
                <a:path w="2430" h="348" extrusionOk="0">
                  <a:moveTo>
                    <a:pt x="2293" y="0"/>
                  </a:moveTo>
                  <a:cubicBezTo>
                    <a:pt x="2287" y="0"/>
                    <a:pt x="2281" y="1"/>
                    <a:pt x="2275" y="2"/>
                  </a:cubicBezTo>
                  <a:lnTo>
                    <a:pt x="156" y="26"/>
                  </a:lnTo>
                  <a:cubicBezTo>
                    <a:pt x="72" y="38"/>
                    <a:pt x="1" y="109"/>
                    <a:pt x="13" y="192"/>
                  </a:cubicBezTo>
                  <a:cubicBezTo>
                    <a:pt x="13" y="276"/>
                    <a:pt x="84" y="347"/>
                    <a:pt x="168" y="347"/>
                  </a:cubicBezTo>
                  <a:lnTo>
                    <a:pt x="2275" y="311"/>
                  </a:lnTo>
                  <a:cubicBezTo>
                    <a:pt x="2370" y="311"/>
                    <a:pt x="2430" y="240"/>
                    <a:pt x="2430" y="157"/>
                  </a:cubicBezTo>
                  <a:cubicBezTo>
                    <a:pt x="2430" y="68"/>
                    <a:pt x="2368" y="0"/>
                    <a:pt x="2293"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1821925" y="2128375"/>
              <a:ext cx="61050" cy="25925"/>
            </a:xfrm>
            <a:custGeom>
              <a:avLst/>
              <a:gdLst/>
              <a:ahLst/>
              <a:cxnLst/>
              <a:rect l="l" t="t" r="r" b="b"/>
              <a:pathLst>
                <a:path w="2442" h="1037" extrusionOk="0">
                  <a:moveTo>
                    <a:pt x="2263" y="0"/>
                  </a:moveTo>
                  <a:lnTo>
                    <a:pt x="156" y="24"/>
                  </a:lnTo>
                  <a:cubicBezTo>
                    <a:pt x="72" y="24"/>
                    <a:pt x="1" y="107"/>
                    <a:pt x="1" y="191"/>
                  </a:cubicBezTo>
                  <a:cubicBezTo>
                    <a:pt x="1" y="274"/>
                    <a:pt x="72" y="345"/>
                    <a:pt x="167" y="345"/>
                  </a:cubicBezTo>
                  <a:lnTo>
                    <a:pt x="394" y="345"/>
                  </a:lnTo>
                  <a:lnTo>
                    <a:pt x="715" y="929"/>
                  </a:lnTo>
                  <a:cubicBezTo>
                    <a:pt x="751" y="988"/>
                    <a:pt x="822" y="1036"/>
                    <a:pt x="894" y="1036"/>
                  </a:cubicBezTo>
                  <a:lnTo>
                    <a:pt x="1656" y="1036"/>
                  </a:lnTo>
                  <a:cubicBezTo>
                    <a:pt x="1727" y="1024"/>
                    <a:pt x="1799" y="988"/>
                    <a:pt x="1834" y="917"/>
                  </a:cubicBezTo>
                  <a:lnTo>
                    <a:pt x="2120" y="322"/>
                  </a:lnTo>
                  <a:lnTo>
                    <a:pt x="2275" y="322"/>
                  </a:lnTo>
                  <a:cubicBezTo>
                    <a:pt x="2370" y="322"/>
                    <a:pt x="2442" y="250"/>
                    <a:pt x="2442" y="167"/>
                  </a:cubicBezTo>
                  <a:cubicBezTo>
                    <a:pt x="2442" y="84"/>
                    <a:pt x="2370" y="0"/>
                    <a:pt x="2275"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4"/>
            <p:cNvSpPr/>
            <p:nvPr/>
          </p:nvSpPr>
          <p:spPr>
            <a:xfrm>
              <a:off x="1787700" y="1975675"/>
              <a:ext cx="45875" cy="80125"/>
            </a:xfrm>
            <a:custGeom>
              <a:avLst/>
              <a:gdLst/>
              <a:ahLst/>
              <a:cxnLst/>
              <a:rect l="l" t="t" r="r" b="b"/>
              <a:pathLst>
                <a:path w="1835" h="3205" extrusionOk="0">
                  <a:moveTo>
                    <a:pt x="1656" y="0"/>
                  </a:moveTo>
                  <a:cubicBezTo>
                    <a:pt x="1513" y="24"/>
                    <a:pt x="1370" y="72"/>
                    <a:pt x="1227" y="143"/>
                  </a:cubicBezTo>
                  <a:cubicBezTo>
                    <a:pt x="1025" y="238"/>
                    <a:pt x="834" y="358"/>
                    <a:pt x="667" y="524"/>
                  </a:cubicBezTo>
                  <a:lnTo>
                    <a:pt x="191" y="1191"/>
                  </a:lnTo>
                  <a:cubicBezTo>
                    <a:pt x="84" y="1453"/>
                    <a:pt x="12" y="1727"/>
                    <a:pt x="12" y="2001"/>
                  </a:cubicBezTo>
                  <a:cubicBezTo>
                    <a:pt x="1" y="2227"/>
                    <a:pt x="36" y="2453"/>
                    <a:pt x="96" y="2679"/>
                  </a:cubicBezTo>
                  <a:cubicBezTo>
                    <a:pt x="132" y="2822"/>
                    <a:pt x="203" y="2965"/>
                    <a:pt x="286" y="3084"/>
                  </a:cubicBezTo>
                  <a:cubicBezTo>
                    <a:pt x="340" y="3159"/>
                    <a:pt x="364" y="3205"/>
                    <a:pt x="403" y="3205"/>
                  </a:cubicBezTo>
                  <a:cubicBezTo>
                    <a:pt x="408" y="3205"/>
                    <a:pt x="412" y="3204"/>
                    <a:pt x="417" y="3203"/>
                  </a:cubicBezTo>
                  <a:cubicBezTo>
                    <a:pt x="465" y="3179"/>
                    <a:pt x="382" y="2965"/>
                    <a:pt x="334" y="2620"/>
                  </a:cubicBezTo>
                  <a:cubicBezTo>
                    <a:pt x="274" y="2191"/>
                    <a:pt x="334" y="1739"/>
                    <a:pt x="501" y="1334"/>
                  </a:cubicBezTo>
                  <a:cubicBezTo>
                    <a:pt x="691" y="941"/>
                    <a:pt x="989" y="596"/>
                    <a:pt x="1346" y="346"/>
                  </a:cubicBezTo>
                  <a:cubicBezTo>
                    <a:pt x="1632" y="155"/>
                    <a:pt x="1834" y="48"/>
                    <a:pt x="1834" y="24"/>
                  </a:cubicBezTo>
                  <a:cubicBezTo>
                    <a:pt x="1822" y="0"/>
                    <a:pt x="1763" y="0"/>
                    <a:pt x="1656"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1840675" y="1970525"/>
              <a:ext cx="18775" cy="8750"/>
            </a:xfrm>
            <a:custGeom>
              <a:avLst/>
              <a:gdLst/>
              <a:ahLst/>
              <a:cxnLst/>
              <a:rect l="l" t="t" r="r" b="b"/>
              <a:pathLst>
                <a:path w="751" h="350" extrusionOk="0">
                  <a:moveTo>
                    <a:pt x="431" y="1"/>
                  </a:moveTo>
                  <a:cubicBezTo>
                    <a:pt x="415" y="1"/>
                    <a:pt x="398" y="2"/>
                    <a:pt x="382" y="4"/>
                  </a:cubicBezTo>
                  <a:cubicBezTo>
                    <a:pt x="299" y="4"/>
                    <a:pt x="203" y="16"/>
                    <a:pt x="120" y="63"/>
                  </a:cubicBezTo>
                  <a:cubicBezTo>
                    <a:pt x="60" y="111"/>
                    <a:pt x="1" y="111"/>
                    <a:pt x="37" y="206"/>
                  </a:cubicBezTo>
                  <a:cubicBezTo>
                    <a:pt x="72" y="302"/>
                    <a:pt x="215" y="349"/>
                    <a:pt x="394" y="349"/>
                  </a:cubicBezTo>
                  <a:lnTo>
                    <a:pt x="739" y="194"/>
                  </a:lnTo>
                  <a:cubicBezTo>
                    <a:pt x="751" y="147"/>
                    <a:pt x="715" y="99"/>
                    <a:pt x="656" y="63"/>
                  </a:cubicBezTo>
                  <a:cubicBezTo>
                    <a:pt x="587" y="24"/>
                    <a:pt x="509" y="1"/>
                    <a:pt x="431"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1780850" y="1945900"/>
              <a:ext cx="15500" cy="17375"/>
            </a:xfrm>
            <a:custGeom>
              <a:avLst/>
              <a:gdLst/>
              <a:ahLst/>
              <a:cxnLst/>
              <a:rect l="l" t="t" r="r" b="b"/>
              <a:pathLst>
                <a:path w="620" h="695" extrusionOk="0">
                  <a:moveTo>
                    <a:pt x="25" y="1"/>
                  </a:moveTo>
                  <a:cubicBezTo>
                    <a:pt x="1" y="1"/>
                    <a:pt x="84" y="191"/>
                    <a:pt x="239" y="382"/>
                  </a:cubicBezTo>
                  <a:cubicBezTo>
                    <a:pt x="381" y="568"/>
                    <a:pt x="524" y="694"/>
                    <a:pt x="574" y="694"/>
                  </a:cubicBezTo>
                  <a:cubicBezTo>
                    <a:pt x="578" y="694"/>
                    <a:pt x="581" y="693"/>
                    <a:pt x="584" y="691"/>
                  </a:cubicBezTo>
                  <a:cubicBezTo>
                    <a:pt x="620" y="644"/>
                    <a:pt x="525" y="501"/>
                    <a:pt x="370" y="298"/>
                  </a:cubicBezTo>
                  <a:cubicBezTo>
                    <a:pt x="215" y="108"/>
                    <a:pt x="60" y="1"/>
                    <a:pt x="25"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1839200" y="1901550"/>
              <a:ext cx="6875" cy="41700"/>
            </a:xfrm>
            <a:custGeom>
              <a:avLst/>
              <a:gdLst/>
              <a:ahLst/>
              <a:cxnLst/>
              <a:rect l="l" t="t" r="r" b="b"/>
              <a:pathLst>
                <a:path w="275" h="1668" extrusionOk="0">
                  <a:moveTo>
                    <a:pt x="60" y="1"/>
                  </a:moveTo>
                  <a:cubicBezTo>
                    <a:pt x="0" y="286"/>
                    <a:pt x="0" y="572"/>
                    <a:pt x="60" y="846"/>
                  </a:cubicBezTo>
                  <a:cubicBezTo>
                    <a:pt x="60" y="1132"/>
                    <a:pt x="119" y="1406"/>
                    <a:pt x="215" y="1668"/>
                  </a:cubicBezTo>
                  <a:cubicBezTo>
                    <a:pt x="274" y="1394"/>
                    <a:pt x="274" y="1108"/>
                    <a:pt x="215" y="834"/>
                  </a:cubicBezTo>
                  <a:cubicBezTo>
                    <a:pt x="227" y="548"/>
                    <a:pt x="167" y="263"/>
                    <a:pt x="60" y="1"/>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1886225" y="1937200"/>
              <a:ext cx="12225" cy="15650"/>
            </a:xfrm>
            <a:custGeom>
              <a:avLst/>
              <a:gdLst/>
              <a:ahLst/>
              <a:cxnLst/>
              <a:rect l="l" t="t" r="r" b="b"/>
              <a:pathLst>
                <a:path w="489" h="626" extrusionOk="0">
                  <a:moveTo>
                    <a:pt x="442" y="0"/>
                  </a:moveTo>
                  <a:cubicBezTo>
                    <a:pt x="395" y="0"/>
                    <a:pt x="277" y="113"/>
                    <a:pt x="179" y="265"/>
                  </a:cubicBezTo>
                  <a:cubicBezTo>
                    <a:pt x="60" y="444"/>
                    <a:pt x="1" y="599"/>
                    <a:pt x="48" y="623"/>
                  </a:cubicBezTo>
                  <a:cubicBezTo>
                    <a:pt x="51" y="625"/>
                    <a:pt x="55" y="626"/>
                    <a:pt x="59" y="626"/>
                  </a:cubicBezTo>
                  <a:cubicBezTo>
                    <a:pt x="104" y="626"/>
                    <a:pt x="213" y="513"/>
                    <a:pt x="322" y="361"/>
                  </a:cubicBezTo>
                  <a:cubicBezTo>
                    <a:pt x="429" y="194"/>
                    <a:pt x="489" y="39"/>
                    <a:pt x="453" y="3"/>
                  </a:cubicBezTo>
                  <a:cubicBezTo>
                    <a:pt x="450" y="1"/>
                    <a:pt x="446" y="0"/>
                    <a:pt x="442" y="0"/>
                  </a:cubicBezTo>
                  <a:close/>
                </a:path>
              </a:pathLst>
            </a:custGeom>
            <a:solidFill>
              <a:srgbClr val="254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PR Consulting by Slidesgo">
  <a:themeElements>
    <a:clrScheme name="Simple Light">
      <a:dk1>
        <a:srgbClr val="272753"/>
      </a:dk1>
      <a:lt1>
        <a:srgbClr val="ECEDF3"/>
      </a:lt1>
      <a:dk2>
        <a:srgbClr val="8680BC"/>
      </a:dk2>
      <a:lt2>
        <a:srgbClr val="F1662D"/>
      </a:lt2>
      <a:accent1>
        <a:srgbClr val="EA8A4F"/>
      </a:accent1>
      <a:accent2>
        <a:srgbClr val="CACDCF"/>
      </a:accent2>
      <a:accent3>
        <a:srgbClr val="1D1848"/>
      </a:accent3>
      <a:accent4>
        <a:srgbClr val="FFFFFF"/>
      </a:accent4>
      <a:accent5>
        <a:srgbClr val="25408F"/>
      </a:accent5>
      <a:accent6>
        <a:srgbClr val="F68F4F"/>
      </a:accent6>
      <a:hlink>
        <a:srgbClr val="2727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272753"/>
      </a:dk1>
      <a:lt1>
        <a:srgbClr val="FFFFFF"/>
      </a:lt1>
      <a:dk2>
        <a:srgbClr val="4F73F5"/>
      </a:dk2>
      <a:lt2>
        <a:srgbClr val="EFCA2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TotalTime>
  <Words>1387</Words>
  <Application>Microsoft Office PowerPoint</Application>
  <PresentationFormat>عرض على الشاشة (9:16)‏</PresentationFormat>
  <Paragraphs>299</Paragraphs>
  <Slides>52</Slides>
  <Notes>52</Notes>
  <HiddenSlides>0</HiddenSlides>
  <MMClips>0</MMClips>
  <ScaleCrop>false</ScaleCrop>
  <HeadingPairs>
    <vt:vector size="6" baseType="variant">
      <vt:variant>
        <vt:lpstr>الخطوط المستخدمة</vt:lpstr>
      </vt:variant>
      <vt:variant>
        <vt:i4>16</vt:i4>
      </vt:variant>
      <vt:variant>
        <vt:lpstr>نسق</vt:lpstr>
      </vt:variant>
      <vt:variant>
        <vt:i4>2</vt:i4>
      </vt:variant>
      <vt:variant>
        <vt:lpstr>عناوين الشرائح</vt:lpstr>
      </vt:variant>
      <vt:variant>
        <vt:i4>52</vt:i4>
      </vt:variant>
    </vt:vector>
  </HeadingPairs>
  <TitlesOfParts>
    <vt:vector size="70" baseType="lpstr">
      <vt:lpstr>Arial</vt:lpstr>
      <vt:lpstr>Proxima Nova Semibold</vt:lpstr>
      <vt:lpstr>Montserrat Medium</vt:lpstr>
      <vt:lpstr>Roboto Light</vt:lpstr>
      <vt:lpstr>Fjalla One</vt:lpstr>
      <vt:lpstr>Wingdings</vt:lpstr>
      <vt:lpstr>Proxima Nova</vt:lpstr>
      <vt:lpstr>Barlow Semi Condensed</vt:lpstr>
      <vt:lpstr>Barlow Semi Condensed Medium</vt:lpstr>
      <vt:lpstr>Amatic SC</vt:lpstr>
      <vt:lpstr>Oswald Regular</vt:lpstr>
      <vt:lpstr>Roboto Medium</vt:lpstr>
      <vt:lpstr>Calibri</vt:lpstr>
      <vt:lpstr>Oswald</vt:lpstr>
      <vt:lpstr>Roboto</vt:lpstr>
      <vt:lpstr>abo2sadam</vt:lpstr>
      <vt:lpstr>PR Consulting by Slidesgo</vt:lpstr>
      <vt:lpstr>Slidesgo Final Pages</vt:lpstr>
      <vt:lpstr>تنسيق الفقرات وقوائم التعداد</vt:lpstr>
      <vt:lpstr>03</vt:lpstr>
      <vt:lpstr>محاذاة الفقرة</vt:lpstr>
      <vt:lpstr>عرض تقديمي في PowerPoint</vt:lpstr>
      <vt:lpstr>عرض تقديمي في PowerPoint</vt:lpstr>
      <vt:lpstr>تباعد الأسطر</vt:lpstr>
      <vt:lpstr>عرض تقديمي في PowerPoint</vt:lpstr>
      <vt:lpstr>OUR COMPANY</vt:lpstr>
      <vt:lpstr>UNDERSTANDING THE PROBLEM</vt:lpstr>
      <vt:lpstr>INTRODUCTION</vt:lpstr>
      <vt:lpstr>JUPITER</vt:lpstr>
      <vt:lpstr>MAIN COMPETITORS</vt:lpstr>
      <vt:lpstr>THE SLIDE TITLE GOES HERE!</vt:lpstr>
      <vt:lpstr>VENUS</vt:lpstr>
      <vt:lpstr>THIS IS AN INFOGRAPHIC</vt:lpstr>
      <vt:lpstr>A PICTURE IS WORTH A THOUSAND WORDS</vt:lpstr>
      <vt:lpstr>MARKET RESEARCH</vt:lpstr>
      <vt:lpstr>AWESOME WORDS</vt:lpstr>
      <vt:lpstr>ANALYSIS</vt:lpstr>
      <vt:lpstr>TARGET</vt:lpstr>
      <vt:lpstr>A PICTURE ALWAYS REINFORCES THE CONCEPT</vt:lpstr>
      <vt:lpstr>OUR PROCESS</vt:lpstr>
      <vt:lpstr>JENNA DOE</vt:lpstr>
      <vt:lpstr>OUR PARTNERS</vt:lpstr>
      <vt:lpstr>4,122,013,000</vt:lpstr>
      <vt:lpstr>24h 37m 23s</vt:lpstr>
      <vt:lpstr>TESTIMONIALS</vt:lpstr>
      <vt:lpstr>AWARDS</vt:lpstr>
      <vt:lpstr>UPCOMING GOALS</vt:lpstr>
      <vt:lpstr>TABLE APP</vt:lpstr>
      <vt:lpstr>DESKTOP WEB</vt:lpstr>
      <vt:lpstr>THANKS!</vt:lpstr>
      <vt:lpstr>ALTERNATIVE RESOURCES</vt:lpstr>
      <vt:lpstr>ALTERNATIVE RESOURCES</vt:lpstr>
      <vt:lpstr>RESOURCES</vt:lpstr>
      <vt:lpstr>Instructions for use</vt:lpstr>
      <vt:lpstr>Fonts &amp; colors used</vt:lpstr>
      <vt:lpstr>Stories by Freepik</vt:lpstr>
      <vt:lpstr>Use our editable graphic resources...</vt:lpstr>
      <vt:lpstr>عرض تقديمي في PowerPoint</vt:lpstr>
      <vt:lpstr>عرض تقديمي في PowerPoint</vt:lpstr>
      <vt:lpstr>عرض تقديمي في PowerPoint</vt:lpstr>
      <vt:lpstr>عرض تقديمي في PowerPoint</vt:lpstr>
      <vt:lpstr>عرض تقديمي في PowerPoint</vt:lpstr>
      <vt:lpstr>...and our sets of editable icons</vt:lpstr>
      <vt:lpstr>Educational Icons</vt:lpstr>
      <vt:lpstr>Business Icons</vt:lpstr>
      <vt:lpstr>Help &amp; Support Icons</vt:lpstr>
      <vt:lpstr>Creative Process Icons</vt:lpstr>
      <vt:lpstr>Nature Icons</vt:lpstr>
      <vt:lpstr>SEO &amp; Marketing Icons</vt:lpstr>
      <vt:lpstr>عرض تقديمي في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تنسيق الفقرات وقوائم التعداد</dc:title>
  <dc:creator>Toshiba</dc:creator>
  <cp:lastModifiedBy>Adin</cp:lastModifiedBy>
  <cp:revision>9</cp:revision>
  <dcterms:modified xsi:type="dcterms:W3CDTF">2022-02-01T09:43:45Z</dcterms:modified>
</cp:coreProperties>
</file>