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019B-38D1-4483-B41B-F034D7C61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EF607-6008-4C7D-9F3D-C6571970F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9E35-334E-491A-BB38-3CBEC6B3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ED44-279D-4B8F-B93B-CAECB9C7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3655-E289-42AA-ACB4-BA09E80D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4818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6BE7-4312-4E32-8FB6-111F496D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33F95-D0C2-40EC-B581-DE4A0F115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8656-C35A-430F-A82B-4750C9F0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0E4F9-BCBC-4178-B40C-B099EA95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7AD3-9CDD-492B-BB1A-7C576AF1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01204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BC41E-ED40-411A-B039-494E2DF5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0ACE2-F07E-4368-8A07-D8E7A7025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B030-1B11-43EA-8BC6-A3E8F84F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16699-059B-4265-B0AA-8FD3F4F8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5E83-9E80-401A-BBF1-CAC0321A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95469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A477-38D6-4734-84EC-9C24AEDC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1148-0249-4A09-8622-A065DA4F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3AFAA-BAC9-4953-9723-4665A4F4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A5659-463E-4D3D-9951-C35310B2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1C73A-4D25-4C0E-92AF-BCBC1F0F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2355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134D-70DF-4740-803F-C27AAC36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DC059-9D75-4CB8-BAAF-49C0E4EE2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7A2D-1E51-4E56-8085-4C0B8CA7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6CDE-E02E-492E-BF6B-6BA04D33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640B-D0C7-4D8E-8011-DED15851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0388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2889-4E9C-482A-A3AC-1E300AFC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186D-2D06-45BF-B8E5-5F2518EF9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A712A-D457-4005-9F01-C01FF5DF5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8A9D5-9E78-42E2-A32D-344FD918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80236-08D2-41EE-B31E-A38765A4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35FB5-DE33-4DD3-8168-E6F08B58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9994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1C5E-8CB8-4DC2-A098-D8F2CACC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4C5B-247C-4F4D-9FCC-05B1B9559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33A97-FEE8-4D70-8780-E191EF7C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A474A-ED2A-4A94-941E-996778C2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1EFAA-DB37-45DA-9629-33CD753E8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5D8FC-C994-40E6-8887-4720C634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DA158-106F-4522-B890-59899F16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639E0-8F92-42D4-A58C-A75B85B2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3139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CCD7-1B70-4F4F-ACAF-5FD55107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4295A-2E92-4BD1-9BEE-A7CDD1A3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EAF77-CD59-44B9-A231-BCF68676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BA1C9-61F1-4960-B195-54BC590D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57732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D2416-5CF4-4D15-84AB-D7FF536B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01814-D0B7-499B-B564-00107364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83444-32F5-4C7E-94B7-2C77C62E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3514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3472-12F4-4A5D-BF09-1AF14992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0BEC-C26C-45CB-8AF2-FDBEF334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5068D-CDE9-40AE-AC4A-E4AF0C3C9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ADFAA-8B5B-4CDB-ADE0-723ADFD4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67B18-86C0-448B-AE31-3B8A7656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6569A-F0EE-4D4E-BC83-E66DA872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84233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D393-68AE-4EB7-A647-F66CB7E9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287ED-0A86-4A5D-BEC5-ADBD3C908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6C7CD-5A70-4E30-9FEA-1FD0208DB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2B739-33D6-4997-B34D-4C2E8DE8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14A22-D311-42AF-932B-9A61485E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14041-8F1E-4C5B-B4C0-067FAAA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3083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F5967-807E-44D2-9412-7E9211C8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E983B-B1A5-47E4-9247-1EE25FE46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8621-20B6-4A3A-A39D-44477055F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6355-4B46-41D6-B449-C4E44A92170A}" type="datetimeFigureOut">
              <a:rPr lang="hi-IN" smtClean="0"/>
              <a:t>रविवार, 2 क़ार्तीक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2D326-4D49-4047-B697-18CADB606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48EF4-720A-4319-88D7-8F508F8D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F069-50EF-44BF-9724-1A38241F2D57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14604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8806319849253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8806319849253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9ACF8-73AC-4033-BB56-C2531305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94" y="182031"/>
            <a:ext cx="4798147" cy="4426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30CCBA-4103-4030-977E-09E3B54310C8}"/>
              </a:ext>
            </a:extLst>
          </p:cNvPr>
          <p:cNvSpPr/>
          <p:nvPr/>
        </p:nvSpPr>
        <p:spPr>
          <a:xfrm>
            <a:off x="503976" y="3398917"/>
            <a:ext cx="34885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0B80C-B01F-4382-ACF8-8B3660C1A5A9}"/>
              </a:ext>
            </a:extLst>
          </p:cNvPr>
          <p:cNvSpPr/>
          <p:nvPr/>
        </p:nvSpPr>
        <p:spPr>
          <a:xfrm>
            <a:off x="-47433" y="272031"/>
            <a:ext cx="65767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</a:t>
            </a:r>
          </a:p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 Fida Jasser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A3B6610-7C25-41B7-91B5-D6996E2E31B0}"/>
              </a:ext>
            </a:extLst>
          </p:cNvPr>
          <p:cNvSpPr/>
          <p:nvPr/>
        </p:nvSpPr>
        <p:spPr>
          <a:xfrm>
            <a:off x="4095688" y="3638608"/>
            <a:ext cx="1059471" cy="868305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extBox 7">
            <a:hlinkClick r:id="rId3"/>
            <a:extLst>
              <a:ext uri="{FF2B5EF4-FFF2-40B4-BE49-F238E27FC236}">
                <a16:creationId xmlns:a16="http://schemas.microsoft.com/office/drawing/2014/main" id="{75A03D2F-D67D-47BD-976E-B63549353A4F}"/>
              </a:ext>
            </a:extLst>
          </p:cNvPr>
          <p:cNvSpPr txBox="1"/>
          <p:nvPr/>
        </p:nvSpPr>
        <p:spPr>
          <a:xfrm>
            <a:off x="503976" y="4808780"/>
            <a:ext cx="7324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https://www.facebook.com/groups/588063198492534/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D6C0D-2D94-4139-8DDA-F2D0A7CD0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52">
            <a:off x="7365107" y="5598681"/>
            <a:ext cx="1343975" cy="1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C5AE6B-A1F7-4F6C-B5D6-92D17084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2" y="0"/>
            <a:ext cx="5106395" cy="6858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0BF3651A-DF8A-4EC2-8236-E8BE6C4F0B80}"/>
              </a:ext>
            </a:extLst>
          </p:cNvPr>
          <p:cNvSpPr/>
          <p:nvPr/>
        </p:nvSpPr>
        <p:spPr>
          <a:xfrm>
            <a:off x="5468229" y="4656407"/>
            <a:ext cx="1255542" cy="647114"/>
          </a:xfrm>
          <a:prstGeom prst="donut">
            <a:avLst>
              <a:gd name="adj" fmla="val 98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A9006AF7-C805-42C0-B484-26B0D278E486}"/>
              </a:ext>
            </a:extLst>
          </p:cNvPr>
          <p:cNvSpPr/>
          <p:nvPr/>
        </p:nvSpPr>
        <p:spPr>
          <a:xfrm>
            <a:off x="7043811" y="5809958"/>
            <a:ext cx="1255542" cy="647114"/>
          </a:xfrm>
          <a:prstGeom prst="donut">
            <a:avLst>
              <a:gd name="adj" fmla="val 98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60B36-D478-4208-9243-CCC35899D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9" y="0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E454A-AC7C-491D-971E-8130F176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94" y="182031"/>
            <a:ext cx="4798147" cy="4426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0E44FD-48CB-4292-A483-404E73840AF3}"/>
              </a:ext>
            </a:extLst>
          </p:cNvPr>
          <p:cNvSpPr/>
          <p:nvPr/>
        </p:nvSpPr>
        <p:spPr>
          <a:xfrm>
            <a:off x="503976" y="3398917"/>
            <a:ext cx="34885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95F6A-895E-47D6-B312-BB03B2614805}"/>
              </a:ext>
            </a:extLst>
          </p:cNvPr>
          <p:cNvSpPr/>
          <p:nvPr/>
        </p:nvSpPr>
        <p:spPr>
          <a:xfrm>
            <a:off x="-47433" y="272031"/>
            <a:ext cx="65767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</a:t>
            </a:r>
          </a:p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 Fida Jasser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C8952D7-5308-4115-AB2F-7CF8B2741939}"/>
              </a:ext>
            </a:extLst>
          </p:cNvPr>
          <p:cNvSpPr/>
          <p:nvPr/>
        </p:nvSpPr>
        <p:spPr>
          <a:xfrm>
            <a:off x="4095688" y="3638608"/>
            <a:ext cx="1059471" cy="868305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extBox 7">
            <a:hlinkClick r:id="rId3"/>
            <a:extLst>
              <a:ext uri="{FF2B5EF4-FFF2-40B4-BE49-F238E27FC236}">
                <a16:creationId xmlns:a16="http://schemas.microsoft.com/office/drawing/2014/main" id="{3F3409D2-1A96-4AB2-B638-144915FD92BE}"/>
              </a:ext>
            </a:extLst>
          </p:cNvPr>
          <p:cNvSpPr txBox="1"/>
          <p:nvPr/>
        </p:nvSpPr>
        <p:spPr>
          <a:xfrm>
            <a:off x="503976" y="4808780"/>
            <a:ext cx="7324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https://www.facebook.com/groups/588063198492534/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E91E1-902E-462F-B63F-224730014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52">
            <a:off x="7365107" y="5598681"/>
            <a:ext cx="1343975" cy="1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B71D0-EE84-4838-8D69-49E5F84EDD15}"/>
              </a:ext>
            </a:extLst>
          </p:cNvPr>
          <p:cNvSpPr/>
          <p:nvPr/>
        </p:nvSpPr>
        <p:spPr>
          <a:xfrm>
            <a:off x="1545940" y="1543868"/>
            <a:ext cx="870623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39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دارُ جَدّي</a:t>
            </a:r>
            <a:endParaRPr lang="en-US" sz="239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37DDC-2563-4F79-A9FB-35018FF3D38C}"/>
              </a:ext>
            </a:extLst>
          </p:cNvPr>
          <p:cNvSpPr/>
          <p:nvPr/>
        </p:nvSpPr>
        <p:spPr>
          <a:xfrm>
            <a:off x="-778954" y="5181655"/>
            <a:ext cx="12412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 Fida Jasser</a:t>
            </a:r>
          </a:p>
        </p:txBody>
      </p:sp>
    </p:spTree>
    <p:extLst>
      <p:ext uri="{BB962C8B-B14F-4D97-AF65-F5344CB8AC3E}">
        <p14:creationId xmlns:p14="http://schemas.microsoft.com/office/powerpoint/2010/main" val="299998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B0ACF5-3824-4BEC-9CE3-054D8147EFEF}"/>
              </a:ext>
            </a:extLst>
          </p:cNvPr>
          <p:cNvSpPr txBox="1"/>
          <p:nvPr/>
        </p:nvSpPr>
        <p:spPr>
          <a:xfrm>
            <a:off x="-863022" y="2668498"/>
            <a:ext cx="13279902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1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دار</a:t>
            </a:r>
            <a:r>
              <a:rPr lang="ar-JO" sz="16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ُ</a:t>
            </a:r>
            <a:r>
              <a:rPr lang="ar-JO" sz="16600" b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جَدّي جَميلَةٌ</a:t>
            </a:r>
            <a:endParaRPr lang="en-US" sz="16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58D78-4CF4-4385-89C3-662AD90E9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9" y="0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B0ACF5-3824-4BEC-9CE3-054D8147EFEF}"/>
              </a:ext>
            </a:extLst>
          </p:cNvPr>
          <p:cNvSpPr txBox="1"/>
          <p:nvPr/>
        </p:nvSpPr>
        <p:spPr>
          <a:xfrm>
            <a:off x="-848751" y="2835884"/>
            <a:ext cx="13279902" cy="219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يَقْرأُ جَدّي </a:t>
            </a:r>
            <a:r>
              <a:rPr lang="ar-JO" sz="13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</a:t>
            </a:r>
            <a:r>
              <a:rPr lang="ar-JO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كِتابٍ.</a:t>
            </a:r>
            <a:endParaRPr lang="ar-JO" sz="13800" b="1" dirty="0">
              <a:ln>
                <a:noFill/>
              </a:ln>
              <a:solidFill>
                <a:srgbClr val="00206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5ACFD-44EE-4E9A-A0D5-E48D1BA77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9" y="0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5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B0ACF5-3824-4BEC-9CE3-054D8147EFEF}"/>
              </a:ext>
            </a:extLst>
          </p:cNvPr>
          <p:cNvSpPr txBox="1"/>
          <p:nvPr/>
        </p:nvSpPr>
        <p:spPr>
          <a:xfrm>
            <a:off x="-543951" y="2769623"/>
            <a:ext cx="13279902" cy="1848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تَحْكي جَدَّتي حِكايَةً حُلْوةً.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A7005-B998-42EB-8284-E9AB68CCB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9" y="0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B0ACF5-3824-4BEC-9CE3-054D8147EFEF}"/>
              </a:ext>
            </a:extLst>
          </p:cNvPr>
          <p:cNvSpPr txBox="1"/>
          <p:nvPr/>
        </p:nvSpPr>
        <p:spPr>
          <a:xfrm>
            <a:off x="-935399" y="2555978"/>
            <a:ext cx="13279902" cy="324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دارِ جَدّي حِصانٌ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وَ أَغْنامٌ</a:t>
            </a:r>
            <a:r>
              <a:rPr lang="ar-JO" sz="9600" b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96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تَرْعى الْعُشبَ</a:t>
            </a:r>
            <a:endParaRPr lang="ar-JO" sz="9600" b="1" dirty="0">
              <a:ln>
                <a:noFill/>
              </a:ln>
              <a:solidFill>
                <a:srgbClr val="00206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95BA2-D20D-46A1-B772-C45069F4C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9" y="0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E8983-79DC-488B-B6B7-83158B637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r="-1" b="66154"/>
          <a:stretch/>
        </p:blipFill>
        <p:spPr>
          <a:xfrm>
            <a:off x="112541" y="1262529"/>
            <a:ext cx="7005711" cy="4332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6ACC5-625C-4ECA-A1AA-CEABA451FE8A}"/>
              </a:ext>
            </a:extLst>
          </p:cNvPr>
          <p:cNvSpPr txBox="1"/>
          <p:nvPr/>
        </p:nvSpPr>
        <p:spPr>
          <a:xfrm>
            <a:off x="5440680" y="931674"/>
            <a:ext cx="6098344" cy="1593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9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دار</a:t>
            </a:r>
            <a:r>
              <a:rPr lang="ar-JO" sz="9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ُ</a:t>
            </a:r>
            <a:r>
              <a:rPr lang="ar-JO" sz="9600" b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جَدّي جَميلَةٌ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771EB-36BA-4363-9692-B077E29804F8}"/>
              </a:ext>
            </a:extLst>
          </p:cNvPr>
          <p:cNvSpPr txBox="1"/>
          <p:nvPr/>
        </p:nvSpPr>
        <p:spPr>
          <a:xfrm>
            <a:off x="2870982" y="5310368"/>
            <a:ext cx="8494540" cy="155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يَقْرأُ جَدّي </a:t>
            </a:r>
            <a:r>
              <a:rPr lang="ar-JO" sz="96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</a:t>
            </a:r>
            <a:r>
              <a:rPr lang="ar-JO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كِتابٍ.</a:t>
            </a:r>
            <a:endParaRPr lang="ar-JO" sz="9600" b="1" dirty="0">
              <a:ln>
                <a:noFill/>
              </a:ln>
              <a:solidFill>
                <a:srgbClr val="00206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0264F2-820F-4689-93CB-5C2180FC9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9" y="0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4BA08-5705-4049-8F83-6BB5F96BA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33025" r="37623" b="33744"/>
          <a:stretch/>
        </p:blipFill>
        <p:spPr>
          <a:xfrm>
            <a:off x="0" y="2387695"/>
            <a:ext cx="6611815" cy="4470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03A5D-FCE7-4324-ADCD-A592A21C655F}"/>
              </a:ext>
            </a:extLst>
          </p:cNvPr>
          <p:cNvSpPr txBox="1"/>
          <p:nvPr/>
        </p:nvSpPr>
        <p:spPr>
          <a:xfrm>
            <a:off x="1530998" y="1105297"/>
            <a:ext cx="10061916" cy="155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تَحْكي جَدَّتي حِكايَةً حُلْوةً.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4A2E2-FB6A-4A77-A70F-50110161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8" y="5752703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0B329-417B-4351-9400-8B00A129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66256"/>
          <a:stretch/>
        </p:blipFill>
        <p:spPr>
          <a:xfrm>
            <a:off x="0" y="2911754"/>
            <a:ext cx="5625872" cy="3801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23371-73E2-481C-9FC6-ADDEB09C5916}"/>
              </a:ext>
            </a:extLst>
          </p:cNvPr>
          <p:cNvSpPr txBox="1"/>
          <p:nvPr/>
        </p:nvSpPr>
        <p:spPr>
          <a:xfrm>
            <a:off x="3601329" y="144452"/>
            <a:ext cx="8590671" cy="2987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دارِ جَدّي حِصانٌ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JO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وَ أَغْنامٌ</a:t>
            </a:r>
            <a:r>
              <a:rPr lang="ar-JO" sz="8800" b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8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تَرْعى الْعُشبَ</a:t>
            </a:r>
            <a:endParaRPr lang="ar-JO" sz="8800" b="1" dirty="0">
              <a:ln>
                <a:noFill/>
              </a:ln>
              <a:solidFill>
                <a:srgbClr val="00206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257DF-4446-4713-AC21-BE60F7EDD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29" y="5752703"/>
            <a:ext cx="1198171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83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fida jasser</dc:creator>
  <cp:lastModifiedBy>fida jasser</cp:lastModifiedBy>
  <cp:revision>3</cp:revision>
  <dcterms:created xsi:type="dcterms:W3CDTF">2021-10-24T16:28:59Z</dcterms:created>
  <dcterms:modified xsi:type="dcterms:W3CDTF">2021-10-24T17:01:37Z</dcterms:modified>
</cp:coreProperties>
</file>