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3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423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225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729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2764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5369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0265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7054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1659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9554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346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201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7CCF-7688-4FEF-9867-7143865FF502}" type="datetimeFigureOut">
              <a:rPr lang="ar-JO" smtClean="0"/>
              <a:t>28/05/1442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1205D-C97B-43FD-BE05-55D49EBBD8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0371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ELL\Downloads\Copy of ajloun baptist school 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1820" y="548680"/>
            <a:ext cx="3240360" cy="30243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689837" y="4221088"/>
            <a:ext cx="7920880" cy="21236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ar-J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المدرسة المعمدانية / عجلون</a:t>
            </a:r>
          </a:p>
          <a:p>
            <a:pPr algn="ctr"/>
            <a:endParaRPr lang="ar-JO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ar-J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المعلمة / ايمان جوينات </a:t>
            </a:r>
            <a:endParaRPr lang="ar-JO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887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52936" y="427257"/>
            <a:ext cx="3912723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البيئة البشرية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5845579" y="188640"/>
            <a:ext cx="1440160" cy="1058416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</a:t>
            </a:r>
            <a:endParaRPr lang="ar-JO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272959"/>
            <a:ext cx="8208912" cy="535531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البيئة البشرية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كل ما اقامه الانسان من مشروعات ومنشآت في البيئة التي سخرها له الله .</a:t>
            </a:r>
          </a:p>
          <a:p>
            <a:endParaRPr lang="ar-J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اسغل الانسان البيئة قديما بصورة محدودة بسسبب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1. قلة امكانيات الانسان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2. بساطة ادوات الانسان .</a:t>
            </a:r>
          </a:p>
          <a:p>
            <a:endParaRPr lang="ar-J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التطور العلمي والتكنولوجي في العصر الحديث الناتج عن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الثورة الصناعية التي بدأت في اوروبا في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مطلع النصف الثاني من القرن الثامن 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عشر .</a:t>
            </a:r>
          </a:p>
          <a:p>
            <a:endParaRPr lang="ar-J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أدى التقدم العلمي والتكنولوجي الى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1. زيادة كبيرة في عدد السكان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2. زيادة استغلال الموارد البيئية لـ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تلبية حاجات الانسان المتزايدة 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وهذا أثر على البيئة بـ : 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1. أثر بطريقة سلبية على البيئة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2. أحدث في البيئة تغيرات متعددة .    </a:t>
            </a:r>
          </a:p>
        </p:txBody>
      </p:sp>
    </p:spTree>
    <p:extLst>
      <p:ext uri="{BB962C8B-B14F-4D97-AF65-F5344CB8AC3E}">
        <p14:creationId xmlns:p14="http://schemas.microsoft.com/office/powerpoint/2010/main" val="660295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52936" y="427257"/>
            <a:ext cx="3912723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الانشطة البشرية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7" t="5869" r="2201" b="22810"/>
          <a:stretch/>
        </p:blipFill>
        <p:spPr>
          <a:xfrm>
            <a:off x="539552" y="1484784"/>
            <a:ext cx="7992888" cy="507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87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446" y="836712"/>
            <a:ext cx="7920880" cy="5509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الفصل الدراسي </a:t>
            </a: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الثاني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للعام </a:t>
            </a: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 / 2021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الجغرافيا 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الصف الس</a:t>
            </a: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ادس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الوحدة الرابعة  : البيئة </a:t>
            </a:r>
          </a:p>
          <a:p>
            <a:pPr algn="ctr"/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</a:endParaRPr>
          </a:p>
          <a:p>
            <a:pPr algn="ctr"/>
            <a:endParaRPr lang="ar-JO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</a:endParaRPr>
          </a:p>
          <a:p>
            <a:pPr algn="ctr"/>
            <a:r>
              <a:rPr lang="ar-JO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</a:rPr>
              <a:t>الدرس الاول : النظام البيئي </a:t>
            </a:r>
            <a:endParaRPr lang="ar-JO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213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268760"/>
            <a:ext cx="7848872" cy="440120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أهداف الدرس :</a:t>
            </a:r>
          </a:p>
          <a:p>
            <a:endParaRPr lang="ar-JO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 يستوعب الطالب المفاهيم والمصطلحات الواردة في الدرس .</a:t>
            </a:r>
          </a:p>
          <a:p>
            <a:endParaRPr lang="ar-JO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 يوضح مفهوم البيئة ومكوناتها .</a:t>
            </a:r>
          </a:p>
          <a:p>
            <a:endParaRPr lang="ar-JO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 يتعرف على الاغلفة الاربعة الرئيسة للبيئة الطبيعية .</a:t>
            </a:r>
          </a:p>
          <a:p>
            <a:endParaRPr lang="ar-JO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4. يتحدث عن البيئة البشرية وبعض الانشطة البشرية التي انشاها </a:t>
            </a:r>
          </a:p>
          <a:p>
            <a:r>
              <a:rPr lang="ar-JO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ar-JO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الانسان .</a:t>
            </a:r>
            <a:endParaRPr lang="ar-JO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03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516731" y="429766"/>
            <a:ext cx="4104456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البيئي 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644523" y="1149846"/>
            <a:ext cx="7848872" cy="1351037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خلق الله الارض بمكوناتها وعناصرها الطبيعية في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1. ترابط وثيق .       لخدمة الانسان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2. تناسق دقيق .</a:t>
            </a:r>
          </a:p>
          <a:p>
            <a:endParaRPr lang="ar-J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2650477" y="1368164"/>
            <a:ext cx="155448" cy="914400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Round Diagonal Corner Rectangle 4"/>
          <p:cNvSpPr/>
          <p:nvPr/>
        </p:nvSpPr>
        <p:spPr>
          <a:xfrm>
            <a:off x="1619672" y="2996952"/>
            <a:ext cx="5466933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مفهوم البيئة ومكوناتها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392495" y="4005064"/>
            <a:ext cx="8352928" cy="230425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Courier New" panose="02070309020205020404" pitchFamily="49" charset="0"/>
              <a:buChar char="o"/>
            </a:pPr>
            <a:endParaRPr lang="ar-J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البيئة : 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الوسط الذي يعيش فيه الانسان والكائنات الحية الاخرى التي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1. تؤثر في بعضها البعض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2. يعتمد كل منهماعلى الاخر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في غذائه وحياته 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مثال : نوع التربة يؤثر في نوع النباتات التي تعيش فيها .</a:t>
            </a:r>
          </a:p>
          <a:p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الماء يؤثر في الحيوانات والنباتات .</a:t>
            </a:r>
          </a:p>
          <a:p>
            <a:endParaRPr lang="ar-JO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J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6439580" y="2708920"/>
            <a:ext cx="1300771" cy="1058416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اولاً</a:t>
            </a:r>
            <a:endParaRPr lang="ar-JO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255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516731" y="429766"/>
            <a:ext cx="4104456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أنواع البيئة 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043608" y="1700808"/>
            <a:ext cx="2066528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الطبيعية</a:t>
            </a:r>
            <a:endParaRPr lang="ar-JO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6012160" y="1700808"/>
            <a:ext cx="2066528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البشرية</a:t>
            </a:r>
            <a:endParaRPr lang="ar-JO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24128" y="4221088"/>
            <a:ext cx="1152128" cy="13681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الجوي 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380312" y="4221088"/>
            <a:ext cx="1080120" cy="136815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المائي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93296" y="3429000"/>
            <a:ext cx="2448272" cy="7920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الصخري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41368" y="5238743"/>
            <a:ext cx="115212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الحيوي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2736" y="3443758"/>
            <a:ext cx="2448272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المشروعات السكنية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39752" y="4221088"/>
            <a:ext cx="1512168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المشروعات الزراعية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5536" y="4235846"/>
            <a:ext cx="1512168" cy="136815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المناجم والتعدين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320788" y="5373216"/>
            <a:ext cx="1667036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طرق النقل والمواصلات</a:t>
            </a:r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Down Arrow 12"/>
          <p:cNvSpPr/>
          <p:nvPr/>
        </p:nvSpPr>
        <p:spPr>
          <a:xfrm rot="19621181">
            <a:off x="5860014" y="1232688"/>
            <a:ext cx="484632" cy="62636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4" name="Down Arrow 13"/>
          <p:cNvSpPr/>
          <p:nvPr/>
        </p:nvSpPr>
        <p:spPr>
          <a:xfrm rot="2639293">
            <a:off x="2745509" y="1230283"/>
            <a:ext cx="484632" cy="62636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5" name="Down Arrow 14"/>
          <p:cNvSpPr/>
          <p:nvPr/>
        </p:nvSpPr>
        <p:spPr>
          <a:xfrm>
            <a:off x="1834556" y="2736952"/>
            <a:ext cx="484632" cy="62636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6" name="Down Arrow 15"/>
          <p:cNvSpPr/>
          <p:nvPr/>
        </p:nvSpPr>
        <p:spPr>
          <a:xfrm>
            <a:off x="6875116" y="2736952"/>
            <a:ext cx="484632" cy="62636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5811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52936" y="427257"/>
            <a:ext cx="3912723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البيئة الطبيعية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7-Point Star 2"/>
          <p:cNvSpPr/>
          <p:nvPr/>
        </p:nvSpPr>
        <p:spPr>
          <a:xfrm>
            <a:off x="5845579" y="188640"/>
            <a:ext cx="1440160" cy="1058416"/>
          </a:xfrm>
          <a:prstGeom prst="star7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</a:t>
            </a:r>
            <a:endParaRPr lang="ar-JO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6354045" y="1412776"/>
            <a:ext cx="2329408" cy="2592288"/>
          </a:xfrm>
          <a:prstGeom prst="snip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الجوي</a:t>
            </a:r>
          </a:p>
          <a:p>
            <a:pPr algn="ctr"/>
            <a:endParaRPr lang="ar-JO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الهواء الذي يحيط بالكرة الارضية .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يتألف من الاوكسجين والنتروجين .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يحمي الارضمن الاشعاعات الضارة .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398621" y="4437112"/>
            <a:ext cx="8273660" cy="2088232"/>
          </a:xfrm>
          <a:prstGeom prst="snip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JO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JO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الجوي 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يحوي مختلف اشكال الحياة .   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يمتد من اعمق بقعة للحياة في البحار الى اقصى ارتفاع للحياة في الغلاف الجوي .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يتألف هذا الغلاف من : 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 : النباتات    ب : الحيوانات   ج : الطيور   د : الناس </a:t>
            </a: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يشتمل الغلاف الحيوي على العديد من الاغلفة البيئية .</a:t>
            </a:r>
          </a:p>
          <a:p>
            <a:pPr algn="ctr"/>
            <a:endParaRPr lang="ar-JO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nip and Round Single Corner Rectangle 5"/>
          <p:cNvSpPr/>
          <p:nvPr/>
        </p:nvSpPr>
        <p:spPr>
          <a:xfrm>
            <a:off x="3444593" y="1412776"/>
            <a:ext cx="2329408" cy="262116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المائي </a:t>
            </a:r>
          </a:p>
          <a:p>
            <a:pPr algn="ctr"/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يتألف من :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البحار 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المحيطات 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البحيرات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الانهار </a:t>
            </a:r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467544" y="1420744"/>
            <a:ext cx="2329408" cy="2605228"/>
          </a:xfrm>
          <a:prstGeom prst="snip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الغلاف الصخري </a:t>
            </a:r>
          </a:p>
          <a:p>
            <a:pPr algn="ctr"/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القشرة الارضية الصلبة لليابسة وتتكون من :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القارات</a:t>
            </a:r>
          </a:p>
          <a:p>
            <a:pPr marL="342900" indent="-342900" algn="ctr">
              <a:buAutoNum type="arabicPeriod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الجزر</a:t>
            </a:r>
            <a:endParaRPr lang="ar-JO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7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652936" y="427257"/>
            <a:ext cx="3912723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أغلفة الارض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700808"/>
            <a:ext cx="792088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7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843808" y="427257"/>
            <a:ext cx="3359224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البيئي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43448"/>
            <a:ext cx="8280920" cy="258532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النظام البيئي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نظام متكامل يتكون من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1. عناصر حية .             ترتبط مع بعضها بعلاقات تكفل 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2. عناصر غير حية .       بقاءها جميعا على نحو متوازن .</a:t>
            </a:r>
          </a:p>
          <a:p>
            <a:endParaRPr lang="ar-JO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قد يمتد النظام البيئي ليشمل :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1. القارات والغابات والبحار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2. قد يقتصر على بركة ماء صغيرة .</a:t>
            </a:r>
          </a:p>
          <a:p>
            <a:r>
              <a:rPr lang="ar-JO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JO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3. قد يقتصر على صخرة صغيرة .</a:t>
            </a:r>
            <a:endParaRPr lang="ar-J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3419872" y="1700808"/>
            <a:ext cx="155448" cy="1080120"/>
          </a:xfrm>
          <a:prstGeom prst="lef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6"/>
          <a:stretch/>
        </p:blipFill>
        <p:spPr>
          <a:xfrm>
            <a:off x="467544" y="3861048"/>
            <a:ext cx="8280920" cy="2736304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9765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483768" y="427257"/>
            <a:ext cx="4176464" cy="7200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مكونات النظام البيئي</a:t>
            </a:r>
            <a:endParaRPr lang="ar-JO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776864" cy="46805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3826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479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14</cp:revision>
  <dcterms:created xsi:type="dcterms:W3CDTF">2021-01-11T16:35:18Z</dcterms:created>
  <dcterms:modified xsi:type="dcterms:W3CDTF">2021-01-11T19:39:29Z</dcterms:modified>
</cp:coreProperties>
</file>