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sldIdLst>
    <p:sldId id="256" r:id="rId2"/>
    <p:sldId id="257" r:id="rId3"/>
    <p:sldId id="258" r:id="rId4"/>
    <p:sldId id="259" r:id="rId5"/>
    <p:sldId id="260" r:id="rId6"/>
    <p:sldId id="262" r:id="rId7"/>
    <p:sldId id="263" r:id="rId8"/>
    <p:sldId id="264" r:id="rId9"/>
    <p:sldId id="265" r:id="rId10"/>
    <p:sldId id="266" r:id="rId11"/>
    <p:sldId id="267" r:id="rId12"/>
    <p:sldId id="273" r:id="rId13"/>
    <p:sldId id="268" r:id="rId14"/>
    <p:sldId id="269"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997BC-21E1-48E4-888F-224DAA4F01DD}" type="doc">
      <dgm:prSet loTypeId="urn:microsoft.com/office/officeart/2009/3/layout/HorizontalOrganizationChart" loCatId="hierarchy" qsTypeId="urn:microsoft.com/office/officeart/2005/8/quickstyle/simple1" qsCatId="simple" csTypeId="urn:microsoft.com/office/officeart/2005/8/colors/colorful5" csCatId="colorful" phldr="1"/>
      <dgm:spPr/>
      <dgm:t>
        <a:bodyPr/>
        <a:lstStyle/>
        <a:p>
          <a:endParaRPr lang="en-US"/>
        </a:p>
      </dgm:t>
    </dgm:pt>
    <dgm:pt modelId="{8441B3C0-2BD9-4AD8-B21D-95AB01E2ED6E}">
      <dgm:prSet phldrT="[Text]"/>
      <dgm:spPr/>
      <dgm:t>
        <a:bodyPr/>
        <a:lstStyle/>
        <a:p>
          <a:r>
            <a:rPr lang="ar-JO" dirty="0">
              <a:latin typeface="Arial" panose="020B0604020202020204" pitchFamily="34" charset="0"/>
              <a:cs typeface="Arial" panose="020B0604020202020204" pitchFamily="34" charset="0"/>
            </a:rPr>
            <a:t>أَعْضاءٌ داخِليَّة</a:t>
          </a:r>
          <a:endParaRPr lang="en-US" dirty="0">
            <a:latin typeface="Arial" panose="020B0604020202020204" pitchFamily="34" charset="0"/>
            <a:cs typeface="Arial" panose="020B0604020202020204" pitchFamily="34" charset="0"/>
          </a:endParaRPr>
        </a:p>
      </dgm:t>
    </dgm:pt>
    <dgm:pt modelId="{42D650DA-4B73-4D9D-ADB8-073938224318}" type="parTrans" cxnId="{508A9BBB-BC95-4097-B62E-7F41907B91E9}">
      <dgm:prSet/>
      <dgm:spPr/>
      <dgm:t>
        <a:bodyPr/>
        <a:lstStyle/>
        <a:p>
          <a:endParaRPr lang="en-US">
            <a:latin typeface="Arial" panose="020B0604020202020204" pitchFamily="34" charset="0"/>
            <a:cs typeface="Arial" panose="020B0604020202020204" pitchFamily="34" charset="0"/>
          </a:endParaRPr>
        </a:p>
      </dgm:t>
    </dgm:pt>
    <dgm:pt modelId="{B4848718-FEB0-44E5-B0AE-A35BDBC54D00}" type="sibTrans" cxnId="{508A9BBB-BC95-4097-B62E-7F41907B91E9}">
      <dgm:prSet/>
      <dgm:spPr/>
      <dgm:t>
        <a:bodyPr/>
        <a:lstStyle/>
        <a:p>
          <a:endParaRPr lang="en-US">
            <a:latin typeface="Arial" panose="020B0604020202020204" pitchFamily="34" charset="0"/>
            <a:cs typeface="Arial" panose="020B0604020202020204" pitchFamily="34" charset="0"/>
          </a:endParaRPr>
        </a:p>
      </dgm:t>
    </dgm:pt>
    <dgm:pt modelId="{DF54DC6C-70D7-49C4-B87A-1B74CC16B450}">
      <dgm:prSet phldrT="[Text]"/>
      <dgm:spPr/>
      <dgm:t>
        <a:bodyPr/>
        <a:lstStyle/>
        <a:p>
          <a:r>
            <a:rPr lang="ar-JO" dirty="0">
              <a:latin typeface="Arial" panose="020B0604020202020204" pitchFamily="34" charset="0"/>
              <a:cs typeface="Arial" panose="020B0604020202020204" pitchFamily="34" charset="0"/>
            </a:rPr>
            <a:t>الدّماغُ</a:t>
          </a:r>
          <a:endParaRPr lang="en-US" dirty="0">
            <a:latin typeface="Arial" panose="020B0604020202020204" pitchFamily="34" charset="0"/>
            <a:cs typeface="Arial" panose="020B0604020202020204" pitchFamily="34" charset="0"/>
          </a:endParaRPr>
        </a:p>
      </dgm:t>
    </dgm:pt>
    <dgm:pt modelId="{5D2BA7D4-3EA5-42D4-A5B9-28B3A6CDD2F1}" type="parTrans" cxnId="{4BA128BF-744E-4C36-977B-C7DDF301DFE8}">
      <dgm:prSet/>
      <dgm:spPr/>
      <dgm:t>
        <a:bodyPr/>
        <a:lstStyle/>
        <a:p>
          <a:endParaRPr lang="en-US">
            <a:latin typeface="Arial" panose="020B0604020202020204" pitchFamily="34" charset="0"/>
            <a:cs typeface="Arial" panose="020B0604020202020204" pitchFamily="34" charset="0"/>
          </a:endParaRPr>
        </a:p>
      </dgm:t>
    </dgm:pt>
    <dgm:pt modelId="{A341140E-63E3-4BD7-927C-BA9F9145D53A}" type="sibTrans" cxnId="{4BA128BF-744E-4C36-977B-C7DDF301DFE8}">
      <dgm:prSet/>
      <dgm:spPr/>
      <dgm:t>
        <a:bodyPr/>
        <a:lstStyle/>
        <a:p>
          <a:endParaRPr lang="en-US">
            <a:latin typeface="Arial" panose="020B0604020202020204" pitchFamily="34" charset="0"/>
            <a:cs typeface="Arial" panose="020B0604020202020204" pitchFamily="34" charset="0"/>
          </a:endParaRPr>
        </a:p>
      </dgm:t>
    </dgm:pt>
    <dgm:pt modelId="{872F00F9-A2AE-4266-954A-C5C99349A6B1}">
      <dgm:prSet phldrT="[Text]"/>
      <dgm:spPr/>
      <dgm:t>
        <a:bodyPr/>
        <a:lstStyle/>
        <a:p>
          <a:r>
            <a:rPr lang="ar-JO" dirty="0">
              <a:latin typeface="Arial" panose="020B0604020202020204" pitchFamily="34" charset="0"/>
              <a:cs typeface="Arial" panose="020B0604020202020204" pitchFamily="34" charset="0"/>
            </a:rPr>
            <a:t>الْقَلبُ</a:t>
          </a:r>
          <a:endParaRPr lang="en-US" dirty="0">
            <a:latin typeface="Arial" panose="020B0604020202020204" pitchFamily="34" charset="0"/>
            <a:cs typeface="Arial" panose="020B0604020202020204" pitchFamily="34" charset="0"/>
          </a:endParaRPr>
        </a:p>
      </dgm:t>
    </dgm:pt>
    <dgm:pt modelId="{A8B2BFC3-E670-4A62-B09A-214BB7AB816B}" type="parTrans" cxnId="{8F68EF62-7818-46B3-A088-2D22CC4FA0B5}">
      <dgm:prSet/>
      <dgm:spPr/>
      <dgm:t>
        <a:bodyPr/>
        <a:lstStyle/>
        <a:p>
          <a:endParaRPr lang="en-US">
            <a:latin typeface="Arial" panose="020B0604020202020204" pitchFamily="34" charset="0"/>
            <a:cs typeface="Arial" panose="020B0604020202020204" pitchFamily="34" charset="0"/>
          </a:endParaRPr>
        </a:p>
      </dgm:t>
    </dgm:pt>
    <dgm:pt modelId="{C10992D0-9A82-4197-8728-6F33BFA6B006}" type="sibTrans" cxnId="{8F68EF62-7818-46B3-A088-2D22CC4FA0B5}">
      <dgm:prSet/>
      <dgm:spPr/>
      <dgm:t>
        <a:bodyPr/>
        <a:lstStyle/>
        <a:p>
          <a:endParaRPr lang="en-US">
            <a:latin typeface="Arial" panose="020B0604020202020204" pitchFamily="34" charset="0"/>
            <a:cs typeface="Arial" panose="020B0604020202020204" pitchFamily="34" charset="0"/>
          </a:endParaRPr>
        </a:p>
      </dgm:t>
    </dgm:pt>
    <dgm:pt modelId="{638AC6E3-415E-4598-B62A-9A98944DBBBF}">
      <dgm:prSet phldrT="[Text]"/>
      <dgm:spPr/>
      <dgm:t>
        <a:bodyPr/>
        <a:lstStyle/>
        <a:p>
          <a:r>
            <a:rPr lang="ar-JO" dirty="0">
              <a:latin typeface="Arial" panose="020B0604020202020204" pitchFamily="34" charset="0"/>
              <a:cs typeface="Arial" panose="020B0604020202020204" pitchFamily="34" charset="0"/>
            </a:rPr>
            <a:t>الرّئَتانِ</a:t>
          </a:r>
          <a:endParaRPr lang="en-US" dirty="0">
            <a:latin typeface="Arial" panose="020B0604020202020204" pitchFamily="34" charset="0"/>
            <a:cs typeface="Arial" panose="020B0604020202020204" pitchFamily="34" charset="0"/>
          </a:endParaRPr>
        </a:p>
      </dgm:t>
    </dgm:pt>
    <dgm:pt modelId="{2BA3E256-8B46-4232-AD73-E779D8BA3D84}" type="parTrans" cxnId="{BA2C95AF-7A48-4EF4-8C22-C66CF13A58CC}">
      <dgm:prSet/>
      <dgm:spPr/>
      <dgm:t>
        <a:bodyPr/>
        <a:lstStyle/>
        <a:p>
          <a:endParaRPr lang="en-US">
            <a:latin typeface="Arial" panose="020B0604020202020204" pitchFamily="34" charset="0"/>
            <a:cs typeface="Arial" panose="020B0604020202020204" pitchFamily="34" charset="0"/>
          </a:endParaRPr>
        </a:p>
      </dgm:t>
    </dgm:pt>
    <dgm:pt modelId="{F23F6666-9081-4FC4-85EB-E5DDB820F9F1}" type="sibTrans" cxnId="{BA2C95AF-7A48-4EF4-8C22-C66CF13A58CC}">
      <dgm:prSet/>
      <dgm:spPr/>
      <dgm:t>
        <a:bodyPr/>
        <a:lstStyle/>
        <a:p>
          <a:endParaRPr lang="en-US">
            <a:latin typeface="Arial" panose="020B0604020202020204" pitchFamily="34" charset="0"/>
            <a:cs typeface="Arial" panose="020B0604020202020204" pitchFamily="34" charset="0"/>
          </a:endParaRPr>
        </a:p>
      </dgm:t>
    </dgm:pt>
    <dgm:pt modelId="{3CBD0082-2377-48FF-B4AF-0CB0F64AB36F}">
      <dgm:prSet/>
      <dgm:spPr/>
      <dgm:t>
        <a:bodyPr/>
        <a:lstStyle/>
        <a:p>
          <a:r>
            <a:rPr lang="ar-JO" dirty="0">
              <a:latin typeface="Arial" panose="020B0604020202020204" pitchFamily="34" charset="0"/>
              <a:cs typeface="Arial" panose="020B0604020202020204" pitchFamily="34" charset="0"/>
            </a:rPr>
            <a:t>الْمَعِدَةُ</a:t>
          </a:r>
          <a:endParaRPr lang="en-US" dirty="0">
            <a:latin typeface="Arial" panose="020B0604020202020204" pitchFamily="34" charset="0"/>
            <a:cs typeface="Arial" panose="020B0604020202020204" pitchFamily="34" charset="0"/>
          </a:endParaRPr>
        </a:p>
      </dgm:t>
    </dgm:pt>
    <dgm:pt modelId="{B0B11C0C-2281-4DF3-9E44-6A51384C541E}" type="parTrans" cxnId="{E059FDE8-3451-4CFA-B23F-02EE40E9C479}">
      <dgm:prSet/>
      <dgm:spPr/>
      <dgm:t>
        <a:bodyPr/>
        <a:lstStyle/>
        <a:p>
          <a:endParaRPr lang="en-US">
            <a:latin typeface="Arial" panose="020B0604020202020204" pitchFamily="34" charset="0"/>
            <a:cs typeface="Arial" panose="020B0604020202020204" pitchFamily="34" charset="0"/>
          </a:endParaRPr>
        </a:p>
      </dgm:t>
    </dgm:pt>
    <dgm:pt modelId="{78B781E8-DCB2-4916-B7DD-ED470EB30BCB}" type="sibTrans" cxnId="{E059FDE8-3451-4CFA-B23F-02EE40E9C479}">
      <dgm:prSet/>
      <dgm:spPr/>
      <dgm:t>
        <a:bodyPr/>
        <a:lstStyle/>
        <a:p>
          <a:endParaRPr lang="en-US">
            <a:latin typeface="Arial" panose="020B0604020202020204" pitchFamily="34" charset="0"/>
            <a:cs typeface="Arial" panose="020B0604020202020204" pitchFamily="34" charset="0"/>
          </a:endParaRPr>
        </a:p>
      </dgm:t>
    </dgm:pt>
    <dgm:pt modelId="{5742101F-C43C-4678-B05F-5005B1020883}" type="pres">
      <dgm:prSet presAssocID="{D80997BC-21E1-48E4-888F-224DAA4F01DD}" presName="hierChild1" presStyleCnt="0">
        <dgm:presLayoutVars>
          <dgm:orgChart val="1"/>
          <dgm:chPref val="1"/>
          <dgm:dir val="rev"/>
          <dgm:animOne val="branch"/>
          <dgm:animLvl val="lvl"/>
          <dgm:resizeHandles/>
        </dgm:presLayoutVars>
      </dgm:prSet>
      <dgm:spPr/>
    </dgm:pt>
    <dgm:pt modelId="{8741209D-A8CC-47A0-A346-A04BF47E0FC8}" type="pres">
      <dgm:prSet presAssocID="{8441B3C0-2BD9-4AD8-B21D-95AB01E2ED6E}" presName="hierRoot1" presStyleCnt="0">
        <dgm:presLayoutVars>
          <dgm:hierBranch val="init"/>
        </dgm:presLayoutVars>
      </dgm:prSet>
      <dgm:spPr/>
    </dgm:pt>
    <dgm:pt modelId="{2EBB5268-7AF9-452A-B8CA-C27D74A15AA3}" type="pres">
      <dgm:prSet presAssocID="{8441B3C0-2BD9-4AD8-B21D-95AB01E2ED6E}" presName="rootComposite1" presStyleCnt="0"/>
      <dgm:spPr/>
    </dgm:pt>
    <dgm:pt modelId="{A01400AD-666C-4D4B-9A43-AE68609FB327}" type="pres">
      <dgm:prSet presAssocID="{8441B3C0-2BD9-4AD8-B21D-95AB01E2ED6E}" presName="rootText1" presStyleLbl="node0" presStyleIdx="0" presStyleCnt="1">
        <dgm:presLayoutVars>
          <dgm:chPref val="3"/>
        </dgm:presLayoutVars>
      </dgm:prSet>
      <dgm:spPr/>
    </dgm:pt>
    <dgm:pt modelId="{B080BB51-4712-4B04-8435-126DA074E197}" type="pres">
      <dgm:prSet presAssocID="{8441B3C0-2BD9-4AD8-B21D-95AB01E2ED6E}" presName="rootConnector1" presStyleLbl="node1" presStyleIdx="0" presStyleCnt="0"/>
      <dgm:spPr/>
    </dgm:pt>
    <dgm:pt modelId="{13CB35A8-7A9C-4B58-94B2-E19AE576327E}" type="pres">
      <dgm:prSet presAssocID="{8441B3C0-2BD9-4AD8-B21D-95AB01E2ED6E}" presName="hierChild2" presStyleCnt="0"/>
      <dgm:spPr/>
    </dgm:pt>
    <dgm:pt modelId="{BEB9EAE5-3101-4643-ABCF-14503114D7EC}" type="pres">
      <dgm:prSet presAssocID="{5D2BA7D4-3EA5-42D4-A5B9-28B3A6CDD2F1}" presName="Name66" presStyleLbl="parChTrans1D2" presStyleIdx="0" presStyleCnt="4"/>
      <dgm:spPr/>
    </dgm:pt>
    <dgm:pt modelId="{F31AFC29-8F3D-47BC-88CC-4F9C5FBE0BC4}" type="pres">
      <dgm:prSet presAssocID="{DF54DC6C-70D7-49C4-B87A-1B74CC16B450}" presName="hierRoot2" presStyleCnt="0">
        <dgm:presLayoutVars>
          <dgm:hierBranch val="init"/>
        </dgm:presLayoutVars>
      </dgm:prSet>
      <dgm:spPr/>
    </dgm:pt>
    <dgm:pt modelId="{FC2BEDA3-04BF-4423-8413-7278E23EF1B4}" type="pres">
      <dgm:prSet presAssocID="{DF54DC6C-70D7-49C4-B87A-1B74CC16B450}" presName="rootComposite" presStyleCnt="0"/>
      <dgm:spPr/>
    </dgm:pt>
    <dgm:pt modelId="{A3852AFD-6A63-4053-A91D-D35125BC3148}" type="pres">
      <dgm:prSet presAssocID="{DF54DC6C-70D7-49C4-B87A-1B74CC16B450}" presName="rootText" presStyleLbl="node2" presStyleIdx="0" presStyleCnt="4">
        <dgm:presLayoutVars>
          <dgm:chPref val="3"/>
        </dgm:presLayoutVars>
      </dgm:prSet>
      <dgm:spPr/>
    </dgm:pt>
    <dgm:pt modelId="{1B51370C-7479-4F18-8103-D7AE50AC5B22}" type="pres">
      <dgm:prSet presAssocID="{DF54DC6C-70D7-49C4-B87A-1B74CC16B450}" presName="rootConnector" presStyleLbl="node2" presStyleIdx="0" presStyleCnt="4"/>
      <dgm:spPr/>
    </dgm:pt>
    <dgm:pt modelId="{CCC41BD8-F799-4243-A64D-E48D22E496D8}" type="pres">
      <dgm:prSet presAssocID="{DF54DC6C-70D7-49C4-B87A-1B74CC16B450}" presName="hierChild4" presStyleCnt="0"/>
      <dgm:spPr/>
    </dgm:pt>
    <dgm:pt modelId="{8C1B81F8-1B7C-4547-9C80-DC5549657ED7}" type="pres">
      <dgm:prSet presAssocID="{DF54DC6C-70D7-49C4-B87A-1B74CC16B450}" presName="hierChild5" presStyleCnt="0"/>
      <dgm:spPr/>
    </dgm:pt>
    <dgm:pt modelId="{F7749BD1-AB6B-4FE7-847D-74F122C9E0B6}" type="pres">
      <dgm:prSet presAssocID="{A8B2BFC3-E670-4A62-B09A-214BB7AB816B}" presName="Name66" presStyleLbl="parChTrans1D2" presStyleIdx="1" presStyleCnt="4"/>
      <dgm:spPr/>
    </dgm:pt>
    <dgm:pt modelId="{1C8CFEB6-A07A-438D-A9EB-22C5FCF2FB17}" type="pres">
      <dgm:prSet presAssocID="{872F00F9-A2AE-4266-954A-C5C99349A6B1}" presName="hierRoot2" presStyleCnt="0">
        <dgm:presLayoutVars>
          <dgm:hierBranch val="init"/>
        </dgm:presLayoutVars>
      </dgm:prSet>
      <dgm:spPr/>
    </dgm:pt>
    <dgm:pt modelId="{5F1FC242-8D50-4D64-8E7D-F8768839362F}" type="pres">
      <dgm:prSet presAssocID="{872F00F9-A2AE-4266-954A-C5C99349A6B1}" presName="rootComposite" presStyleCnt="0"/>
      <dgm:spPr/>
    </dgm:pt>
    <dgm:pt modelId="{9EBB70B5-04A1-4C23-9516-03486E1CBC68}" type="pres">
      <dgm:prSet presAssocID="{872F00F9-A2AE-4266-954A-C5C99349A6B1}" presName="rootText" presStyleLbl="node2" presStyleIdx="1" presStyleCnt="4">
        <dgm:presLayoutVars>
          <dgm:chPref val="3"/>
        </dgm:presLayoutVars>
      </dgm:prSet>
      <dgm:spPr/>
    </dgm:pt>
    <dgm:pt modelId="{640D0FC3-C610-450B-A8D5-8C99CDA5DE4C}" type="pres">
      <dgm:prSet presAssocID="{872F00F9-A2AE-4266-954A-C5C99349A6B1}" presName="rootConnector" presStyleLbl="node2" presStyleIdx="1" presStyleCnt="4"/>
      <dgm:spPr/>
    </dgm:pt>
    <dgm:pt modelId="{9DF30A3C-600F-4ABF-865F-9DC661D69CC7}" type="pres">
      <dgm:prSet presAssocID="{872F00F9-A2AE-4266-954A-C5C99349A6B1}" presName="hierChild4" presStyleCnt="0"/>
      <dgm:spPr/>
    </dgm:pt>
    <dgm:pt modelId="{536915E2-B18E-4F02-9A1B-D89435A3A56A}" type="pres">
      <dgm:prSet presAssocID="{872F00F9-A2AE-4266-954A-C5C99349A6B1}" presName="hierChild5" presStyleCnt="0"/>
      <dgm:spPr/>
    </dgm:pt>
    <dgm:pt modelId="{02747457-1A69-4B0B-B837-CB9346F413E6}" type="pres">
      <dgm:prSet presAssocID="{2BA3E256-8B46-4232-AD73-E779D8BA3D84}" presName="Name66" presStyleLbl="parChTrans1D2" presStyleIdx="2" presStyleCnt="4"/>
      <dgm:spPr/>
    </dgm:pt>
    <dgm:pt modelId="{1356940C-C12A-47F0-8339-493CAA4E9CF6}" type="pres">
      <dgm:prSet presAssocID="{638AC6E3-415E-4598-B62A-9A98944DBBBF}" presName="hierRoot2" presStyleCnt="0">
        <dgm:presLayoutVars>
          <dgm:hierBranch val="init"/>
        </dgm:presLayoutVars>
      </dgm:prSet>
      <dgm:spPr/>
    </dgm:pt>
    <dgm:pt modelId="{F2DA2BCA-4EBE-46A2-91EC-103E7C92D01A}" type="pres">
      <dgm:prSet presAssocID="{638AC6E3-415E-4598-B62A-9A98944DBBBF}" presName="rootComposite" presStyleCnt="0"/>
      <dgm:spPr/>
    </dgm:pt>
    <dgm:pt modelId="{7C00CAD1-A2BC-4040-BCD0-F336FDC884FB}" type="pres">
      <dgm:prSet presAssocID="{638AC6E3-415E-4598-B62A-9A98944DBBBF}" presName="rootText" presStyleLbl="node2" presStyleIdx="2" presStyleCnt="4">
        <dgm:presLayoutVars>
          <dgm:chPref val="3"/>
        </dgm:presLayoutVars>
      </dgm:prSet>
      <dgm:spPr/>
    </dgm:pt>
    <dgm:pt modelId="{8DB42A0F-E970-4FB8-8689-4814B46D9AEB}" type="pres">
      <dgm:prSet presAssocID="{638AC6E3-415E-4598-B62A-9A98944DBBBF}" presName="rootConnector" presStyleLbl="node2" presStyleIdx="2" presStyleCnt="4"/>
      <dgm:spPr/>
    </dgm:pt>
    <dgm:pt modelId="{D9E83385-52D4-41F3-91D0-2AD652DCF9D0}" type="pres">
      <dgm:prSet presAssocID="{638AC6E3-415E-4598-B62A-9A98944DBBBF}" presName="hierChild4" presStyleCnt="0"/>
      <dgm:spPr/>
    </dgm:pt>
    <dgm:pt modelId="{5419D9BF-C27D-45E2-B2C7-11F43DA71D03}" type="pres">
      <dgm:prSet presAssocID="{638AC6E3-415E-4598-B62A-9A98944DBBBF}" presName="hierChild5" presStyleCnt="0"/>
      <dgm:spPr/>
    </dgm:pt>
    <dgm:pt modelId="{E43D2DBA-9D25-4C35-993D-9455CCAB6635}" type="pres">
      <dgm:prSet presAssocID="{B0B11C0C-2281-4DF3-9E44-6A51384C541E}" presName="Name66" presStyleLbl="parChTrans1D2" presStyleIdx="3" presStyleCnt="4"/>
      <dgm:spPr/>
    </dgm:pt>
    <dgm:pt modelId="{4EDEB496-48CB-4A06-8A5C-384861175C7B}" type="pres">
      <dgm:prSet presAssocID="{3CBD0082-2377-48FF-B4AF-0CB0F64AB36F}" presName="hierRoot2" presStyleCnt="0">
        <dgm:presLayoutVars>
          <dgm:hierBranch val="init"/>
        </dgm:presLayoutVars>
      </dgm:prSet>
      <dgm:spPr/>
    </dgm:pt>
    <dgm:pt modelId="{FA805D27-F702-4E20-831F-964B5199CEA3}" type="pres">
      <dgm:prSet presAssocID="{3CBD0082-2377-48FF-B4AF-0CB0F64AB36F}" presName="rootComposite" presStyleCnt="0"/>
      <dgm:spPr/>
    </dgm:pt>
    <dgm:pt modelId="{76A5D907-8D6A-4D83-81FA-252CDFCC8A0B}" type="pres">
      <dgm:prSet presAssocID="{3CBD0082-2377-48FF-B4AF-0CB0F64AB36F}" presName="rootText" presStyleLbl="node2" presStyleIdx="3" presStyleCnt="4">
        <dgm:presLayoutVars>
          <dgm:chPref val="3"/>
        </dgm:presLayoutVars>
      </dgm:prSet>
      <dgm:spPr/>
    </dgm:pt>
    <dgm:pt modelId="{7AF960AE-ABFC-4F99-B9D3-98182EF3DF41}" type="pres">
      <dgm:prSet presAssocID="{3CBD0082-2377-48FF-B4AF-0CB0F64AB36F}" presName="rootConnector" presStyleLbl="node2" presStyleIdx="3" presStyleCnt="4"/>
      <dgm:spPr/>
    </dgm:pt>
    <dgm:pt modelId="{EC0A236B-E0E9-4758-9A17-3490B1B27293}" type="pres">
      <dgm:prSet presAssocID="{3CBD0082-2377-48FF-B4AF-0CB0F64AB36F}" presName="hierChild4" presStyleCnt="0"/>
      <dgm:spPr/>
    </dgm:pt>
    <dgm:pt modelId="{8EC99877-F011-4256-B170-D63D273D17D9}" type="pres">
      <dgm:prSet presAssocID="{3CBD0082-2377-48FF-B4AF-0CB0F64AB36F}" presName="hierChild5" presStyleCnt="0"/>
      <dgm:spPr/>
    </dgm:pt>
    <dgm:pt modelId="{5617407E-4C79-471C-B006-31243DF5BCB0}" type="pres">
      <dgm:prSet presAssocID="{8441B3C0-2BD9-4AD8-B21D-95AB01E2ED6E}" presName="hierChild3" presStyleCnt="0"/>
      <dgm:spPr/>
    </dgm:pt>
  </dgm:ptLst>
  <dgm:cxnLst>
    <dgm:cxn modelId="{95C8DF2E-0249-47F1-97AE-CAD3CE763755}" type="presOf" srcId="{D80997BC-21E1-48E4-888F-224DAA4F01DD}" destId="{5742101F-C43C-4678-B05F-5005B1020883}" srcOrd="0" destOrd="0" presId="urn:microsoft.com/office/officeart/2009/3/layout/HorizontalOrganizationChart"/>
    <dgm:cxn modelId="{9C254039-E3EC-414A-ADC7-0F8E2C0AADA6}" type="presOf" srcId="{8441B3C0-2BD9-4AD8-B21D-95AB01E2ED6E}" destId="{A01400AD-666C-4D4B-9A43-AE68609FB327}" srcOrd="0" destOrd="0" presId="urn:microsoft.com/office/officeart/2009/3/layout/HorizontalOrganizationChart"/>
    <dgm:cxn modelId="{64F50F3E-0405-4842-BA13-EE8D0392CDE3}" type="presOf" srcId="{638AC6E3-415E-4598-B62A-9A98944DBBBF}" destId="{7C00CAD1-A2BC-4040-BCD0-F336FDC884FB}" srcOrd="0" destOrd="0" presId="urn:microsoft.com/office/officeart/2009/3/layout/HorizontalOrganizationChart"/>
    <dgm:cxn modelId="{8F68EF62-7818-46B3-A088-2D22CC4FA0B5}" srcId="{8441B3C0-2BD9-4AD8-B21D-95AB01E2ED6E}" destId="{872F00F9-A2AE-4266-954A-C5C99349A6B1}" srcOrd="1" destOrd="0" parTransId="{A8B2BFC3-E670-4A62-B09A-214BB7AB816B}" sibTransId="{C10992D0-9A82-4197-8728-6F33BFA6B006}"/>
    <dgm:cxn modelId="{789ACB45-E7BA-4546-A408-28689699B07B}" type="presOf" srcId="{638AC6E3-415E-4598-B62A-9A98944DBBBF}" destId="{8DB42A0F-E970-4FB8-8689-4814B46D9AEB}" srcOrd="1" destOrd="0" presId="urn:microsoft.com/office/officeart/2009/3/layout/HorizontalOrganizationChart"/>
    <dgm:cxn modelId="{42149446-81AE-4CAE-A8F2-1354EC993DCE}" type="presOf" srcId="{B0B11C0C-2281-4DF3-9E44-6A51384C541E}" destId="{E43D2DBA-9D25-4C35-993D-9455CCAB6635}" srcOrd="0" destOrd="0" presId="urn:microsoft.com/office/officeart/2009/3/layout/HorizontalOrganizationChart"/>
    <dgm:cxn modelId="{F4E5BE67-CCEA-4721-99E1-979588D6659A}" type="presOf" srcId="{3CBD0082-2377-48FF-B4AF-0CB0F64AB36F}" destId="{76A5D907-8D6A-4D83-81FA-252CDFCC8A0B}" srcOrd="0" destOrd="0" presId="urn:microsoft.com/office/officeart/2009/3/layout/HorizontalOrganizationChart"/>
    <dgm:cxn modelId="{0C2FA76F-167A-4B7C-8ACB-DBE85976D9D9}" type="presOf" srcId="{872F00F9-A2AE-4266-954A-C5C99349A6B1}" destId="{640D0FC3-C610-450B-A8D5-8C99CDA5DE4C}" srcOrd="1" destOrd="0" presId="urn:microsoft.com/office/officeart/2009/3/layout/HorizontalOrganizationChart"/>
    <dgm:cxn modelId="{939B757D-4C9B-46DE-B87A-2AA28FFB237F}" type="presOf" srcId="{2BA3E256-8B46-4232-AD73-E779D8BA3D84}" destId="{02747457-1A69-4B0B-B837-CB9346F413E6}" srcOrd="0" destOrd="0" presId="urn:microsoft.com/office/officeart/2009/3/layout/HorizontalOrganizationChart"/>
    <dgm:cxn modelId="{452E1283-DECD-4D56-8D63-4277DBEFC953}" type="presOf" srcId="{3CBD0082-2377-48FF-B4AF-0CB0F64AB36F}" destId="{7AF960AE-ABFC-4F99-B9D3-98182EF3DF41}" srcOrd="1" destOrd="0" presId="urn:microsoft.com/office/officeart/2009/3/layout/HorizontalOrganizationChart"/>
    <dgm:cxn modelId="{40EF978E-91BB-4509-9434-024CE1F99DD6}" type="presOf" srcId="{A8B2BFC3-E670-4A62-B09A-214BB7AB816B}" destId="{F7749BD1-AB6B-4FE7-847D-74F122C9E0B6}" srcOrd="0" destOrd="0" presId="urn:microsoft.com/office/officeart/2009/3/layout/HorizontalOrganizationChart"/>
    <dgm:cxn modelId="{98B5C590-29A3-45CB-A482-63CBAEF536ED}" type="presOf" srcId="{8441B3C0-2BD9-4AD8-B21D-95AB01E2ED6E}" destId="{B080BB51-4712-4B04-8435-126DA074E197}" srcOrd="1" destOrd="0" presId="urn:microsoft.com/office/officeart/2009/3/layout/HorizontalOrganizationChart"/>
    <dgm:cxn modelId="{BA2C95AF-7A48-4EF4-8C22-C66CF13A58CC}" srcId="{8441B3C0-2BD9-4AD8-B21D-95AB01E2ED6E}" destId="{638AC6E3-415E-4598-B62A-9A98944DBBBF}" srcOrd="2" destOrd="0" parTransId="{2BA3E256-8B46-4232-AD73-E779D8BA3D84}" sibTransId="{F23F6666-9081-4FC4-85EB-E5DDB820F9F1}"/>
    <dgm:cxn modelId="{252127BA-FD61-4B77-A7A8-B01DDC894146}" type="presOf" srcId="{872F00F9-A2AE-4266-954A-C5C99349A6B1}" destId="{9EBB70B5-04A1-4C23-9516-03486E1CBC68}" srcOrd="0" destOrd="0" presId="urn:microsoft.com/office/officeart/2009/3/layout/HorizontalOrganizationChart"/>
    <dgm:cxn modelId="{508A9BBB-BC95-4097-B62E-7F41907B91E9}" srcId="{D80997BC-21E1-48E4-888F-224DAA4F01DD}" destId="{8441B3C0-2BD9-4AD8-B21D-95AB01E2ED6E}" srcOrd="0" destOrd="0" parTransId="{42D650DA-4B73-4D9D-ADB8-073938224318}" sibTransId="{B4848718-FEB0-44E5-B0AE-A35BDBC54D00}"/>
    <dgm:cxn modelId="{4BA128BF-744E-4C36-977B-C7DDF301DFE8}" srcId="{8441B3C0-2BD9-4AD8-B21D-95AB01E2ED6E}" destId="{DF54DC6C-70D7-49C4-B87A-1B74CC16B450}" srcOrd="0" destOrd="0" parTransId="{5D2BA7D4-3EA5-42D4-A5B9-28B3A6CDD2F1}" sibTransId="{A341140E-63E3-4BD7-927C-BA9F9145D53A}"/>
    <dgm:cxn modelId="{8834C8C1-3411-4D0D-9079-1895B262751E}" type="presOf" srcId="{DF54DC6C-70D7-49C4-B87A-1B74CC16B450}" destId="{A3852AFD-6A63-4053-A91D-D35125BC3148}" srcOrd="0" destOrd="0" presId="urn:microsoft.com/office/officeart/2009/3/layout/HorizontalOrganizationChart"/>
    <dgm:cxn modelId="{BAE4B7D1-CC46-401C-9D57-30911A3FFC3F}" type="presOf" srcId="{5D2BA7D4-3EA5-42D4-A5B9-28B3A6CDD2F1}" destId="{BEB9EAE5-3101-4643-ABCF-14503114D7EC}" srcOrd="0" destOrd="0" presId="urn:microsoft.com/office/officeart/2009/3/layout/HorizontalOrganizationChart"/>
    <dgm:cxn modelId="{E059FDE8-3451-4CFA-B23F-02EE40E9C479}" srcId="{8441B3C0-2BD9-4AD8-B21D-95AB01E2ED6E}" destId="{3CBD0082-2377-48FF-B4AF-0CB0F64AB36F}" srcOrd="3" destOrd="0" parTransId="{B0B11C0C-2281-4DF3-9E44-6A51384C541E}" sibTransId="{78B781E8-DCB2-4916-B7DD-ED470EB30BCB}"/>
    <dgm:cxn modelId="{09A11FFB-0D14-401F-B02A-AA338630BF41}" type="presOf" srcId="{DF54DC6C-70D7-49C4-B87A-1B74CC16B450}" destId="{1B51370C-7479-4F18-8103-D7AE50AC5B22}" srcOrd="1" destOrd="0" presId="urn:microsoft.com/office/officeart/2009/3/layout/HorizontalOrganizationChart"/>
    <dgm:cxn modelId="{E37815C8-BC6D-467E-8266-158A1375A832}" type="presParOf" srcId="{5742101F-C43C-4678-B05F-5005B1020883}" destId="{8741209D-A8CC-47A0-A346-A04BF47E0FC8}" srcOrd="0" destOrd="0" presId="urn:microsoft.com/office/officeart/2009/3/layout/HorizontalOrganizationChart"/>
    <dgm:cxn modelId="{DB5A9CFB-AF59-4F8E-9C4C-C088CB4A9053}" type="presParOf" srcId="{8741209D-A8CC-47A0-A346-A04BF47E0FC8}" destId="{2EBB5268-7AF9-452A-B8CA-C27D74A15AA3}" srcOrd="0" destOrd="0" presId="urn:microsoft.com/office/officeart/2009/3/layout/HorizontalOrganizationChart"/>
    <dgm:cxn modelId="{AFFDB7D2-4609-4098-9E24-4B85A7CF30E2}" type="presParOf" srcId="{2EBB5268-7AF9-452A-B8CA-C27D74A15AA3}" destId="{A01400AD-666C-4D4B-9A43-AE68609FB327}" srcOrd="0" destOrd="0" presId="urn:microsoft.com/office/officeart/2009/3/layout/HorizontalOrganizationChart"/>
    <dgm:cxn modelId="{0ED586F6-D613-4378-B538-87EF6F57AA65}" type="presParOf" srcId="{2EBB5268-7AF9-452A-B8CA-C27D74A15AA3}" destId="{B080BB51-4712-4B04-8435-126DA074E197}" srcOrd="1" destOrd="0" presId="urn:microsoft.com/office/officeart/2009/3/layout/HorizontalOrganizationChart"/>
    <dgm:cxn modelId="{F851C89C-14A1-4BC1-875D-2494FA3651FC}" type="presParOf" srcId="{8741209D-A8CC-47A0-A346-A04BF47E0FC8}" destId="{13CB35A8-7A9C-4B58-94B2-E19AE576327E}" srcOrd="1" destOrd="0" presId="urn:microsoft.com/office/officeart/2009/3/layout/HorizontalOrganizationChart"/>
    <dgm:cxn modelId="{31AD4129-8183-4BE9-9888-63578ABEC1DB}" type="presParOf" srcId="{13CB35A8-7A9C-4B58-94B2-E19AE576327E}" destId="{BEB9EAE5-3101-4643-ABCF-14503114D7EC}" srcOrd="0" destOrd="0" presId="urn:microsoft.com/office/officeart/2009/3/layout/HorizontalOrganizationChart"/>
    <dgm:cxn modelId="{1EFE0003-8D40-4E27-BF2B-10827D279ABB}" type="presParOf" srcId="{13CB35A8-7A9C-4B58-94B2-E19AE576327E}" destId="{F31AFC29-8F3D-47BC-88CC-4F9C5FBE0BC4}" srcOrd="1" destOrd="0" presId="urn:microsoft.com/office/officeart/2009/3/layout/HorizontalOrganizationChart"/>
    <dgm:cxn modelId="{1915D04C-6033-42BE-B387-3E78CB3718AF}" type="presParOf" srcId="{F31AFC29-8F3D-47BC-88CC-4F9C5FBE0BC4}" destId="{FC2BEDA3-04BF-4423-8413-7278E23EF1B4}" srcOrd="0" destOrd="0" presId="urn:microsoft.com/office/officeart/2009/3/layout/HorizontalOrganizationChart"/>
    <dgm:cxn modelId="{DE248E80-9E0E-4D9B-A9E8-E8CE22E967E5}" type="presParOf" srcId="{FC2BEDA3-04BF-4423-8413-7278E23EF1B4}" destId="{A3852AFD-6A63-4053-A91D-D35125BC3148}" srcOrd="0" destOrd="0" presId="urn:microsoft.com/office/officeart/2009/3/layout/HorizontalOrganizationChart"/>
    <dgm:cxn modelId="{E137002D-EC8C-4591-8E2E-8B83ECE505A9}" type="presParOf" srcId="{FC2BEDA3-04BF-4423-8413-7278E23EF1B4}" destId="{1B51370C-7479-4F18-8103-D7AE50AC5B22}" srcOrd="1" destOrd="0" presId="urn:microsoft.com/office/officeart/2009/3/layout/HorizontalOrganizationChart"/>
    <dgm:cxn modelId="{64718DE0-DC2B-4368-8B29-07EC43EF9893}" type="presParOf" srcId="{F31AFC29-8F3D-47BC-88CC-4F9C5FBE0BC4}" destId="{CCC41BD8-F799-4243-A64D-E48D22E496D8}" srcOrd="1" destOrd="0" presId="urn:microsoft.com/office/officeart/2009/3/layout/HorizontalOrganizationChart"/>
    <dgm:cxn modelId="{2528194E-CAF8-441B-95F0-90652BF2B4C2}" type="presParOf" srcId="{F31AFC29-8F3D-47BC-88CC-4F9C5FBE0BC4}" destId="{8C1B81F8-1B7C-4547-9C80-DC5549657ED7}" srcOrd="2" destOrd="0" presId="urn:microsoft.com/office/officeart/2009/3/layout/HorizontalOrganizationChart"/>
    <dgm:cxn modelId="{720B8694-538C-4ED8-ABE5-580D16790E20}" type="presParOf" srcId="{13CB35A8-7A9C-4B58-94B2-E19AE576327E}" destId="{F7749BD1-AB6B-4FE7-847D-74F122C9E0B6}" srcOrd="2" destOrd="0" presId="urn:microsoft.com/office/officeart/2009/3/layout/HorizontalOrganizationChart"/>
    <dgm:cxn modelId="{8D042276-EEB2-4C60-95FB-33E7314C099B}" type="presParOf" srcId="{13CB35A8-7A9C-4B58-94B2-E19AE576327E}" destId="{1C8CFEB6-A07A-438D-A9EB-22C5FCF2FB17}" srcOrd="3" destOrd="0" presId="urn:microsoft.com/office/officeart/2009/3/layout/HorizontalOrganizationChart"/>
    <dgm:cxn modelId="{A2A69429-9C36-4E82-9E00-EB10413DB266}" type="presParOf" srcId="{1C8CFEB6-A07A-438D-A9EB-22C5FCF2FB17}" destId="{5F1FC242-8D50-4D64-8E7D-F8768839362F}" srcOrd="0" destOrd="0" presId="urn:microsoft.com/office/officeart/2009/3/layout/HorizontalOrganizationChart"/>
    <dgm:cxn modelId="{EBCF0615-64DA-487B-A09F-A1C76555BFA8}" type="presParOf" srcId="{5F1FC242-8D50-4D64-8E7D-F8768839362F}" destId="{9EBB70B5-04A1-4C23-9516-03486E1CBC68}" srcOrd="0" destOrd="0" presId="urn:microsoft.com/office/officeart/2009/3/layout/HorizontalOrganizationChart"/>
    <dgm:cxn modelId="{00CE7043-0FF9-41C9-B080-49FE201AF130}" type="presParOf" srcId="{5F1FC242-8D50-4D64-8E7D-F8768839362F}" destId="{640D0FC3-C610-450B-A8D5-8C99CDA5DE4C}" srcOrd="1" destOrd="0" presId="urn:microsoft.com/office/officeart/2009/3/layout/HorizontalOrganizationChart"/>
    <dgm:cxn modelId="{110E5C5B-3C9E-421C-9955-D7D62CFBB13D}" type="presParOf" srcId="{1C8CFEB6-A07A-438D-A9EB-22C5FCF2FB17}" destId="{9DF30A3C-600F-4ABF-865F-9DC661D69CC7}" srcOrd="1" destOrd="0" presId="urn:microsoft.com/office/officeart/2009/3/layout/HorizontalOrganizationChart"/>
    <dgm:cxn modelId="{BD40B14E-0F05-42CF-AC7D-36CB0D0F0ABA}" type="presParOf" srcId="{1C8CFEB6-A07A-438D-A9EB-22C5FCF2FB17}" destId="{536915E2-B18E-4F02-9A1B-D89435A3A56A}" srcOrd="2" destOrd="0" presId="urn:microsoft.com/office/officeart/2009/3/layout/HorizontalOrganizationChart"/>
    <dgm:cxn modelId="{01A297CE-8E3C-4FE1-BFA2-8063E4024C9D}" type="presParOf" srcId="{13CB35A8-7A9C-4B58-94B2-E19AE576327E}" destId="{02747457-1A69-4B0B-B837-CB9346F413E6}" srcOrd="4" destOrd="0" presId="urn:microsoft.com/office/officeart/2009/3/layout/HorizontalOrganizationChart"/>
    <dgm:cxn modelId="{CF53F8F8-03A6-44D5-8341-3091AAF252A4}" type="presParOf" srcId="{13CB35A8-7A9C-4B58-94B2-E19AE576327E}" destId="{1356940C-C12A-47F0-8339-493CAA4E9CF6}" srcOrd="5" destOrd="0" presId="urn:microsoft.com/office/officeart/2009/3/layout/HorizontalOrganizationChart"/>
    <dgm:cxn modelId="{DD59A94F-7746-48E8-ABE7-5FC7CD471F14}" type="presParOf" srcId="{1356940C-C12A-47F0-8339-493CAA4E9CF6}" destId="{F2DA2BCA-4EBE-46A2-91EC-103E7C92D01A}" srcOrd="0" destOrd="0" presId="urn:microsoft.com/office/officeart/2009/3/layout/HorizontalOrganizationChart"/>
    <dgm:cxn modelId="{D268A9E3-EA3C-4960-8952-27DCC62FFA87}" type="presParOf" srcId="{F2DA2BCA-4EBE-46A2-91EC-103E7C92D01A}" destId="{7C00CAD1-A2BC-4040-BCD0-F336FDC884FB}" srcOrd="0" destOrd="0" presId="urn:microsoft.com/office/officeart/2009/3/layout/HorizontalOrganizationChart"/>
    <dgm:cxn modelId="{4EC6AAFE-CDB3-4470-922C-DDD53E159CA1}" type="presParOf" srcId="{F2DA2BCA-4EBE-46A2-91EC-103E7C92D01A}" destId="{8DB42A0F-E970-4FB8-8689-4814B46D9AEB}" srcOrd="1" destOrd="0" presId="urn:microsoft.com/office/officeart/2009/3/layout/HorizontalOrganizationChart"/>
    <dgm:cxn modelId="{399EB509-28C3-4183-AA89-A299BB63D3D9}" type="presParOf" srcId="{1356940C-C12A-47F0-8339-493CAA4E9CF6}" destId="{D9E83385-52D4-41F3-91D0-2AD652DCF9D0}" srcOrd="1" destOrd="0" presId="urn:microsoft.com/office/officeart/2009/3/layout/HorizontalOrganizationChart"/>
    <dgm:cxn modelId="{0E6141EA-CE7B-4BE9-8818-6DE3AD5819ED}" type="presParOf" srcId="{1356940C-C12A-47F0-8339-493CAA4E9CF6}" destId="{5419D9BF-C27D-45E2-B2C7-11F43DA71D03}" srcOrd="2" destOrd="0" presId="urn:microsoft.com/office/officeart/2009/3/layout/HorizontalOrganizationChart"/>
    <dgm:cxn modelId="{EFF79854-4726-4BE8-B9B4-4943EEFD99C6}" type="presParOf" srcId="{13CB35A8-7A9C-4B58-94B2-E19AE576327E}" destId="{E43D2DBA-9D25-4C35-993D-9455CCAB6635}" srcOrd="6" destOrd="0" presId="urn:microsoft.com/office/officeart/2009/3/layout/HorizontalOrganizationChart"/>
    <dgm:cxn modelId="{0478E57D-E246-4844-A7DA-09FA0A83AB9E}" type="presParOf" srcId="{13CB35A8-7A9C-4B58-94B2-E19AE576327E}" destId="{4EDEB496-48CB-4A06-8A5C-384861175C7B}" srcOrd="7" destOrd="0" presId="urn:microsoft.com/office/officeart/2009/3/layout/HorizontalOrganizationChart"/>
    <dgm:cxn modelId="{403137D8-1396-468C-A5A5-D1FE87253584}" type="presParOf" srcId="{4EDEB496-48CB-4A06-8A5C-384861175C7B}" destId="{FA805D27-F702-4E20-831F-964B5199CEA3}" srcOrd="0" destOrd="0" presId="urn:microsoft.com/office/officeart/2009/3/layout/HorizontalOrganizationChart"/>
    <dgm:cxn modelId="{8A59B636-5491-4445-B153-F80E03ADB4F0}" type="presParOf" srcId="{FA805D27-F702-4E20-831F-964B5199CEA3}" destId="{76A5D907-8D6A-4D83-81FA-252CDFCC8A0B}" srcOrd="0" destOrd="0" presId="urn:microsoft.com/office/officeart/2009/3/layout/HorizontalOrganizationChart"/>
    <dgm:cxn modelId="{1300EFD6-8574-4241-8526-8C7B5DBB914B}" type="presParOf" srcId="{FA805D27-F702-4E20-831F-964B5199CEA3}" destId="{7AF960AE-ABFC-4F99-B9D3-98182EF3DF41}" srcOrd="1" destOrd="0" presId="urn:microsoft.com/office/officeart/2009/3/layout/HorizontalOrganizationChart"/>
    <dgm:cxn modelId="{AA707087-8AA3-4628-B915-52D0C8E5B90E}" type="presParOf" srcId="{4EDEB496-48CB-4A06-8A5C-384861175C7B}" destId="{EC0A236B-E0E9-4758-9A17-3490B1B27293}" srcOrd="1" destOrd="0" presId="urn:microsoft.com/office/officeart/2009/3/layout/HorizontalOrganizationChart"/>
    <dgm:cxn modelId="{26F770B3-3E2A-4DA3-BB2B-B657C95A12DF}" type="presParOf" srcId="{4EDEB496-48CB-4A06-8A5C-384861175C7B}" destId="{8EC99877-F011-4256-B170-D63D273D17D9}" srcOrd="2" destOrd="0" presId="urn:microsoft.com/office/officeart/2009/3/layout/HorizontalOrganizationChart"/>
    <dgm:cxn modelId="{E3A95E33-CC84-459F-8C35-E91134EDC98B}" type="presParOf" srcId="{8741209D-A8CC-47A0-A346-A04BF47E0FC8}" destId="{5617407E-4C79-471C-B006-31243DF5BCB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0997BC-21E1-48E4-888F-224DAA4F01DD}" type="doc">
      <dgm:prSet loTypeId="urn:microsoft.com/office/officeart/2009/3/layout/HorizontalOrganizationChart" loCatId="hierarchy" qsTypeId="urn:microsoft.com/office/officeart/2005/8/quickstyle/simple1" qsCatId="simple" csTypeId="urn:microsoft.com/office/officeart/2005/8/colors/colorful5" csCatId="colorful" phldr="1"/>
      <dgm:spPr/>
      <dgm:t>
        <a:bodyPr/>
        <a:lstStyle/>
        <a:p>
          <a:endParaRPr lang="en-US"/>
        </a:p>
      </dgm:t>
    </dgm:pt>
    <dgm:pt modelId="{8441B3C0-2BD9-4AD8-B21D-95AB01E2ED6E}">
      <dgm:prSet phldrT="[Text]"/>
      <dgm:spPr/>
      <dgm:t>
        <a:bodyPr/>
        <a:lstStyle/>
        <a:p>
          <a:pPr>
            <a:buFont typeface="+mj-lt"/>
            <a:buAutoNum type="arabicPeriod"/>
          </a:pPr>
          <a:r>
            <a:rPr lang="ar-JO" dirty="0">
              <a:latin typeface="Arial" panose="020B0604020202020204" pitchFamily="34" charset="0"/>
              <a:cs typeface="Arial" panose="020B0604020202020204" pitchFamily="34" charset="0"/>
            </a:rPr>
            <a:t>أَعْضاءٌ الْحِسّ</a:t>
          </a:r>
          <a:endParaRPr lang="en-US" dirty="0">
            <a:latin typeface="Arial" panose="020B0604020202020204" pitchFamily="34" charset="0"/>
            <a:cs typeface="Arial" panose="020B0604020202020204" pitchFamily="34" charset="0"/>
          </a:endParaRPr>
        </a:p>
      </dgm:t>
    </dgm:pt>
    <dgm:pt modelId="{42D650DA-4B73-4D9D-ADB8-073938224318}" type="parTrans" cxnId="{508A9BBB-BC95-4097-B62E-7F41907B91E9}">
      <dgm:prSet/>
      <dgm:spPr/>
      <dgm:t>
        <a:bodyPr/>
        <a:lstStyle/>
        <a:p>
          <a:endParaRPr lang="en-US">
            <a:latin typeface="Arial" panose="020B0604020202020204" pitchFamily="34" charset="0"/>
            <a:cs typeface="Arial" panose="020B0604020202020204" pitchFamily="34" charset="0"/>
          </a:endParaRPr>
        </a:p>
      </dgm:t>
    </dgm:pt>
    <dgm:pt modelId="{B4848718-FEB0-44E5-B0AE-A35BDBC54D00}" type="sibTrans" cxnId="{508A9BBB-BC95-4097-B62E-7F41907B91E9}">
      <dgm:prSet/>
      <dgm:spPr/>
      <dgm:t>
        <a:bodyPr/>
        <a:lstStyle/>
        <a:p>
          <a:endParaRPr lang="en-US">
            <a:latin typeface="Arial" panose="020B0604020202020204" pitchFamily="34" charset="0"/>
            <a:cs typeface="Arial" panose="020B0604020202020204" pitchFamily="34" charset="0"/>
          </a:endParaRPr>
        </a:p>
      </dgm:t>
    </dgm:pt>
    <dgm:pt modelId="{DF54DC6C-70D7-49C4-B87A-1B74CC16B450}">
      <dgm:prSet phldrT="[Text]"/>
      <dgm:spPr/>
      <dgm:t>
        <a:bodyPr/>
        <a:lstStyle/>
        <a:p>
          <a:r>
            <a:rPr lang="ar-JO" dirty="0">
              <a:latin typeface="Arial" panose="020B0604020202020204" pitchFamily="34" charset="0"/>
              <a:cs typeface="Arial" panose="020B0604020202020204" pitchFamily="34" charset="0"/>
            </a:rPr>
            <a:t>العين</a:t>
          </a:r>
          <a:endParaRPr lang="en-US" dirty="0">
            <a:latin typeface="Arial" panose="020B0604020202020204" pitchFamily="34" charset="0"/>
            <a:cs typeface="Arial" panose="020B0604020202020204" pitchFamily="34" charset="0"/>
          </a:endParaRPr>
        </a:p>
      </dgm:t>
    </dgm:pt>
    <dgm:pt modelId="{5D2BA7D4-3EA5-42D4-A5B9-28B3A6CDD2F1}" type="parTrans" cxnId="{4BA128BF-744E-4C36-977B-C7DDF301DFE8}">
      <dgm:prSet/>
      <dgm:spPr/>
      <dgm:t>
        <a:bodyPr/>
        <a:lstStyle/>
        <a:p>
          <a:endParaRPr lang="en-US">
            <a:latin typeface="Arial" panose="020B0604020202020204" pitchFamily="34" charset="0"/>
            <a:cs typeface="Arial" panose="020B0604020202020204" pitchFamily="34" charset="0"/>
          </a:endParaRPr>
        </a:p>
      </dgm:t>
    </dgm:pt>
    <dgm:pt modelId="{A341140E-63E3-4BD7-927C-BA9F9145D53A}" type="sibTrans" cxnId="{4BA128BF-744E-4C36-977B-C7DDF301DFE8}">
      <dgm:prSet/>
      <dgm:spPr/>
      <dgm:t>
        <a:bodyPr/>
        <a:lstStyle/>
        <a:p>
          <a:endParaRPr lang="en-US">
            <a:latin typeface="Arial" panose="020B0604020202020204" pitchFamily="34" charset="0"/>
            <a:cs typeface="Arial" panose="020B0604020202020204" pitchFamily="34" charset="0"/>
          </a:endParaRPr>
        </a:p>
      </dgm:t>
    </dgm:pt>
    <dgm:pt modelId="{872F00F9-A2AE-4266-954A-C5C99349A6B1}">
      <dgm:prSet phldrT="[Text]"/>
      <dgm:spPr/>
      <dgm:t>
        <a:bodyPr/>
        <a:lstStyle/>
        <a:p>
          <a:r>
            <a:rPr lang="ar-JO" dirty="0">
              <a:latin typeface="Arial" panose="020B0604020202020204" pitchFamily="34" charset="0"/>
              <a:cs typeface="Arial" panose="020B0604020202020204" pitchFamily="34" charset="0"/>
            </a:rPr>
            <a:t>اللسان</a:t>
          </a:r>
          <a:endParaRPr lang="en-US" dirty="0">
            <a:latin typeface="Arial" panose="020B0604020202020204" pitchFamily="34" charset="0"/>
            <a:cs typeface="Arial" panose="020B0604020202020204" pitchFamily="34" charset="0"/>
          </a:endParaRPr>
        </a:p>
      </dgm:t>
    </dgm:pt>
    <dgm:pt modelId="{A8B2BFC3-E670-4A62-B09A-214BB7AB816B}" type="parTrans" cxnId="{8F68EF62-7818-46B3-A088-2D22CC4FA0B5}">
      <dgm:prSet/>
      <dgm:spPr/>
      <dgm:t>
        <a:bodyPr/>
        <a:lstStyle/>
        <a:p>
          <a:endParaRPr lang="en-US">
            <a:latin typeface="Arial" panose="020B0604020202020204" pitchFamily="34" charset="0"/>
            <a:cs typeface="Arial" panose="020B0604020202020204" pitchFamily="34" charset="0"/>
          </a:endParaRPr>
        </a:p>
      </dgm:t>
    </dgm:pt>
    <dgm:pt modelId="{C10992D0-9A82-4197-8728-6F33BFA6B006}" type="sibTrans" cxnId="{8F68EF62-7818-46B3-A088-2D22CC4FA0B5}">
      <dgm:prSet/>
      <dgm:spPr/>
      <dgm:t>
        <a:bodyPr/>
        <a:lstStyle/>
        <a:p>
          <a:endParaRPr lang="en-US">
            <a:latin typeface="Arial" panose="020B0604020202020204" pitchFamily="34" charset="0"/>
            <a:cs typeface="Arial" panose="020B0604020202020204" pitchFamily="34" charset="0"/>
          </a:endParaRPr>
        </a:p>
      </dgm:t>
    </dgm:pt>
    <dgm:pt modelId="{638AC6E3-415E-4598-B62A-9A98944DBBBF}">
      <dgm:prSet phldrT="[Text]"/>
      <dgm:spPr/>
      <dgm:t>
        <a:bodyPr/>
        <a:lstStyle/>
        <a:p>
          <a:r>
            <a:rPr lang="ar-JO" dirty="0">
              <a:latin typeface="Arial" panose="020B0604020202020204" pitchFamily="34" charset="0"/>
              <a:cs typeface="Arial" panose="020B0604020202020204" pitchFamily="34" charset="0"/>
            </a:rPr>
            <a:t>الأنف</a:t>
          </a:r>
          <a:endParaRPr lang="en-US" dirty="0">
            <a:latin typeface="Arial" panose="020B0604020202020204" pitchFamily="34" charset="0"/>
            <a:cs typeface="Arial" panose="020B0604020202020204" pitchFamily="34" charset="0"/>
          </a:endParaRPr>
        </a:p>
      </dgm:t>
    </dgm:pt>
    <dgm:pt modelId="{2BA3E256-8B46-4232-AD73-E779D8BA3D84}" type="parTrans" cxnId="{BA2C95AF-7A48-4EF4-8C22-C66CF13A58CC}">
      <dgm:prSet/>
      <dgm:spPr/>
      <dgm:t>
        <a:bodyPr/>
        <a:lstStyle/>
        <a:p>
          <a:endParaRPr lang="en-US">
            <a:latin typeface="Arial" panose="020B0604020202020204" pitchFamily="34" charset="0"/>
            <a:cs typeface="Arial" panose="020B0604020202020204" pitchFamily="34" charset="0"/>
          </a:endParaRPr>
        </a:p>
      </dgm:t>
    </dgm:pt>
    <dgm:pt modelId="{F23F6666-9081-4FC4-85EB-E5DDB820F9F1}" type="sibTrans" cxnId="{BA2C95AF-7A48-4EF4-8C22-C66CF13A58CC}">
      <dgm:prSet/>
      <dgm:spPr/>
      <dgm:t>
        <a:bodyPr/>
        <a:lstStyle/>
        <a:p>
          <a:endParaRPr lang="en-US">
            <a:latin typeface="Arial" panose="020B0604020202020204" pitchFamily="34" charset="0"/>
            <a:cs typeface="Arial" panose="020B0604020202020204" pitchFamily="34" charset="0"/>
          </a:endParaRPr>
        </a:p>
      </dgm:t>
    </dgm:pt>
    <dgm:pt modelId="{3CBD0082-2377-48FF-B4AF-0CB0F64AB36F}">
      <dgm:prSet/>
      <dgm:spPr/>
      <dgm:t>
        <a:bodyPr/>
        <a:lstStyle/>
        <a:p>
          <a:r>
            <a:rPr lang="ar-JO" dirty="0">
              <a:latin typeface="Arial" panose="020B0604020202020204" pitchFamily="34" charset="0"/>
              <a:cs typeface="Arial" panose="020B0604020202020204" pitchFamily="34" charset="0"/>
            </a:rPr>
            <a:t>الأُذن</a:t>
          </a:r>
          <a:endParaRPr lang="en-US" dirty="0">
            <a:latin typeface="Arial" panose="020B0604020202020204" pitchFamily="34" charset="0"/>
            <a:cs typeface="Arial" panose="020B0604020202020204" pitchFamily="34" charset="0"/>
          </a:endParaRPr>
        </a:p>
      </dgm:t>
    </dgm:pt>
    <dgm:pt modelId="{B0B11C0C-2281-4DF3-9E44-6A51384C541E}" type="parTrans" cxnId="{E059FDE8-3451-4CFA-B23F-02EE40E9C479}">
      <dgm:prSet/>
      <dgm:spPr/>
      <dgm:t>
        <a:bodyPr/>
        <a:lstStyle/>
        <a:p>
          <a:endParaRPr lang="en-US">
            <a:latin typeface="Arial" panose="020B0604020202020204" pitchFamily="34" charset="0"/>
            <a:cs typeface="Arial" panose="020B0604020202020204" pitchFamily="34" charset="0"/>
          </a:endParaRPr>
        </a:p>
      </dgm:t>
    </dgm:pt>
    <dgm:pt modelId="{78B781E8-DCB2-4916-B7DD-ED470EB30BCB}" type="sibTrans" cxnId="{E059FDE8-3451-4CFA-B23F-02EE40E9C479}">
      <dgm:prSet/>
      <dgm:spPr/>
      <dgm:t>
        <a:bodyPr/>
        <a:lstStyle/>
        <a:p>
          <a:endParaRPr lang="en-US">
            <a:latin typeface="Arial" panose="020B0604020202020204" pitchFamily="34" charset="0"/>
            <a:cs typeface="Arial" panose="020B0604020202020204" pitchFamily="34" charset="0"/>
          </a:endParaRPr>
        </a:p>
      </dgm:t>
    </dgm:pt>
    <dgm:pt modelId="{9FD0F8C3-4877-4168-966B-432EDB1136D1}">
      <dgm:prSet/>
      <dgm:spPr/>
      <dgm:t>
        <a:bodyPr/>
        <a:lstStyle/>
        <a:p>
          <a:r>
            <a:rPr lang="ar-JO" dirty="0">
              <a:latin typeface="Arial" panose="020B0604020202020204" pitchFamily="34" charset="0"/>
              <a:cs typeface="Arial" panose="020B0604020202020204" pitchFamily="34" charset="0"/>
            </a:rPr>
            <a:t>الجلد</a:t>
          </a:r>
          <a:endParaRPr lang="en-US" dirty="0">
            <a:latin typeface="Arial" panose="020B0604020202020204" pitchFamily="34" charset="0"/>
            <a:cs typeface="Arial" panose="020B0604020202020204" pitchFamily="34" charset="0"/>
          </a:endParaRPr>
        </a:p>
      </dgm:t>
    </dgm:pt>
    <dgm:pt modelId="{A3CDE846-2348-4397-8FA8-A76F1B07EFED}" type="parTrans" cxnId="{2EA4A780-AE12-4A75-AF8B-2B55B8407B98}">
      <dgm:prSet/>
      <dgm:spPr/>
      <dgm:t>
        <a:bodyPr/>
        <a:lstStyle/>
        <a:p>
          <a:endParaRPr lang="en-US">
            <a:latin typeface="Arial" panose="020B0604020202020204" pitchFamily="34" charset="0"/>
            <a:cs typeface="Arial" panose="020B0604020202020204" pitchFamily="34" charset="0"/>
          </a:endParaRPr>
        </a:p>
      </dgm:t>
    </dgm:pt>
    <dgm:pt modelId="{C153A328-68EE-4746-9394-E188DEE8D4A7}" type="sibTrans" cxnId="{2EA4A780-AE12-4A75-AF8B-2B55B8407B98}">
      <dgm:prSet/>
      <dgm:spPr/>
      <dgm:t>
        <a:bodyPr/>
        <a:lstStyle/>
        <a:p>
          <a:endParaRPr lang="en-US">
            <a:latin typeface="Arial" panose="020B0604020202020204" pitchFamily="34" charset="0"/>
            <a:cs typeface="Arial" panose="020B0604020202020204" pitchFamily="34" charset="0"/>
          </a:endParaRPr>
        </a:p>
      </dgm:t>
    </dgm:pt>
    <dgm:pt modelId="{5742101F-C43C-4678-B05F-5005B1020883}" type="pres">
      <dgm:prSet presAssocID="{D80997BC-21E1-48E4-888F-224DAA4F01DD}" presName="hierChild1" presStyleCnt="0">
        <dgm:presLayoutVars>
          <dgm:orgChart val="1"/>
          <dgm:chPref val="1"/>
          <dgm:dir val="rev"/>
          <dgm:animOne val="branch"/>
          <dgm:animLvl val="lvl"/>
          <dgm:resizeHandles/>
        </dgm:presLayoutVars>
      </dgm:prSet>
      <dgm:spPr/>
    </dgm:pt>
    <dgm:pt modelId="{8741209D-A8CC-47A0-A346-A04BF47E0FC8}" type="pres">
      <dgm:prSet presAssocID="{8441B3C0-2BD9-4AD8-B21D-95AB01E2ED6E}" presName="hierRoot1" presStyleCnt="0">
        <dgm:presLayoutVars>
          <dgm:hierBranch val="init"/>
        </dgm:presLayoutVars>
      </dgm:prSet>
      <dgm:spPr/>
    </dgm:pt>
    <dgm:pt modelId="{2EBB5268-7AF9-452A-B8CA-C27D74A15AA3}" type="pres">
      <dgm:prSet presAssocID="{8441B3C0-2BD9-4AD8-B21D-95AB01E2ED6E}" presName="rootComposite1" presStyleCnt="0"/>
      <dgm:spPr/>
    </dgm:pt>
    <dgm:pt modelId="{A01400AD-666C-4D4B-9A43-AE68609FB327}" type="pres">
      <dgm:prSet presAssocID="{8441B3C0-2BD9-4AD8-B21D-95AB01E2ED6E}" presName="rootText1" presStyleLbl="node0" presStyleIdx="0" presStyleCnt="1">
        <dgm:presLayoutVars>
          <dgm:chPref val="3"/>
        </dgm:presLayoutVars>
      </dgm:prSet>
      <dgm:spPr/>
    </dgm:pt>
    <dgm:pt modelId="{B080BB51-4712-4B04-8435-126DA074E197}" type="pres">
      <dgm:prSet presAssocID="{8441B3C0-2BD9-4AD8-B21D-95AB01E2ED6E}" presName="rootConnector1" presStyleLbl="node1" presStyleIdx="0" presStyleCnt="0"/>
      <dgm:spPr/>
    </dgm:pt>
    <dgm:pt modelId="{13CB35A8-7A9C-4B58-94B2-E19AE576327E}" type="pres">
      <dgm:prSet presAssocID="{8441B3C0-2BD9-4AD8-B21D-95AB01E2ED6E}" presName="hierChild2" presStyleCnt="0"/>
      <dgm:spPr/>
    </dgm:pt>
    <dgm:pt modelId="{FB04671B-30AC-42C7-936E-7DF221DB39B0}" type="pres">
      <dgm:prSet presAssocID="{5D2BA7D4-3EA5-42D4-A5B9-28B3A6CDD2F1}" presName="Name66" presStyleLbl="parChTrans1D2" presStyleIdx="0" presStyleCnt="5"/>
      <dgm:spPr/>
    </dgm:pt>
    <dgm:pt modelId="{F31AFC29-8F3D-47BC-88CC-4F9C5FBE0BC4}" type="pres">
      <dgm:prSet presAssocID="{DF54DC6C-70D7-49C4-B87A-1B74CC16B450}" presName="hierRoot2" presStyleCnt="0">
        <dgm:presLayoutVars>
          <dgm:hierBranch val="init"/>
        </dgm:presLayoutVars>
      </dgm:prSet>
      <dgm:spPr/>
    </dgm:pt>
    <dgm:pt modelId="{FC2BEDA3-04BF-4423-8413-7278E23EF1B4}" type="pres">
      <dgm:prSet presAssocID="{DF54DC6C-70D7-49C4-B87A-1B74CC16B450}" presName="rootComposite" presStyleCnt="0"/>
      <dgm:spPr/>
    </dgm:pt>
    <dgm:pt modelId="{A3852AFD-6A63-4053-A91D-D35125BC3148}" type="pres">
      <dgm:prSet presAssocID="{DF54DC6C-70D7-49C4-B87A-1B74CC16B450}" presName="rootText" presStyleLbl="node2" presStyleIdx="0" presStyleCnt="5">
        <dgm:presLayoutVars>
          <dgm:chPref val="3"/>
        </dgm:presLayoutVars>
      </dgm:prSet>
      <dgm:spPr/>
    </dgm:pt>
    <dgm:pt modelId="{1B51370C-7479-4F18-8103-D7AE50AC5B22}" type="pres">
      <dgm:prSet presAssocID="{DF54DC6C-70D7-49C4-B87A-1B74CC16B450}" presName="rootConnector" presStyleLbl="node2" presStyleIdx="0" presStyleCnt="5"/>
      <dgm:spPr/>
    </dgm:pt>
    <dgm:pt modelId="{CCC41BD8-F799-4243-A64D-E48D22E496D8}" type="pres">
      <dgm:prSet presAssocID="{DF54DC6C-70D7-49C4-B87A-1B74CC16B450}" presName="hierChild4" presStyleCnt="0"/>
      <dgm:spPr/>
    </dgm:pt>
    <dgm:pt modelId="{8C1B81F8-1B7C-4547-9C80-DC5549657ED7}" type="pres">
      <dgm:prSet presAssocID="{DF54DC6C-70D7-49C4-B87A-1B74CC16B450}" presName="hierChild5" presStyleCnt="0"/>
      <dgm:spPr/>
    </dgm:pt>
    <dgm:pt modelId="{DE2C29D7-19F8-47E9-82FD-C35B74A5ECE7}" type="pres">
      <dgm:prSet presAssocID="{A8B2BFC3-E670-4A62-B09A-214BB7AB816B}" presName="Name66" presStyleLbl="parChTrans1D2" presStyleIdx="1" presStyleCnt="5"/>
      <dgm:spPr/>
    </dgm:pt>
    <dgm:pt modelId="{1C8CFEB6-A07A-438D-A9EB-22C5FCF2FB17}" type="pres">
      <dgm:prSet presAssocID="{872F00F9-A2AE-4266-954A-C5C99349A6B1}" presName="hierRoot2" presStyleCnt="0">
        <dgm:presLayoutVars>
          <dgm:hierBranch val="init"/>
        </dgm:presLayoutVars>
      </dgm:prSet>
      <dgm:spPr/>
    </dgm:pt>
    <dgm:pt modelId="{5F1FC242-8D50-4D64-8E7D-F8768839362F}" type="pres">
      <dgm:prSet presAssocID="{872F00F9-A2AE-4266-954A-C5C99349A6B1}" presName="rootComposite" presStyleCnt="0"/>
      <dgm:spPr/>
    </dgm:pt>
    <dgm:pt modelId="{9EBB70B5-04A1-4C23-9516-03486E1CBC68}" type="pres">
      <dgm:prSet presAssocID="{872F00F9-A2AE-4266-954A-C5C99349A6B1}" presName="rootText" presStyleLbl="node2" presStyleIdx="1" presStyleCnt="5">
        <dgm:presLayoutVars>
          <dgm:chPref val="3"/>
        </dgm:presLayoutVars>
      </dgm:prSet>
      <dgm:spPr/>
    </dgm:pt>
    <dgm:pt modelId="{640D0FC3-C610-450B-A8D5-8C99CDA5DE4C}" type="pres">
      <dgm:prSet presAssocID="{872F00F9-A2AE-4266-954A-C5C99349A6B1}" presName="rootConnector" presStyleLbl="node2" presStyleIdx="1" presStyleCnt="5"/>
      <dgm:spPr/>
    </dgm:pt>
    <dgm:pt modelId="{9DF30A3C-600F-4ABF-865F-9DC661D69CC7}" type="pres">
      <dgm:prSet presAssocID="{872F00F9-A2AE-4266-954A-C5C99349A6B1}" presName="hierChild4" presStyleCnt="0"/>
      <dgm:spPr/>
    </dgm:pt>
    <dgm:pt modelId="{536915E2-B18E-4F02-9A1B-D89435A3A56A}" type="pres">
      <dgm:prSet presAssocID="{872F00F9-A2AE-4266-954A-C5C99349A6B1}" presName="hierChild5" presStyleCnt="0"/>
      <dgm:spPr/>
    </dgm:pt>
    <dgm:pt modelId="{DC77954A-8C8E-4D9B-B5E6-A49EFC2E4756}" type="pres">
      <dgm:prSet presAssocID="{2BA3E256-8B46-4232-AD73-E779D8BA3D84}" presName="Name66" presStyleLbl="parChTrans1D2" presStyleIdx="2" presStyleCnt="5"/>
      <dgm:spPr/>
    </dgm:pt>
    <dgm:pt modelId="{1356940C-C12A-47F0-8339-493CAA4E9CF6}" type="pres">
      <dgm:prSet presAssocID="{638AC6E3-415E-4598-B62A-9A98944DBBBF}" presName="hierRoot2" presStyleCnt="0">
        <dgm:presLayoutVars>
          <dgm:hierBranch val="init"/>
        </dgm:presLayoutVars>
      </dgm:prSet>
      <dgm:spPr/>
    </dgm:pt>
    <dgm:pt modelId="{F2DA2BCA-4EBE-46A2-91EC-103E7C92D01A}" type="pres">
      <dgm:prSet presAssocID="{638AC6E3-415E-4598-B62A-9A98944DBBBF}" presName="rootComposite" presStyleCnt="0"/>
      <dgm:spPr/>
    </dgm:pt>
    <dgm:pt modelId="{7C00CAD1-A2BC-4040-BCD0-F336FDC884FB}" type="pres">
      <dgm:prSet presAssocID="{638AC6E3-415E-4598-B62A-9A98944DBBBF}" presName="rootText" presStyleLbl="node2" presStyleIdx="2" presStyleCnt="5">
        <dgm:presLayoutVars>
          <dgm:chPref val="3"/>
        </dgm:presLayoutVars>
      </dgm:prSet>
      <dgm:spPr/>
    </dgm:pt>
    <dgm:pt modelId="{8DB42A0F-E970-4FB8-8689-4814B46D9AEB}" type="pres">
      <dgm:prSet presAssocID="{638AC6E3-415E-4598-B62A-9A98944DBBBF}" presName="rootConnector" presStyleLbl="node2" presStyleIdx="2" presStyleCnt="5"/>
      <dgm:spPr/>
    </dgm:pt>
    <dgm:pt modelId="{D9E83385-52D4-41F3-91D0-2AD652DCF9D0}" type="pres">
      <dgm:prSet presAssocID="{638AC6E3-415E-4598-B62A-9A98944DBBBF}" presName="hierChild4" presStyleCnt="0"/>
      <dgm:spPr/>
    </dgm:pt>
    <dgm:pt modelId="{5419D9BF-C27D-45E2-B2C7-11F43DA71D03}" type="pres">
      <dgm:prSet presAssocID="{638AC6E3-415E-4598-B62A-9A98944DBBBF}" presName="hierChild5" presStyleCnt="0"/>
      <dgm:spPr/>
    </dgm:pt>
    <dgm:pt modelId="{BCC0FC70-18D1-46EC-B6AE-74D18FB4DC5B}" type="pres">
      <dgm:prSet presAssocID="{B0B11C0C-2281-4DF3-9E44-6A51384C541E}" presName="Name66" presStyleLbl="parChTrans1D2" presStyleIdx="3" presStyleCnt="5"/>
      <dgm:spPr/>
    </dgm:pt>
    <dgm:pt modelId="{4EDEB496-48CB-4A06-8A5C-384861175C7B}" type="pres">
      <dgm:prSet presAssocID="{3CBD0082-2377-48FF-B4AF-0CB0F64AB36F}" presName="hierRoot2" presStyleCnt="0">
        <dgm:presLayoutVars>
          <dgm:hierBranch val="init"/>
        </dgm:presLayoutVars>
      </dgm:prSet>
      <dgm:spPr/>
    </dgm:pt>
    <dgm:pt modelId="{FA805D27-F702-4E20-831F-964B5199CEA3}" type="pres">
      <dgm:prSet presAssocID="{3CBD0082-2377-48FF-B4AF-0CB0F64AB36F}" presName="rootComposite" presStyleCnt="0"/>
      <dgm:spPr/>
    </dgm:pt>
    <dgm:pt modelId="{76A5D907-8D6A-4D83-81FA-252CDFCC8A0B}" type="pres">
      <dgm:prSet presAssocID="{3CBD0082-2377-48FF-B4AF-0CB0F64AB36F}" presName="rootText" presStyleLbl="node2" presStyleIdx="3" presStyleCnt="5">
        <dgm:presLayoutVars>
          <dgm:chPref val="3"/>
        </dgm:presLayoutVars>
      </dgm:prSet>
      <dgm:spPr/>
    </dgm:pt>
    <dgm:pt modelId="{7AF960AE-ABFC-4F99-B9D3-98182EF3DF41}" type="pres">
      <dgm:prSet presAssocID="{3CBD0082-2377-48FF-B4AF-0CB0F64AB36F}" presName="rootConnector" presStyleLbl="node2" presStyleIdx="3" presStyleCnt="5"/>
      <dgm:spPr/>
    </dgm:pt>
    <dgm:pt modelId="{EC0A236B-E0E9-4758-9A17-3490B1B27293}" type="pres">
      <dgm:prSet presAssocID="{3CBD0082-2377-48FF-B4AF-0CB0F64AB36F}" presName="hierChild4" presStyleCnt="0"/>
      <dgm:spPr/>
    </dgm:pt>
    <dgm:pt modelId="{8EC99877-F011-4256-B170-D63D273D17D9}" type="pres">
      <dgm:prSet presAssocID="{3CBD0082-2377-48FF-B4AF-0CB0F64AB36F}" presName="hierChild5" presStyleCnt="0"/>
      <dgm:spPr/>
    </dgm:pt>
    <dgm:pt modelId="{0F7B38C5-13A5-408F-98E2-EBF419888B4D}" type="pres">
      <dgm:prSet presAssocID="{A3CDE846-2348-4397-8FA8-A76F1B07EFED}" presName="Name66" presStyleLbl="parChTrans1D2" presStyleIdx="4" presStyleCnt="5"/>
      <dgm:spPr/>
    </dgm:pt>
    <dgm:pt modelId="{64CDE196-B340-46A2-829F-53DE41C01CAF}" type="pres">
      <dgm:prSet presAssocID="{9FD0F8C3-4877-4168-966B-432EDB1136D1}" presName="hierRoot2" presStyleCnt="0">
        <dgm:presLayoutVars>
          <dgm:hierBranch val="init"/>
        </dgm:presLayoutVars>
      </dgm:prSet>
      <dgm:spPr/>
    </dgm:pt>
    <dgm:pt modelId="{3D0756A6-3953-415B-ADF4-FA94B2E09E97}" type="pres">
      <dgm:prSet presAssocID="{9FD0F8C3-4877-4168-966B-432EDB1136D1}" presName="rootComposite" presStyleCnt="0"/>
      <dgm:spPr/>
    </dgm:pt>
    <dgm:pt modelId="{6CA86A7D-FB3E-4965-A0DA-D7865DE03D4A}" type="pres">
      <dgm:prSet presAssocID="{9FD0F8C3-4877-4168-966B-432EDB1136D1}" presName="rootText" presStyleLbl="node2" presStyleIdx="4" presStyleCnt="5">
        <dgm:presLayoutVars>
          <dgm:chPref val="3"/>
        </dgm:presLayoutVars>
      </dgm:prSet>
      <dgm:spPr/>
    </dgm:pt>
    <dgm:pt modelId="{116FD221-6C5D-47DD-865B-68C7F455FBCE}" type="pres">
      <dgm:prSet presAssocID="{9FD0F8C3-4877-4168-966B-432EDB1136D1}" presName="rootConnector" presStyleLbl="node2" presStyleIdx="4" presStyleCnt="5"/>
      <dgm:spPr/>
    </dgm:pt>
    <dgm:pt modelId="{616EB3C3-EB9B-465E-82EE-3B37E85F9709}" type="pres">
      <dgm:prSet presAssocID="{9FD0F8C3-4877-4168-966B-432EDB1136D1}" presName="hierChild4" presStyleCnt="0"/>
      <dgm:spPr/>
    </dgm:pt>
    <dgm:pt modelId="{86FC1CDB-585B-4406-8C85-34BDE15E29CB}" type="pres">
      <dgm:prSet presAssocID="{9FD0F8C3-4877-4168-966B-432EDB1136D1}" presName="hierChild5" presStyleCnt="0"/>
      <dgm:spPr/>
    </dgm:pt>
    <dgm:pt modelId="{5617407E-4C79-471C-B006-31243DF5BCB0}" type="pres">
      <dgm:prSet presAssocID="{8441B3C0-2BD9-4AD8-B21D-95AB01E2ED6E}" presName="hierChild3" presStyleCnt="0"/>
      <dgm:spPr/>
    </dgm:pt>
  </dgm:ptLst>
  <dgm:cxnLst>
    <dgm:cxn modelId="{DDE8211E-9F8B-4E54-BFC2-E45BB91CF344}" type="presOf" srcId="{9FD0F8C3-4877-4168-966B-432EDB1136D1}" destId="{6CA86A7D-FB3E-4965-A0DA-D7865DE03D4A}" srcOrd="0" destOrd="0" presId="urn:microsoft.com/office/officeart/2009/3/layout/HorizontalOrganizationChart"/>
    <dgm:cxn modelId="{95C8DF2E-0249-47F1-97AE-CAD3CE763755}" type="presOf" srcId="{D80997BC-21E1-48E4-888F-224DAA4F01DD}" destId="{5742101F-C43C-4678-B05F-5005B1020883}" srcOrd="0" destOrd="0" presId="urn:microsoft.com/office/officeart/2009/3/layout/HorizontalOrganizationChart"/>
    <dgm:cxn modelId="{9C254039-E3EC-414A-ADC7-0F8E2C0AADA6}" type="presOf" srcId="{8441B3C0-2BD9-4AD8-B21D-95AB01E2ED6E}" destId="{A01400AD-666C-4D4B-9A43-AE68609FB327}" srcOrd="0" destOrd="0" presId="urn:microsoft.com/office/officeart/2009/3/layout/HorizontalOrganizationChart"/>
    <dgm:cxn modelId="{64F50F3E-0405-4842-BA13-EE8D0392CDE3}" type="presOf" srcId="{638AC6E3-415E-4598-B62A-9A98944DBBBF}" destId="{7C00CAD1-A2BC-4040-BCD0-F336FDC884FB}" srcOrd="0" destOrd="0" presId="urn:microsoft.com/office/officeart/2009/3/layout/HorizontalOrganizationChart"/>
    <dgm:cxn modelId="{8F68EF62-7818-46B3-A088-2D22CC4FA0B5}" srcId="{8441B3C0-2BD9-4AD8-B21D-95AB01E2ED6E}" destId="{872F00F9-A2AE-4266-954A-C5C99349A6B1}" srcOrd="1" destOrd="0" parTransId="{A8B2BFC3-E670-4A62-B09A-214BB7AB816B}" sibTransId="{C10992D0-9A82-4197-8728-6F33BFA6B006}"/>
    <dgm:cxn modelId="{789ACB45-E7BA-4546-A408-28689699B07B}" type="presOf" srcId="{638AC6E3-415E-4598-B62A-9A98944DBBBF}" destId="{8DB42A0F-E970-4FB8-8689-4814B46D9AEB}" srcOrd="1" destOrd="0" presId="urn:microsoft.com/office/officeart/2009/3/layout/HorizontalOrganizationChart"/>
    <dgm:cxn modelId="{F4E5BE67-CCEA-4721-99E1-979588D6659A}" type="presOf" srcId="{3CBD0082-2377-48FF-B4AF-0CB0F64AB36F}" destId="{76A5D907-8D6A-4D83-81FA-252CDFCC8A0B}" srcOrd="0" destOrd="0" presId="urn:microsoft.com/office/officeart/2009/3/layout/HorizontalOrganizationChart"/>
    <dgm:cxn modelId="{0C2FA76F-167A-4B7C-8ACB-DBE85976D9D9}" type="presOf" srcId="{872F00F9-A2AE-4266-954A-C5C99349A6B1}" destId="{640D0FC3-C610-450B-A8D5-8C99CDA5DE4C}" srcOrd="1" destOrd="0" presId="urn:microsoft.com/office/officeart/2009/3/layout/HorizontalOrganizationChart"/>
    <dgm:cxn modelId="{8E2D0650-32D6-4FC7-8F01-16E56B4A5D01}" type="presOf" srcId="{5D2BA7D4-3EA5-42D4-A5B9-28B3A6CDD2F1}" destId="{FB04671B-30AC-42C7-936E-7DF221DB39B0}" srcOrd="0" destOrd="0" presId="urn:microsoft.com/office/officeart/2009/3/layout/HorizontalOrganizationChart"/>
    <dgm:cxn modelId="{F2F82253-7A53-4B7C-BE2C-4D4AEE4A7AB1}" type="presOf" srcId="{B0B11C0C-2281-4DF3-9E44-6A51384C541E}" destId="{BCC0FC70-18D1-46EC-B6AE-74D18FB4DC5B}" srcOrd="0" destOrd="0" presId="urn:microsoft.com/office/officeart/2009/3/layout/HorizontalOrganizationChart"/>
    <dgm:cxn modelId="{2EA4A780-AE12-4A75-AF8B-2B55B8407B98}" srcId="{8441B3C0-2BD9-4AD8-B21D-95AB01E2ED6E}" destId="{9FD0F8C3-4877-4168-966B-432EDB1136D1}" srcOrd="4" destOrd="0" parTransId="{A3CDE846-2348-4397-8FA8-A76F1B07EFED}" sibTransId="{C153A328-68EE-4746-9394-E188DEE8D4A7}"/>
    <dgm:cxn modelId="{452E1283-DECD-4D56-8D63-4277DBEFC953}" type="presOf" srcId="{3CBD0082-2377-48FF-B4AF-0CB0F64AB36F}" destId="{7AF960AE-ABFC-4F99-B9D3-98182EF3DF41}" srcOrd="1" destOrd="0" presId="urn:microsoft.com/office/officeart/2009/3/layout/HorizontalOrganizationChart"/>
    <dgm:cxn modelId="{5A189C86-97B3-4E86-9912-573773A656D9}" type="presOf" srcId="{2BA3E256-8B46-4232-AD73-E779D8BA3D84}" destId="{DC77954A-8C8E-4D9B-B5E6-A49EFC2E4756}" srcOrd="0" destOrd="0" presId="urn:microsoft.com/office/officeart/2009/3/layout/HorizontalOrganizationChart"/>
    <dgm:cxn modelId="{98B5C590-29A3-45CB-A482-63CBAEF536ED}" type="presOf" srcId="{8441B3C0-2BD9-4AD8-B21D-95AB01E2ED6E}" destId="{B080BB51-4712-4B04-8435-126DA074E197}" srcOrd="1" destOrd="0" presId="urn:microsoft.com/office/officeart/2009/3/layout/HorizontalOrganizationChart"/>
    <dgm:cxn modelId="{BA2C95AF-7A48-4EF4-8C22-C66CF13A58CC}" srcId="{8441B3C0-2BD9-4AD8-B21D-95AB01E2ED6E}" destId="{638AC6E3-415E-4598-B62A-9A98944DBBBF}" srcOrd="2" destOrd="0" parTransId="{2BA3E256-8B46-4232-AD73-E779D8BA3D84}" sibTransId="{F23F6666-9081-4FC4-85EB-E5DDB820F9F1}"/>
    <dgm:cxn modelId="{252127BA-FD61-4B77-A7A8-B01DDC894146}" type="presOf" srcId="{872F00F9-A2AE-4266-954A-C5C99349A6B1}" destId="{9EBB70B5-04A1-4C23-9516-03486E1CBC68}" srcOrd="0" destOrd="0" presId="urn:microsoft.com/office/officeart/2009/3/layout/HorizontalOrganizationChart"/>
    <dgm:cxn modelId="{2C8B66BA-3215-40C5-B7F5-4564F37C7E40}" type="presOf" srcId="{9FD0F8C3-4877-4168-966B-432EDB1136D1}" destId="{116FD221-6C5D-47DD-865B-68C7F455FBCE}" srcOrd="1" destOrd="0" presId="urn:microsoft.com/office/officeart/2009/3/layout/HorizontalOrganizationChart"/>
    <dgm:cxn modelId="{508A9BBB-BC95-4097-B62E-7F41907B91E9}" srcId="{D80997BC-21E1-48E4-888F-224DAA4F01DD}" destId="{8441B3C0-2BD9-4AD8-B21D-95AB01E2ED6E}" srcOrd="0" destOrd="0" parTransId="{42D650DA-4B73-4D9D-ADB8-073938224318}" sibTransId="{B4848718-FEB0-44E5-B0AE-A35BDBC54D00}"/>
    <dgm:cxn modelId="{4BA128BF-744E-4C36-977B-C7DDF301DFE8}" srcId="{8441B3C0-2BD9-4AD8-B21D-95AB01E2ED6E}" destId="{DF54DC6C-70D7-49C4-B87A-1B74CC16B450}" srcOrd="0" destOrd="0" parTransId="{5D2BA7D4-3EA5-42D4-A5B9-28B3A6CDD2F1}" sibTransId="{A341140E-63E3-4BD7-927C-BA9F9145D53A}"/>
    <dgm:cxn modelId="{8834C8C1-3411-4D0D-9079-1895B262751E}" type="presOf" srcId="{DF54DC6C-70D7-49C4-B87A-1B74CC16B450}" destId="{A3852AFD-6A63-4053-A91D-D35125BC3148}" srcOrd="0" destOrd="0" presId="urn:microsoft.com/office/officeart/2009/3/layout/HorizontalOrganizationChart"/>
    <dgm:cxn modelId="{7188E0DB-4BAD-4626-8648-FE753BE939C2}" type="presOf" srcId="{A3CDE846-2348-4397-8FA8-A76F1B07EFED}" destId="{0F7B38C5-13A5-408F-98E2-EBF419888B4D}" srcOrd="0" destOrd="0" presId="urn:microsoft.com/office/officeart/2009/3/layout/HorizontalOrganizationChart"/>
    <dgm:cxn modelId="{E059FDE8-3451-4CFA-B23F-02EE40E9C479}" srcId="{8441B3C0-2BD9-4AD8-B21D-95AB01E2ED6E}" destId="{3CBD0082-2377-48FF-B4AF-0CB0F64AB36F}" srcOrd="3" destOrd="0" parTransId="{B0B11C0C-2281-4DF3-9E44-6A51384C541E}" sibTransId="{78B781E8-DCB2-4916-B7DD-ED470EB30BCB}"/>
    <dgm:cxn modelId="{4C3602E9-8ED4-4E0A-809E-1DEFC6214A32}" type="presOf" srcId="{A8B2BFC3-E670-4A62-B09A-214BB7AB816B}" destId="{DE2C29D7-19F8-47E9-82FD-C35B74A5ECE7}" srcOrd="0" destOrd="0" presId="urn:microsoft.com/office/officeart/2009/3/layout/HorizontalOrganizationChart"/>
    <dgm:cxn modelId="{09A11FFB-0D14-401F-B02A-AA338630BF41}" type="presOf" srcId="{DF54DC6C-70D7-49C4-B87A-1B74CC16B450}" destId="{1B51370C-7479-4F18-8103-D7AE50AC5B22}" srcOrd="1" destOrd="0" presId="urn:microsoft.com/office/officeart/2009/3/layout/HorizontalOrganizationChart"/>
    <dgm:cxn modelId="{E37815C8-BC6D-467E-8266-158A1375A832}" type="presParOf" srcId="{5742101F-C43C-4678-B05F-5005B1020883}" destId="{8741209D-A8CC-47A0-A346-A04BF47E0FC8}" srcOrd="0" destOrd="0" presId="urn:microsoft.com/office/officeart/2009/3/layout/HorizontalOrganizationChart"/>
    <dgm:cxn modelId="{DB5A9CFB-AF59-4F8E-9C4C-C088CB4A9053}" type="presParOf" srcId="{8741209D-A8CC-47A0-A346-A04BF47E0FC8}" destId="{2EBB5268-7AF9-452A-B8CA-C27D74A15AA3}" srcOrd="0" destOrd="0" presId="urn:microsoft.com/office/officeart/2009/3/layout/HorizontalOrganizationChart"/>
    <dgm:cxn modelId="{AFFDB7D2-4609-4098-9E24-4B85A7CF30E2}" type="presParOf" srcId="{2EBB5268-7AF9-452A-B8CA-C27D74A15AA3}" destId="{A01400AD-666C-4D4B-9A43-AE68609FB327}" srcOrd="0" destOrd="0" presId="urn:microsoft.com/office/officeart/2009/3/layout/HorizontalOrganizationChart"/>
    <dgm:cxn modelId="{0ED586F6-D613-4378-B538-87EF6F57AA65}" type="presParOf" srcId="{2EBB5268-7AF9-452A-B8CA-C27D74A15AA3}" destId="{B080BB51-4712-4B04-8435-126DA074E197}" srcOrd="1" destOrd="0" presId="urn:microsoft.com/office/officeart/2009/3/layout/HorizontalOrganizationChart"/>
    <dgm:cxn modelId="{F851C89C-14A1-4BC1-875D-2494FA3651FC}" type="presParOf" srcId="{8741209D-A8CC-47A0-A346-A04BF47E0FC8}" destId="{13CB35A8-7A9C-4B58-94B2-E19AE576327E}" srcOrd="1" destOrd="0" presId="urn:microsoft.com/office/officeart/2009/3/layout/HorizontalOrganizationChart"/>
    <dgm:cxn modelId="{4AE84E00-DD51-4647-8C7D-458B213E9F7F}" type="presParOf" srcId="{13CB35A8-7A9C-4B58-94B2-E19AE576327E}" destId="{FB04671B-30AC-42C7-936E-7DF221DB39B0}" srcOrd="0" destOrd="0" presId="urn:microsoft.com/office/officeart/2009/3/layout/HorizontalOrganizationChart"/>
    <dgm:cxn modelId="{1EFE0003-8D40-4E27-BF2B-10827D279ABB}" type="presParOf" srcId="{13CB35A8-7A9C-4B58-94B2-E19AE576327E}" destId="{F31AFC29-8F3D-47BC-88CC-4F9C5FBE0BC4}" srcOrd="1" destOrd="0" presId="urn:microsoft.com/office/officeart/2009/3/layout/HorizontalOrganizationChart"/>
    <dgm:cxn modelId="{1915D04C-6033-42BE-B387-3E78CB3718AF}" type="presParOf" srcId="{F31AFC29-8F3D-47BC-88CC-4F9C5FBE0BC4}" destId="{FC2BEDA3-04BF-4423-8413-7278E23EF1B4}" srcOrd="0" destOrd="0" presId="urn:microsoft.com/office/officeart/2009/3/layout/HorizontalOrganizationChart"/>
    <dgm:cxn modelId="{DE248E80-9E0E-4D9B-A9E8-E8CE22E967E5}" type="presParOf" srcId="{FC2BEDA3-04BF-4423-8413-7278E23EF1B4}" destId="{A3852AFD-6A63-4053-A91D-D35125BC3148}" srcOrd="0" destOrd="0" presId="urn:microsoft.com/office/officeart/2009/3/layout/HorizontalOrganizationChart"/>
    <dgm:cxn modelId="{E137002D-EC8C-4591-8E2E-8B83ECE505A9}" type="presParOf" srcId="{FC2BEDA3-04BF-4423-8413-7278E23EF1B4}" destId="{1B51370C-7479-4F18-8103-D7AE50AC5B22}" srcOrd="1" destOrd="0" presId="urn:microsoft.com/office/officeart/2009/3/layout/HorizontalOrganizationChart"/>
    <dgm:cxn modelId="{64718DE0-DC2B-4368-8B29-07EC43EF9893}" type="presParOf" srcId="{F31AFC29-8F3D-47BC-88CC-4F9C5FBE0BC4}" destId="{CCC41BD8-F799-4243-A64D-E48D22E496D8}" srcOrd="1" destOrd="0" presId="urn:microsoft.com/office/officeart/2009/3/layout/HorizontalOrganizationChart"/>
    <dgm:cxn modelId="{2528194E-CAF8-441B-95F0-90652BF2B4C2}" type="presParOf" srcId="{F31AFC29-8F3D-47BC-88CC-4F9C5FBE0BC4}" destId="{8C1B81F8-1B7C-4547-9C80-DC5549657ED7}" srcOrd="2" destOrd="0" presId="urn:microsoft.com/office/officeart/2009/3/layout/HorizontalOrganizationChart"/>
    <dgm:cxn modelId="{9A5DFA64-2F28-46EA-BF99-0C63CCA808DA}" type="presParOf" srcId="{13CB35A8-7A9C-4B58-94B2-E19AE576327E}" destId="{DE2C29D7-19F8-47E9-82FD-C35B74A5ECE7}" srcOrd="2" destOrd="0" presId="urn:microsoft.com/office/officeart/2009/3/layout/HorizontalOrganizationChart"/>
    <dgm:cxn modelId="{8D042276-EEB2-4C60-95FB-33E7314C099B}" type="presParOf" srcId="{13CB35A8-7A9C-4B58-94B2-E19AE576327E}" destId="{1C8CFEB6-A07A-438D-A9EB-22C5FCF2FB17}" srcOrd="3" destOrd="0" presId="urn:microsoft.com/office/officeart/2009/3/layout/HorizontalOrganizationChart"/>
    <dgm:cxn modelId="{A2A69429-9C36-4E82-9E00-EB10413DB266}" type="presParOf" srcId="{1C8CFEB6-A07A-438D-A9EB-22C5FCF2FB17}" destId="{5F1FC242-8D50-4D64-8E7D-F8768839362F}" srcOrd="0" destOrd="0" presId="urn:microsoft.com/office/officeart/2009/3/layout/HorizontalOrganizationChart"/>
    <dgm:cxn modelId="{EBCF0615-64DA-487B-A09F-A1C76555BFA8}" type="presParOf" srcId="{5F1FC242-8D50-4D64-8E7D-F8768839362F}" destId="{9EBB70B5-04A1-4C23-9516-03486E1CBC68}" srcOrd="0" destOrd="0" presId="urn:microsoft.com/office/officeart/2009/3/layout/HorizontalOrganizationChart"/>
    <dgm:cxn modelId="{00CE7043-0FF9-41C9-B080-49FE201AF130}" type="presParOf" srcId="{5F1FC242-8D50-4D64-8E7D-F8768839362F}" destId="{640D0FC3-C610-450B-A8D5-8C99CDA5DE4C}" srcOrd="1" destOrd="0" presId="urn:microsoft.com/office/officeart/2009/3/layout/HorizontalOrganizationChart"/>
    <dgm:cxn modelId="{110E5C5B-3C9E-421C-9955-D7D62CFBB13D}" type="presParOf" srcId="{1C8CFEB6-A07A-438D-A9EB-22C5FCF2FB17}" destId="{9DF30A3C-600F-4ABF-865F-9DC661D69CC7}" srcOrd="1" destOrd="0" presId="urn:microsoft.com/office/officeart/2009/3/layout/HorizontalOrganizationChart"/>
    <dgm:cxn modelId="{BD40B14E-0F05-42CF-AC7D-36CB0D0F0ABA}" type="presParOf" srcId="{1C8CFEB6-A07A-438D-A9EB-22C5FCF2FB17}" destId="{536915E2-B18E-4F02-9A1B-D89435A3A56A}" srcOrd="2" destOrd="0" presId="urn:microsoft.com/office/officeart/2009/3/layout/HorizontalOrganizationChart"/>
    <dgm:cxn modelId="{5FC41C2D-9B4E-4C4A-8915-6463C1AC7A14}" type="presParOf" srcId="{13CB35A8-7A9C-4B58-94B2-E19AE576327E}" destId="{DC77954A-8C8E-4D9B-B5E6-A49EFC2E4756}" srcOrd="4" destOrd="0" presId="urn:microsoft.com/office/officeart/2009/3/layout/HorizontalOrganizationChart"/>
    <dgm:cxn modelId="{CF53F8F8-03A6-44D5-8341-3091AAF252A4}" type="presParOf" srcId="{13CB35A8-7A9C-4B58-94B2-E19AE576327E}" destId="{1356940C-C12A-47F0-8339-493CAA4E9CF6}" srcOrd="5" destOrd="0" presId="urn:microsoft.com/office/officeart/2009/3/layout/HorizontalOrganizationChart"/>
    <dgm:cxn modelId="{DD59A94F-7746-48E8-ABE7-5FC7CD471F14}" type="presParOf" srcId="{1356940C-C12A-47F0-8339-493CAA4E9CF6}" destId="{F2DA2BCA-4EBE-46A2-91EC-103E7C92D01A}" srcOrd="0" destOrd="0" presId="urn:microsoft.com/office/officeart/2009/3/layout/HorizontalOrganizationChart"/>
    <dgm:cxn modelId="{D268A9E3-EA3C-4960-8952-27DCC62FFA87}" type="presParOf" srcId="{F2DA2BCA-4EBE-46A2-91EC-103E7C92D01A}" destId="{7C00CAD1-A2BC-4040-BCD0-F336FDC884FB}" srcOrd="0" destOrd="0" presId="urn:microsoft.com/office/officeart/2009/3/layout/HorizontalOrganizationChart"/>
    <dgm:cxn modelId="{4EC6AAFE-CDB3-4470-922C-DDD53E159CA1}" type="presParOf" srcId="{F2DA2BCA-4EBE-46A2-91EC-103E7C92D01A}" destId="{8DB42A0F-E970-4FB8-8689-4814B46D9AEB}" srcOrd="1" destOrd="0" presId="urn:microsoft.com/office/officeart/2009/3/layout/HorizontalOrganizationChart"/>
    <dgm:cxn modelId="{399EB509-28C3-4183-AA89-A299BB63D3D9}" type="presParOf" srcId="{1356940C-C12A-47F0-8339-493CAA4E9CF6}" destId="{D9E83385-52D4-41F3-91D0-2AD652DCF9D0}" srcOrd="1" destOrd="0" presId="urn:microsoft.com/office/officeart/2009/3/layout/HorizontalOrganizationChart"/>
    <dgm:cxn modelId="{0E6141EA-CE7B-4BE9-8818-6DE3AD5819ED}" type="presParOf" srcId="{1356940C-C12A-47F0-8339-493CAA4E9CF6}" destId="{5419D9BF-C27D-45E2-B2C7-11F43DA71D03}" srcOrd="2" destOrd="0" presId="urn:microsoft.com/office/officeart/2009/3/layout/HorizontalOrganizationChart"/>
    <dgm:cxn modelId="{33503B00-714C-4ED7-8469-93BC68CFD948}" type="presParOf" srcId="{13CB35A8-7A9C-4B58-94B2-E19AE576327E}" destId="{BCC0FC70-18D1-46EC-B6AE-74D18FB4DC5B}" srcOrd="6" destOrd="0" presId="urn:microsoft.com/office/officeart/2009/3/layout/HorizontalOrganizationChart"/>
    <dgm:cxn modelId="{0478E57D-E246-4844-A7DA-09FA0A83AB9E}" type="presParOf" srcId="{13CB35A8-7A9C-4B58-94B2-E19AE576327E}" destId="{4EDEB496-48CB-4A06-8A5C-384861175C7B}" srcOrd="7" destOrd="0" presId="urn:microsoft.com/office/officeart/2009/3/layout/HorizontalOrganizationChart"/>
    <dgm:cxn modelId="{403137D8-1396-468C-A5A5-D1FE87253584}" type="presParOf" srcId="{4EDEB496-48CB-4A06-8A5C-384861175C7B}" destId="{FA805D27-F702-4E20-831F-964B5199CEA3}" srcOrd="0" destOrd="0" presId="urn:microsoft.com/office/officeart/2009/3/layout/HorizontalOrganizationChart"/>
    <dgm:cxn modelId="{8A59B636-5491-4445-B153-F80E03ADB4F0}" type="presParOf" srcId="{FA805D27-F702-4E20-831F-964B5199CEA3}" destId="{76A5D907-8D6A-4D83-81FA-252CDFCC8A0B}" srcOrd="0" destOrd="0" presId="urn:microsoft.com/office/officeart/2009/3/layout/HorizontalOrganizationChart"/>
    <dgm:cxn modelId="{1300EFD6-8574-4241-8526-8C7B5DBB914B}" type="presParOf" srcId="{FA805D27-F702-4E20-831F-964B5199CEA3}" destId="{7AF960AE-ABFC-4F99-B9D3-98182EF3DF41}" srcOrd="1" destOrd="0" presId="urn:microsoft.com/office/officeart/2009/3/layout/HorizontalOrganizationChart"/>
    <dgm:cxn modelId="{AA707087-8AA3-4628-B915-52D0C8E5B90E}" type="presParOf" srcId="{4EDEB496-48CB-4A06-8A5C-384861175C7B}" destId="{EC0A236B-E0E9-4758-9A17-3490B1B27293}" srcOrd="1" destOrd="0" presId="urn:microsoft.com/office/officeart/2009/3/layout/HorizontalOrganizationChart"/>
    <dgm:cxn modelId="{26F770B3-3E2A-4DA3-BB2B-B657C95A12DF}" type="presParOf" srcId="{4EDEB496-48CB-4A06-8A5C-384861175C7B}" destId="{8EC99877-F011-4256-B170-D63D273D17D9}" srcOrd="2" destOrd="0" presId="urn:microsoft.com/office/officeart/2009/3/layout/HorizontalOrganizationChart"/>
    <dgm:cxn modelId="{ADEFC169-BF8A-4943-B0ED-0D4425385375}" type="presParOf" srcId="{13CB35A8-7A9C-4B58-94B2-E19AE576327E}" destId="{0F7B38C5-13A5-408F-98E2-EBF419888B4D}" srcOrd="8" destOrd="0" presId="urn:microsoft.com/office/officeart/2009/3/layout/HorizontalOrganizationChart"/>
    <dgm:cxn modelId="{AA215B32-0F80-48A0-99EC-4F4FA64CA3C3}" type="presParOf" srcId="{13CB35A8-7A9C-4B58-94B2-E19AE576327E}" destId="{64CDE196-B340-46A2-829F-53DE41C01CAF}" srcOrd="9" destOrd="0" presId="urn:microsoft.com/office/officeart/2009/3/layout/HorizontalOrganizationChart"/>
    <dgm:cxn modelId="{78E99C75-B972-4A3B-A998-29159ADDC4AA}" type="presParOf" srcId="{64CDE196-B340-46A2-829F-53DE41C01CAF}" destId="{3D0756A6-3953-415B-ADF4-FA94B2E09E97}" srcOrd="0" destOrd="0" presId="urn:microsoft.com/office/officeart/2009/3/layout/HorizontalOrganizationChart"/>
    <dgm:cxn modelId="{751850DA-A7A0-43E9-8A83-4C84BDE7F784}" type="presParOf" srcId="{3D0756A6-3953-415B-ADF4-FA94B2E09E97}" destId="{6CA86A7D-FB3E-4965-A0DA-D7865DE03D4A}" srcOrd="0" destOrd="0" presId="urn:microsoft.com/office/officeart/2009/3/layout/HorizontalOrganizationChart"/>
    <dgm:cxn modelId="{0943A590-1F2A-448A-811B-1A0F1FC00E7C}" type="presParOf" srcId="{3D0756A6-3953-415B-ADF4-FA94B2E09E97}" destId="{116FD221-6C5D-47DD-865B-68C7F455FBCE}" srcOrd="1" destOrd="0" presId="urn:microsoft.com/office/officeart/2009/3/layout/HorizontalOrganizationChart"/>
    <dgm:cxn modelId="{248AF526-F67B-4256-A654-89C16A9A7652}" type="presParOf" srcId="{64CDE196-B340-46A2-829F-53DE41C01CAF}" destId="{616EB3C3-EB9B-465E-82EE-3B37E85F9709}" srcOrd="1" destOrd="0" presId="urn:microsoft.com/office/officeart/2009/3/layout/HorizontalOrganizationChart"/>
    <dgm:cxn modelId="{003B996F-92BB-408B-B4B8-488B63B6C440}" type="presParOf" srcId="{64CDE196-B340-46A2-829F-53DE41C01CAF}" destId="{86FC1CDB-585B-4406-8C85-34BDE15E29CB}" srcOrd="2" destOrd="0" presId="urn:microsoft.com/office/officeart/2009/3/layout/HorizontalOrganizationChart"/>
    <dgm:cxn modelId="{E3A95E33-CC84-459F-8C35-E91134EDC98B}" type="presParOf" srcId="{8741209D-A8CC-47A0-A346-A04BF47E0FC8}" destId="{5617407E-4C79-471C-B006-31243DF5BCB0}"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435BF7-28EE-44E3-98FF-93D4C952308E}"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n-US"/>
        </a:p>
      </dgm:t>
    </dgm:pt>
    <dgm:pt modelId="{ED7D823B-8B94-41F0-B096-2BA8B386D7B9}">
      <dgm:prSet phldrT="[Text]" custT="1"/>
      <dgm:spPr/>
      <dgm:t>
        <a:bodyPr/>
        <a:lstStyle/>
        <a:p>
          <a:pPr>
            <a:buFont typeface="+mj-lt"/>
            <a:buAutoNum type="arabicPeriod"/>
          </a:pPr>
          <a:r>
            <a:rPr lang="ar-JO" sz="6600" dirty="0">
              <a:ln w="0"/>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أَعْضاءٌ الْحِسّ</a:t>
          </a:r>
          <a:endParaRPr lang="en-US" sz="6600" dirty="0">
            <a:latin typeface="Aldhabi" panose="01000000000000000000" pitchFamily="2" charset="-78"/>
            <a:cs typeface="Aldhabi" panose="01000000000000000000" pitchFamily="2" charset="-78"/>
          </a:endParaRPr>
        </a:p>
      </dgm:t>
    </dgm:pt>
    <dgm:pt modelId="{0CD131BD-4BE1-41D9-8C10-50F42A59603B}" type="parTrans" cxnId="{28EE6F3D-605C-49A1-9EE3-437A64DA893F}">
      <dgm:prSet/>
      <dgm:spPr/>
      <dgm:t>
        <a:bodyPr/>
        <a:lstStyle/>
        <a:p>
          <a:endParaRPr lang="en-US" sz="2000">
            <a:latin typeface="Aldhabi" panose="01000000000000000000" pitchFamily="2" charset="-78"/>
            <a:cs typeface="Aldhabi" panose="01000000000000000000" pitchFamily="2" charset="-78"/>
          </a:endParaRPr>
        </a:p>
      </dgm:t>
    </dgm:pt>
    <dgm:pt modelId="{B45559AF-503B-4BFF-924F-F3DCE68846A2}" type="sibTrans" cxnId="{28EE6F3D-605C-49A1-9EE3-437A64DA893F}">
      <dgm:prSet/>
      <dgm:spPr/>
      <dgm:t>
        <a:bodyPr/>
        <a:lstStyle/>
        <a:p>
          <a:endParaRPr lang="en-US" sz="2000">
            <a:latin typeface="Aldhabi" panose="01000000000000000000" pitchFamily="2" charset="-78"/>
            <a:cs typeface="Aldhabi" panose="01000000000000000000" pitchFamily="2" charset="-78"/>
          </a:endParaRPr>
        </a:p>
      </dgm:t>
    </dgm:pt>
    <dgm:pt modelId="{10258135-AE80-4739-9A4F-B945D8910538}">
      <dgm:prSet phldrT="[Text]" custT="1"/>
      <dgm:spPr/>
      <dgm:t>
        <a:bodyPr/>
        <a:lstStyle/>
        <a:p>
          <a:r>
            <a:rPr lang="ar-JO" sz="6000" dirty="0">
              <a:latin typeface="Aldhabi" panose="01000000000000000000" pitchFamily="2" charset="-78"/>
              <a:cs typeface="Aldhabi" panose="01000000000000000000" pitchFamily="2" charset="-78"/>
            </a:rPr>
            <a:t>الأنف</a:t>
          </a:r>
          <a:endParaRPr lang="en-US" sz="6000" dirty="0">
            <a:latin typeface="Aldhabi" panose="01000000000000000000" pitchFamily="2" charset="-78"/>
            <a:cs typeface="Aldhabi" panose="01000000000000000000" pitchFamily="2" charset="-78"/>
          </a:endParaRPr>
        </a:p>
      </dgm:t>
    </dgm:pt>
    <dgm:pt modelId="{30065693-AF04-4DBD-BCE7-A9310A4EF94A}" type="parTrans" cxnId="{5C05B851-4E7C-420C-AFC4-7AA0AF8AC66C}">
      <dgm:prSet/>
      <dgm:spPr/>
      <dgm:t>
        <a:bodyPr/>
        <a:lstStyle/>
        <a:p>
          <a:endParaRPr lang="en-US" sz="2000">
            <a:latin typeface="Aldhabi" panose="01000000000000000000" pitchFamily="2" charset="-78"/>
            <a:cs typeface="Aldhabi" panose="01000000000000000000" pitchFamily="2" charset="-78"/>
          </a:endParaRPr>
        </a:p>
      </dgm:t>
    </dgm:pt>
    <dgm:pt modelId="{1FF4EB3D-5882-46D2-92C7-489C3CC2F796}" type="sibTrans" cxnId="{5C05B851-4E7C-420C-AFC4-7AA0AF8AC66C}">
      <dgm:prSet/>
      <dgm:spPr/>
      <dgm:t>
        <a:bodyPr/>
        <a:lstStyle/>
        <a:p>
          <a:endParaRPr lang="en-US" sz="2000">
            <a:latin typeface="Aldhabi" panose="01000000000000000000" pitchFamily="2" charset="-78"/>
            <a:cs typeface="Aldhabi" panose="01000000000000000000" pitchFamily="2" charset="-78"/>
          </a:endParaRPr>
        </a:p>
      </dgm:t>
    </dgm:pt>
    <dgm:pt modelId="{F45E760A-0337-4208-A770-32023B29E5F8}">
      <dgm:prSet phldrT="[Text]" custT="1"/>
      <dgm:spPr/>
      <dgm:t>
        <a:bodyPr/>
        <a:lstStyle/>
        <a:p>
          <a:r>
            <a:rPr lang="ar-JO" sz="6000" dirty="0">
              <a:latin typeface="Aldhabi" panose="01000000000000000000" pitchFamily="2" charset="-78"/>
              <a:cs typeface="Aldhabi" panose="01000000000000000000" pitchFamily="2" charset="-78"/>
            </a:rPr>
            <a:t>العين</a:t>
          </a:r>
          <a:endParaRPr lang="en-US" sz="6000" dirty="0">
            <a:latin typeface="Aldhabi" panose="01000000000000000000" pitchFamily="2" charset="-78"/>
            <a:cs typeface="Aldhabi" panose="01000000000000000000" pitchFamily="2" charset="-78"/>
          </a:endParaRPr>
        </a:p>
      </dgm:t>
    </dgm:pt>
    <dgm:pt modelId="{7A475225-DA1C-4958-A7EB-C7AFC3B65483}" type="parTrans" cxnId="{A8EC6347-617E-4172-A5D2-7FF8F7D757EB}">
      <dgm:prSet/>
      <dgm:spPr/>
      <dgm:t>
        <a:bodyPr/>
        <a:lstStyle/>
        <a:p>
          <a:endParaRPr lang="en-US" sz="2000">
            <a:latin typeface="Aldhabi" panose="01000000000000000000" pitchFamily="2" charset="-78"/>
            <a:cs typeface="Aldhabi" panose="01000000000000000000" pitchFamily="2" charset="-78"/>
          </a:endParaRPr>
        </a:p>
      </dgm:t>
    </dgm:pt>
    <dgm:pt modelId="{655DDB59-F25D-4217-A858-8BD43DD38798}" type="sibTrans" cxnId="{A8EC6347-617E-4172-A5D2-7FF8F7D757EB}">
      <dgm:prSet/>
      <dgm:spPr/>
      <dgm:t>
        <a:bodyPr/>
        <a:lstStyle/>
        <a:p>
          <a:endParaRPr lang="en-US" sz="2000">
            <a:latin typeface="Aldhabi" panose="01000000000000000000" pitchFamily="2" charset="-78"/>
            <a:cs typeface="Aldhabi" panose="01000000000000000000" pitchFamily="2" charset="-78"/>
          </a:endParaRPr>
        </a:p>
      </dgm:t>
    </dgm:pt>
    <dgm:pt modelId="{97D2A3C3-49A9-4F82-BE3C-915C7F0D30EF}">
      <dgm:prSet phldrT="[Text]" custT="1"/>
      <dgm:spPr/>
      <dgm:t>
        <a:bodyPr/>
        <a:lstStyle/>
        <a:p>
          <a:r>
            <a:rPr lang="ar-JO" sz="6000" dirty="0">
              <a:latin typeface="Aldhabi" panose="01000000000000000000" pitchFamily="2" charset="-78"/>
              <a:cs typeface="Aldhabi" panose="01000000000000000000" pitchFamily="2" charset="-78"/>
            </a:rPr>
            <a:t>الجلد</a:t>
          </a:r>
          <a:endParaRPr lang="en-US" sz="6000" dirty="0">
            <a:latin typeface="Aldhabi" panose="01000000000000000000" pitchFamily="2" charset="-78"/>
            <a:cs typeface="Aldhabi" panose="01000000000000000000" pitchFamily="2" charset="-78"/>
          </a:endParaRPr>
        </a:p>
      </dgm:t>
    </dgm:pt>
    <dgm:pt modelId="{C50B5DB1-7D80-4661-A1D3-4396C2394C63}" type="parTrans" cxnId="{E264FC09-1B26-4DB3-9F03-27F02720E83A}">
      <dgm:prSet/>
      <dgm:spPr/>
      <dgm:t>
        <a:bodyPr/>
        <a:lstStyle/>
        <a:p>
          <a:endParaRPr lang="en-US" sz="2000">
            <a:latin typeface="Aldhabi" panose="01000000000000000000" pitchFamily="2" charset="-78"/>
            <a:cs typeface="Aldhabi" panose="01000000000000000000" pitchFamily="2" charset="-78"/>
          </a:endParaRPr>
        </a:p>
      </dgm:t>
    </dgm:pt>
    <dgm:pt modelId="{CAC8825B-A7C8-47B7-BC0F-DE3181400BAD}" type="sibTrans" cxnId="{E264FC09-1B26-4DB3-9F03-27F02720E83A}">
      <dgm:prSet/>
      <dgm:spPr/>
      <dgm:t>
        <a:bodyPr/>
        <a:lstStyle/>
        <a:p>
          <a:endParaRPr lang="en-US" sz="2000">
            <a:latin typeface="Aldhabi" panose="01000000000000000000" pitchFamily="2" charset="-78"/>
            <a:cs typeface="Aldhabi" panose="01000000000000000000" pitchFamily="2" charset="-78"/>
          </a:endParaRPr>
        </a:p>
      </dgm:t>
    </dgm:pt>
    <dgm:pt modelId="{A29D2C3B-D5F6-455F-97C9-92ABDF997D16}">
      <dgm:prSet phldrT="[Text]" custT="1"/>
      <dgm:spPr/>
      <dgm:t>
        <a:bodyPr/>
        <a:lstStyle/>
        <a:p>
          <a:r>
            <a:rPr lang="ar-JO" sz="6000" dirty="0">
              <a:latin typeface="Aldhabi" panose="01000000000000000000" pitchFamily="2" charset="-78"/>
              <a:cs typeface="Aldhabi" panose="01000000000000000000" pitchFamily="2" charset="-78"/>
            </a:rPr>
            <a:t>الأذن</a:t>
          </a:r>
          <a:endParaRPr lang="en-US" sz="6000" dirty="0">
            <a:latin typeface="Aldhabi" panose="01000000000000000000" pitchFamily="2" charset="-78"/>
            <a:cs typeface="Aldhabi" panose="01000000000000000000" pitchFamily="2" charset="-78"/>
          </a:endParaRPr>
        </a:p>
      </dgm:t>
    </dgm:pt>
    <dgm:pt modelId="{7F2246A1-40CE-4E23-A46F-995667B0185D}" type="parTrans" cxnId="{21F7EBFD-DAF9-40D4-A7C3-E586D8F6426B}">
      <dgm:prSet/>
      <dgm:spPr/>
      <dgm:t>
        <a:bodyPr/>
        <a:lstStyle/>
        <a:p>
          <a:endParaRPr lang="en-US" sz="2000">
            <a:latin typeface="Aldhabi" panose="01000000000000000000" pitchFamily="2" charset="-78"/>
            <a:cs typeface="Aldhabi" panose="01000000000000000000" pitchFamily="2" charset="-78"/>
          </a:endParaRPr>
        </a:p>
      </dgm:t>
    </dgm:pt>
    <dgm:pt modelId="{8CE2230A-BB53-449D-A5E7-4F7F425DC347}" type="sibTrans" cxnId="{21F7EBFD-DAF9-40D4-A7C3-E586D8F6426B}">
      <dgm:prSet/>
      <dgm:spPr/>
      <dgm:t>
        <a:bodyPr/>
        <a:lstStyle/>
        <a:p>
          <a:endParaRPr lang="en-US" sz="2000">
            <a:latin typeface="Aldhabi" panose="01000000000000000000" pitchFamily="2" charset="-78"/>
            <a:cs typeface="Aldhabi" panose="01000000000000000000" pitchFamily="2" charset="-78"/>
          </a:endParaRPr>
        </a:p>
      </dgm:t>
    </dgm:pt>
    <dgm:pt modelId="{7AD41FEB-1E26-44B3-BCB4-F5351380B4C9}">
      <dgm:prSet custT="1"/>
      <dgm:spPr/>
      <dgm:t>
        <a:bodyPr/>
        <a:lstStyle/>
        <a:p>
          <a:r>
            <a:rPr lang="ar-JO" sz="6000" dirty="0">
              <a:latin typeface="Aldhabi" panose="01000000000000000000" pitchFamily="2" charset="-78"/>
              <a:cs typeface="Aldhabi" panose="01000000000000000000" pitchFamily="2" charset="-78"/>
            </a:rPr>
            <a:t>اللسان</a:t>
          </a:r>
          <a:endParaRPr lang="en-US" sz="6000" dirty="0">
            <a:latin typeface="Aldhabi" panose="01000000000000000000" pitchFamily="2" charset="-78"/>
            <a:cs typeface="Aldhabi" panose="01000000000000000000" pitchFamily="2" charset="-78"/>
          </a:endParaRPr>
        </a:p>
      </dgm:t>
    </dgm:pt>
    <dgm:pt modelId="{6C766A16-32D7-4873-A05B-AD86D8620EE3}" type="parTrans" cxnId="{5813A38A-6EAF-4C8D-B83D-F344EEAFD8F5}">
      <dgm:prSet/>
      <dgm:spPr/>
      <dgm:t>
        <a:bodyPr/>
        <a:lstStyle/>
        <a:p>
          <a:endParaRPr lang="en-US" sz="2000">
            <a:latin typeface="Aldhabi" panose="01000000000000000000" pitchFamily="2" charset="-78"/>
            <a:cs typeface="Aldhabi" panose="01000000000000000000" pitchFamily="2" charset="-78"/>
          </a:endParaRPr>
        </a:p>
      </dgm:t>
    </dgm:pt>
    <dgm:pt modelId="{71220F5E-4023-46FF-AB29-2434959A531F}" type="sibTrans" cxnId="{5813A38A-6EAF-4C8D-B83D-F344EEAFD8F5}">
      <dgm:prSet/>
      <dgm:spPr/>
      <dgm:t>
        <a:bodyPr/>
        <a:lstStyle/>
        <a:p>
          <a:endParaRPr lang="en-US" sz="2000">
            <a:latin typeface="Aldhabi" panose="01000000000000000000" pitchFamily="2" charset="-78"/>
            <a:cs typeface="Aldhabi" panose="01000000000000000000" pitchFamily="2" charset="-78"/>
          </a:endParaRPr>
        </a:p>
      </dgm:t>
    </dgm:pt>
    <dgm:pt modelId="{B4F3780F-6721-420A-863C-53C681020C4C}" type="pres">
      <dgm:prSet presAssocID="{5F435BF7-28EE-44E3-98FF-93D4C952308E}" presName="composite" presStyleCnt="0">
        <dgm:presLayoutVars>
          <dgm:chMax val="1"/>
          <dgm:dir/>
          <dgm:resizeHandles val="exact"/>
        </dgm:presLayoutVars>
      </dgm:prSet>
      <dgm:spPr/>
    </dgm:pt>
    <dgm:pt modelId="{B363764A-CC04-45B4-8914-9A3B22330C0A}" type="pres">
      <dgm:prSet presAssocID="{5F435BF7-28EE-44E3-98FF-93D4C952308E}" presName="radial" presStyleCnt="0">
        <dgm:presLayoutVars>
          <dgm:animLvl val="ctr"/>
        </dgm:presLayoutVars>
      </dgm:prSet>
      <dgm:spPr/>
    </dgm:pt>
    <dgm:pt modelId="{9850F602-D872-4CAC-ABEC-7359253B4FD5}" type="pres">
      <dgm:prSet presAssocID="{ED7D823B-8B94-41F0-B096-2BA8B386D7B9}" presName="centerShape" presStyleLbl="vennNode1" presStyleIdx="0" presStyleCnt="6"/>
      <dgm:spPr/>
    </dgm:pt>
    <dgm:pt modelId="{C6A5294C-D014-42C2-BEEC-52909303B69A}" type="pres">
      <dgm:prSet presAssocID="{10258135-AE80-4739-9A4F-B945D8910538}" presName="node" presStyleLbl="vennNode1" presStyleIdx="1" presStyleCnt="6">
        <dgm:presLayoutVars>
          <dgm:bulletEnabled val="1"/>
        </dgm:presLayoutVars>
      </dgm:prSet>
      <dgm:spPr/>
    </dgm:pt>
    <dgm:pt modelId="{37FEAC11-B2EF-4FE7-8D47-D80C828CC87D}" type="pres">
      <dgm:prSet presAssocID="{F45E760A-0337-4208-A770-32023B29E5F8}" presName="node" presStyleLbl="vennNode1" presStyleIdx="2" presStyleCnt="6">
        <dgm:presLayoutVars>
          <dgm:bulletEnabled val="1"/>
        </dgm:presLayoutVars>
      </dgm:prSet>
      <dgm:spPr/>
    </dgm:pt>
    <dgm:pt modelId="{6BB51A69-4FD1-4FF6-85B3-9C290C785E67}" type="pres">
      <dgm:prSet presAssocID="{97D2A3C3-49A9-4F82-BE3C-915C7F0D30EF}" presName="node" presStyleLbl="vennNode1" presStyleIdx="3" presStyleCnt="6">
        <dgm:presLayoutVars>
          <dgm:bulletEnabled val="1"/>
        </dgm:presLayoutVars>
      </dgm:prSet>
      <dgm:spPr/>
    </dgm:pt>
    <dgm:pt modelId="{47CD6E76-4741-4534-A237-C0E9B9BCA849}" type="pres">
      <dgm:prSet presAssocID="{A29D2C3B-D5F6-455F-97C9-92ABDF997D16}" presName="node" presStyleLbl="vennNode1" presStyleIdx="4" presStyleCnt="6">
        <dgm:presLayoutVars>
          <dgm:bulletEnabled val="1"/>
        </dgm:presLayoutVars>
      </dgm:prSet>
      <dgm:spPr/>
    </dgm:pt>
    <dgm:pt modelId="{FB4E3E03-CDA3-470C-B676-224ABB281A21}" type="pres">
      <dgm:prSet presAssocID="{7AD41FEB-1E26-44B3-BCB4-F5351380B4C9}" presName="node" presStyleLbl="vennNode1" presStyleIdx="5" presStyleCnt="6">
        <dgm:presLayoutVars>
          <dgm:bulletEnabled val="1"/>
        </dgm:presLayoutVars>
      </dgm:prSet>
      <dgm:spPr/>
    </dgm:pt>
  </dgm:ptLst>
  <dgm:cxnLst>
    <dgm:cxn modelId="{E264FC09-1B26-4DB3-9F03-27F02720E83A}" srcId="{ED7D823B-8B94-41F0-B096-2BA8B386D7B9}" destId="{97D2A3C3-49A9-4F82-BE3C-915C7F0D30EF}" srcOrd="2" destOrd="0" parTransId="{C50B5DB1-7D80-4661-A1D3-4396C2394C63}" sibTransId="{CAC8825B-A7C8-47B7-BC0F-DE3181400BAD}"/>
    <dgm:cxn modelId="{149C2723-BFA2-47AE-82CB-00534E8DFD3D}" type="presOf" srcId="{5F435BF7-28EE-44E3-98FF-93D4C952308E}" destId="{B4F3780F-6721-420A-863C-53C681020C4C}" srcOrd="0" destOrd="0" presId="urn:microsoft.com/office/officeart/2005/8/layout/radial3"/>
    <dgm:cxn modelId="{28EE6F3D-605C-49A1-9EE3-437A64DA893F}" srcId="{5F435BF7-28EE-44E3-98FF-93D4C952308E}" destId="{ED7D823B-8B94-41F0-B096-2BA8B386D7B9}" srcOrd="0" destOrd="0" parTransId="{0CD131BD-4BE1-41D9-8C10-50F42A59603B}" sibTransId="{B45559AF-503B-4BFF-924F-F3DCE68846A2}"/>
    <dgm:cxn modelId="{5F1D023F-0F57-40A3-8CCB-E7294BE6529F}" type="presOf" srcId="{97D2A3C3-49A9-4F82-BE3C-915C7F0D30EF}" destId="{6BB51A69-4FD1-4FF6-85B3-9C290C785E67}" srcOrd="0" destOrd="0" presId="urn:microsoft.com/office/officeart/2005/8/layout/radial3"/>
    <dgm:cxn modelId="{A8EC6347-617E-4172-A5D2-7FF8F7D757EB}" srcId="{ED7D823B-8B94-41F0-B096-2BA8B386D7B9}" destId="{F45E760A-0337-4208-A770-32023B29E5F8}" srcOrd="1" destOrd="0" parTransId="{7A475225-DA1C-4958-A7EB-C7AFC3B65483}" sibTransId="{655DDB59-F25D-4217-A858-8BD43DD38798}"/>
    <dgm:cxn modelId="{57FF906E-6EE8-4241-8EB4-B8F0CFA070A6}" type="presOf" srcId="{F45E760A-0337-4208-A770-32023B29E5F8}" destId="{37FEAC11-B2EF-4FE7-8D47-D80C828CC87D}" srcOrd="0" destOrd="0" presId="urn:microsoft.com/office/officeart/2005/8/layout/radial3"/>
    <dgm:cxn modelId="{5C05B851-4E7C-420C-AFC4-7AA0AF8AC66C}" srcId="{ED7D823B-8B94-41F0-B096-2BA8B386D7B9}" destId="{10258135-AE80-4739-9A4F-B945D8910538}" srcOrd="0" destOrd="0" parTransId="{30065693-AF04-4DBD-BCE7-A9310A4EF94A}" sibTransId="{1FF4EB3D-5882-46D2-92C7-489C3CC2F796}"/>
    <dgm:cxn modelId="{5813A38A-6EAF-4C8D-B83D-F344EEAFD8F5}" srcId="{ED7D823B-8B94-41F0-B096-2BA8B386D7B9}" destId="{7AD41FEB-1E26-44B3-BCB4-F5351380B4C9}" srcOrd="4" destOrd="0" parTransId="{6C766A16-32D7-4873-A05B-AD86D8620EE3}" sibTransId="{71220F5E-4023-46FF-AB29-2434959A531F}"/>
    <dgm:cxn modelId="{46FCA6BE-9E5A-41DA-AD85-74B7DDE7B666}" type="presOf" srcId="{ED7D823B-8B94-41F0-B096-2BA8B386D7B9}" destId="{9850F602-D872-4CAC-ABEC-7359253B4FD5}" srcOrd="0" destOrd="0" presId="urn:microsoft.com/office/officeart/2005/8/layout/radial3"/>
    <dgm:cxn modelId="{CD3C81D3-A82E-48DF-843C-FA9D00BEA619}" type="presOf" srcId="{10258135-AE80-4739-9A4F-B945D8910538}" destId="{C6A5294C-D014-42C2-BEEC-52909303B69A}" srcOrd="0" destOrd="0" presId="urn:microsoft.com/office/officeart/2005/8/layout/radial3"/>
    <dgm:cxn modelId="{59EF22DD-AC00-417C-8FDC-D1FD2B409FA8}" type="presOf" srcId="{7AD41FEB-1E26-44B3-BCB4-F5351380B4C9}" destId="{FB4E3E03-CDA3-470C-B676-224ABB281A21}" srcOrd="0" destOrd="0" presId="urn:microsoft.com/office/officeart/2005/8/layout/radial3"/>
    <dgm:cxn modelId="{0BDDD6E3-C444-460E-80F3-25C0F9CDB1AD}" type="presOf" srcId="{A29D2C3B-D5F6-455F-97C9-92ABDF997D16}" destId="{47CD6E76-4741-4534-A237-C0E9B9BCA849}" srcOrd="0" destOrd="0" presId="urn:microsoft.com/office/officeart/2005/8/layout/radial3"/>
    <dgm:cxn modelId="{21F7EBFD-DAF9-40D4-A7C3-E586D8F6426B}" srcId="{ED7D823B-8B94-41F0-B096-2BA8B386D7B9}" destId="{A29D2C3B-D5F6-455F-97C9-92ABDF997D16}" srcOrd="3" destOrd="0" parTransId="{7F2246A1-40CE-4E23-A46F-995667B0185D}" sibTransId="{8CE2230A-BB53-449D-A5E7-4F7F425DC347}"/>
    <dgm:cxn modelId="{B53A3397-3805-42A6-9CCB-C8BE142FCB32}" type="presParOf" srcId="{B4F3780F-6721-420A-863C-53C681020C4C}" destId="{B363764A-CC04-45B4-8914-9A3B22330C0A}" srcOrd="0" destOrd="0" presId="urn:microsoft.com/office/officeart/2005/8/layout/radial3"/>
    <dgm:cxn modelId="{E50704B7-3C99-49D1-AEC9-8686B0BF3767}" type="presParOf" srcId="{B363764A-CC04-45B4-8914-9A3B22330C0A}" destId="{9850F602-D872-4CAC-ABEC-7359253B4FD5}" srcOrd="0" destOrd="0" presId="urn:microsoft.com/office/officeart/2005/8/layout/radial3"/>
    <dgm:cxn modelId="{D61297B3-00B5-4165-8523-0A6AFB93AF5C}" type="presParOf" srcId="{B363764A-CC04-45B4-8914-9A3B22330C0A}" destId="{C6A5294C-D014-42C2-BEEC-52909303B69A}" srcOrd="1" destOrd="0" presId="urn:microsoft.com/office/officeart/2005/8/layout/radial3"/>
    <dgm:cxn modelId="{17BA5632-B113-468C-BB9F-4AAAEB502EEB}" type="presParOf" srcId="{B363764A-CC04-45B4-8914-9A3B22330C0A}" destId="{37FEAC11-B2EF-4FE7-8D47-D80C828CC87D}" srcOrd="2" destOrd="0" presId="urn:microsoft.com/office/officeart/2005/8/layout/radial3"/>
    <dgm:cxn modelId="{5DF3D794-6BF7-47C5-B502-1694754EA8AD}" type="presParOf" srcId="{B363764A-CC04-45B4-8914-9A3B22330C0A}" destId="{6BB51A69-4FD1-4FF6-85B3-9C290C785E67}" srcOrd="3" destOrd="0" presId="urn:microsoft.com/office/officeart/2005/8/layout/radial3"/>
    <dgm:cxn modelId="{ECA58D45-5238-43F6-926A-741AE5A5DAD5}" type="presParOf" srcId="{B363764A-CC04-45B4-8914-9A3B22330C0A}" destId="{47CD6E76-4741-4534-A237-C0E9B9BCA849}" srcOrd="4" destOrd="0" presId="urn:microsoft.com/office/officeart/2005/8/layout/radial3"/>
    <dgm:cxn modelId="{4CAA21DF-3DB6-4A2B-BD6D-254171283291}" type="presParOf" srcId="{B363764A-CC04-45B4-8914-9A3B22330C0A}" destId="{FB4E3E03-CDA3-470C-B676-224ABB281A21}"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35BF7-28EE-44E3-98FF-93D4C952308E}"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n-US"/>
        </a:p>
      </dgm:t>
    </dgm:pt>
    <dgm:pt modelId="{ED7D823B-8B94-41F0-B096-2BA8B386D7B9}">
      <dgm:prSet phldrT="[Text]" custT="1"/>
      <dgm:spPr/>
      <dgm:t>
        <a:bodyPr/>
        <a:lstStyle/>
        <a:p>
          <a:pPr>
            <a:buFont typeface="+mj-lt"/>
            <a:buAutoNum type="arabicPeriod"/>
          </a:pPr>
          <a:r>
            <a:rPr lang="ar-JO" sz="5400" dirty="0">
              <a:latin typeface="Aldhabi" panose="01000000000000000000" pitchFamily="2" charset="-78"/>
              <a:cs typeface="Aldhabi" panose="01000000000000000000" pitchFamily="2" charset="-78"/>
            </a:rPr>
            <a:t>أَعْضاءٌ داخِليَّة</a:t>
          </a:r>
          <a:endParaRPr lang="en-US" sz="5400" dirty="0">
            <a:latin typeface="Aldhabi" panose="01000000000000000000" pitchFamily="2" charset="-78"/>
            <a:cs typeface="Aldhabi" panose="01000000000000000000" pitchFamily="2" charset="-78"/>
          </a:endParaRPr>
        </a:p>
      </dgm:t>
    </dgm:pt>
    <dgm:pt modelId="{0CD131BD-4BE1-41D9-8C10-50F42A59603B}" type="parTrans" cxnId="{28EE6F3D-605C-49A1-9EE3-437A64DA893F}">
      <dgm:prSet/>
      <dgm:spPr/>
      <dgm:t>
        <a:bodyPr/>
        <a:lstStyle/>
        <a:p>
          <a:endParaRPr lang="en-US" sz="1600">
            <a:latin typeface="Aldhabi" panose="01000000000000000000" pitchFamily="2" charset="-78"/>
            <a:cs typeface="Aldhabi" panose="01000000000000000000" pitchFamily="2" charset="-78"/>
          </a:endParaRPr>
        </a:p>
      </dgm:t>
    </dgm:pt>
    <dgm:pt modelId="{B45559AF-503B-4BFF-924F-F3DCE68846A2}" type="sibTrans" cxnId="{28EE6F3D-605C-49A1-9EE3-437A64DA893F}">
      <dgm:prSet/>
      <dgm:spPr/>
      <dgm:t>
        <a:bodyPr/>
        <a:lstStyle/>
        <a:p>
          <a:endParaRPr lang="en-US" sz="1600">
            <a:latin typeface="Aldhabi" panose="01000000000000000000" pitchFamily="2" charset="-78"/>
            <a:cs typeface="Aldhabi" panose="01000000000000000000" pitchFamily="2" charset="-78"/>
          </a:endParaRPr>
        </a:p>
      </dgm:t>
    </dgm:pt>
    <dgm:pt modelId="{10258135-AE80-4739-9A4F-B945D8910538}">
      <dgm:prSet phldrT="[Text]" custT="1"/>
      <dgm:spPr/>
      <dgm:t>
        <a:bodyPr/>
        <a:lstStyle/>
        <a:p>
          <a:r>
            <a:rPr lang="ar-JO" sz="4800" dirty="0">
              <a:latin typeface="Aldhabi" panose="01000000000000000000" pitchFamily="2" charset="-78"/>
              <a:cs typeface="Aldhabi" panose="01000000000000000000" pitchFamily="2" charset="-78"/>
            </a:rPr>
            <a:t>المعدة</a:t>
          </a:r>
          <a:endParaRPr lang="en-US" sz="4800" dirty="0">
            <a:latin typeface="Aldhabi" panose="01000000000000000000" pitchFamily="2" charset="-78"/>
            <a:cs typeface="Aldhabi" panose="01000000000000000000" pitchFamily="2" charset="-78"/>
          </a:endParaRPr>
        </a:p>
      </dgm:t>
    </dgm:pt>
    <dgm:pt modelId="{30065693-AF04-4DBD-BCE7-A9310A4EF94A}" type="parTrans" cxnId="{5C05B851-4E7C-420C-AFC4-7AA0AF8AC66C}">
      <dgm:prSet/>
      <dgm:spPr/>
      <dgm:t>
        <a:bodyPr/>
        <a:lstStyle/>
        <a:p>
          <a:endParaRPr lang="en-US" sz="1600">
            <a:latin typeface="Aldhabi" panose="01000000000000000000" pitchFamily="2" charset="-78"/>
            <a:cs typeface="Aldhabi" panose="01000000000000000000" pitchFamily="2" charset="-78"/>
          </a:endParaRPr>
        </a:p>
      </dgm:t>
    </dgm:pt>
    <dgm:pt modelId="{1FF4EB3D-5882-46D2-92C7-489C3CC2F796}" type="sibTrans" cxnId="{5C05B851-4E7C-420C-AFC4-7AA0AF8AC66C}">
      <dgm:prSet/>
      <dgm:spPr/>
      <dgm:t>
        <a:bodyPr/>
        <a:lstStyle/>
        <a:p>
          <a:endParaRPr lang="en-US" sz="1600">
            <a:latin typeface="Aldhabi" panose="01000000000000000000" pitchFamily="2" charset="-78"/>
            <a:cs typeface="Aldhabi" panose="01000000000000000000" pitchFamily="2" charset="-78"/>
          </a:endParaRPr>
        </a:p>
      </dgm:t>
    </dgm:pt>
    <dgm:pt modelId="{F45E760A-0337-4208-A770-32023B29E5F8}">
      <dgm:prSet phldrT="[Text]" custT="1"/>
      <dgm:spPr/>
      <dgm:t>
        <a:bodyPr/>
        <a:lstStyle/>
        <a:p>
          <a:r>
            <a:rPr lang="ar-JO" sz="4800" dirty="0">
              <a:latin typeface="Aldhabi" panose="01000000000000000000" pitchFamily="2" charset="-78"/>
              <a:cs typeface="Aldhabi" panose="01000000000000000000" pitchFamily="2" charset="-78"/>
            </a:rPr>
            <a:t>الرئتان</a:t>
          </a:r>
          <a:endParaRPr lang="en-US" sz="4800" dirty="0">
            <a:latin typeface="Aldhabi" panose="01000000000000000000" pitchFamily="2" charset="-78"/>
            <a:cs typeface="Aldhabi" panose="01000000000000000000" pitchFamily="2" charset="-78"/>
          </a:endParaRPr>
        </a:p>
      </dgm:t>
    </dgm:pt>
    <dgm:pt modelId="{7A475225-DA1C-4958-A7EB-C7AFC3B65483}" type="parTrans" cxnId="{A8EC6347-617E-4172-A5D2-7FF8F7D757EB}">
      <dgm:prSet/>
      <dgm:spPr/>
      <dgm:t>
        <a:bodyPr/>
        <a:lstStyle/>
        <a:p>
          <a:endParaRPr lang="en-US" sz="1600">
            <a:latin typeface="Aldhabi" panose="01000000000000000000" pitchFamily="2" charset="-78"/>
            <a:cs typeface="Aldhabi" panose="01000000000000000000" pitchFamily="2" charset="-78"/>
          </a:endParaRPr>
        </a:p>
      </dgm:t>
    </dgm:pt>
    <dgm:pt modelId="{655DDB59-F25D-4217-A858-8BD43DD38798}" type="sibTrans" cxnId="{A8EC6347-617E-4172-A5D2-7FF8F7D757EB}">
      <dgm:prSet/>
      <dgm:spPr/>
      <dgm:t>
        <a:bodyPr/>
        <a:lstStyle/>
        <a:p>
          <a:endParaRPr lang="en-US" sz="1600">
            <a:latin typeface="Aldhabi" panose="01000000000000000000" pitchFamily="2" charset="-78"/>
            <a:cs typeface="Aldhabi" panose="01000000000000000000" pitchFamily="2" charset="-78"/>
          </a:endParaRPr>
        </a:p>
      </dgm:t>
    </dgm:pt>
    <dgm:pt modelId="{97D2A3C3-49A9-4F82-BE3C-915C7F0D30EF}">
      <dgm:prSet phldrT="[Text]" custT="1"/>
      <dgm:spPr/>
      <dgm:t>
        <a:bodyPr/>
        <a:lstStyle/>
        <a:p>
          <a:r>
            <a:rPr lang="ar-JO" sz="4800" dirty="0">
              <a:latin typeface="Aldhabi" panose="01000000000000000000" pitchFamily="2" charset="-78"/>
              <a:cs typeface="Aldhabi" panose="01000000000000000000" pitchFamily="2" charset="-78"/>
            </a:rPr>
            <a:t>القلب</a:t>
          </a:r>
          <a:endParaRPr lang="en-US" sz="4800" dirty="0">
            <a:latin typeface="Aldhabi" panose="01000000000000000000" pitchFamily="2" charset="-78"/>
            <a:cs typeface="Aldhabi" panose="01000000000000000000" pitchFamily="2" charset="-78"/>
          </a:endParaRPr>
        </a:p>
      </dgm:t>
    </dgm:pt>
    <dgm:pt modelId="{C50B5DB1-7D80-4661-A1D3-4396C2394C63}" type="parTrans" cxnId="{E264FC09-1B26-4DB3-9F03-27F02720E83A}">
      <dgm:prSet/>
      <dgm:spPr/>
      <dgm:t>
        <a:bodyPr/>
        <a:lstStyle/>
        <a:p>
          <a:endParaRPr lang="en-US" sz="1600">
            <a:latin typeface="Aldhabi" panose="01000000000000000000" pitchFamily="2" charset="-78"/>
            <a:cs typeface="Aldhabi" panose="01000000000000000000" pitchFamily="2" charset="-78"/>
          </a:endParaRPr>
        </a:p>
      </dgm:t>
    </dgm:pt>
    <dgm:pt modelId="{CAC8825B-A7C8-47B7-BC0F-DE3181400BAD}" type="sibTrans" cxnId="{E264FC09-1B26-4DB3-9F03-27F02720E83A}">
      <dgm:prSet/>
      <dgm:spPr/>
      <dgm:t>
        <a:bodyPr/>
        <a:lstStyle/>
        <a:p>
          <a:endParaRPr lang="en-US" sz="1600">
            <a:latin typeface="Aldhabi" panose="01000000000000000000" pitchFamily="2" charset="-78"/>
            <a:cs typeface="Aldhabi" panose="01000000000000000000" pitchFamily="2" charset="-78"/>
          </a:endParaRPr>
        </a:p>
      </dgm:t>
    </dgm:pt>
    <dgm:pt modelId="{7AD41FEB-1E26-44B3-BCB4-F5351380B4C9}">
      <dgm:prSet custT="1"/>
      <dgm:spPr/>
      <dgm:t>
        <a:bodyPr/>
        <a:lstStyle/>
        <a:p>
          <a:r>
            <a:rPr lang="ar-JO" sz="4800" dirty="0">
              <a:latin typeface="Aldhabi" panose="01000000000000000000" pitchFamily="2" charset="-78"/>
              <a:cs typeface="Aldhabi" panose="01000000000000000000" pitchFamily="2" charset="-78"/>
            </a:rPr>
            <a:t>الدماغ</a:t>
          </a:r>
          <a:endParaRPr lang="en-US" sz="4800" dirty="0">
            <a:latin typeface="Aldhabi" panose="01000000000000000000" pitchFamily="2" charset="-78"/>
            <a:cs typeface="Aldhabi" panose="01000000000000000000" pitchFamily="2" charset="-78"/>
          </a:endParaRPr>
        </a:p>
      </dgm:t>
    </dgm:pt>
    <dgm:pt modelId="{6C766A16-32D7-4873-A05B-AD86D8620EE3}" type="parTrans" cxnId="{5813A38A-6EAF-4C8D-B83D-F344EEAFD8F5}">
      <dgm:prSet/>
      <dgm:spPr/>
      <dgm:t>
        <a:bodyPr/>
        <a:lstStyle/>
        <a:p>
          <a:endParaRPr lang="en-US" sz="1600">
            <a:latin typeface="Aldhabi" panose="01000000000000000000" pitchFamily="2" charset="-78"/>
            <a:cs typeface="Aldhabi" panose="01000000000000000000" pitchFamily="2" charset="-78"/>
          </a:endParaRPr>
        </a:p>
      </dgm:t>
    </dgm:pt>
    <dgm:pt modelId="{71220F5E-4023-46FF-AB29-2434959A531F}" type="sibTrans" cxnId="{5813A38A-6EAF-4C8D-B83D-F344EEAFD8F5}">
      <dgm:prSet/>
      <dgm:spPr/>
      <dgm:t>
        <a:bodyPr/>
        <a:lstStyle/>
        <a:p>
          <a:endParaRPr lang="en-US" sz="1600">
            <a:latin typeface="Aldhabi" panose="01000000000000000000" pitchFamily="2" charset="-78"/>
            <a:cs typeface="Aldhabi" panose="01000000000000000000" pitchFamily="2" charset="-78"/>
          </a:endParaRPr>
        </a:p>
      </dgm:t>
    </dgm:pt>
    <dgm:pt modelId="{B4F3780F-6721-420A-863C-53C681020C4C}" type="pres">
      <dgm:prSet presAssocID="{5F435BF7-28EE-44E3-98FF-93D4C952308E}" presName="composite" presStyleCnt="0">
        <dgm:presLayoutVars>
          <dgm:chMax val="1"/>
          <dgm:dir/>
          <dgm:resizeHandles val="exact"/>
        </dgm:presLayoutVars>
      </dgm:prSet>
      <dgm:spPr/>
    </dgm:pt>
    <dgm:pt modelId="{B363764A-CC04-45B4-8914-9A3B22330C0A}" type="pres">
      <dgm:prSet presAssocID="{5F435BF7-28EE-44E3-98FF-93D4C952308E}" presName="radial" presStyleCnt="0">
        <dgm:presLayoutVars>
          <dgm:animLvl val="ctr"/>
        </dgm:presLayoutVars>
      </dgm:prSet>
      <dgm:spPr/>
    </dgm:pt>
    <dgm:pt modelId="{9850F602-D872-4CAC-ABEC-7359253B4FD5}" type="pres">
      <dgm:prSet presAssocID="{ED7D823B-8B94-41F0-B096-2BA8B386D7B9}" presName="centerShape" presStyleLbl="vennNode1" presStyleIdx="0" presStyleCnt="5"/>
      <dgm:spPr/>
    </dgm:pt>
    <dgm:pt modelId="{C6A5294C-D014-42C2-BEEC-52909303B69A}" type="pres">
      <dgm:prSet presAssocID="{10258135-AE80-4739-9A4F-B945D8910538}" presName="node" presStyleLbl="vennNode1" presStyleIdx="1" presStyleCnt="5">
        <dgm:presLayoutVars>
          <dgm:bulletEnabled val="1"/>
        </dgm:presLayoutVars>
      </dgm:prSet>
      <dgm:spPr/>
    </dgm:pt>
    <dgm:pt modelId="{37FEAC11-B2EF-4FE7-8D47-D80C828CC87D}" type="pres">
      <dgm:prSet presAssocID="{F45E760A-0337-4208-A770-32023B29E5F8}" presName="node" presStyleLbl="vennNode1" presStyleIdx="2" presStyleCnt="5">
        <dgm:presLayoutVars>
          <dgm:bulletEnabled val="1"/>
        </dgm:presLayoutVars>
      </dgm:prSet>
      <dgm:spPr/>
    </dgm:pt>
    <dgm:pt modelId="{6BB51A69-4FD1-4FF6-85B3-9C290C785E67}" type="pres">
      <dgm:prSet presAssocID="{97D2A3C3-49A9-4F82-BE3C-915C7F0D30EF}" presName="node" presStyleLbl="vennNode1" presStyleIdx="3" presStyleCnt="5">
        <dgm:presLayoutVars>
          <dgm:bulletEnabled val="1"/>
        </dgm:presLayoutVars>
      </dgm:prSet>
      <dgm:spPr/>
    </dgm:pt>
    <dgm:pt modelId="{FB4E3E03-CDA3-470C-B676-224ABB281A21}" type="pres">
      <dgm:prSet presAssocID="{7AD41FEB-1E26-44B3-BCB4-F5351380B4C9}" presName="node" presStyleLbl="vennNode1" presStyleIdx="4" presStyleCnt="5">
        <dgm:presLayoutVars>
          <dgm:bulletEnabled val="1"/>
        </dgm:presLayoutVars>
      </dgm:prSet>
      <dgm:spPr/>
    </dgm:pt>
  </dgm:ptLst>
  <dgm:cxnLst>
    <dgm:cxn modelId="{E264FC09-1B26-4DB3-9F03-27F02720E83A}" srcId="{ED7D823B-8B94-41F0-B096-2BA8B386D7B9}" destId="{97D2A3C3-49A9-4F82-BE3C-915C7F0D30EF}" srcOrd="2" destOrd="0" parTransId="{C50B5DB1-7D80-4661-A1D3-4396C2394C63}" sibTransId="{CAC8825B-A7C8-47B7-BC0F-DE3181400BAD}"/>
    <dgm:cxn modelId="{149C2723-BFA2-47AE-82CB-00534E8DFD3D}" type="presOf" srcId="{5F435BF7-28EE-44E3-98FF-93D4C952308E}" destId="{B4F3780F-6721-420A-863C-53C681020C4C}" srcOrd="0" destOrd="0" presId="urn:microsoft.com/office/officeart/2005/8/layout/radial3"/>
    <dgm:cxn modelId="{28EE6F3D-605C-49A1-9EE3-437A64DA893F}" srcId="{5F435BF7-28EE-44E3-98FF-93D4C952308E}" destId="{ED7D823B-8B94-41F0-B096-2BA8B386D7B9}" srcOrd="0" destOrd="0" parTransId="{0CD131BD-4BE1-41D9-8C10-50F42A59603B}" sibTransId="{B45559AF-503B-4BFF-924F-F3DCE68846A2}"/>
    <dgm:cxn modelId="{5F1D023F-0F57-40A3-8CCB-E7294BE6529F}" type="presOf" srcId="{97D2A3C3-49A9-4F82-BE3C-915C7F0D30EF}" destId="{6BB51A69-4FD1-4FF6-85B3-9C290C785E67}" srcOrd="0" destOrd="0" presId="urn:microsoft.com/office/officeart/2005/8/layout/radial3"/>
    <dgm:cxn modelId="{A8EC6347-617E-4172-A5D2-7FF8F7D757EB}" srcId="{ED7D823B-8B94-41F0-B096-2BA8B386D7B9}" destId="{F45E760A-0337-4208-A770-32023B29E5F8}" srcOrd="1" destOrd="0" parTransId="{7A475225-DA1C-4958-A7EB-C7AFC3B65483}" sibTransId="{655DDB59-F25D-4217-A858-8BD43DD38798}"/>
    <dgm:cxn modelId="{57FF906E-6EE8-4241-8EB4-B8F0CFA070A6}" type="presOf" srcId="{F45E760A-0337-4208-A770-32023B29E5F8}" destId="{37FEAC11-B2EF-4FE7-8D47-D80C828CC87D}" srcOrd="0" destOrd="0" presId="urn:microsoft.com/office/officeart/2005/8/layout/radial3"/>
    <dgm:cxn modelId="{5C05B851-4E7C-420C-AFC4-7AA0AF8AC66C}" srcId="{ED7D823B-8B94-41F0-B096-2BA8B386D7B9}" destId="{10258135-AE80-4739-9A4F-B945D8910538}" srcOrd="0" destOrd="0" parTransId="{30065693-AF04-4DBD-BCE7-A9310A4EF94A}" sibTransId="{1FF4EB3D-5882-46D2-92C7-489C3CC2F796}"/>
    <dgm:cxn modelId="{5813A38A-6EAF-4C8D-B83D-F344EEAFD8F5}" srcId="{ED7D823B-8B94-41F0-B096-2BA8B386D7B9}" destId="{7AD41FEB-1E26-44B3-BCB4-F5351380B4C9}" srcOrd="3" destOrd="0" parTransId="{6C766A16-32D7-4873-A05B-AD86D8620EE3}" sibTransId="{71220F5E-4023-46FF-AB29-2434959A531F}"/>
    <dgm:cxn modelId="{46FCA6BE-9E5A-41DA-AD85-74B7DDE7B666}" type="presOf" srcId="{ED7D823B-8B94-41F0-B096-2BA8B386D7B9}" destId="{9850F602-D872-4CAC-ABEC-7359253B4FD5}" srcOrd="0" destOrd="0" presId="urn:microsoft.com/office/officeart/2005/8/layout/radial3"/>
    <dgm:cxn modelId="{CD3C81D3-A82E-48DF-843C-FA9D00BEA619}" type="presOf" srcId="{10258135-AE80-4739-9A4F-B945D8910538}" destId="{C6A5294C-D014-42C2-BEEC-52909303B69A}" srcOrd="0" destOrd="0" presId="urn:microsoft.com/office/officeart/2005/8/layout/radial3"/>
    <dgm:cxn modelId="{59EF22DD-AC00-417C-8FDC-D1FD2B409FA8}" type="presOf" srcId="{7AD41FEB-1E26-44B3-BCB4-F5351380B4C9}" destId="{FB4E3E03-CDA3-470C-B676-224ABB281A21}" srcOrd="0" destOrd="0" presId="urn:microsoft.com/office/officeart/2005/8/layout/radial3"/>
    <dgm:cxn modelId="{B53A3397-3805-42A6-9CCB-C8BE142FCB32}" type="presParOf" srcId="{B4F3780F-6721-420A-863C-53C681020C4C}" destId="{B363764A-CC04-45B4-8914-9A3B22330C0A}" srcOrd="0" destOrd="0" presId="urn:microsoft.com/office/officeart/2005/8/layout/radial3"/>
    <dgm:cxn modelId="{E50704B7-3C99-49D1-AEC9-8686B0BF3767}" type="presParOf" srcId="{B363764A-CC04-45B4-8914-9A3B22330C0A}" destId="{9850F602-D872-4CAC-ABEC-7359253B4FD5}" srcOrd="0" destOrd="0" presId="urn:microsoft.com/office/officeart/2005/8/layout/radial3"/>
    <dgm:cxn modelId="{D61297B3-00B5-4165-8523-0A6AFB93AF5C}" type="presParOf" srcId="{B363764A-CC04-45B4-8914-9A3B22330C0A}" destId="{C6A5294C-D014-42C2-BEEC-52909303B69A}" srcOrd="1" destOrd="0" presId="urn:microsoft.com/office/officeart/2005/8/layout/radial3"/>
    <dgm:cxn modelId="{17BA5632-B113-468C-BB9F-4AAAEB502EEB}" type="presParOf" srcId="{B363764A-CC04-45B4-8914-9A3B22330C0A}" destId="{37FEAC11-B2EF-4FE7-8D47-D80C828CC87D}" srcOrd="2" destOrd="0" presId="urn:microsoft.com/office/officeart/2005/8/layout/radial3"/>
    <dgm:cxn modelId="{5DF3D794-6BF7-47C5-B502-1694754EA8AD}" type="presParOf" srcId="{B363764A-CC04-45B4-8914-9A3B22330C0A}" destId="{6BB51A69-4FD1-4FF6-85B3-9C290C785E67}" srcOrd="3" destOrd="0" presId="urn:microsoft.com/office/officeart/2005/8/layout/radial3"/>
    <dgm:cxn modelId="{4CAA21DF-3DB6-4A2B-BD6D-254171283291}" type="presParOf" srcId="{B363764A-CC04-45B4-8914-9A3B22330C0A}" destId="{FB4E3E03-CDA3-470C-B676-224ABB281A21}"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D2DBA-9D25-4C35-993D-9455CCAB6635}">
      <dsp:nvSpPr>
        <dsp:cNvPr id="0" name=""/>
        <dsp:cNvSpPr/>
      </dsp:nvSpPr>
      <dsp:spPr>
        <a:xfrm>
          <a:off x="3504987" y="2318657"/>
          <a:ext cx="580998" cy="1873720"/>
        </a:xfrm>
        <a:custGeom>
          <a:avLst/>
          <a:gdLst/>
          <a:ahLst/>
          <a:cxnLst/>
          <a:rect l="0" t="0" r="0" b="0"/>
          <a:pathLst>
            <a:path>
              <a:moveTo>
                <a:pt x="580998" y="0"/>
              </a:moveTo>
              <a:lnTo>
                <a:pt x="290499" y="0"/>
              </a:lnTo>
              <a:lnTo>
                <a:pt x="290499" y="1873720"/>
              </a:lnTo>
              <a:lnTo>
                <a:pt x="0" y="187372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747457-1A69-4B0B-B837-CB9346F413E6}">
      <dsp:nvSpPr>
        <dsp:cNvPr id="0" name=""/>
        <dsp:cNvSpPr/>
      </dsp:nvSpPr>
      <dsp:spPr>
        <a:xfrm>
          <a:off x="3504987" y="2318657"/>
          <a:ext cx="580998" cy="624573"/>
        </a:xfrm>
        <a:custGeom>
          <a:avLst/>
          <a:gdLst/>
          <a:ahLst/>
          <a:cxnLst/>
          <a:rect l="0" t="0" r="0" b="0"/>
          <a:pathLst>
            <a:path>
              <a:moveTo>
                <a:pt x="580998" y="0"/>
              </a:moveTo>
              <a:lnTo>
                <a:pt x="290499" y="0"/>
              </a:lnTo>
              <a:lnTo>
                <a:pt x="290499" y="624573"/>
              </a:lnTo>
              <a:lnTo>
                <a:pt x="0" y="624573"/>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49BD1-AB6B-4FE7-847D-74F122C9E0B6}">
      <dsp:nvSpPr>
        <dsp:cNvPr id="0" name=""/>
        <dsp:cNvSpPr/>
      </dsp:nvSpPr>
      <dsp:spPr>
        <a:xfrm>
          <a:off x="3504987" y="1694084"/>
          <a:ext cx="580998" cy="624573"/>
        </a:xfrm>
        <a:custGeom>
          <a:avLst/>
          <a:gdLst/>
          <a:ahLst/>
          <a:cxnLst/>
          <a:rect l="0" t="0" r="0" b="0"/>
          <a:pathLst>
            <a:path>
              <a:moveTo>
                <a:pt x="580998" y="624573"/>
              </a:moveTo>
              <a:lnTo>
                <a:pt x="290499" y="624573"/>
              </a:lnTo>
              <a:lnTo>
                <a:pt x="290499" y="0"/>
              </a:lnTo>
              <a:lnTo>
                <a:pt x="0" y="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B9EAE5-3101-4643-ABCF-14503114D7EC}">
      <dsp:nvSpPr>
        <dsp:cNvPr id="0" name=""/>
        <dsp:cNvSpPr/>
      </dsp:nvSpPr>
      <dsp:spPr>
        <a:xfrm>
          <a:off x="3504987" y="444937"/>
          <a:ext cx="580998" cy="1873720"/>
        </a:xfrm>
        <a:custGeom>
          <a:avLst/>
          <a:gdLst/>
          <a:ahLst/>
          <a:cxnLst/>
          <a:rect l="0" t="0" r="0" b="0"/>
          <a:pathLst>
            <a:path>
              <a:moveTo>
                <a:pt x="580998" y="1873720"/>
              </a:moveTo>
              <a:lnTo>
                <a:pt x="290499" y="1873720"/>
              </a:lnTo>
              <a:lnTo>
                <a:pt x="290499" y="0"/>
              </a:lnTo>
              <a:lnTo>
                <a:pt x="0" y="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1400AD-666C-4D4B-9A43-AE68609FB327}">
      <dsp:nvSpPr>
        <dsp:cNvPr id="0" name=""/>
        <dsp:cNvSpPr/>
      </dsp:nvSpPr>
      <dsp:spPr>
        <a:xfrm>
          <a:off x="4085985" y="1875646"/>
          <a:ext cx="2904992" cy="886022"/>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ar-JO" sz="5000" kern="1200" dirty="0">
              <a:latin typeface="Arial" panose="020B0604020202020204" pitchFamily="34" charset="0"/>
              <a:cs typeface="Arial" panose="020B0604020202020204" pitchFamily="34" charset="0"/>
            </a:rPr>
            <a:t>أَعْضاءٌ داخِليَّة</a:t>
          </a:r>
          <a:endParaRPr lang="en-US" sz="5000" kern="1200" dirty="0">
            <a:latin typeface="Arial" panose="020B0604020202020204" pitchFamily="34" charset="0"/>
            <a:cs typeface="Arial" panose="020B0604020202020204" pitchFamily="34" charset="0"/>
          </a:endParaRPr>
        </a:p>
      </dsp:txBody>
      <dsp:txXfrm>
        <a:off x="4085985" y="1875646"/>
        <a:ext cx="2904992" cy="886022"/>
      </dsp:txXfrm>
    </dsp:sp>
    <dsp:sp modelId="{A3852AFD-6A63-4053-A91D-D35125BC3148}">
      <dsp:nvSpPr>
        <dsp:cNvPr id="0" name=""/>
        <dsp:cNvSpPr/>
      </dsp:nvSpPr>
      <dsp:spPr>
        <a:xfrm>
          <a:off x="599994" y="1925"/>
          <a:ext cx="2904992" cy="88602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ar-JO" sz="5000" kern="1200" dirty="0">
              <a:latin typeface="Arial" panose="020B0604020202020204" pitchFamily="34" charset="0"/>
              <a:cs typeface="Arial" panose="020B0604020202020204" pitchFamily="34" charset="0"/>
            </a:rPr>
            <a:t>الدّماغُ</a:t>
          </a:r>
          <a:endParaRPr lang="en-US" sz="5000" kern="1200" dirty="0">
            <a:latin typeface="Arial" panose="020B0604020202020204" pitchFamily="34" charset="0"/>
            <a:cs typeface="Arial" panose="020B0604020202020204" pitchFamily="34" charset="0"/>
          </a:endParaRPr>
        </a:p>
      </dsp:txBody>
      <dsp:txXfrm>
        <a:off x="599994" y="1925"/>
        <a:ext cx="2904992" cy="886022"/>
      </dsp:txXfrm>
    </dsp:sp>
    <dsp:sp modelId="{9EBB70B5-04A1-4C23-9516-03486E1CBC68}">
      <dsp:nvSpPr>
        <dsp:cNvPr id="0" name=""/>
        <dsp:cNvSpPr/>
      </dsp:nvSpPr>
      <dsp:spPr>
        <a:xfrm>
          <a:off x="599994" y="1251072"/>
          <a:ext cx="2904992" cy="88602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ar-JO" sz="5000" kern="1200" dirty="0">
              <a:latin typeface="Arial" panose="020B0604020202020204" pitchFamily="34" charset="0"/>
              <a:cs typeface="Arial" panose="020B0604020202020204" pitchFamily="34" charset="0"/>
            </a:rPr>
            <a:t>الْقَلبُ</a:t>
          </a:r>
          <a:endParaRPr lang="en-US" sz="5000" kern="1200" dirty="0">
            <a:latin typeface="Arial" panose="020B0604020202020204" pitchFamily="34" charset="0"/>
            <a:cs typeface="Arial" panose="020B0604020202020204" pitchFamily="34" charset="0"/>
          </a:endParaRPr>
        </a:p>
      </dsp:txBody>
      <dsp:txXfrm>
        <a:off x="599994" y="1251072"/>
        <a:ext cx="2904992" cy="886022"/>
      </dsp:txXfrm>
    </dsp:sp>
    <dsp:sp modelId="{7C00CAD1-A2BC-4040-BCD0-F336FDC884FB}">
      <dsp:nvSpPr>
        <dsp:cNvPr id="0" name=""/>
        <dsp:cNvSpPr/>
      </dsp:nvSpPr>
      <dsp:spPr>
        <a:xfrm>
          <a:off x="599994" y="2500219"/>
          <a:ext cx="2904992" cy="88602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ar-JO" sz="5000" kern="1200" dirty="0">
              <a:latin typeface="Arial" panose="020B0604020202020204" pitchFamily="34" charset="0"/>
              <a:cs typeface="Arial" panose="020B0604020202020204" pitchFamily="34" charset="0"/>
            </a:rPr>
            <a:t>الرّئَتانِ</a:t>
          </a:r>
          <a:endParaRPr lang="en-US" sz="5000" kern="1200" dirty="0">
            <a:latin typeface="Arial" panose="020B0604020202020204" pitchFamily="34" charset="0"/>
            <a:cs typeface="Arial" panose="020B0604020202020204" pitchFamily="34" charset="0"/>
          </a:endParaRPr>
        </a:p>
      </dsp:txBody>
      <dsp:txXfrm>
        <a:off x="599994" y="2500219"/>
        <a:ext cx="2904992" cy="886022"/>
      </dsp:txXfrm>
    </dsp:sp>
    <dsp:sp modelId="{76A5D907-8D6A-4D83-81FA-252CDFCC8A0B}">
      <dsp:nvSpPr>
        <dsp:cNvPr id="0" name=""/>
        <dsp:cNvSpPr/>
      </dsp:nvSpPr>
      <dsp:spPr>
        <a:xfrm>
          <a:off x="599994" y="3749366"/>
          <a:ext cx="2904992" cy="886022"/>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ar-JO" sz="5000" kern="1200" dirty="0">
              <a:latin typeface="Arial" panose="020B0604020202020204" pitchFamily="34" charset="0"/>
              <a:cs typeface="Arial" panose="020B0604020202020204" pitchFamily="34" charset="0"/>
            </a:rPr>
            <a:t>الْمَعِدَةُ</a:t>
          </a:r>
          <a:endParaRPr lang="en-US" sz="5000" kern="1200" dirty="0">
            <a:latin typeface="Arial" panose="020B0604020202020204" pitchFamily="34" charset="0"/>
            <a:cs typeface="Arial" panose="020B0604020202020204" pitchFamily="34" charset="0"/>
          </a:endParaRPr>
        </a:p>
      </dsp:txBody>
      <dsp:txXfrm>
        <a:off x="599994" y="3749366"/>
        <a:ext cx="2904992" cy="886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B38C5-13A5-408F-98E2-EBF419888B4D}">
      <dsp:nvSpPr>
        <dsp:cNvPr id="0" name=""/>
        <dsp:cNvSpPr/>
      </dsp:nvSpPr>
      <dsp:spPr>
        <a:xfrm>
          <a:off x="3918470" y="2503714"/>
          <a:ext cx="494258" cy="2125310"/>
        </a:xfrm>
        <a:custGeom>
          <a:avLst/>
          <a:gdLst/>
          <a:ahLst/>
          <a:cxnLst/>
          <a:rect l="0" t="0" r="0" b="0"/>
          <a:pathLst>
            <a:path>
              <a:moveTo>
                <a:pt x="494258" y="0"/>
              </a:moveTo>
              <a:lnTo>
                <a:pt x="247129" y="0"/>
              </a:lnTo>
              <a:lnTo>
                <a:pt x="247129" y="2125310"/>
              </a:lnTo>
              <a:lnTo>
                <a:pt x="0" y="212531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0FC70-18D1-46EC-B6AE-74D18FB4DC5B}">
      <dsp:nvSpPr>
        <dsp:cNvPr id="0" name=""/>
        <dsp:cNvSpPr/>
      </dsp:nvSpPr>
      <dsp:spPr>
        <a:xfrm>
          <a:off x="3918470" y="2503714"/>
          <a:ext cx="494258" cy="1062655"/>
        </a:xfrm>
        <a:custGeom>
          <a:avLst/>
          <a:gdLst/>
          <a:ahLst/>
          <a:cxnLst/>
          <a:rect l="0" t="0" r="0" b="0"/>
          <a:pathLst>
            <a:path>
              <a:moveTo>
                <a:pt x="494258" y="0"/>
              </a:moveTo>
              <a:lnTo>
                <a:pt x="247129" y="0"/>
              </a:lnTo>
              <a:lnTo>
                <a:pt x="247129" y="1062655"/>
              </a:lnTo>
              <a:lnTo>
                <a:pt x="0" y="1062655"/>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77954A-8C8E-4D9B-B5E6-A49EFC2E4756}">
      <dsp:nvSpPr>
        <dsp:cNvPr id="0" name=""/>
        <dsp:cNvSpPr/>
      </dsp:nvSpPr>
      <dsp:spPr>
        <a:xfrm>
          <a:off x="3918470" y="2457994"/>
          <a:ext cx="494258" cy="91440"/>
        </a:xfrm>
        <a:custGeom>
          <a:avLst/>
          <a:gdLst/>
          <a:ahLst/>
          <a:cxnLst/>
          <a:rect l="0" t="0" r="0" b="0"/>
          <a:pathLst>
            <a:path>
              <a:moveTo>
                <a:pt x="494258" y="45720"/>
              </a:moveTo>
              <a:lnTo>
                <a:pt x="0" y="4572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C29D7-19F8-47E9-82FD-C35B74A5ECE7}">
      <dsp:nvSpPr>
        <dsp:cNvPr id="0" name=""/>
        <dsp:cNvSpPr/>
      </dsp:nvSpPr>
      <dsp:spPr>
        <a:xfrm>
          <a:off x="3918470" y="1441059"/>
          <a:ext cx="494258" cy="1062655"/>
        </a:xfrm>
        <a:custGeom>
          <a:avLst/>
          <a:gdLst/>
          <a:ahLst/>
          <a:cxnLst/>
          <a:rect l="0" t="0" r="0" b="0"/>
          <a:pathLst>
            <a:path>
              <a:moveTo>
                <a:pt x="494258" y="1062655"/>
              </a:moveTo>
              <a:lnTo>
                <a:pt x="247129" y="1062655"/>
              </a:lnTo>
              <a:lnTo>
                <a:pt x="247129" y="0"/>
              </a:lnTo>
              <a:lnTo>
                <a:pt x="0" y="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4671B-30AC-42C7-936E-7DF221DB39B0}">
      <dsp:nvSpPr>
        <dsp:cNvPr id="0" name=""/>
        <dsp:cNvSpPr/>
      </dsp:nvSpPr>
      <dsp:spPr>
        <a:xfrm>
          <a:off x="3918470" y="378404"/>
          <a:ext cx="494258" cy="2125310"/>
        </a:xfrm>
        <a:custGeom>
          <a:avLst/>
          <a:gdLst/>
          <a:ahLst/>
          <a:cxnLst/>
          <a:rect l="0" t="0" r="0" b="0"/>
          <a:pathLst>
            <a:path>
              <a:moveTo>
                <a:pt x="494258" y="2125310"/>
              </a:moveTo>
              <a:lnTo>
                <a:pt x="247129" y="2125310"/>
              </a:lnTo>
              <a:lnTo>
                <a:pt x="247129" y="0"/>
              </a:lnTo>
              <a:lnTo>
                <a:pt x="0" y="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1400AD-666C-4D4B-9A43-AE68609FB327}">
      <dsp:nvSpPr>
        <dsp:cNvPr id="0" name=""/>
        <dsp:cNvSpPr/>
      </dsp:nvSpPr>
      <dsp:spPr>
        <a:xfrm>
          <a:off x="4412728" y="2126842"/>
          <a:ext cx="2471290" cy="75374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Font typeface="+mj-lt"/>
            <a:buNone/>
          </a:pPr>
          <a:r>
            <a:rPr lang="ar-JO" sz="4400" kern="1200" dirty="0">
              <a:latin typeface="Arial" panose="020B0604020202020204" pitchFamily="34" charset="0"/>
              <a:cs typeface="Arial" panose="020B0604020202020204" pitchFamily="34" charset="0"/>
            </a:rPr>
            <a:t>أَعْضاءٌ الْحِسّ</a:t>
          </a:r>
          <a:endParaRPr lang="en-US" sz="4400" kern="1200" dirty="0">
            <a:latin typeface="Arial" panose="020B0604020202020204" pitchFamily="34" charset="0"/>
            <a:cs typeface="Arial" panose="020B0604020202020204" pitchFamily="34" charset="0"/>
          </a:endParaRPr>
        </a:p>
      </dsp:txBody>
      <dsp:txXfrm>
        <a:off x="4412728" y="2126842"/>
        <a:ext cx="2471290" cy="753743"/>
      </dsp:txXfrm>
    </dsp:sp>
    <dsp:sp modelId="{A3852AFD-6A63-4053-A91D-D35125BC3148}">
      <dsp:nvSpPr>
        <dsp:cNvPr id="0" name=""/>
        <dsp:cNvSpPr/>
      </dsp:nvSpPr>
      <dsp:spPr>
        <a:xfrm>
          <a:off x="1447179" y="1532"/>
          <a:ext cx="2471290" cy="753743"/>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JO" sz="4400" kern="1200" dirty="0">
              <a:latin typeface="Arial" panose="020B0604020202020204" pitchFamily="34" charset="0"/>
              <a:cs typeface="Arial" panose="020B0604020202020204" pitchFamily="34" charset="0"/>
            </a:rPr>
            <a:t>العين</a:t>
          </a:r>
          <a:endParaRPr lang="en-US" sz="4400" kern="1200" dirty="0">
            <a:latin typeface="Arial" panose="020B0604020202020204" pitchFamily="34" charset="0"/>
            <a:cs typeface="Arial" panose="020B0604020202020204" pitchFamily="34" charset="0"/>
          </a:endParaRPr>
        </a:p>
      </dsp:txBody>
      <dsp:txXfrm>
        <a:off x="1447179" y="1532"/>
        <a:ext cx="2471290" cy="753743"/>
      </dsp:txXfrm>
    </dsp:sp>
    <dsp:sp modelId="{9EBB70B5-04A1-4C23-9516-03486E1CBC68}">
      <dsp:nvSpPr>
        <dsp:cNvPr id="0" name=""/>
        <dsp:cNvSpPr/>
      </dsp:nvSpPr>
      <dsp:spPr>
        <a:xfrm>
          <a:off x="1447179" y="1064187"/>
          <a:ext cx="2471290" cy="753743"/>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JO" sz="4400" kern="1200" dirty="0">
              <a:latin typeface="Arial" panose="020B0604020202020204" pitchFamily="34" charset="0"/>
              <a:cs typeface="Arial" panose="020B0604020202020204" pitchFamily="34" charset="0"/>
            </a:rPr>
            <a:t>اللسان</a:t>
          </a:r>
          <a:endParaRPr lang="en-US" sz="4400" kern="1200" dirty="0">
            <a:latin typeface="Arial" panose="020B0604020202020204" pitchFamily="34" charset="0"/>
            <a:cs typeface="Arial" panose="020B0604020202020204" pitchFamily="34" charset="0"/>
          </a:endParaRPr>
        </a:p>
      </dsp:txBody>
      <dsp:txXfrm>
        <a:off x="1447179" y="1064187"/>
        <a:ext cx="2471290" cy="753743"/>
      </dsp:txXfrm>
    </dsp:sp>
    <dsp:sp modelId="{7C00CAD1-A2BC-4040-BCD0-F336FDC884FB}">
      <dsp:nvSpPr>
        <dsp:cNvPr id="0" name=""/>
        <dsp:cNvSpPr/>
      </dsp:nvSpPr>
      <dsp:spPr>
        <a:xfrm>
          <a:off x="1447179" y="2126842"/>
          <a:ext cx="2471290" cy="753743"/>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JO" sz="4400" kern="1200" dirty="0">
              <a:latin typeface="Arial" panose="020B0604020202020204" pitchFamily="34" charset="0"/>
              <a:cs typeface="Arial" panose="020B0604020202020204" pitchFamily="34" charset="0"/>
            </a:rPr>
            <a:t>الأنف</a:t>
          </a:r>
          <a:endParaRPr lang="en-US" sz="4400" kern="1200" dirty="0">
            <a:latin typeface="Arial" panose="020B0604020202020204" pitchFamily="34" charset="0"/>
            <a:cs typeface="Arial" panose="020B0604020202020204" pitchFamily="34" charset="0"/>
          </a:endParaRPr>
        </a:p>
      </dsp:txBody>
      <dsp:txXfrm>
        <a:off x="1447179" y="2126842"/>
        <a:ext cx="2471290" cy="753743"/>
      </dsp:txXfrm>
    </dsp:sp>
    <dsp:sp modelId="{76A5D907-8D6A-4D83-81FA-252CDFCC8A0B}">
      <dsp:nvSpPr>
        <dsp:cNvPr id="0" name=""/>
        <dsp:cNvSpPr/>
      </dsp:nvSpPr>
      <dsp:spPr>
        <a:xfrm>
          <a:off x="1447179" y="3189497"/>
          <a:ext cx="2471290" cy="753743"/>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JO" sz="4400" kern="1200" dirty="0">
              <a:latin typeface="Arial" panose="020B0604020202020204" pitchFamily="34" charset="0"/>
              <a:cs typeface="Arial" panose="020B0604020202020204" pitchFamily="34" charset="0"/>
            </a:rPr>
            <a:t>الأُذن</a:t>
          </a:r>
          <a:endParaRPr lang="en-US" sz="4400" kern="1200" dirty="0">
            <a:latin typeface="Arial" panose="020B0604020202020204" pitchFamily="34" charset="0"/>
            <a:cs typeface="Arial" panose="020B0604020202020204" pitchFamily="34" charset="0"/>
          </a:endParaRPr>
        </a:p>
      </dsp:txBody>
      <dsp:txXfrm>
        <a:off x="1447179" y="3189497"/>
        <a:ext cx="2471290" cy="753743"/>
      </dsp:txXfrm>
    </dsp:sp>
    <dsp:sp modelId="{6CA86A7D-FB3E-4965-A0DA-D7865DE03D4A}">
      <dsp:nvSpPr>
        <dsp:cNvPr id="0" name=""/>
        <dsp:cNvSpPr/>
      </dsp:nvSpPr>
      <dsp:spPr>
        <a:xfrm>
          <a:off x="1447179" y="4252152"/>
          <a:ext cx="2471290" cy="753743"/>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ar-JO" sz="4400" kern="1200" dirty="0">
              <a:latin typeface="Arial" panose="020B0604020202020204" pitchFamily="34" charset="0"/>
              <a:cs typeface="Arial" panose="020B0604020202020204" pitchFamily="34" charset="0"/>
            </a:rPr>
            <a:t>الجلد</a:t>
          </a:r>
          <a:endParaRPr lang="en-US" sz="4400" kern="1200" dirty="0">
            <a:latin typeface="Arial" panose="020B0604020202020204" pitchFamily="34" charset="0"/>
            <a:cs typeface="Arial" panose="020B0604020202020204" pitchFamily="34" charset="0"/>
          </a:endParaRPr>
        </a:p>
      </dsp:txBody>
      <dsp:txXfrm>
        <a:off x="1447179" y="4252152"/>
        <a:ext cx="2471290" cy="753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0F602-D872-4CAC-ABEC-7359253B4FD5}">
      <dsp:nvSpPr>
        <dsp:cNvPr id="0" name=""/>
        <dsp:cNvSpPr/>
      </dsp:nvSpPr>
      <dsp:spPr>
        <a:xfrm>
          <a:off x="4565626" y="1672426"/>
          <a:ext cx="3876823" cy="3876823"/>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2933700">
            <a:lnSpc>
              <a:spcPct val="90000"/>
            </a:lnSpc>
            <a:spcBef>
              <a:spcPct val="0"/>
            </a:spcBef>
            <a:spcAft>
              <a:spcPct val="35000"/>
            </a:spcAft>
            <a:buFont typeface="+mj-lt"/>
            <a:buNone/>
          </a:pPr>
          <a:r>
            <a:rPr lang="ar-JO" sz="6600" kern="1200" dirty="0">
              <a:ln w="0"/>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أَعْضاءٌ الْحِسّ</a:t>
          </a:r>
          <a:endParaRPr lang="en-US" sz="6600" kern="1200" dirty="0">
            <a:latin typeface="Aldhabi" panose="01000000000000000000" pitchFamily="2" charset="-78"/>
            <a:cs typeface="Aldhabi" panose="01000000000000000000" pitchFamily="2" charset="-78"/>
          </a:endParaRPr>
        </a:p>
      </dsp:txBody>
      <dsp:txXfrm>
        <a:off x="5133374" y="2240174"/>
        <a:ext cx="2741327" cy="2741327"/>
      </dsp:txXfrm>
    </dsp:sp>
    <dsp:sp modelId="{C6A5294C-D014-42C2-BEEC-52909303B69A}">
      <dsp:nvSpPr>
        <dsp:cNvPr id="0" name=""/>
        <dsp:cNvSpPr/>
      </dsp:nvSpPr>
      <dsp:spPr>
        <a:xfrm>
          <a:off x="5534832" y="119609"/>
          <a:ext cx="1938411" cy="1938411"/>
        </a:xfrm>
        <a:prstGeom prst="ellipse">
          <a:avLst/>
        </a:prstGeom>
        <a:solidFill>
          <a:schemeClr val="accent4">
            <a:alpha val="50000"/>
            <a:hueOff val="548711"/>
            <a:satOff val="19840"/>
            <a:lumOff val="-7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ar-JO" sz="6000" kern="1200" dirty="0">
              <a:latin typeface="Aldhabi" panose="01000000000000000000" pitchFamily="2" charset="-78"/>
              <a:cs typeface="Aldhabi" panose="01000000000000000000" pitchFamily="2" charset="-78"/>
            </a:rPr>
            <a:t>الأنف</a:t>
          </a:r>
          <a:endParaRPr lang="en-US" sz="6000" kern="1200" dirty="0">
            <a:latin typeface="Aldhabi" panose="01000000000000000000" pitchFamily="2" charset="-78"/>
            <a:cs typeface="Aldhabi" panose="01000000000000000000" pitchFamily="2" charset="-78"/>
          </a:endParaRPr>
        </a:p>
      </dsp:txBody>
      <dsp:txXfrm>
        <a:off x="5818706" y="403483"/>
        <a:ext cx="1370663" cy="1370663"/>
      </dsp:txXfrm>
    </dsp:sp>
    <dsp:sp modelId="{37FEAC11-B2EF-4FE7-8D47-D80C828CC87D}">
      <dsp:nvSpPr>
        <dsp:cNvPr id="0" name=""/>
        <dsp:cNvSpPr/>
      </dsp:nvSpPr>
      <dsp:spPr>
        <a:xfrm>
          <a:off x="7933418" y="1862284"/>
          <a:ext cx="1938411" cy="1938411"/>
        </a:xfrm>
        <a:prstGeom prst="ellipse">
          <a:avLst/>
        </a:prstGeom>
        <a:solidFill>
          <a:schemeClr val="accent4">
            <a:alpha val="50000"/>
            <a:hueOff val="1097422"/>
            <a:satOff val="39680"/>
            <a:lumOff val="-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ar-JO" sz="6000" kern="1200" dirty="0">
              <a:latin typeface="Aldhabi" panose="01000000000000000000" pitchFamily="2" charset="-78"/>
              <a:cs typeface="Aldhabi" panose="01000000000000000000" pitchFamily="2" charset="-78"/>
            </a:rPr>
            <a:t>العين</a:t>
          </a:r>
          <a:endParaRPr lang="en-US" sz="6000" kern="1200" dirty="0">
            <a:latin typeface="Aldhabi" panose="01000000000000000000" pitchFamily="2" charset="-78"/>
            <a:cs typeface="Aldhabi" panose="01000000000000000000" pitchFamily="2" charset="-78"/>
          </a:endParaRPr>
        </a:p>
      </dsp:txBody>
      <dsp:txXfrm>
        <a:off x="8217292" y="2146158"/>
        <a:ext cx="1370663" cy="1370663"/>
      </dsp:txXfrm>
    </dsp:sp>
    <dsp:sp modelId="{6BB51A69-4FD1-4FF6-85B3-9C290C785E67}">
      <dsp:nvSpPr>
        <dsp:cNvPr id="0" name=""/>
        <dsp:cNvSpPr/>
      </dsp:nvSpPr>
      <dsp:spPr>
        <a:xfrm>
          <a:off x="7017240" y="4681991"/>
          <a:ext cx="1938411" cy="1938411"/>
        </a:xfrm>
        <a:prstGeom prst="ellipse">
          <a:avLst/>
        </a:prstGeom>
        <a:solidFill>
          <a:schemeClr val="accent4">
            <a:alpha val="50000"/>
            <a:hueOff val="1646132"/>
            <a:satOff val="59520"/>
            <a:lumOff val="-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ar-JO" sz="6000" kern="1200" dirty="0">
              <a:latin typeface="Aldhabi" panose="01000000000000000000" pitchFamily="2" charset="-78"/>
              <a:cs typeface="Aldhabi" panose="01000000000000000000" pitchFamily="2" charset="-78"/>
            </a:rPr>
            <a:t>الجلد</a:t>
          </a:r>
          <a:endParaRPr lang="en-US" sz="6000" kern="1200" dirty="0">
            <a:latin typeface="Aldhabi" panose="01000000000000000000" pitchFamily="2" charset="-78"/>
            <a:cs typeface="Aldhabi" panose="01000000000000000000" pitchFamily="2" charset="-78"/>
          </a:endParaRPr>
        </a:p>
      </dsp:txBody>
      <dsp:txXfrm>
        <a:off x="7301114" y="4965865"/>
        <a:ext cx="1370663" cy="1370663"/>
      </dsp:txXfrm>
    </dsp:sp>
    <dsp:sp modelId="{47CD6E76-4741-4534-A237-C0E9B9BCA849}">
      <dsp:nvSpPr>
        <dsp:cNvPr id="0" name=""/>
        <dsp:cNvSpPr/>
      </dsp:nvSpPr>
      <dsp:spPr>
        <a:xfrm>
          <a:off x="4052424" y="4681991"/>
          <a:ext cx="1938411" cy="1938411"/>
        </a:xfrm>
        <a:prstGeom prst="ellipse">
          <a:avLst/>
        </a:prstGeom>
        <a:solidFill>
          <a:schemeClr val="accent4">
            <a:alpha val="50000"/>
            <a:hueOff val="2194843"/>
            <a:satOff val="79360"/>
            <a:lumOff val="-3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ar-JO" sz="6000" kern="1200" dirty="0">
              <a:latin typeface="Aldhabi" panose="01000000000000000000" pitchFamily="2" charset="-78"/>
              <a:cs typeface="Aldhabi" panose="01000000000000000000" pitchFamily="2" charset="-78"/>
            </a:rPr>
            <a:t>الأذن</a:t>
          </a:r>
          <a:endParaRPr lang="en-US" sz="6000" kern="1200" dirty="0">
            <a:latin typeface="Aldhabi" panose="01000000000000000000" pitchFamily="2" charset="-78"/>
            <a:cs typeface="Aldhabi" panose="01000000000000000000" pitchFamily="2" charset="-78"/>
          </a:endParaRPr>
        </a:p>
      </dsp:txBody>
      <dsp:txXfrm>
        <a:off x="4336298" y="4965865"/>
        <a:ext cx="1370663" cy="1370663"/>
      </dsp:txXfrm>
    </dsp:sp>
    <dsp:sp modelId="{FB4E3E03-CDA3-470C-B676-224ABB281A21}">
      <dsp:nvSpPr>
        <dsp:cNvPr id="0" name=""/>
        <dsp:cNvSpPr/>
      </dsp:nvSpPr>
      <dsp:spPr>
        <a:xfrm>
          <a:off x="3136246" y="1862284"/>
          <a:ext cx="1938411" cy="1938411"/>
        </a:xfrm>
        <a:prstGeom prst="ellipse">
          <a:avLst/>
        </a:prstGeom>
        <a:solidFill>
          <a:schemeClr val="accent4">
            <a:alpha val="50000"/>
            <a:hueOff val="2743554"/>
            <a:satOff val="99200"/>
            <a:lumOff val="-39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ar-JO" sz="6000" kern="1200" dirty="0">
              <a:latin typeface="Aldhabi" panose="01000000000000000000" pitchFamily="2" charset="-78"/>
              <a:cs typeface="Aldhabi" panose="01000000000000000000" pitchFamily="2" charset="-78"/>
            </a:rPr>
            <a:t>اللسان</a:t>
          </a:r>
          <a:endParaRPr lang="en-US" sz="6000" kern="1200" dirty="0">
            <a:latin typeface="Aldhabi" panose="01000000000000000000" pitchFamily="2" charset="-78"/>
            <a:cs typeface="Aldhabi" panose="01000000000000000000" pitchFamily="2" charset="-78"/>
          </a:endParaRPr>
        </a:p>
      </dsp:txBody>
      <dsp:txXfrm>
        <a:off x="3420120" y="2146158"/>
        <a:ext cx="1370663" cy="1370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0F602-D872-4CAC-ABEC-7359253B4FD5}">
      <dsp:nvSpPr>
        <dsp:cNvPr id="0" name=""/>
        <dsp:cNvSpPr/>
      </dsp:nvSpPr>
      <dsp:spPr>
        <a:xfrm>
          <a:off x="4935821" y="1321763"/>
          <a:ext cx="3292814" cy="3292814"/>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Font typeface="+mj-lt"/>
            <a:buNone/>
          </a:pPr>
          <a:r>
            <a:rPr lang="ar-JO" sz="5400" kern="1200" dirty="0">
              <a:latin typeface="Aldhabi" panose="01000000000000000000" pitchFamily="2" charset="-78"/>
              <a:cs typeface="Aldhabi" panose="01000000000000000000" pitchFamily="2" charset="-78"/>
            </a:rPr>
            <a:t>أَعْضاءٌ داخِليَّة</a:t>
          </a:r>
          <a:endParaRPr lang="en-US" sz="5400" kern="1200" dirty="0">
            <a:latin typeface="Aldhabi" panose="01000000000000000000" pitchFamily="2" charset="-78"/>
            <a:cs typeface="Aldhabi" panose="01000000000000000000" pitchFamily="2" charset="-78"/>
          </a:endParaRPr>
        </a:p>
      </dsp:txBody>
      <dsp:txXfrm>
        <a:off x="5418042" y="1803984"/>
        <a:ext cx="2328372" cy="2328372"/>
      </dsp:txXfrm>
    </dsp:sp>
    <dsp:sp modelId="{C6A5294C-D014-42C2-BEEC-52909303B69A}">
      <dsp:nvSpPr>
        <dsp:cNvPr id="0" name=""/>
        <dsp:cNvSpPr/>
      </dsp:nvSpPr>
      <dsp:spPr>
        <a:xfrm>
          <a:off x="5759024" y="587"/>
          <a:ext cx="1646407" cy="1646407"/>
        </a:xfrm>
        <a:prstGeom prst="ellipse">
          <a:avLst/>
        </a:prstGeom>
        <a:solidFill>
          <a:schemeClr val="accent4">
            <a:alpha val="50000"/>
            <a:hueOff val="685888"/>
            <a:satOff val="24800"/>
            <a:lumOff val="-9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ar-JO" sz="4800" kern="1200" dirty="0">
              <a:latin typeface="Aldhabi" panose="01000000000000000000" pitchFamily="2" charset="-78"/>
              <a:cs typeface="Aldhabi" panose="01000000000000000000" pitchFamily="2" charset="-78"/>
            </a:rPr>
            <a:t>المعدة</a:t>
          </a:r>
          <a:endParaRPr lang="en-US" sz="4800" kern="1200" dirty="0">
            <a:latin typeface="Aldhabi" panose="01000000000000000000" pitchFamily="2" charset="-78"/>
            <a:cs typeface="Aldhabi" panose="01000000000000000000" pitchFamily="2" charset="-78"/>
          </a:endParaRPr>
        </a:p>
      </dsp:txBody>
      <dsp:txXfrm>
        <a:off x="6000135" y="241698"/>
        <a:ext cx="1164185" cy="1164185"/>
      </dsp:txXfrm>
    </dsp:sp>
    <dsp:sp modelId="{37FEAC11-B2EF-4FE7-8D47-D80C828CC87D}">
      <dsp:nvSpPr>
        <dsp:cNvPr id="0" name=""/>
        <dsp:cNvSpPr/>
      </dsp:nvSpPr>
      <dsp:spPr>
        <a:xfrm>
          <a:off x="7903404" y="2144967"/>
          <a:ext cx="1646407" cy="1646407"/>
        </a:xfrm>
        <a:prstGeom prst="ellipse">
          <a:avLst/>
        </a:prstGeom>
        <a:solidFill>
          <a:schemeClr val="accent4">
            <a:alpha val="50000"/>
            <a:hueOff val="1371777"/>
            <a:satOff val="49600"/>
            <a:lumOff val="-19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ar-JO" sz="4800" kern="1200" dirty="0">
              <a:latin typeface="Aldhabi" panose="01000000000000000000" pitchFamily="2" charset="-78"/>
              <a:cs typeface="Aldhabi" panose="01000000000000000000" pitchFamily="2" charset="-78"/>
            </a:rPr>
            <a:t>الرئتان</a:t>
          </a:r>
          <a:endParaRPr lang="en-US" sz="4800" kern="1200" dirty="0">
            <a:latin typeface="Aldhabi" panose="01000000000000000000" pitchFamily="2" charset="-78"/>
            <a:cs typeface="Aldhabi" panose="01000000000000000000" pitchFamily="2" charset="-78"/>
          </a:endParaRPr>
        </a:p>
      </dsp:txBody>
      <dsp:txXfrm>
        <a:off x="8144515" y="2386078"/>
        <a:ext cx="1164185" cy="1164185"/>
      </dsp:txXfrm>
    </dsp:sp>
    <dsp:sp modelId="{6BB51A69-4FD1-4FF6-85B3-9C290C785E67}">
      <dsp:nvSpPr>
        <dsp:cNvPr id="0" name=""/>
        <dsp:cNvSpPr/>
      </dsp:nvSpPr>
      <dsp:spPr>
        <a:xfrm>
          <a:off x="5759024" y="4289346"/>
          <a:ext cx="1646407" cy="1646407"/>
        </a:xfrm>
        <a:prstGeom prst="ellipse">
          <a:avLst/>
        </a:prstGeom>
        <a:solidFill>
          <a:schemeClr val="accent4">
            <a:alpha val="50000"/>
            <a:hueOff val="2057666"/>
            <a:satOff val="74400"/>
            <a:lumOff val="-29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ar-JO" sz="4800" kern="1200" dirty="0">
              <a:latin typeface="Aldhabi" panose="01000000000000000000" pitchFamily="2" charset="-78"/>
              <a:cs typeface="Aldhabi" panose="01000000000000000000" pitchFamily="2" charset="-78"/>
            </a:rPr>
            <a:t>القلب</a:t>
          </a:r>
          <a:endParaRPr lang="en-US" sz="4800" kern="1200" dirty="0">
            <a:latin typeface="Aldhabi" panose="01000000000000000000" pitchFamily="2" charset="-78"/>
            <a:cs typeface="Aldhabi" panose="01000000000000000000" pitchFamily="2" charset="-78"/>
          </a:endParaRPr>
        </a:p>
      </dsp:txBody>
      <dsp:txXfrm>
        <a:off x="6000135" y="4530457"/>
        <a:ext cx="1164185" cy="1164185"/>
      </dsp:txXfrm>
    </dsp:sp>
    <dsp:sp modelId="{FB4E3E03-CDA3-470C-B676-224ABB281A21}">
      <dsp:nvSpPr>
        <dsp:cNvPr id="0" name=""/>
        <dsp:cNvSpPr/>
      </dsp:nvSpPr>
      <dsp:spPr>
        <a:xfrm>
          <a:off x="3614645" y="2144967"/>
          <a:ext cx="1646407" cy="1646407"/>
        </a:xfrm>
        <a:prstGeom prst="ellipse">
          <a:avLst/>
        </a:prstGeom>
        <a:solidFill>
          <a:schemeClr val="accent4">
            <a:alpha val="50000"/>
            <a:hueOff val="2743554"/>
            <a:satOff val="99200"/>
            <a:lumOff val="-39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ar-JO" sz="4800" kern="1200" dirty="0">
              <a:latin typeface="Aldhabi" panose="01000000000000000000" pitchFamily="2" charset="-78"/>
              <a:cs typeface="Aldhabi" panose="01000000000000000000" pitchFamily="2" charset="-78"/>
            </a:rPr>
            <a:t>الدماغ</a:t>
          </a:r>
          <a:endParaRPr lang="en-US" sz="4800" kern="1200" dirty="0">
            <a:latin typeface="Aldhabi" panose="01000000000000000000" pitchFamily="2" charset="-78"/>
            <a:cs typeface="Aldhabi" panose="01000000000000000000" pitchFamily="2" charset="-78"/>
          </a:endParaRPr>
        </a:p>
      </dsp:txBody>
      <dsp:txXfrm>
        <a:off x="3855756" y="2386078"/>
        <a:ext cx="1164185" cy="116418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EB1AB3-ED8F-4F14-BF0E-E1CF4CEC0BAD}" type="datetimeFigureOut">
              <a:rPr lang="en-US" smtClean="0"/>
              <a:t>2/24/2021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336672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EB1AB3-ED8F-4F14-BF0E-E1CF4CEC0BAD}"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55008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EB1AB3-ED8F-4F14-BF0E-E1CF4CEC0BAD}"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1002083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EB1AB3-ED8F-4F14-BF0E-E1CF4CEC0BAD}"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222346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EB1AB3-ED8F-4F14-BF0E-E1CF4CEC0BAD}"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123888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EB1AB3-ED8F-4F14-BF0E-E1CF4CEC0BAD}"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1875957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EB1AB3-ED8F-4F14-BF0E-E1CF4CEC0BAD}"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3104341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B1AB3-ED8F-4F14-BF0E-E1CF4CEC0BAD}"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991882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B1AB3-ED8F-4F14-BF0E-E1CF4CEC0BAD}"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408593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B1AB3-ED8F-4F14-BF0E-E1CF4CEC0BAD}"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39356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EB1AB3-ED8F-4F14-BF0E-E1CF4CEC0BAD}"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307043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EB1AB3-ED8F-4F14-BF0E-E1CF4CEC0BAD}"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385670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EB1AB3-ED8F-4F14-BF0E-E1CF4CEC0BAD}"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160676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EB1AB3-ED8F-4F14-BF0E-E1CF4CEC0BAD}"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192695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B1AB3-ED8F-4F14-BF0E-E1CF4CEC0BAD}"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141366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EB1AB3-ED8F-4F14-BF0E-E1CF4CEC0BAD}"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283670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EB1AB3-ED8F-4F14-BF0E-E1CF4CEC0BAD}"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12C6D-112E-41C1-88F8-D90B34C9F636}" type="slidenum">
              <a:rPr lang="en-US" smtClean="0"/>
              <a:t>‹#›</a:t>
            </a:fld>
            <a:endParaRPr lang="en-US"/>
          </a:p>
        </p:txBody>
      </p:sp>
    </p:spTree>
    <p:extLst>
      <p:ext uri="{BB962C8B-B14F-4D97-AF65-F5344CB8AC3E}">
        <p14:creationId xmlns:p14="http://schemas.microsoft.com/office/powerpoint/2010/main" val="47539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EB1AB3-ED8F-4F14-BF0E-E1CF4CEC0BAD}" type="datetimeFigureOut">
              <a:rPr lang="en-US" smtClean="0"/>
              <a:t>2/24/2021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212C6D-112E-41C1-88F8-D90B34C9F636}" type="slidenum">
              <a:rPr lang="en-US" smtClean="0"/>
              <a:t>‹#›</a:t>
            </a:fld>
            <a:endParaRPr lang="en-US"/>
          </a:p>
        </p:txBody>
      </p:sp>
    </p:spTree>
    <p:extLst>
      <p:ext uri="{BB962C8B-B14F-4D97-AF65-F5344CB8AC3E}">
        <p14:creationId xmlns:p14="http://schemas.microsoft.com/office/powerpoint/2010/main" val="395587016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3.jp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3.jp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3D6CFC-EBAD-4344-847D-5907CE629F31}"/>
              </a:ext>
            </a:extLst>
          </p:cNvPr>
          <p:cNvSpPr/>
          <p:nvPr/>
        </p:nvSpPr>
        <p:spPr>
          <a:xfrm>
            <a:off x="6473213" y="828288"/>
            <a:ext cx="5471370" cy="5201424"/>
          </a:xfrm>
          <a:prstGeom prst="rect">
            <a:avLst/>
          </a:prstGeom>
          <a:noFill/>
        </p:spPr>
        <p:txBody>
          <a:bodyPr wrap="none" lIns="91440" tIns="45720" rIns="91440" bIns="45720">
            <a:spAutoFit/>
          </a:bodyPr>
          <a:lstStyle/>
          <a:p>
            <a:pPr algn="ctr"/>
            <a:r>
              <a:rPr lang="ar-JO" sz="16600" b="1" dirty="0">
                <a:ln w="22225">
                  <a:solidFill>
                    <a:srgbClr val="002060"/>
                  </a:solidFill>
                  <a:prstDash val="solid"/>
                </a:ln>
                <a:solidFill>
                  <a:srgbClr val="00B0F0"/>
                </a:solidFill>
                <a:latin typeface="Aldhabi" panose="01000000000000000000" pitchFamily="2" charset="-78"/>
                <a:cs typeface="Aldhabi" panose="01000000000000000000" pitchFamily="2" charset="-78"/>
              </a:rPr>
              <a:t>أعضاء جسم </a:t>
            </a:r>
          </a:p>
          <a:p>
            <a:pPr algn="ctr"/>
            <a:r>
              <a:rPr lang="ar-JO" sz="16600" b="1" dirty="0">
                <a:ln w="22225">
                  <a:solidFill>
                    <a:srgbClr val="002060"/>
                  </a:solidFill>
                  <a:prstDash val="solid"/>
                </a:ln>
                <a:solidFill>
                  <a:srgbClr val="00B0F0"/>
                </a:solidFill>
                <a:latin typeface="Aldhabi" panose="01000000000000000000" pitchFamily="2" charset="-78"/>
                <a:cs typeface="Aldhabi" panose="01000000000000000000" pitchFamily="2" charset="-78"/>
              </a:rPr>
              <a:t>الإنسان</a:t>
            </a:r>
            <a:endParaRPr lang="en-US" sz="16600" b="1" dirty="0">
              <a:ln w="22225">
                <a:solidFill>
                  <a:srgbClr val="002060"/>
                </a:solidFill>
                <a:prstDash val="solid"/>
              </a:ln>
              <a:solidFill>
                <a:srgbClr val="00B0F0"/>
              </a:solidFill>
              <a:latin typeface="Aldhabi" panose="01000000000000000000" pitchFamily="2" charset="-78"/>
              <a:cs typeface="Aldhabi" panose="01000000000000000000" pitchFamily="2" charset="-78"/>
            </a:endParaRPr>
          </a:p>
        </p:txBody>
      </p:sp>
      <p:pic>
        <p:nvPicPr>
          <p:cNvPr id="3" name="Picture 2">
            <a:extLst>
              <a:ext uri="{FF2B5EF4-FFF2-40B4-BE49-F238E27FC236}">
                <a16:creationId xmlns:a16="http://schemas.microsoft.com/office/drawing/2014/main" id="{82C07C0D-C43B-4AB4-8F42-31928B042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1875250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281BCB9-FC54-4E3F-83E1-1978BF5F4159}"/>
              </a:ext>
            </a:extLst>
          </p:cNvPr>
          <p:cNvGraphicFramePr/>
          <p:nvPr>
            <p:extLst>
              <p:ext uri="{D42A27DB-BD31-4B8C-83A1-F6EECF244321}">
                <p14:modId xmlns:p14="http://schemas.microsoft.com/office/powerpoint/2010/main" val="1120529207"/>
              </p:ext>
            </p:extLst>
          </p:nvPr>
        </p:nvGraphicFramePr>
        <p:xfrm>
          <a:off x="-595085" y="232230"/>
          <a:ext cx="13164457" cy="5936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1EE0EA4-E5DF-40CB-AFC1-7D7337AED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12469121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496B75-0D4E-4A7F-8E28-BB3A86357F9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426" b="83426" l="0" r="100000"/>
                    </a14:imgEffect>
                  </a14:imgLayer>
                </a14:imgProps>
              </a:ext>
              <a:ext uri="{28A0092B-C50C-407E-A947-70E740481C1C}">
                <a14:useLocalDpi xmlns:a14="http://schemas.microsoft.com/office/drawing/2010/main" val="0"/>
              </a:ext>
            </a:extLst>
          </a:blip>
          <a:srcRect t="3809" b="14286"/>
          <a:stretch/>
        </p:blipFill>
        <p:spPr>
          <a:xfrm>
            <a:off x="943428" y="3178628"/>
            <a:ext cx="2710543" cy="2397670"/>
          </a:xfrm>
          <a:prstGeom prst="rect">
            <a:avLst/>
          </a:prstGeom>
        </p:spPr>
      </p:pic>
      <p:sp>
        <p:nvSpPr>
          <p:cNvPr id="5" name="TextBox 4">
            <a:extLst>
              <a:ext uri="{FF2B5EF4-FFF2-40B4-BE49-F238E27FC236}">
                <a16:creationId xmlns:a16="http://schemas.microsoft.com/office/drawing/2014/main" id="{D0BAD8E1-1B42-4ADC-9EF2-068ECFF0C80E}"/>
              </a:ext>
            </a:extLst>
          </p:cNvPr>
          <p:cNvSpPr txBox="1"/>
          <p:nvPr/>
        </p:nvSpPr>
        <p:spPr>
          <a:xfrm>
            <a:off x="2815772" y="173537"/>
            <a:ext cx="9376228" cy="830997"/>
          </a:xfrm>
          <a:prstGeom prst="rect">
            <a:avLst/>
          </a:prstGeom>
          <a:noFill/>
        </p:spPr>
        <p:txBody>
          <a:bodyPr wrap="square">
            <a:spAutoFit/>
          </a:bodyPr>
          <a:lstStyle/>
          <a:p>
            <a:pPr algn="r" rtl="1"/>
            <a:r>
              <a:rPr lang="ar-JO" sz="2400" b="1" i="0" dirty="0">
                <a:solidFill>
                  <a:srgbClr val="2C2F34"/>
                </a:solidFill>
                <a:effectLst/>
                <a:latin typeface="Arabic Transparent" panose="020B0604020202020204" pitchFamily="34" charset="0"/>
                <a:cs typeface="Arabic Transparent" panose="020B0604020202020204" pitchFamily="34" charset="0"/>
              </a:rPr>
              <a:t>هما العضو الرئيس في الجهاز التنفسي، واللتان تساعدانك في الحصول على الأكسجين والتخلص من ثاني أكسيد الكربون</a:t>
            </a:r>
            <a:endParaRPr lang="en-US" sz="2400" b="1" dirty="0">
              <a:latin typeface="Arabic Transparent" panose="020B0604020202020204" pitchFamily="34" charset="0"/>
              <a:cs typeface="Arabic Transparent" panose="020B0604020202020204" pitchFamily="34" charset="0"/>
            </a:endParaRPr>
          </a:p>
        </p:txBody>
      </p:sp>
      <p:sp>
        <p:nvSpPr>
          <p:cNvPr id="7" name="TextBox 6">
            <a:extLst>
              <a:ext uri="{FF2B5EF4-FFF2-40B4-BE49-F238E27FC236}">
                <a16:creationId xmlns:a16="http://schemas.microsoft.com/office/drawing/2014/main" id="{4732E1F0-3C72-4B47-A841-E86B607D9CCF}"/>
              </a:ext>
            </a:extLst>
          </p:cNvPr>
          <p:cNvSpPr txBox="1"/>
          <p:nvPr/>
        </p:nvSpPr>
        <p:spPr>
          <a:xfrm>
            <a:off x="2307771" y="1584236"/>
            <a:ext cx="9739085" cy="1569660"/>
          </a:xfrm>
          <a:prstGeom prst="rect">
            <a:avLst/>
          </a:prstGeom>
          <a:noFill/>
        </p:spPr>
        <p:txBody>
          <a:bodyPr wrap="square">
            <a:spAutoFit/>
          </a:bodyPr>
          <a:lstStyle>
            <a:defPPr>
              <a:defRPr lang="en-US"/>
            </a:defPPr>
            <a:lvl1pPr algn="r" rtl="1">
              <a:defRPr sz="3600" b="1" i="0">
                <a:solidFill>
                  <a:srgbClr val="2C2F34"/>
                </a:solidFill>
                <a:effectLst/>
                <a:latin typeface="Arabic Transparent" panose="020B0604020202020204" pitchFamily="34" charset="0"/>
                <a:cs typeface="Arabic Transparent" panose="020B0604020202020204" pitchFamily="34" charset="0"/>
              </a:defRPr>
            </a:lvl1pPr>
          </a:lstStyle>
          <a:p>
            <a:r>
              <a:rPr lang="ar-JO" sz="2400" dirty="0"/>
              <a:t>ما هي وظيفة الرئتين:</a:t>
            </a:r>
            <a:br>
              <a:rPr lang="ar-JO" sz="2400" dirty="0"/>
            </a:br>
            <a:r>
              <a:rPr lang="ar-JO" sz="2400" dirty="0"/>
              <a:t>التنفس وتبادل الغازات:</a:t>
            </a:r>
            <a:br>
              <a:rPr lang="ar-JO" sz="2400" dirty="0"/>
            </a:br>
            <a:r>
              <a:rPr lang="ar-JO" sz="2400" dirty="0"/>
              <a:t>• تستقبل الرّئتان الهواء من خارج الجسم عن طريق التنفس عبر الفم أو الأنف وتقوم بتمرير الأكسجين إلى القصبات الهوائية</a:t>
            </a:r>
            <a:endParaRPr lang="en-US" sz="2400" dirty="0"/>
          </a:p>
        </p:txBody>
      </p:sp>
      <p:sp>
        <p:nvSpPr>
          <p:cNvPr id="9" name="TextBox 8">
            <a:extLst>
              <a:ext uri="{FF2B5EF4-FFF2-40B4-BE49-F238E27FC236}">
                <a16:creationId xmlns:a16="http://schemas.microsoft.com/office/drawing/2014/main" id="{0F46BF93-3EE2-4213-8922-C4896E5AB817}"/>
              </a:ext>
            </a:extLst>
          </p:cNvPr>
          <p:cNvSpPr txBox="1"/>
          <p:nvPr/>
        </p:nvSpPr>
        <p:spPr>
          <a:xfrm>
            <a:off x="5950856" y="3934936"/>
            <a:ext cx="6096000" cy="2677656"/>
          </a:xfrm>
          <a:prstGeom prst="rect">
            <a:avLst/>
          </a:prstGeom>
          <a:noFill/>
        </p:spPr>
        <p:txBody>
          <a:bodyPr wrap="square">
            <a:spAutoFit/>
          </a:bodyPr>
          <a:lstStyle/>
          <a:p>
            <a:pPr algn="r" rtl="1"/>
            <a:r>
              <a:rPr lang="ar-JO" sz="2400" b="1" i="0" dirty="0">
                <a:solidFill>
                  <a:srgbClr val="2C2F34"/>
                </a:solidFill>
                <a:effectLst/>
                <a:latin typeface="Arabic Transparent" panose="020B0604020202020204" pitchFamily="34" charset="0"/>
                <a:cs typeface="Arabic Transparent" panose="020B0604020202020204" pitchFamily="34" charset="0"/>
              </a:rPr>
              <a:t>للمحافظة على صحة الرئتين وتعزيز عملهما عليك ما يلي:</a:t>
            </a:r>
            <a:br>
              <a:rPr lang="ar-JO" sz="2400" b="1" dirty="0">
                <a:latin typeface="Arabic Transparent" panose="020B0604020202020204" pitchFamily="34" charset="0"/>
                <a:cs typeface="Arabic Transparent" panose="020B0604020202020204" pitchFamily="34" charset="0"/>
              </a:rPr>
            </a:br>
            <a:r>
              <a:rPr lang="ar-JO" sz="2400" b="1" i="0" dirty="0">
                <a:solidFill>
                  <a:srgbClr val="2C2F34"/>
                </a:solidFill>
                <a:effectLst/>
                <a:latin typeface="Arabic Transparent" panose="020B0604020202020204" pitchFamily="34" charset="0"/>
                <a:cs typeface="Arabic Transparent" panose="020B0604020202020204" pitchFamily="34" charset="0"/>
              </a:rPr>
              <a:t>• تمارين التنفس العميق:</a:t>
            </a:r>
          </a:p>
          <a:p>
            <a:pPr algn="r" rtl="1"/>
            <a:r>
              <a:rPr lang="ar-JO" sz="2400" b="1" i="0" dirty="0">
                <a:solidFill>
                  <a:srgbClr val="2C2F34"/>
                </a:solidFill>
                <a:effectLst/>
                <a:latin typeface="Arabic Transparent" panose="020B0604020202020204" pitchFamily="34" charset="0"/>
                <a:cs typeface="Arabic Transparent" panose="020B0604020202020204" pitchFamily="34" charset="0"/>
              </a:rPr>
              <a:t>الابتعاد عن مصادر الهواء الملوث</a:t>
            </a:r>
            <a:endParaRPr lang="ar-JO" sz="2400" b="1" dirty="0">
              <a:solidFill>
                <a:srgbClr val="2C2F34"/>
              </a:solidFill>
              <a:latin typeface="Arabic Transparent" panose="020B0604020202020204" pitchFamily="34" charset="0"/>
              <a:cs typeface="Arabic Transparent" panose="020B0604020202020204" pitchFamily="34" charset="0"/>
            </a:endParaRPr>
          </a:p>
          <a:p>
            <a:pPr algn="r" rtl="1"/>
            <a:r>
              <a:rPr lang="ar-JO" sz="2400" b="1" i="0" dirty="0">
                <a:solidFill>
                  <a:srgbClr val="2C2F34"/>
                </a:solidFill>
                <a:effectLst/>
                <a:latin typeface="Arabic Transparent" panose="020B0604020202020204" pitchFamily="34" charset="0"/>
                <a:cs typeface="Arabic Transparent" panose="020B0604020202020204" pitchFamily="34" charset="0"/>
              </a:rPr>
              <a:t>تجنب استخدام المواد الكيميائية قدر المستطاع.</a:t>
            </a:r>
          </a:p>
          <a:p>
            <a:pPr algn="r" rtl="1"/>
            <a:r>
              <a:rPr lang="ar-JO" sz="2400" b="1" i="0" dirty="0">
                <a:solidFill>
                  <a:srgbClr val="2C2F34"/>
                </a:solidFill>
                <a:effectLst/>
                <a:latin typeface="Arabic Transparent" panose="020B0604020202020204" pitchFamily="34" charset="0"/>
                <a:cs typeface="Arabic Transparent" panose="020B0604020202020204" pitchFamily="34" charset="0"/>
              </a:rPr>
              <a:t> الابتعاد عن التدخين،</a:t>
            </a:r>
          </a:p>
          <a:p>
            <a:pPr algn="r" rtl="1"/>
            <a:r>
              <a:rPr lang="ar-JO" sz="2400" b="1" i="0" dirty="0">
                <a:solidFill>
                  <a:srgbClr val="2C2F34"/>
                </a:solidFill>
                <a:effectLst/>
                <a:latin typeface="Arabic Transparent" panose="020B0604020202020204" pitchFamily="34" charset="0"/>
                <a:cs typeface="Arabic Transparent" panose="020B0604020202020204" pitchFamily="34" charset="0"/>
              </a:rPr>
              <a:t> الغذاء السليم المتوازن والنشاط البدني.</a:t>
            </a:r>
            <a:br>
              <a:rPr lang="ar-JO" sz="2400" b="1" dirty="0">
                <a:latin typeface="Arabic Transparent" panose="020B0604020202020204" pitchFamily="34" charset="0"/>
                <a:cs typeface="Arabic Transparent" panose="020B0604020202020204" pitchFamily="34" charset="0"/>
              </a:rPr>
            </a:br>
            <a:r>
              <a:rPr lang="ar-JO" sz="2400" b="1" i="0" dirty="0">
                <a:solidFill>
                  <a:srgbClr val="2C2F34"/>
                </a:solidFill>
                <a:effectLst/>
                <a:latin typeface="Arabic Transparent" panose="020B0604020202020204" pitchFamily="34" charset="0"/>
                <a:cs typeface="Arabic Transparent" panose="020B0604020202020204" pitchFamily="34" charset="0"/>
              </a:rPr>
              <a:t>• النوم المنعش المنتظم ولمدة كافية.</a:t>
            </a:r>
            <a:endParaRPr lang="en-US" sz="2400" b="1" dirty="0">
              <a:latin typeface="Arabic Transparent" panose="020B0604020202020204" pitchFamily="34" charset="0"/>
              <a:cs typeface="Arabic Transparent" panose="020B0604020202020204" pitchFamily="34" charset="0"/>
            </a:endParaRPr>
          </a:p>
        </p:txBody>
      </p:sp>
      <p:pic>
        <p:nvPicPr>
          <p:cNvPr id="6" name="Picture 5">
            <a:extLst>
              <a:ext uri="{FF2B5EF4-FFF2-40B4-BE49-F238E27FC236}">
                <a16:creationId xmlns:a16="http://schemas.microsoft.com/office/drawing/2014/main" id="{69DD2D3E-CAF1-4098-BCB7-E42D924E3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325161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8)">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EE260-309F-41E9-9112-2609D57E0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256" y="394112"/>
            <a:ext cx="4548777" cy="6069775"/>
          </a:xfrm>
          <a:prstGeom prst="rect">
            <a:avLst/>
          </a:prstGeom>
        </p:spPr>
      </p:pic>
      <p:sp>
        <p:nvSpPr>
          <p:cNvPr id="4" name="Rectangle 3">
            <a:extLst>
              <a:ext uri="{FF2B5EF4-FFF2-40B4-BE49-F238E27FC236}">
                <a16:creationId xmlns:a16="http://schemas.microsoft.com/office/drawing/2014/main" id="{F88F2151-4C69-4E98-91A7-53348A6BFB34}"/>
              </a:ext>
            </a:extLst>
          </p:cNvPr>
          <p:cNvSpPr/>
          <p:nvPr/>
        </p:nvSpPr>
        <p:spPr>
          <a:xfrm>
            <a:off x="7886086" y="1120675"/>
            <a:ext cx="1383712" cy="923330"/>
          </a:xfrm>
          <a:prstGeom prst="rect">
            <a:avLst/>
          </a:prstGeom>
          <a:noFill/>
        </p:spPr>
        <p:txBody>
          <a:bodyPr wrap="none" lIns="91440" tIns="45720" rIns="91440" bIns="45720">
            <a:spAutoFit/>
          </a:bodyPr>
          <a:lstStyle/>
          <a:p>
            <a:pPr algn="ctr"/>
            <a:r>
              <a:rPr lang="ar-JO"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panose="020B0604020202020204" pitchFamily="34" charset="0"/>
                <a:cs typeface="Arial" panose="020B0604020202020204" pitchFamily="34" charset="0"/>
              </a:rPr>
              <a:t>الأنف</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1BB01A5-120C-4CFE-8FD5-62725C36F9D1}"/>
              </a:ext>
            </a:extLst>
          </p:cNvPr>
          <p:cNvSpPr/>
          <p:nvPr/>
        </p:nvSpPr>
        <p:spPr>
          <a:xfrm>
            <a:off x="8092072" y="2044005"/>
            <a:ext cx="971740" cy="923330"/>
          </a:xfrm>
          <a:prstGeom prst="rect">
            <a:avLst/>
          </a:prstGeom>
          <a:noFill/>
        </p:spPr>
        <p:txBody>
          <a:bodyPr wrap="none" lIns="91440" tIns="45720" rIns="91440" bIns="45720">
            <a:spAutoFit/>
          </a:bodyPr>
          <a:lstStyle/>
          <a:p>
            <a:pPr algn="ctr"/>
            <a:r>
              <a:rPr lang="ar-JO" sz="5400" b="1" dirty="0">
                <a:ln w="22225">
                  <a:solidFill>
                    <a:srgbClr val="00B050"/>
                  </a:solidFill>
                  <a:prstDash val="solid"/>
                </a:ln>
                <a:solidFill>
                  <a:srgbClr val="92D050"/>
                </a:solidFill>
                <a:latin typeface="Arial" panose="020B0604020202020204" pitchFamily="34" charset="0"/>
                <a:cs typeface="Arial" panose="020B0604020202020204" pitchFamily="34" charset="0"/>
              </a:rPr>
              <a:t>الفم</a:t>
            </a:r>
            <a:endParaRPr lang="en-US" sz="5400" b="1" dirty="0">
              <a:ln w="22225">
                <a:solidFill>
                  <a:srgbClr val="00B050"/>
                </a:solidFill>
                <a:prstDash val="solid"/>
              </a:ln>
              <a:solidFill>
                <a:srgbClr val="92D05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F4FABA6-DEF8-4CBB-AF44-A7775FBCA602}"/>
              </a:ext>
            </a:extLst>
          </p:cNvPr>
          <p:cNvSpPr/>
          <p:nvPr/>
        </p:nvSpPr>
        <p:spPr>
          <a:xfrm>
            <a:off x="7723382" y="4287583"/>
            <a:ext cx="1709121" cy="923330"/>
          </a:xfrm>
          <a:prstGeom prst="rect">
            <a:avLst/>
          </a:prstGeom>
          <a:noFill/>
        </p:spPr>
        <p:txBody>
          <a:bodyPr wrap="none" lIns="91440" tIns="45720" rIns="91440" bIns="45720">
            <a:spAutoFit/>
          </a:bodyPr>
          <a:lstStyle/>
          <a:p>
            <a:pPr algn="ctr"/>
            <a:r>
              <a:rPr lang="ar-JO" sz="5400" b="1" cap="none" spc="0" dirty="0">
                <a:ln w="12700" cmpd="sng">
                  <a:solidFill>
                    <a:srgbClr val="FF0066"/>
                  </a:solidFill>
                  <a:prstDash val="solid"/>
                </a:ln>
                <a:solidFill>
                  <a:srgbClr val="FF66CC"/>
                </a:solidFill>
                <a:effectLst/>
                <a:latin typeface="Arial" panose="020B0604020202020204" pitchFamily="34" charset="0"/>
                <a:cs typeface="Arial" panose="020B0604020202020204" pitchFamily="34" charset="0"/>
              </a:rPr>
              <a:t>الرئتان</a:t>
            </a:r>
            <a:endParaRPr lang="en-US" sz="5400" b="1" cap="none" spc="0" dirty="0">
              <a:ln w="12700" cmpd="sng">
                <a:solidFill>
                  <a:srgbClr val="FF0066"/>
                </a:solidFill>
                <a:prstDash val="solid"/>
              </a:ln>
              <a:solidFill>
                <a:srgbClr val="FF66CC"/>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34283B7-9980-472F-BA12-0B8A50E95AF8}"/>
              </a:ext>
            </a:extLst>
          </p:cNvPr>
          <p:cNvSpPr/>
          <p:nvPr/>
        </p:nvSpPr>
        <p:spPr>
          <a:xfrm>
            <a:off x="775085" y="2505670"/>
            <a:ext cx="3672800" cy="923330"/>
          </a:xfrm>
          <a:prstGeom prst="rect">
            <a:avLst/>
          </a:prstGeom>
          <a:noFill/>
        </p:spPr>
        <p:txBody>
          <a:bodyPr wrap="none" lIns="91440" tIns="45720" rIns="91440" bIns="45720">
            <a:spAutoFit/>
          </a:bodyPr>
          <a:lstStyle/>
          <a:p>
            <a:pPr algn="ctr"/>
            <a:r>
              <a:rPr lang="ar-JO" sz="5400" b="1" cap="none" spc="0" dirty="0">
                <a:ln w="12700" cmpd="sng">
                  <a:solidFill>
                    <a:srgbClr val="FF0000"/>
                  </a:solidFill>
                  <a:prstDash val="solid"/>
                </a:ln>
                <a:solidFill>
                  <a:srgbClr val="FFFF00"/>
                </a:solidFill>
                <a:effectLst/>
                <a:latin typeface="Arial" panose="020B0604020202020204" pitchFamily="34" charset="0"/>
                <a:cs typeface="Arial" panose="020B0604020202020204" pitchFamily="34" charset="0"/>
              </a:rPr>
              <a:t>القصبة الهوائية</a:t>
            </a:r>
            <a:endParaRPr lang="en-US" sz="5400" b="1" cap="none" spc="0" dirty="0">
              <a:ln w="12700" cmpd="sng">
                <a:solidFill>
                  <a:srgbClr val="FF0000"/>
                </a:solidFill>
                <a:prstDash val="solid"/>
              </a:ln>
              <a:solidFill>
                <a:srgbClr val="FFFF00"/>
              </a:solidFill>
              <a:effectLst/>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AF30DB7E-F52F-4CE3-A819-DA895F1865F5}"/>
              </a:ext>
            </a:extLst>
          </p:cNvPr>
          <p:cNvCxnSpPr>
            <a:stCxn id="4" idx="1"/>
          </p:cNvCxnSpPr>
          <p:nvPr/>
        </p:nvCxnSpPr>
        <p:spPr>
          <a:xfrm flipH="1">
            <a:off x="6705600" y="1582340"/>
            <a:ext cx="1180486" cy="46166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0BF7D55-DDA6-49CC-9E89-E751EFCE90C1}"/>
              </a:ext>
            </a:extLst>
          </p:cNvPr>
          <p:cNvCxnSpPr>
            <a:cxnSpLocks/>
          </p:cNvCxnSpPr>
          <p:nvPr/>
        </p:nvCxnSpPr>
        <p:spPr>
          <a:xfrm flipH="1" flipV="1">
            <a:off x="6589486" y="2315592"/>
            <a:ext cx="1573057" cy="33940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BD913D3-1EAB-485F-8387-3C74F74D964A}"/>
              </a:ext>
            </a:extLst>
          </p:cNvPr>
          <p:cNvCxnSpPr>
            <a:cxnSpLocks/>
          </p:cNvCxnSpPr>
          <p:nvPr/>
        </p:nvCxnSpPr>
        <p:spPr>
          <a:xfrm flipH="1" flipV="1">
            <a:off x="6821714" y="4389739"/>
            <a:ext cx="1026635" cy="323766"/>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8877F3F-CE9C-4964-AB99-93C6696E5249}"/>
              </a:ext>
            </a:extLst>
          </p:cNvPr>
          <p:cNvCxnSpPr>
            <a:cxnSpLocks/>
          </p:cNvCxnSpPr>
          <p:nvPr/>
        </p:nvCxnSpPr>
        <p:spPr>
          <a:xfrm flipV="1">
            <a:off x="4447885" y="3257621"/>
            <a:ext cx="878858" cy="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E8380E2-972C-451B-81C2-E21FC27EC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281591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827F5-4E45-4202-87B6-62505F1E068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0000" l="0" r="100000">
                        <a14:foregroundMark x1="49500" y1="3611" x2="49500" y2="13333"/>
                        <a14:foregroundMark x1="86600" y1="28611" x2="72600" y2="25648"/>
                        <a14:foregroundMark x1="39700" y1="12685" x2="48600" y2="12685"/>
                        <a14:foregroundMark x1="32200" y1="16296" x2="35400" y2="23241"/>
                        <a14:foregroundMark x1="24600" y1="25833" x2="34700" y2="25833"/>
                      </a14:backgroundRemoval>
                    </a14:imgEffect>
                  </a14:imgLayer>
                </a14:imgProps>
              </a:ext>
              <a:ext uri="{28A0092B-C50C-407E-A947-70E740481C1C}">
                <a14:useLocalDpi xmlns:a14="http://schemas.microsoft.com/office/drawing/2010/main" val="0"/>
              </a:ext>
            </a:extLst>
          </a:blip>
          <a:stretch>
            <a:fillRect/>
          </a:stretch>
        </p:blipFill>
        <p:spPr>
          <a:xfrm>
            <a:off x="1364673" y="3286823"/>
            <a:ext cx="3390834" cy="3662101"/>
          </a:xfrm>
          <a:prstGeom prst="rect">
            <a:avLst/>
          </a:prstGeom>
        </p:spPr>
      </p:pic>
      <p:sp>
        <p:nvSpPr>
          <p:cNvPr id="7" name="TextBox 6">
            <a:extLst>
              <a:ext uri="{FF2B5EF4-FFF2-40B4-BE49-F238E27FC236}">
                <a16:creationId xmlns:a16="http://schemas.microsoft.com/office/drawing/2014/main" id="{4A6175C5-3779-496D-BEE1-ED1914399727}"/>
              </a:ext>
            </a:extLst>
          </p:cNvPr>
          <p:cNvSpPr txBox="1"/>
          <p:nvPr/>
        </p:nvSpPr>
        <p:spPr>
          <a:xfrm>
            <a:off x="774766" y="101116"/>
            <a:ext cx="11417234" cy="501675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r" rtl="1"/>
            <a:r>
              <a:rPr lang="ar-JO" sz="4000" b="1" i="0" dirty="0">
                <a:ln/>
                <a:solidFill>
                  <a:schemeClr val="accent4"/>
                </a:solidFill>
                <a:latin typeface="Arial" panose="020B0604020202020204" pitchFamily="34" charset="0"/>
                <a:cs typeface="Arial" panose="020B0604020202020204" pitchFamily="34" charset="0"/>
              </a:rPr>
              <a:t>القلب هو عبارة عن أهم عضلة في الجسم بحيث تتمثل الوظيفة الأساسيّة لهذه العضلة في ضخ الدم المحمل بالأكسجين إلى أعضاء الجسم المختلفة بهدف تزويدها بالأكسجين لمساعدتها على تأدية وظائفها الأساسية، كما يضخ الدم القادم من الأعضاء والمحمل بثاني أكسيد الكربون إلى الرئتين وذلك من أجل تنقيتها وتزويدها بالأكسجين مرة أخرى</a:t>
            </a:r>
            <a:br>
              <a:rPr lang="ar-JO" sz="4000" b="1" dirty="0">
                <a:ln/>
                <a:solidFill>
                  <a:schemeClr val="accent4"/>
                </a:solidFill>
                <a:latin typeface="Arial" panose="020B0604020202020204" pitchFamily="34" charset="0"/>
                <a:cs typeface="Arial" panose="020B0604020202020204" pitchFamily="34" charset="0"/>
              </a:rPr>
            </a:br>
            <a:br>
              <a:rPr lang="ar-JO" sz="4000" b="1" dirty="0">
                <a:ln/>
                <a:solidFill>
                  <a:schemeClr val="accent4"/>
                </a:solidFill>
                <a:latin typeface="Arial" panose="020B0604020202020204" pitchFamily="34" charset="0"/>
                <a:cs typeface="Arial" panose="020B0604020202020204" pitchFamily="34" charset="0"/>
              </a:rPr>
            </a:br>
            <a:endParaRPr lang="en-US" sz="4000" b="1" dirty="0">
              <a:ln/>
              <a:solidFill>
                <a:schemeClr val="accent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CE5124B-9518-46B3-A09E-94653775B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393072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FCF47E-6D9B-4670-9125-F36B10DDE55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19" b="90000" l="0" r="100000"/>
                    </a14:imgEffect>
                  </a14:imgLayer>
                </a14:imgProps>
              </a:ext>
              <a:ext uri="{28A0092B-C50C-407E-A947-70E740481C1C}">
                <a14:useLocalDpi xmlns:a14="http://schemas.microsoft.com/office/drawing/2010/main" val="0"/>
              </a:ext>
            </a:extLst>
          </a:blip>
          <a:stretch>
            <a:fillRect/>
          </a:stretch>
        </p:blipFill>
        <p:spPr>
          <a:xfrm>
            <a:off x="812800" y="3429000"/>
            <a:ext cx="2685143" cy="2899955"/>
          </a:xfrm>
          <a:prstGeom prst="rect">
            <a:avLst/>
          </a:prstGeom>
        </p:spPr>
      </p:pic>
      <p:sp>
        <p:nvSpPr>
          <p:cNvPr id="4" name="TextBox 3">
            <a:extLst>
              <a:ext uri="{FF2B5EF4-FFF2-40B4-BE49-F238E27FC236}">
                <a16:creationId xmlns:a16="http://schemas.microsoft.com/office/drawing/2014/main" id="{73EC81AD-3B8B-4AEC-BD35-A64CED38074D}"/>
              </a:ext>
            </a:extLst>
          </p:cNvPr>
          <p:cNvSpPr txBox="1"/>
          <p:nvPr/>
        </p:nvSpPr>
        <p:spPr>
          <a:xfrm>
            <a:off x="1839378" y="529045"/>
            <a:ext cx="10043886" cy="3785652"/>
          </a:xfrm>
          <a:prstGeom prst="rect">
            <a:avLst/>
          </a:prstGeom>
          <a:noFill/>
        </p:spPr>
        <p:txBody>
          <a:bodyPr wrap="square">
            <a:spAutoFit/>
          </a:bodyPr>
          <a:lstStyle/>
          <a:p>
            <a:pPr algn="r" rtl="1"/>
            <a:r>
              <a:rPr lang="ar-JO" sz="4000" b="1" i="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لدماغ وظائف عديدة منها: معالجة المعلومات، تنظيم</a:t>
            </a:r>
            <a:r>
              <a:rPr 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 ضغط الدم </a:t>
            </a:r>
            <a:r>
              <a:rPr lang="ar-JO" sz="4000" b="1" i="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والتنفس، إطلاق الهرمونات والإحساس. </a:t>
            </a:r>
          </a:p>
          <a:p>
            <a:pPr algn="r" rtl="1"/>
            <a:endParaRPr lang="ar-JO" sz="4000" b="1" i="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lgn="r" rtl="1"/>
            <a:r>
              <a:rPr lang="ar-JO" sz="4000" b="1" i="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يقوم بالتحكم في معظم أنشطة الجسم</a:t>
            </a:r>
          </a:p>
          <a:p>
            <a:pPr algn="r" rtl="1"/>
            <a:endParaRPr 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lgn="r" rtl="1"/>
            <a:r>
              <a:rPr lang="ar-JO"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الدماغ محمي بواسطة الجمجمة</a:t>
            </a:r>
            <a:endPar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343025-6D23-4180-B13A-6D358D884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348221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8)">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42F37A-ACA5-4F44-B431-1557BE8BFA1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1204" l="0" r="100000">
                        <a14:foregroundMark x1="33800" y1="6944" x2="50200" y2="22870"/>
                      </a14:backgroundRemoval>
                    </a14:imgEffect>
                  </a14:imgLayer>
                </a14:imgProps>
              </a:ext>
              <a:ext uri="{28A0092B-C50C-407E-A947-70E740481C1C}">
                <a14:useLocalDpi xmlns:a14="http://schemas.microsoft.com/office/drawing/2010/main" val="0"/>
              </a:ext>
            </a:extLst>
          </a:blip>
          <a:stretch>
            <a:fillRect/>
          </a:stretch>
        </p:blipFill>
        <p:spPr>
          <a:xfrm>
            <a:off x="1364673" y="3562598"/>
            <a:ext cx="1857828" cy="2067548"/>
          </a:xfrm>
          <a:prstGeom prst="rect">
            <a:avLst/>
          </a:prstGeom>
        </p:spPr>
      </p:pic>
      <p:sp>
        <p:nvSpPr>
          <p:cNvPr id="5" name="TextBox 4">
            <a:extLst>
              <a:ext uri="{FF2B5EF4-FFF2-40B4-BE49-F238E27FC236}">
                <a16:creationId xmlns:a16="http://schemas.microsoft.com/office/drawing/2014/main" id="{8C26546D-D493-42FD-BEAF-E5B32B11284C}"/>
              </a:ext>
            </a:extLst>
          </p:cNvPr>
          <p:cNvSpPr txBox="1"/>
          <p:nvPr/>
        </p:nvSpPr>
        <p:spPr>
          <a:xfrm>
            <a:off x="3251200" y="-5417"/>
            <a:ext cx="8940800" cy="5509200"/>
          </a:xfrm>
          <a:prstGeom prst="rect">
            <a:avLst/>
          </a:prstGeom>
          <a:noFill/>
        </p:spPr>
        <p:txBody>
          <a:bodyPr wrap="square">
            <a:spAutoFit/>
          </a:bodyPr>
          <a:lstStyle/>
          <a:p>
            <a:pPr algn="just" rtl="1"/>
            <a:r>
              <a:rPr lang="ar-JO" sz="3200" b="1" i="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هي عضو أساسي في الجهاز الهضمي وتقع على اليسار في منطقة البطن العليا من الجسم.</a:t>
            </a:r>
          </a:p>
          <a:p>
            <a:pPr algn="just" rtl="1"/>
            <a:r>
              <a:rPr lang="ar-JO" sz="3200" b="1" i="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a:t>
            </a:r>
          </a:p>
          <a:p>
            <a:pPr algn="just" rtl="1"/>
            <a:r>
              <a:rPr lang="ar-JO" sz="3200" b="1" i="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وبشكلٍ عام، فإنّ حجم المعدة يُساوي تقريباً حجم قبضة اليد، لكن يتغيّر شكل المعدة وحجمها اعتماداً على عِدّة عوامل؛ كوضعيّة الجسم وكمية الطعام الواصل إليها.</a:t>
            </a:r>
          </a:p>
          <a:p>
            <a:pPr algn="just" rtl="1"/>
            <a:r>
              <a:rPr lang="ar-JO" sz="3200" b="1" i="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a:t>
            </a:r>
          </a:p>
          <a:p>
            <a:pPr algn="just" rtl="1"/>
            <a:r>
              <a:rPr lang="ar-JO" sz="3200" b="1" i="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كما أن سعة المعدة تختلف باختلاف عمر الشخص، ويمكن لها أن تتمدد لتتسع ما يقارب لتراً واحداً من الطعام.</a:t>
            </a:r>
          </a:p>
          <a:p>
            <a:pPr algn="just" rtl="1"/>
            <a:r>
              <a:rPr lang="ar-JO" sz="3200" b="1" i="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فراز الإنزيمات التي تساعد في عملية الهضم من خلال توفير بيئة الحموضة المثلى.</a:t>
            </a:r>
          </a:p>
        </p:txBody>
      </p:sp>
      <p:pic>
        <p:nvPicPr>
          <p:cNvPr id="4" name="Picture 3">
            <a:extLst>
              <a:ext uri="{FF2B5EF4-FFF2-40B4-BE49-F238E27FC236}">
                <a16:creationId xmlns:a16="http://schemas.microsoft.com/office/drawing/2014/main" id="{72DE8655-17D4-46A2-B099-7580164BD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41335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heel(8)">
                                      <p:cBhvr>
                                        <p:cTn id="4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9DEA68-1BE7-42A5-BE37-78E644B4BF46}"/>
              </a:ext>
            </a:extLst>
          </p:cNvPr>
          <p:cNvSpPr/>
          <p:nvPr/>
        </p:nvSpPr>
        <p:spPr>
          <a:xfrm>
            <a:off x="10164587" y="645049"/>
            <a:ext cx="1467068" cy="842795"/>
          </a:xfrm>
          <a:prstGeom prst="rect">
            <a:avLst/>
          </a:prstGeom>
          <a:noFill/>
        </p:spPr>
        <p:txBody>
          <a:bodyPr wrap="none" lIns="91440" tIns="45720" rIns="91440" bIns="45720">
            <a:spAutoFit/>
          </a:bodyPr>
          <a:lstStyle/>
          <a:p>
            <a:pPr marL="0" marR="0" algn="r" rtl="1">
              <a:lnSpc>
                <a:spcPct val="107000"/>
              </a:lnSpc>
              <a:spcBef>
                <a:spcPts val="0"/>
              </a:spcBef>
              <a:spcAft>
                <a:spcPts val="800"/>
              </a:spcAft>
            </a:pPr>
            <a:r>
              <a:rPr lang="ar-JO" sz="4800" b="1" spc="50" dirty="0">
                <a:ln w="9525" cmpd="sng">
                  <a:solidFill>
                    <a:schemeClr val="tx1"/>
                  </a:solidFill>
                  <a:prstDash val="solid"/>
                </a:ln>
                <a:solidFill>
                  <a:srgbClr val="FFFF00"/>
                </a:solidFill>
                <a:effectLst>
                  <a:glow rad="38100">
                    <a:schemeClr val="accent1">
                      <a:alpha val="40000"/>
                    </a:schemeClr>
                  </a:glow>
                </a:effectLst>
                <a:latin typeface="Calibri" panose="020F0502020204030204" pitchFamily="34" charset="0"/>
                <a:ea typeface="Calibri" panose="020F0502020204030204" pitchFamily="34" charset="0"/>
                <a:cs typeface="Arial" panose="020B0604020202020204" pitchFamily="34" charset="0"/>
              </a:rPr>
              <a:t>الْعُضْوُ</a:t>
            </a:r>
            <a:endParaRPr lang="en-US" sz="4800" b="1" spc="50" dirty="0">
              <a:ln w="9525" cmpd="sng">
                <a:solidFill>
                  <a:schemeClr val="tx1"/>
                </a:solidFill>
                <a:prstDash val="solid"/>
              </a:ln>
              <a:solidFill>
                <a:srgbClr val="FFFF00"/>
              </a:solidFill>
              <a:effectLst>
                <a:glow rad="38100">
                  <a:schemeClr val="accent1">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DC89814A-7448-4ABA-BC2B-ACB3D02E66FC}"/>
              </a:ext>
            </a:extLst>
          </p:cNvPr>
          <p:cNvSpPr txBox="1"/>
          <p:nvPr/>
        </p:nvSpPr>
        <p:spPr>
          <a:xfrm>
            <a:off x="1698172" y="3274904"/>
            <a:ext cx="5950857" cy="2463495"/>
          </a:xfrm>
          <a:prstGeom prst="rect">
            <a:avLst/>
          </a:prstGeom>
          <a:noFill/>
        </p:spPr>
        <p:txBody>
          <a:bodyPr wrap="square">
            <a:spAutoFit/>
          </a:bodyPr>
          <a:lstStyle/>
          <a:p>
            <a:pPr marL="0" marR="0" algn="r" rtl="1">
              <a:lnSpc>
                <a:spcPct val="107000"/>
              </a:lnSpc>
              <a:spcBef>
                <a:spcPts val="0"/>
              </a:spcBef>
              <a:spcAft>
                <a:spcPts val="800"/>
              </a:spcAft>
            </a:pPr>
            <a:r>
              <a:rPr lang="ar-JO" sz="7200" b="1" dirty="0">
                <a:ln w="22225">
                  <a:solidFill>
                    <a:schemeClr val="bg2">
                      <a:lumMod val="50000"/>
                    </a:schemeClr>
                  </a:solidFill>
                  <a:prstDash val="solid"/>
                </a:ln>
                <a:solidFill>
                  <a:schemeClr val="bg2">
                    <a:lumMod val="90000"/>
                  </a:schemeClr>
                </a:solidFill>
                <a:latin typeface="Agency FB" panose="020B0503020202020204" pitchFamily="34" charset="0"/>
                <a:ea typeface="Calibri" panose="020F0502020204030204" pitchFamily="34" charset="0"/>
                <a:cs typeface="Arabic Typesetting" panose="03020402040406030203" pitchFamily="66" charset="-78"/>
              </a:rPr>
              <a:t>أَهَمّيةُ أَعضاء جِسمِ الإِنسانِ:  تسعدنا الأَعْضاء على العيش </a:t>
            </a:r>
            <a:endParaRPr lang="en-US" sz="3600" b="1" dirty="0">
              <a:ln w="22225">
                <a:solidFill>
                  <a:schemeClr val="bg2">
                    <a:lumMod val="50000"/>
                  </a:schemeClr>
                </a:solidFill>
                <a:prstDash val="solid"/>
              </a:ln>
              <a:solidFill>
                <a:schemeClr val="bg2">
                  <a:lumMod val="90000"/>
                </a:schemeClr>
              </a:solidFill>
              <a:latin typeface="Agency FB" panose="020B0503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B369F051-0F61-49FF-9040-05E91069FAE8}"/>
              </a:ext>
            </a:extLst>
          </p:cNvPr>
          <p:cNvSpPr txBox="1"/>
          <p:nvPr/>
        </p:nvSpPr>
        <p:spPr>
          <a:xfrm>
            <a:off x="2133600" y="1487844"/>
            <a:ext cx="9158514" cy="842795"/>
          </a:xfrm>
          <a:prstGeom prst="rect">
            <a:avLst/>
          </a:prstGeom>
          <a:noFill/>
        </p:spPr>
        <p:txBody>
          <a:bodyPr wrap="square">
            <a:spAutoFit/>
          </a:bodyPr>
          <a:lstStyle/>
          <a:p>
            <a:pPr marL="0" marR="0" lvl="0" indent="0" algn="r" defTabSz="457200" rtl="1" eaLnBrk="1" fontAlgn="auto" latinLnBrk="0" hangingPunct="1">
              <a:lnSpc>
                <a:spcPct val="107000"/>
              </a:lnSpc>
              <a:spcBef>
                <a:spcPts val="0"/>
              </a:spcBef>
              <a:spcAft>
                <a:spcPts val="800"/>
              </a:spcAft>
              <a:buClrTx/>
              <a:buSzTx/>
              <a:buFontTx/>
              <a:buNone/>
              <a:tabLst/>
              <a:defRPr/>
            </a:pPr>
            <a:r>
              <a:rPr kumimoji="0" lang="ar-JO" sz="4800" b="1" i="0" u="none" strike="noStrike" kern="1200" cap="none" spc="50" normalizeH="0" baseline="0" noProof="0" dirty="0">
                <a:ln w="9525" cmpd="sng">
                  <a:solidFill>
                    <a:srgbClr val="FF0066"/>
                  </a:solidFill>
                  <a:prstDash val="solid"/>
                </a:ln>
                <a:solidFill>
                  <a:srgbClr val="FF66CC"/>
                </a:solidFill>
                <a:effectLst>
                  <a:glow rad="38100">
                    <a:srgbClr val="418AB3">
                      <a:alpha val="40000"/>
                    </a:srgbClr>
                  </a:glow>
                </a:effectLst>
                <a:uLnTx/>
                <a:uFillTx/>
                <a:latin typeface="Calibri" panose="020F0502020204030204" pitchFamily="34" charset="0"/>
                <a:ea typeface="Calibri" panose="020F0502020204030204" pitchFamily="34" charset="0"/>
                <a:cs typeface="Arial" panose="020B0604020202020204" pitchFamily="34" charset="0"/>
              </a:rPr>
              <a:t>جُزءٌ من الْجِسمِ لَهُ وظيفَةٌ مُحَدَّدَةٌ .</a:t>
            </a:r>
            <a:endParaRPr kumimoji="0" lang="en-US" sz="4800" b="1" i="0" u="none" strike="noStrike" kern="1200" cap="none" spc="50" normalizeH="0" baseline="0" noProof="0" dirty="0">
              <a:ln w="9525" cmpd="sng">
                <a:solidFill>
                  <a:srgbClr val="FF0066"/>
                </a:solidFill>
                <a:prstDash val="solid"/>
              </a:ln>
              <a:solidFill>
                <a:srgbClr val="FF66CC"/>
              </a:solidFill>
              <a:effectLst>
                <a:glow rad="38100">
                  <a:srgbClr val="418AB3">
                    <a:alpha val="40000"/>
                  </a:srgbClr>
                </a:glow>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E63E150-2953-43A9-8D47-A2E6AD5EC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36409076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88E71A6-102C-4F2F-BE65-06C1B878D17B}"/>
              </a:ext>
            </a:extLst>
          </p:cNvPr>
          <p:cNvSpPr/>
          <p:nvPr/>
        </p:nvSpPr>
        <p:spPr>
          <a:xfrm>
            <a:off x="6879772" y="123371"/>
            <a:ext cx="5094514" cy="1436914"/>
          </a:xfrm>
          <a:prstGeom prst="round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8000" b="1" dirty="0">
                <a:ln w="10160">
                  <a:solidFill>
                    <a:schemeClr val="bg2">
                      <a:lumMod val="50000"/>
                    </a:schemeClr>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cs typeface="Arabic Typesetting" panose="03020402040406030203" pitchFamily="66" charset="-78"/>
              </a:rPr>
              <a:t>أَعضاء جِسمِ الإِنسانِ</a:t>
            </a:r>
            <a:endParaRPr lang="en-US" sz="8000" b="1" dirty="0">
              <a:ln w="10160">
                <a:solidFill>
                  <a:schemeClr val="bg2">
                    <a:lumMod val="50000"/>
                  </a:schemeClr>
                </a:solidFill>
                <a:prstDash val="solid"/>
              </a:ln>
              <a:solidFill>
                <a:srgbClr val="FFFFFF"/>
              </a:solidFill>
              <a:effectLst>
                <a:outerShdw blurRad="38100" dist="22860" dir="5400000" algn="tl" rotWithShape="0">
                  <a:srgbClr val="000000">
                    <a:alpha val="30000"/>
                  </a:srgbClr>
                </a:outerShdw>
              </a:effectLst>
            </a:endParaRPr>
          </a:p>
        </p:txBody>
      </p:sp>
      <p:graphicFrame>
        <p:nvGraphicFramePr>
          <p:cNvPr id="8" name="Diagram 7">
            <a:extLst>
              <a:ext uri="{FF2B5EF4-FFF2-40B4-BE49-F238E27FC236}">
                <a16:creationId xmlns:a16="http://schemas.microsoft.com/office/drawing/2014/main" id="{8426C224-EAC3-4DE9-839B-DD0D599652E5}"/>
              </a:ext>
            </a:extLst>
          </p:cNvPr>
          <p:cNvGraphicFramePr/>
          <p:nvPr>
            <p:extLst>
              <p:ext uri="{D42A27DB-BD31-4B8C-83A1-F6EECF244321}">
                <p14:modId xmlns:p14="http://schemas.microsoft.com/office/powerpoint/2010/main" val="331458179"/>
              </p:ext>
            </p:extLst>
          </p:nvPr>
        </p:nvGraphicFramePr>
        <p:xfrm>
          <a:off x="-493486" y="123371"/>
          <a:ext cx="7590973" cy="4637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37A60811-F1F9-43C8-87B2-C38F800ADDA9}"/>
              </a:ext>
            </a:extLst>
          </p:cNvPr>
          <p:cNvGraphicFramePr/>
          <p:nvPr>
            <p:extLst>
              <p:ext uri="{D42A27DB-BD31-4B8C-83A1-F6EECF244321}">
                <p14:modId xmlns:p14="http://schemas.microsoft.com/office/powerpoint/2010/main" val="3978488612"/>
              </p:ext>
            </p:extLst>
          </p:nvPr>
        </p:nvGraphicFramePr>
        <p:xfrm>
          <a:off x="5261430" y="1850571"/>
          <a:ext cx="8331199" cy="50074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80336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0">
                                            <p:graphicEl>
                                              <a:dgm id="{A01400AD-666C-4D4B-9A43-AE68609FB327}"/>
                                            </p:graphicEl>
                                          </p:spTgt>
                                        </p:tgtEl>
                                        <p:attrNameLst>
                                          <p:attrName>style.visibility</p:attrName>
                                        </p:attrNameLst>
                                      </p:cBhvr>
                                      <p:to>
                                        <p:strVal val="visible"/>
                                      </p:to>
                                    </p:set>
                                    <p:animEffect transition="in" filter="checkerboard(across)">
                                      <p:cBhvr>
                                        <p:cTn id="16" dur="500"/>
                                        <p:tgtEl>
                                          <p:spTgt spid="10">
                                            <p:graphicEl>
                                              <a:dgm id="{A01400AD-666C-4D4B-9A43-AE68609FB32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
                                            <p:graphicEl>
                                              <a:dgm id="{FB04671B-30AC-42C7-936E-7DF221DB39B0}"/>
                                            </p:graphicEl>
                                          </p:spTgt>
                                        </p:tgtEl>
                                        <p:attrNameLst>
                                          <p:attrName>style.visibility</p:attrName>
                                        </p:attrNameLst>
                                      </p:cBhvr>
                                      <p:to>
                                        <p:strVal val="visible"/>
                                      </p:to>
                                    </p:set>
                                    <p:animEffect transition="in" filter="checkerboard(across)">
                                      <p:cBhvr>
                                        <p:cTn id="21" dur="500"/>
                                        <p:tgtEl>
                                          <p:spTgt spid="10">
                                            <p:graphicEl>
                                              <a:dgm id="{FB04671B-30AC-42C7-936E-7DF221DB39B0}"/>
                                            </p:graphic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0">
                                            <p:graphicEl>
                                              <a:dgm id="{A3852AFD-6A63-4053-A91D-D35125BC3148}"/>
                                            </p:graphicEl>
                                          </p:spTgt>
                                        </p:tgtEl>
                                        <p:attrNameLst>
                                          <p:attrName>style.visibility</p:attrName>
                                        </p:attrNameLst>
                                      </p:cBhvr>
                                      <p:to>
                                        <p:strVal val="visible"/>
                                      </p:to>
                                    </p:set>
                                    <p:animEffect transition="in" filter="checkerboard(across)">
                                      <p:cBhvr>
                                        <p:cTn id="24" dur="500"/>
                                        <p:tgtEl>
                                          <p:spTgt spid="10">
                                            <p:graphicEl>
                                              <a:dgm id="{A3852AFD-6A63-4053-A91D-D35125BC314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0">
                                            <p:graphicEl>
                                              <a:dgm id="{DE2C29D7-19F8-47E9-82FD-C35B74A5ECE7}"/>
                                            </p:graphicEl>
                                          </p:spTgt>
                                        </p:tgtEl>
                                        <p:attrNameLst>
                                          <p:attrName>style.visibility</p:attrName>
                                        </p:attrNameLst>
                                      </p:cBhvr>
                                      <p:to>
                                        <p:strVal val="visible"/>
                                      </p:to>
                                    </p:set>
                                    <p:animEffect transition="in" filter="checkerboard(across)">
                                      <p:cBhvr>
                                        <p:cTn id="29" dur="500"/>
                                        <p:tgtEl>
                                          <p:spTgt spid="10">
                                            <p:graphicEl>
                                              <a:dgm id="{DE2C29D7-19F8-47E9-82FD-C35B74A5ECE7}"/>
                                            </p:graphic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0">
                                            <p:graphicEl>
                                              <a:dgm id="{9EBB70B5-04A1-4C23-9516-03486E1CBC68}"/>
                                            </p:graphicEl>
                                          </p:spTgt>
                                        </p:tgtEl>
                                        <p:attrNameLst>
                                          <p:attrName>style.visibility</p:attrName>
                                        </p:attrNameLst>
                                      </p:cBhvr>
                                      <p:to>
                                        <p:strVal val="visible"/>
                                      </p:to>
                                    </p:set>
                                    <p:animEffect transition="in" filter="checkerboard(across)">
                                      <p:cBhvr>
                                        <p:cTn id="32" dur="500"/>
                                        <p:tgtEl>
                                          <p:spTgt spid="10">
                                            <p:graphicEl>
                                              <a:dgm id="{9EBB70B5-04A1-4C23-9516-03486E1CBC6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graphicEl>
                                              <a:dgm id="{DC77954A-8C8E-4D9B-B5E6-A49EFC2E4756}"/>
                                            </p:graphicEl>
                                          </p:spTgt>
                                        </p:tgtEl>
                                        <p:attrNameLst>
                                          <p:attrName>style.visibility</p:attrName>
                                        </p:attrNameLst>
                                      </p:cBhvr>
                                      <p:to>
                                        <p:strVal val="visible"/>
                                      </p:to>
                                    </p:set>
                                    <p:animEffect transition="in" filter="checkerboard(across)">
                                      <p:cBhvr>
                                        <p:cTn id="37" dur="500"/>
                                        <p:tgtEl>
                                          <p:spTgt spid="10">
                                            <p:graphicEl>
                                              <a:dgm id="{DC77954A-8C8E-4D9B-B5E6-A49EFC2E4756}"/>
                                            </p:graphicEl>
                                          </p:spTgt>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0">
                                            <p:graphicEl>
                                              <a:dgm id="{7C00CAD1-A2BC-4040-BCD0-F336FDC884FB}"/>
                                            </p:graphicEl>
                                          </p:spTgt>
                                        </p:tgtEl>
                                        <p:attrNameLst>
                                          <p:attrName>style.visibility</p:attrName>
                                        </p:attrNameLst>
                                      </p:cBhvr>
                                      <p:to>
                                        <p:strVal val="visible"/>
                                      </p:to>
                                    </p:set>
                                    <p:animEffect transition="in" filter="checkerboard(across)">
                                      <p:cBhvr>
                                        <p:cTn id="40" dur="500"/>
                                        <p:tgtEl>
                                          <p:spTgt spid="10">
                                            <p:graphicEl>
                                              <a:dgm id="{7C00CAD1-A2BC-4040-BCD0-F336FDC884FB}"/>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0">
                                            <p:graphicEl>
                                              <a:dgm id="{BCC0FC70-18D1-46EC-B6AE-74D18FB4DC5B}"/>
                                            </p:graphicEl>
                                          </p:spTgt>
                                        </p:tgtEl>
                                        <p:attrNameLst>
                                          <p:attrName>style.visibility</p:attrName>
                                        </p:attrNameLst>
                                      </p:cBhvr>
                                      <p:to>
                                        <p:strVal val="visible"/>
                                      </p:to>
                                    </p:set>
                                    <p:animEffect transition="in" filter="checkerboard(across)">
                                      <p:cBhvr>
                                        <p:cTn id="45" dur="500"/>
                                        <p:tgtEl>
                                          <p:spTgt spid="10">
                                            <p:graphicEl>
                                              <a:dgm id="{BCC0FC70-18D1-46EC-B6AE-74D18FB4DC5B}"/>
                                            </p:graphicEl>
                                          </p:spTgt>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0">
                                            <p:graphicEl>
                                              <a:dgm id="{76A5D907-8D6A-4D83-81FA-252CDFCC8A0B}"/>
                                            </p:graphicEl>
                                          </p:spTgt>
                                        </p:tgtEl>
                                        <p:attrNameLst>
                                          <p:attrName>style.visibility</p:attrName>
                                        </p:attrNameLst>
                                      </p:cBhvr>
                                      <p:to>
                                        <p:strVal val="visible"/>
                                      </p:to>
                                    </p:set>
                                    <p:animEffect transition="in" filter="checkerboard(across)">
                                      <p:cBhvr>
                                        <p:cTn id="48" dur="500"/>
                                        <p:tgtEl>
                                          <p:spTgt spid="10">
                                            <p:graphicEl>
                                              <a:dgm id="{76A5D907-8D6A-4D83-81FA-252CDFCC8A0B}"/>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0">
                                            <p:graphicEl>
                                              <a:dgm id="{0F7B38C5-13A5-408F-98E2-EBF419888B4D}"/>
                                            </p:graphicEl>
                                          </p:spTgt>
                                        </p:tgtEl>
                                        <p:attrNameLst>
                                          <p:attrName>style.visibility</p:attrName>
                                        </p:attrNameLst>
                                      </p:cBhvr>
                                      <p:to>
                                        <p:strVal val="visible"/>
                                      </p:to>
                                    </p:set>
                                    <p:animEffect transition="in" filter="checkerboard(across)">
                                      <p:cBhvr>
                                        <p:cTn id="53" dur="500"/>
                                        <p:tgtEl>
                                          <p:spTgt spid="10">
                                            <p:graphicEl>
                                              <a:dgm id="{0F7B38C5-13A5-408F-98E2-EBF419888B4D}"/>
                                            </p:graphicEl>
                                          </p:spTgt>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10">
                                            <p:graphicEl>
                                              <a:dgm id="{6CA86A7D-FB3E-4965-A0DA-D7865DE03D4A}"/>
                                            </p:graphicEl>
                                          </p:spTgt>
                                        </p:tgtEl>
                                        <p:attrNameLst>
                                          <p:attrName>style.visibility</p:attrName>
                                        </p:attrNameLst>
                                      </p:cBhvr>
                                      <p:to>
                                        <p:strVal val="visible"/>
                                      </p:to>
                                    </p:set>
                                    <p:animEffect transition="in" filter="checkerboard(across)">
                                      <p:cBhvr>
                                        <p:cTn id="56" dur="500"/>
                                        <p:tgtEl>
                                          <p:spTgt spid="10">
                                            <p:graphicEl>
                                              <a:dgm id="{6CA86A7D-FB3E-4965-A0DA-D7865DE03D4A}"/>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8">
                                            <p:graphicEl>
                                              <a:dgm id="{A01400AD-666C-4D4B-9A43-AE68609FB327}"/>
                                            </p:graphicEl>
                                          </p:spTgt>
                                        </p:tgtEl>
                                        <p:attrNameLst>
                                          <p:attrName>style.visibility</p:attrName>
                                        </p:attrNameLst>
                                      </p:cBhvr>
                                      <p:to>
                                        <p:strVal val="visible"/>
                                      </p:to>
                                    </p:set>
                                    <p:animEffect transition="in" filter="checkerboard(across)">
                                      <p:cBhvr>
                                        <p:cTn id="61" dur="500"/>
                                        <p:tgtEl>
                                          <p:spTgt spid="8">
                                            <p:graphicEl>
                                              <a:dgm id="{A01400AD-666C-4D4B-9A43-AE68609FB327}"/>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8">
                                            <p:graphicEl>
                                              <a:dgm id="{BEB9EAE5-3101-4643-ABCF-14503114D7EC}"/>
                                            </p:graphicEl>
                                          </p:spTgt>
                                        </p:tgtEl>
                                        <p:attrNameLst>
                                          <p:attrName>style.visibility</p:attrName>
                                        </p:attrNameLst>
                                      </p:cBhvr>
                                      <p:to>
                                        <p:strVal val="visible"/>
                                      </p:to>
                                    </p:set>
                                    <p:animEffect transition="in" filter="checkerboard(across)">
                                      <p:cBhvr>
                                        <p:cTn id="66" dur="500"/>
                                        <p:tgtEl>
                                          <p:spTgt spid="8">
                                            <p:graphicEl>
                                              <a:dgm id="{BEB9EAE5-3101-4643-ABCF-14503114D7EC}"/>
                                            </p:graphicEl>
                                          </p:spTgt>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8">
                                            <p:graphicEl>
                                              <a:dgm id="{A3852AFD-6A63-4053-A91D-D35125BC3148}"/>
                                            </p:graphicEl>
                                          </p:spTgt>
                                        </p:tgtEl>
                                        <p:attrNameLst>
                                          <p:attrName>style.visibility</p:attrName>
                                        </p:attrNameLst>
                                      </p:cBhvr>
                                      <p:to>
                                        <p:strVal val="visible"/>
                                      </p:to>
                                    </p:set>
                                    <p:animEffect transition="in" filter="checkerboard(across)">
                                      <p:cBhvr>
                                        <p:cTn id="69" dur="500"/>
                                        <p:tgtEl>
                                          <p:spTgt spid="8">
                                            <p:graphicEl>
                                              <a:dgm id="{A3852AFD-6A63-4053-A91D-D35125BC314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8">
                                            <p:graphicEl>
                                              <a:dgm id="{F7749BD1-AB6B-4FE7-847D-74F122C9E0B6}"/>
                                            </p:graphicEl>
                                          </p:spTgt>
                                        </p:tgtEl>
                                        <p:attrNameLst>
                                          <p:attrName>style.visibility</p:attrName>
                                        </p:attrNameLst>
                                      </p:cBhvr>
                                      <p:to>
                                        <p:strVal val="visible"/>
                                      </p:to>
                                    </p:set>
                                    <p:animEffect transition="in" filter="checkerboard(across)">
                                      <p:cBhvr>
                                        <p:cTn id="74" dur="500"/>
                                        <p:tgtEl>
                                          <p:spTgt spid="8">
                                            <p:graphicEl>
                                              <a:dgm id="{F7749BD1-AB6B-4FE7-847D-74F122C9E0B6}"/>
                                            </p:graphicEl>
                                          </p:spTgt>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8">
                                            <p:graphicEl>
                                              <a:dgm id="{9EBB70B5-04A1-4C23-9516-03486E1CBC68}"/>
                                            </p:graphicEl>
                                          </p:spTgt>
                                        </p:tgtEl>
                                        <p:attrNameLst>
                                          <p:attrName>style.visibility</p:attrName>
                                        </p:attrNameLst>
                                      </p:cBhvr>
                                      <p:to>
                                        <p:strVal val="visible"/>
                                      </p:to>
                                    </p:set>
                                    <p:animEffect transition="in" filter="checkerboard(across)">
                                      <p:cBhvr>
                                        <p:cTn id="77" dur="500"/>
                                        <p:tgtEl>
                                          <p:spTgt spid="8">
                                            <p:graphicEl>
                                              <a:dgm id="{9EBB70B5-04A1-4C23-9516-03486E1CBC68}"/>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8">
                                            <p:graphicEl>
                                              <a:dgm id="{02747457-1A69-4B0B-B837-CB9346F413E6}"/>
                                            </p:graphicEl>
                                          </p:spTgt>
                                        </p:tgtEl>
                                        <p:attrNameLst>
                                          <p:attrName>style.visibility</p:attrName>
                                        </p:attrNameLst>
                                      </p:cBhvr>
                                      <p:to>
                                        <p:strVal val="visible"/>
                                      </p:to>
                                    </p:set>
                                    <p:animEffect transition="in" filter="checkerboard(across)">
                                      <p:cBhvr>
                                        <p:cTn id="82" dur="500"/>
                                        <p:tgtEl>
                                          <p:spTgt spid="8">
                                            <p:graphicEl>
                                              <a:dgm id="{02747457-1A69-4B0B-B837-CB9346F413E6}"/>
                                            </p:graphicEl>
                                          </p:spTgt>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8">
                                            <p:graphicEl>
                                              <a:dgm id="{7C00CAD1-A2BC-4040-BCD0-F336FDC884FB}"/>
                                            </p:graphicEl>
                                          </p:spTgt>
                                        </p:tgtEl>
                                        <p:attrNameLst>
                                          <p:attrName>style.visibility</p:attrName>
                                        </p:attrNameLst>
                                      </p:cBhvr>
                                      <p:to>
                                        <p:strVal val="visible"/>
                                      </p:to>
                                    </p:set>
                                    <p:animEffect transition="in" filter="checkerboard(across)">
                                      <p:cBhvr>
                                        <p:cTn id="85" dur="500"/>
                                        <p:tgtEl>
                                          <p:spTgt spid="8">
                                            <p:graphicEl>
                                              <a:dgm id="{7C00CAD1-A2BC-4040-BCD0-F336FDC884FB}"/>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8">
                                            <p:graphicEl>
                                              <a:dgm id="{E43D2DBA-9D25-4C35-993D-9455CCAB6635}"/>
                                            </p:graphicEl>
                                          </p:spTgt>
                                        </p:tgtEl>
                                        <p:attrNameLst>
                                          <p:attrName>style.visibility</p:attrName>
                                        </p:attrNameLst>
                                      </p:cBhvr>
                                      <p:to>
                                        <p:strVal val="visible"/>
                                      </p:to>
                                    </p:set>
                                    <p:animEffect transition="in" filter="checkerboard(across)">
                                      <p:cBhvr>
                                        <p:cTn id="90" dur="500"/>
                                        <p:tgtEl>
                                          <p:spTgt spid="8">
                                            <p:graphicEl>
                                              <a:dgm id="{E43D2DBA-9D25-4C35-993D-9455CCAB6635}"/>
                                            </p:graphicEl>
                                          </p:spTgt>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8">
                                            <p:graphicEl>
                                              <a:dgm id="{76A5D907-8D6A-4D83-81FA-252CDFCC8A0B}"/>
                                            </p:graphicEl>
                                          </p:spTgt>
                                        </p:tgtEl>
                                        <p:attrNameLst>
                                          <p:attrName>style.visibility</p:attrName>
                                        </p:attrNameLst>
                                      </p:cBhvr>
                                      <p:to>
                                        <p:strVal val="visible"/>
                                      </p:to>
                                    </p:set>
                                    <p:animEffect transition="in" filter="checkerboard(across)">
                                      <p:cBhvr>
                                        <p:cTn id="93" dur="500"/>
                                        <p:tgtEl>
                                          <p:spTgt spid="8">
                                            <p:graphicEl>
                                              <a:dgm id="{76A5D907-8D6A-4D83-81FA-252CDFCC8A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8" grpId="0">
        <p:bldSub>
          <a:bldDgm bld="lvlOne"/>
        </p:bldSub>
      </p:bldGraphic>
      <p:bldGraphic spid="10"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E49E731-5521-47C5-8BAF-B4442AEE76AD}"/>
              </a:ext>
            </a:extLst>
          </p:cNvPr>
          <p:cNvGraphicFramePr/>
          <p:nvPr>
            <p:extLst>
              <p:ext uri="{D42A27DB-BD31-4B8C-83A1-F6EECF244321}">
                <p14:modId xmlns:p14="http://schemas.microsoft.com/office/powerpoint/2010/main" val="1088916836"/>
              </p:ext>
            </p:extLst>
          </p:nvPr>
        </p:nvGraphicFramePr>
        <p:xfrm>
          <a:off x="-663677" y="0"/>
          <a:ext cx="13008077" cy="6740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B15AAEE-CE63-4FA1-B163-DFB6116E06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1996621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graphicEl>
                                              <a:dgm id="{9850F602-D872-4CAC-ABEC-7359253B4FD5}"/>
                                            </p:graphicEl>
                                          </p:spTgt>
                                        </p:tgtEl>
                                        <p:attrNameLst>
                                          <p:attrName>style.visibility</p:attrName>
                                        </p:attrNameLst>
                                      </p:cBhvr>
                                      <p:to>
                                        <p:strVal val="visible"/>
                                      </p:to>
                                    </p:set>
                                    <p:animEffect transition="in" filter="strips(downLeft)">
                                      <p:cBhvr>
                                        <p:cTn id="7" dur="2750"/>
                                        <p:tgtEl>
                                          <p:spTgt spid="6">
                                            <p:graphicEl>
                                              <a:dgm id="{9850F602-D872-4CAC-ABEC-7359253B4FD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graphicEl>
                                              <a:dgm id="{C6A5294C-D014-42C2-BEEC-52909303B69A}"/>
                                            </p:graphicEl>
                                          </p:spTgt>
                                        </p:tgtEl>
                                        <p:attrNameLst>
                                          <p:attrName>style.visibility</p:attrName>
                                        </p:attrNameLst>
                                      </p:cBhvr>
                                      <p:to>
                                        <p:strVal val="visible"/>
                                      </p:to>
                                    </p:set>
                                    <p:animEffect transition="in" filter="strips(downLeft)">
                                      <p:cBhvr>
                                        <p:cTn id="12" dur="2750"/>
                                        <p:tgtEl>
                                          <p:spTgt spid="6">
                                            <p:graphicEl>
                                              <a:dgm id="{C6A5294C-D014-42C2-BEEC-52909303B69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graphicEl>
                                              <a:dgm id="{37FEAC11-B2EF-4FE7-8D47-D80C828CC87D}"/>
                                            </p:graphicEl>
                                          </p:spTgt>
                                        </p:tgtEl>
                                        <p:attrNameLst>
                                          <p:attrName>style.visibility</p:attrName>
                                        </p:attrNameLst>
                                      </p:cBhvr>
                                      <p:to>
                                        <p:strVal val="visible"/>
                                      </p:to>
                                    </p:set>
                                    <p:animEffect transition="in" filter="strips(downLeft)">
                                      <p:cBhvr>
                                        <p:cTn id="17" dur="2750"/>
                                        <p:tgtEl>
                                          <p:spTgt spid="6">
                                            <p:graphicEl>
                                              <a:dgm id="{37FEAC11-B2EF-4FE7-8D47-D80C828CC87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graphicEl>
                                              <a:dgm id="{6BB51A69-4FD1-4FF6-85B3-9C290C785E67}"/>
                                            </p:graphicEl>
                                          </p:spTgt>
                                        </p:tgtEl>
                                        <p:attrNameLst>
                                          <p:attrName>style.visibility</p:attrName>
                                        </p:attrNameLst>
                                      </p:cBhvr>
                                      <p:to>
                                        <p:strVal val="visible"/>
                                      </p:to>
                                    </p:set>
                                    <p:animEffect transition="in" filter="strips(downLeft)">
                                      <p:cBhvr>
                                        <p:cTn id="22" dur="2750"/>
                                        <p:tgtEl>
                                          <p:spTgt spid="6">
                                            <p:graphicEl>
                                              <a:dgm id="{6BB51A69-4FD1-4FF6-85B3-9C290C785E6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graphicEl>
                                              <a:dgm id="{47CD6E76-4741-4534-A237-C0E9B9BCA849}"/>
                                            </p:graphicEl>
                                          </p:spTgt>
                                        </p:tgtEl>
                                        <p:attrNameLst>
                                          <p:attrName>style.visibility</p:attrName>
                                        </p:attrNameLst>
                                      </p:cBhvr>
                                      <p:to>
                                        <p:strVal val="visible"/>
                                      </p:to>
                                    </p:set>
                                    <p:animEffect transition="in" filter="strips(downLeft)">
                                      <p:cBhvr>
                                        <p:cTn id="27" dur="2750"/>
                                        <p:tgtEl>
                                          <p:spTgt spid="6">
                                            <p:graphicEl>
                                              <a:dgm id="{47CD6E76-4741-4534-A237-C0E9B9BCA84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6">
                                            <p:graphicEl>
                                              <a:dgm id="{FB4E3E03-CDA3-470C-B676-224ABB281A21}"/>
                                            </p:graphicEl>
                                          </p:spTgt>
                                        </p:tgtEl>
                                        <p:attrNameLst>
                                          <p:attrName>style.visibility</p:attrName>
                                        </p:attrNameLst>
                                      </p:cBhvr>
                                      <p:to>
                                        <p:strVal val="visible"/>
                                      </p:to>
                                    </p:set>
                                    <p:animEffect transition="in" filter="strips(downLeft)">
                                      <p:cBhvr>
                                        <p:cTn id="32" dur="2750"/>
                                        <p:tgtEl>
                                          <p:spTgt spid="6">
                                            <p:graphicEl>
                                              <a:dgm id="{FB4E3E03-CDA3-470C-B676-224ABB281A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21EB66-3959-4818-A64B-8018325D346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13" b="100000" l="0" r="100000">
                        <a14:backgroundMark x1="98700" y1="42285" x2="98300" y2="47232"/>
                      </a14:backgroundRemoval>
                    </a14:imgEffect>
                  </a14:imgLayer>
                </a14:imgProps>
              </a:ext>
              <a:ext uri="{28A0092B-C50C-407E-A947-70E740481C1C}">
                <a14:useLocalDpi xmlns:a14="http://schemas.microsoft.com/office/drawing/2010/main" val="0"/>
              </a:ext>
            </a:extLst>
          </a:blip>
          <a:srcRect b="9630"/>
          <a:stretch/>
        </p:blipFill>
        <p:spPr>
          <a:xfrm>
            <a:off x="852130" y="3153829"/>
            <a:ext cx="3875314" cy="2973313"/>
          </a:xfrm>
          <a:prstGeom prst="rect">
            <a:avLst/>
          </a:prstGeom>
        </p:spPr>
      </p:pic>
      <p:sp>
        <p:nvSpPr>
          <p:cNvPr id="4" name="Rectangle 3">
            <a:extLst>
              <a:ext uri="{FF2B5EF4-FFF2-40B4-BE49-F238E27FC236}">
                <a16:creationId xmlns:a16="http://schemas.microsoft.com/office/drawing/2014/main" id="{8E751C12-E3CC-4E71-A030-EC0D12208AF0}"/>
              </a:ext>
            </a:extLst>
          </p:cNvPr>
          <p:cNvSpPr/>
          <p:nvPr/>
        </p:nvSpPr>
        <p:spPr>
          <a:xfrm>
            <a:off x="10407446" y="38798"/>
            <a:ext cx="1539204"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JO" sz="9600" b="1" cap="none" spc="0" dirty="0">
                <a:ln/>
                <a:solidFill>
                  <a:schemeClr val="accent4"/>
                </a:solidFill>
                <a:effectLst/>
                <a:latin typeface="Aldhabi" panose="01000000000000000000" pitchFamily="2" charset="-78"/>
                <a:cs typeface="Aldhabi" panose="01000000000000000000" pitchFamily="2" charset="-78"/>
              </a:rPr>
              <a:t>العين</a:t>
            </a:r>
            <a:endParaRPr lang="en-US" sz="9600" b="1" cap="none" spc="0" dirty="0">
              <a:ln/>
              <a:solidFill>
                <a:schemeClr val="accent4"/>
              </a:solidFill>
              <a:effectLst/>
              <a:latin typeface="Aldhabi" panose="01000000000000000000" pitchFamily="2" charset="-78"/>
              <a:cs typeface="Aldhabi" panose="01000000000000000000" pitchFamily="2" charset="-78"/>
            </a:endParaRPr>
          </a:p>
        </p:txBody>
      </p:sp>
      <p:sp>
        <p:nvSpPr>
          <p:cNvPr id="7" name="Rectangle 6">
            <a:extLst>
              <a:ext uri="{FF2B5EF4-FFF2-40B4-BE49-F238E27FC236}">
                <a16:creationId xmlns:a16="http://schemas.microsoft.com/office/drawing/2014/main" id="{0FFEF651-7724-4765-8F49-930B65256788}"/>
              </a:ext>
            </a:extLst>
          </p:cNvPr>
          <p:cNvSpPr/>
          <p:nvPr/>
        </p:nvSpPr>
        <p:spPr>
          <a:xfrm>
            <a:off x="4510191" y="1434898"/>
            <a:ext cx="4669869" cy="923330"/>
          </a:xfrm>
          <a:prstGeom prst="rect">
            <a:avLst/>
          </a:prstGeom>
          <a:noFill/>
        </p:spPr>
        <p:txBody>
          <a:bodyPr wrap="none" lIns="91440" tIns="45720" rIns="91440" bIns="45720">
            <a:spAutoFit/>
          </a:bodyPr>
          <a:lstStyle/>
          <a:p>
            <a:pPr algn="ctr"/>
            <a:r>
              <a:rPr lang="ar-JO"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نرى الأشياء بأعيُننا</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73B58F1-C2DA-4AD1-9B2A-8CB0D957D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413" y="3649278"/>
            <a:ext cx="4537587" cy="3208722"/>
          </a:xfrm>
          <a:prstGeom prst="rect">
            <a:avLst/>
          </a:prstGeom>
        </p:spPr>
      </p:pic>
      <p:pic>
        <p:nvPicPr>
          <p:cNvPr id="6" name="Picture 5">
            <a:extLst>
              <a:ext uri="{FF2B5EF4-FFF2-40B4-BE49-F238E27FC236}">
                <a16:creationId xmlns:a16="http://schemas.microsoft.com/office/drawing/2014/main" id="{F6AEE851-7FE2-4B11-B9A1-855A1FA368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1194451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8)">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vertical)">
                                      <p:cBhvr>
                                        <p:cTn id="27"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B09DF4-8453-498C-B4E9-9BF47FF52BA7}"/>
              </a:ext>
            </a:extLst>
          </p:cNvPr>
          <p:cNvSpPr/>
          <p:nvPr/>
        </p:nvSpPr>
        <p:spPr>
          <a:xfrm>
            <a:off x="10408250" y="38798"/>
            <a:ext cx="1537600"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JO" sz="9600" b="1" dirty="0">
                <a:ln/>
                <a:solidFill>
                  <a:schemeClr val="accent4"/>
                </a:solidFill>
                <a:latin typeface="Aldhabi" panose="01000000000000000000" pitchFamily="2" charset="-78"/>
                <a:cs typeface="Aldhabi" panose="01000000000000000000" pitchFamily="2" charset="-78"/>
              </a:rPr>
              <a:t>الأُذن</a:t>
            </a:r>
            <a:endParaRPr lang="en-US" sz="9600" b="1" cap="none" spc="0" dirty="0">
              <a:ln/>
              <a:solidFill>
                <a:schemeClr val="accent4"/>
              </a:solidFill>
              <a:effectLst/>
              <a:latin typeface="Aldhabi" panose="01000000000000000000" pitchFamily="2" charset="-78"/>
              <a:cs typeface="Aldhabi" panose="01000000000000000000" pitchFamily="2" charset="-78"/>
            </a:endParaRPr>
          </a:p>
        </p:txBody>
      </p:sp>
      <p:pic>
        <p:nvPicPr>
          <p:cNvPr id="10" name="Picture 9">
            <a:extLst>
              <a:ext uri="{FF2B5EF4-FFF2-40B4-BE49-F238E27FC236}">
                <a16:creationId xmlns:a16="http://schemas.microsoft.com/office/drawing/2014/main" id="{18B49871-F299-4006-9E1A-CA610F827F0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741" b="86019" l="9964" r="89916"/>
                    </a14:imgEffect>
                  </a14:imgLayer>
                </a14:imgProps>
              </a:ext>
              <a:ext uri="{28A0092B-C50C-407E-A947-70E740481C1C}">
                <a14:useLocalDpi xmlns:a14="http://schemas.microsoft.com/office/drawing/2010/main" val="0"/>
              </a:ext>
            </a:extLst>
          </a:blip>
          <a:srcRect b="13119"/>
          <a:stretch/>
        </p:blipFill>
        <p:spPr>
          <a:xfrm>
            <a:off x="840760" y="2839065"/>
            <a:ext cx="3004831" cy="3384755"/>
          </a:xfrm>
          <a:prstGeom prst="rect">
            <a:avLst/>
          </a:prstGeom>
        </p:spPr>
      </p:pic>
      <p:sp>
        <p:nvSpPr>
          <p:cNvPr id="11" name="TextBox 10">
            <a:extLst>
              <a:ext uri="{FF2B5EF4-FFF2-40B4-BE49-F238E27FC236}">
                <a16:creationId xmlns:a16="http://schemas.microsoft.com/office/drawing/2014/main" id="{3BFF412B-748B-42EC-8D15-24A18C64D3BB}"/>
              </a:ext>
            </a:extLst>
          </p:cNvPr>
          <p:cNvSpPr txBox="1"/>
          <p:nvPr/>
        </p:nvSpPr>
        <p:spPr>
          <a:xfrm>
            <a:off x="3845591" y="2037461"/>
            <a:ext cx="5750399" cy="1015663"/>
          </a:xfrm>
          <a:prstGeom prst="rect">
            <a:avLst/>
          </a:prstGeom>
          <a:noFill/>
        </p:spPr>
        <p:txBody>
          <a:bodyPr wrap="square">
            <a:spAutoFit/>
          </a:bodyPr>
          <a:lstStyle/>
          <a:p>
            <a:pPr algn="r" rtl="1"/>
            <a:r>
              <a:rPr lang="ar-JO" sz="6000" b="1" i="0"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أسمعُ الأَصوات بأُذني</a:t>
            </a:r>
            <a:endParaRPr lang="en-US" sz="6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EAB1423-2115-4290-BD64-615C90D81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3406" y="3691842"/>
            <a:ext cx="4478594" cy="3166158"/>
          </a:xfrm>
          <a:prstGeom prst="rect">
            <a:avLst/>
          </a:prstGeom>
        </p:spPr>
      </p:pic>
      <p:pic>
        <p:nvPicPr>
          <p:cNvPr id="6" name="Picture 5">
            <a:extLst>
              <a:ext uri="{FF2B5EF4-FFF2-40B4-BE49-F238E27FC236}">
                <a16:creationId xmlns:a16="http://schemas.microsoft.com/office/drawing/2014/main" id="{A273212D-E6F5-4246-832E-B58FAEF0BA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7714776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style.rotation</p:attrName>
                                        </p:attrNameLst>
                                      </p:cBhvr>
                                      <p:tavLst>
                                        <p:tav tm="0">
                                          <p:val>
                                            <p:fltVal val="720"/>
                                          </p:val>
                                        </p:tav>
                                        <p:tav tm="100000">
                                          <p:val>
                                            <p:fltVal val="0"/>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 calcmode="lin" valueType="num">
                                      <p:cBhvr>
                                        <p:cTn id="15"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8)">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2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102C7B-70DF-4C32-A9A8-5D336A941B83}"/>
              </a:ext>
            </a:extLst>
          </p:cNvPr>
          <p:cNvSpPr/>
          <p:nvPr/>
        </p:nvSpPr>
        <p:spPr>
          <a:xfrm>
            <a:off x="10570153" y="38798"/>
            <a:ext cx="1213794"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JO" sz="9600" b="1" dirty="0">
                <a:ln/>
                <a:solidFill>
                  <a:schemeClr val="accent4"/>
                </a:solidFill>
                <a:latin typeface="Aldhabi" panose="01000000000000000000" pitchFamily="2" charset="-78"/>
                <a:cs typeface="Aldhabi" panose="01000000000000000000" pitchFamily="2" charset="-78"/>
              </a:rPr>
              <a:t>الجلد</a:t>
            </a:r>
            <a:endParaRPr lang="en-US" sz="9600" b="1" cap="none" spc="0" dirty="0">
              <a:ln/>
              <a:solidFill>
                <a:schemeClr val="accent4"/>
              </a:solidFill>
              <a:effectLst/>
              <a:latin typeface="Aldhabi" panose="01000000000000000000" pitchFamily="2" charset="-78"/>
              <a:cs typeface="Aldhabi" panose="01000000000000000000" pitchFamily="2" charset="-78"/>
            </a:endParaRPr>
          </a:p>
        </p:txBody>
      </p:sp>
      <p:sp>
        <p:nvSpPr>
          <p:cNvPr id="3" name="TextBox 2">
            <a:extLst>
              <a:ext uri="{FF2B5EF4-FFF2-40B4-BE49-F238E27FC236}">
                <a16:creationId xmlns:a16="http://schemas.microsoft.com/office/drawing/2014/main" id="{0FE9A06A-7A82-4B56-8E6D-68FA755829F4}"/>
              </a:ext>
            </a:extLst>
          </p:cNvPr>
          <p:cNvSpPr txBox="1"/>
          <p:nvPr/>
        </p:nvSpPr>
        <p:spPr>
          <a:xfrm>
            <a:off x="3830092" y="1634487"/>
            <a:ext cx="5750399" cy="1015663"/>
          </a:xfrm>
          <a:prstGeom prst="rect">
            <a:avLst/>
          </a:prstGeom>
          <a:noFill/>
        </p:spPr>
        <p:txBody>
          <a:bodyPr wrap="square">
            <a:spAutoFit/>
          </a:bodyPr>
          <a:lstStyle/>
          <a:p>
            <a:pPr algn="r" rtl="1"/>
            <a:r>
              <a:rPr lang="ar-JO" sz="6000" b="1" i="0"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ألمس الأشياء بجلدي</a:t>
            </a:r>
            <a:endParaRPr lang="en-US" sz="6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B944D76-3FDC-4698-B549-954887C9A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0217" y="3221100"/>
            <a:ext cx="5144468" cy="3636900"/>
          </a:xfrm>
          <a:prstGeom prst="rect">
            <a:avLst/>
          </a:prstGeom>
        </p:spPr>
      </p:pic>
      <p:pic>
        <p:nvPicPr>
          <p:cNvPr id="8" name="Picture 7">
            <a:extLst>
              <a:ext uri="{FF2B5EF4-FFF2-40B4-BE49-F238E27FC236}">
                <a16:creationId xmlns:a16="http://schemas.microsoft.com/office/drawing/2014/main" id="{A93C41AD-080E-4262-9AF8-5D62910CAF7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593" b="89537" l="9400" r="92400"/>
                    </a14:imgEffect>
                  </a14:imgLayer>
                </a14:imgProps>
              </a:ext>
              <a:ext uri="{28A0092B-C50C-407E-A947-70E740481C1C}">
                <a14:useLocalDpi xmlns:a14="http://schemas.microsoft.com/office/drawing/2010/main" val="0"/>
              </a:ext>
            </a:extLst>
          </a:blip>
          <a:srcRect l="9403" t="2712" r="6881" b="10055"/>
          <a:stretch/>
        </p:blipFill>
        <p:spPr>
          <a:xfrm>
            <a:off x="888592" y="2514690"/>
            <a:ext cx="3445833" cy="3877817"/>
          </a:xfrm>
          <a:prstGeom prst="rect">
            <a:avLst/>
          </a:prstGeom>
        </p:spPr>
      </p:pic>
      <p:pic>
        <p:nvPicPr>
          <p:cNvPr id="7" name="Picture 6">
            <a:extLst>
              <a:ext uri="{FF2B5EF4-FFF2-40B4-BE49-F238E27FC236}">
                <a16:creationId xmlns:a16="http://schemas.microsoft.com/office/drawing/2014/main" id="{6EDBA3BA-5B9E-4B21-ADFC-ACCB88675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896800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8)">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8CCD8-74E4-48A9-A18E-54C4D9A39870}"/>
              </a:ext>
            </a:extLst>
          </p:cNvPr>
          <p:cNvSpPr/>
          <p:nvPr/>
        </p:nvSpPr>
        <p:spPr>
          <a:xfrm>
            <a:off x="9875284" y="0"/>
            <a:ext cx="208101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JO" sz="9600" b="1" dirty="0">
                <a:ln/>
                <a:solidFill>
                  <a:schemeClr val="accent4"/>
                </a:solidFill>
                <a:latin typeface="Aldhabi" panose="01000000000000000000" pitchFamily="2" charset="-78"/>
                <a:cs typeface="Aldhabi" panose="01000000000000000000" pitchFamily="2" charset="-78"/>
              </a:rPr>
              <a:t>الأنف</a:t>
            </a:r>
            <a:endParaRPr lang="en-US" sz="9600" b="1" cap="none" spc="0" dirty="0">
              <a:ln/>
              <a:solidFill>
                <a:schemeClr val="accent4"/>
              </a:solidFill>
              <a:effectLst/>
              <a:latin typeface="Aldhabi" panose="01000000000000000000" pitchFamily="2" charset="-78"/>
              <a:cs typeface="Aldhabi" panose="01000000000000000000" pitchFamily="2" charset="-78"/>
            </a:endParaRPr>
          </a:p>
        </p:txBody>
      </p:sp>
      <p:sp>
        <p:nvSpPr>
          <p:cNvPr id="3" name="TextBox 2">
            <a:extLst>
              <a:ext uri="{FF2B5EF4-FFF2-40B4-BE49-F238E27FC236}">
                <a16:creationId xmlns:a16="http://schemas.microsoft.com/office/drawing/2014/main" id="{A006BA28-CD2E-4B81-882B-4B072EA56182}"/>
              </a:ext>
            </a:extLst>
          </p:cNvPr>
          <p:cNvSpPr txBox="1"/>
          <p:nvPr/>
        </p:nvSpPr>
        <p:spPr>
          <a:xfrm>
            <a:off x="3845591" y="2037461"/>
            <a:ext cx="5750399" cy="1015663"/>
          </a:xfrm>
          <a:prstGeom prst="rect">
            <a:avLst/>
          </a:prstGeom>
          <a:noFill/>
        </p:spPr>
        <p:txBody>
          <a:bodyPr wrap="square">
            <a:spAutoFit/>
          </a:bodyPr>
          <a:lstStyle/>
          <a:p>
            <a:pPr algn="r" rtl="1"/>
            <a:r>
              <a:rPr lang="ar-JO" sz="6000" b="1" i="0"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أشم الروائح بأنفي</a:t>
            </a:r>
            <a:endParaRPr lang="en-US" sz="6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B19F881-E89C-4009-A648-C09EAECD3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142" y="3807095"/>
            <a:ext cx="4349858" cy="3069066"/>
          </a:xfrm>
          <a:prstGeom prst="rect">
            <a:avLst/>
          </a:prstGeom>
        </p:spPr>
      </p:pic>
      <p:pic>
        <p:nvPicPr>
          <p:cNvPr id="8" name="Picture 7">
            <a:extLst>
              <a:ext uri="{FF2B5EF4-FFF2-40B4-BE49-F238E27FC236}">
                <a16:creationId xmlns:a16="http://schemas.microsoft.com/office/drawing/2014/main" id="{FA0E25F1-0E06-482A-BAFB-CC1CA1F464E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704" b="90370" l="12300" r="85300"/>
                    </a14:imgEffect>
                  </a14:imgLayer>
                </a14:imgProps>
              </a:ext>
              <a:ext uri="{28A0092B-C50C-407E-A947-70E740481C1C}">
                <a14:useLocalDpi xmlns:a14="http://schemas.microsoft.com/office/drawing/2010/main" val="0"/>
              </a:ext>
            </a:extLst>
          </a:blip>
          <a:srcRect l="12823" t="3616" r="14690" b="9152"/>
          <a:stretch/>
        </p:blipFill>
        <p:spPr>
          <a:xfrm>
            <a:off x="914400" y="3429000"/>
            <a:ext cx="1583025" cy="2057400"/>
          </a:xfrm>
          <a:prstGeom prst="rect">
            <a:avLst/>
          </a:prstGeom>
        </p:spPr>
      </p:pic>
      <p:pic>
        <p:nvPicPr>
          <p:cNvPr id="7" name="Picture 6">
            <a:extLst>
              <a:ext uri="{FF2B5EF4-FFF2-40B4-BE49-F238E27FC236}">
                <a16:creationId xmlns:a16="http://schemas.microsoft.com/office/drawing/2014/main" id="{0F3F3404-D2A1-4A80-B2CA-739673FAE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25970616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8"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5000" fill="hold"/>
                                        <p:tgtEl>
                                          <p:spTgt spid="3"/>
                                        </p:tgtEl>
                                        <p:attrNameLst>
                                          <p:attrName>ppt_x</p:attrName>
                                        </p:attrNameLst>
                                      </p:cBhvr>
                                      <p:tavLst>
                                        <p:tav tm="0">
                                          <p:val>
                                            <p:strVal val="#ppt_x"/>
                                          </p:val>
                                        </p:tav>
                                        <p:tav tm="100000">
                                          <p:val>
                                            <p:strVal val="#ppt_x"/>
                                          </p:val>
                                        </p:tav>
                                      </p:tavLst>
                                    </p:anim>
                                    <p:anim calcmode="lin" valueType="num">
                                      <p:cBhvr>
                                        <p:cTn id="15"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8)">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E2B51A-56C0-4199-9863-51A8F4A66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688" y="3047998"/>
            <a:ext cx="2933256" cy="2924629"/>
          </a:xfrm>
          <a:prstGeom prst="rect">
            <a:avLst/>
          </a:prstGeom>
        </p:spPr>
      </p:pic>
      <p:sp>
        <p:nvSpPr>
          <p:cNvPr id="4" name="Rectangle 3">
            <a:extLst>
              <a:ext uri="{FF2B5EF4-FFF2-40B4-BE49-F238E27FC236}">
                <a16:creationId xmlns:a16="http://schemas.microsoft.com/office/drawing/2014/main" id="{FE6B0A25-24B7-4803-B3C5-554001A5D710}"/>
              </a:ext>
            </a:extLst>
          </p:cNvPr>
          <p:cNvSpPr/>
          <p:nvPr/>
        </p:nvSpPr>
        <p:spPr>
          <a:xfrm>
            <a:off x="10235125" y="38798"/>
            <a:ext cx="1883850"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JO" sz="9600" b="1" dirty="0">
                <a:ln/>
                <a:solidFill>
                  <a:schemeClr val="accent4"/>
                </a:solidFill>
                <a:latin typeface="Aldhabi" panose="01000000000000000000" pitchFamily="2" charset="-78"/>
                <a:cs typeface="Aldhabi" panose="01000000000000000000" pitchFamily="2" charset="-78"/>
              </a:rPr>
              <a:t>اللسان</a:t>
            </a:r>
            <a:endParaRPr lang="en-US" sz="9600" b="1" cap="none" spc="0" dirty="0">
              <a:ln/>
              <a:solidFill>
                <a:schemeClr val="accent4"/>
              </a:solidFill>
              <a:effectLst/>
              <a:latin typeface="Aldhabi" panose="01000000000000000000" pitchFamily="2" charset="-78"/>
              <a:cs typeface="Aldhabi" panose="01000000000000000000" pitchFamily="2" charset="-78"/>
            </a:endParaRPr>
          </a:p>
        </p:txBody>
      </p:sp>
      <p:sp>
        <p:nvSpPr>
          <p:cNvPr id="5" name="TextBox 4">
            <a:extLst>
              <a:ext uri="{FF2B5EF4-FFF2-40B4-BE49-F238E27FC236}">
                <a16:creationId xmlns:a16="http://schemas.microsoft.com/office/drawing/2014/main" id="{C3EDB367-5D67-4280-801A-A8A9AB6789C6}"/>
              </a:ext>
            </a:extLst>
          </p:cNvPr>
          <p:cNvSpPr txBox="1"/>
          <p:nvPr/>
        </p:nvSpPr>
        <p:spPr>
          <a:xfrm>
            <a:off x="3845591" y="2037461"/>
            <a:ext cx="5750399" cy="1015663"/>
          </a:xfrm>
          <a:prstGeom prst="rect">
            <a:avLst/>
          </a:prstGeom>
          <a:noFill/>
        </p:spPr>
        <p:txBody>
          <a:bodyPr wrap="square">
            <a:spAutoFit/>
          </a:bodyPr>
          <a:lstStyle/>
          <a:p>
            <a:pPr algn="r" rtl="1"/>
            <a:r>
              <a:rPr lang="ar-JO" sz="6000" b="1" i="0"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أتذوق الطعام بلساني</a:t>
            </a:r>
            <a:endParaRPr lang="en-US" sz="6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42F1F74-74F1-4803-9C85-530196FD8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400" y="3937099"/>
            <a:ext cx="4165600" cy="2939062"/>
          </a:xfrm>
          <a:prstGeom prst="rect">
            <a:avLst/>
          </a:prstGeom>
        </p:spPr>
      </p:pic>
      <p:pic>
        <p:nvPicPr>
          <p:cNvPr id="6" name="Picture 5">
            <a:extLst>
              <a:ext uri="{FF2B5EF4-FFF2-40B4-BE49-F238E27FC236}">
                <a16:creationId xmlns:a16="http://schemas.microsoft.com/office/drawing/2014/main" id="{44EDAD8F-88C7-46AA-B572-4FA929179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93327"/>
            <a:ext cx="1364673" cy="1364673"/>
          </a:xfrm>
          <a:prstGeom prst="rect">
            <a:avLst/>
          </a:prstGeom>
        </p:spPr>
      </p:pic>
    </p:spTree>
    <p:extLst>
      <p:ext uri="{BB962C8B-B14F-4D97-AF65-F5344CB8AC3E}">
        <p14:creationId xmlns:p14="http://schemas.microsoft.com/office/powerpoint/2010/main" val="2980939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2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8)">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Parallax</Template>
  <TotalTime>2168</TotalTime>
  <Words>334</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Agency FB</vt:lpstr>
      <vt:lpstr>Aldhabi</vt:lpstr>
      <vt:lpstr>Arabic Transparent</vt:lpstr>
      <vt:lpstr>Arial</vt:lpstr>
      <vt:lpstr>Calibri</vt:lpstr>
      <vt:lpstr>Corbel</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fida jasser</dc:creator>
  <cp:lastModifiedBy>fida jasser</cp:lastModifiedBy>
  <cp:revision>20</cp:revision>
  <dcterms:created xsi:type="dcterms:W3CDTF">2021-02-19T15:52:25Z</dcterms:created>
  <dcterms:modified xsi:type="dcterms:W3CDTF">2021-02-24T16:43:18Z</dcterms:modified>
</cp:coreProperties>
</file>