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8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9194FD9-8A70-42D9-9AD5-CF00FC44510E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693B522-11BE-4234-8E19-115D5E9C657B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94876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3B522-11BE-4234-8E19-115D5E9C657B}" type="slidenum">
              <a:rPr lang="ar-JO" smtClean="0"/>
              <a:t>6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50874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4631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3884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6581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14813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6497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59240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3256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5812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5112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46167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613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5AD3F-6624-4FB1-9958-BEB873432B03}" type="datetimeFigureOut">
              <a:rPr lang="ar-JO" smtClean="0"/>
              <a:t>26/02/1442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F8B48-E9F2-4830-89FC-0D3C3218F7D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8567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019" y="548680"/>
            <a:ext cx="15795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0" y="2551837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JO" sz="2400" b="1" dirty="0" smtClean="0"/>
              <a:t>مدارس الأمم الإبداعية</a:t>
            </a:r>
          </a:p>
          <a:p>
            <a:r>
              <a:rPr lang="ar-JO" sz="2400" b="1" dirty="0" smtClean="0"/>
              <a:t>الصف الأول الأساسي</a:t>
            </a:r>
          </a:p>
          <a:p>
            <a:r>
              <a:rPr lang="ar-JO" sz="2400" b="1" dirty="0" smtClean="0"/>
              <a:t>المادة : الرياضيات</a:t>
            </a:r>
          </a:p>
          <a:p>
            <a:endParaRPr lang="ar-JO" sz="2400" b="1" dirty="0" smtClean="0"/>
          </a:p>
          <a:p>
            <a:r>
              <a:rPr lang="ar-JO" sz="2400" b="1" dirty="0" smtClean="0"/>
              <a:t>عنوان الدرس : الجمع باستعمال خط الأعداد </a:t>
            </a:r>
          </a:p>
          <a:p>
            <a:endParaRPr lang="ar-JO" sz="2400" b="1" dirty="0" smtClean="0"/>
          </a:p>
          <a:p>
            <a:r>
              <a:rPr lang="ar-JO" sz="2400" b="1" dirty="0" smtClean="0"/>
              <a:t>المعلمة :تسنيم الحسن</a:t>
            </a:r>
            <a:endParaRPr lang="ar-JO" sz="2400" b="1" dirty="0"/>
          </a:p>
        </p:txBody>
      </p:sp>
    </p:spTree>
    <p:extLst>
      <p:ext uri="{BB962C8B-B14F-4D97-AF65-F5344CB8AC3E}">
        <p14:creationId xmlns:p14="http://schemas.microsoft.com/office/powerpoint/2010/main" val="1834240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67744" y="1623179"/>
            <a:ext cx="5040560" cy="12311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G.E </a:t>
            </a:r>
          </a:p>
          <a:p>
            <a:r>
              <a:rPr lang="ar-JO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يجمع الطالب الأعداد باستعمال خط الأعداد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81325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15616" y="1412775"/>
            <a:ext cx="6120680" cy="48013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3600" b="1" dirty="0" smtClean="0">
                <a:solidFill>
                  <a:schemeClr val="bg2">
                    <a:lumMod val="10000"/>
                  </a:schemeClr>
                </a:solidFill>
              </a:rPr>
              <a:t>هيا نستمع يا أحبابي إلى هذه القصة</a:t>
            </a:r>
          </a:p>
          <a:p>
            <a:pPr algn="ctr"/>
            <a:endParaRPr lang="ar-JO" sz="28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ar-JO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ذهب أحمد إلى المكتبة ، اشترى </a:t>
            </a:r>
            <a:r>
              <a:rPr lang="ar-JO" sz="2800" b="1" dirty="0" smtClean="0">
                <a:solidFill>
                  <a:srgbClr val="C00000"/>
                </a:solidFill>
              </a:rPr>
              <a:t>قلم بـ </a:t>
            </a:r>
            <a:r>
              <a:rPr lang="en-US" sz="2800" b="1" dirty="0" smtClean="0">
                <a:solidFill>
                  <a:srgbClr val="C00000"/>
                </a:solidFill>
              </a:rPr>
              <a:t>10 </a:t>
            </a:r>
            <a:r>
              <a:rPr lang="ar-JO" sz="2800" b="1" dirty="0" smtClean="0">
                <a:solidFill>
                  <a:srgbClr val="C00000"/>
                </a:solidFill>
              </a:rPr>
              <a:t>قروش</a:t>
            </a:r>
            <a:r>
              <a:rPr lang="ar-JO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و</a:t>
            </a:r>
            <a:r>
              <a:rPr lang="ar-JO" sz="2800" b="1" dirty="0" smtClean="0">
                <a:solidFill>
                  <a:srgbClr val="C00000"/>
                </a:solidFill>
              </a:rPr>
              <a:t>ممحاة بـ 6 قروش </a:t>
            </a:r>
            <a:r>
              <a:rPr lang="ar-JO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، أعطى صاحب المكتبة </a:t>
            </a:r>
            <a:r>
              <a:rPr lang="en-US" sz="2800" b="1" dirty="0" smtClean="0">
                <a:solidFill>
                  <a:srgbClr val="C00000"/>
                </a:solidFill>
              </a:rPr>
              <a:t>25 </a:t>
            </a:r>
            <a:r>
              <a:rPr lang="ar-JO" sz="2800" b="1" dirty="0" smtClean="0">
                <a:solidFill>
                  <a:srgbClr val="C00000"/>
                </a:solidFill>
              </a:rPr>
              <a:t>قرش </a:t>
            </a:r>
          </a:p>
          <a:p>
            <a:r>
              <a:rPr lang="ar-JO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وأرجع له الباقي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9 </a:t>
            </a:r>
            <a:r>
              <a:rPr lang="ar-JO" sz="2800" b="1" dirty="0" smtClean="0">
                <a:solidFill>
                  <a:srgbClr val="C00000"/>
                </a:solidFill>
              </a:rPr>
              <a:t>قروش </a:t>
            </a:r>
            <a:r>
              <a:rPr lang="ar-JO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ورجع إلى البيت مسرور</a:t>
            </a:r>
          </a:p>
          <a:p>
            <a:endParaRPr lang="ar-JO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ar-JO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سألته أمه كم </a:t>
            </a:r>
            <a:r>
              <a:rPr lang="ar-JO" sz="2800" b="1" dirty="0" smtClean="0">
                <a:solidFill>
                  <a:srgbClr val="C00000"/>
                </a:solidFill>
              </a:rPr>
              <a:t>ثمن القلم و الممحاة </a:t>
            </a:r>
            <a:r>
              <a:rPr lang="ar-JO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؟ </a:t>
            </a:r>
          </a:p>
          <a:p>
            <a:r>
              <a:rPr lang="ar-JO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قال أحمد انتظري يا أمي سأجمع ثمن القلم والممحاة باستعمال خط الأعداد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90296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17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83768" y="4869160"/>
            <a:ext cx="4176464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accent2">
                    <a:lumMod val="75000"/>
                  </a:schemeClr>
                </a:solidFill>
              </a:rPr>
              <a:t>10+6=16</a:t>
            </a:r>
            <a:endParaRPr lang="ar-JO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968934" y="3573016"/>
            <a:ext cx="342036" cy="28803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10" y="2775198"/>
            <a:ext cx="862965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66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51720" y="1916832"/>
            <a:ext cx="532859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والآن يا أحبابي الطلبة ننتقل إلى كتاب الطالب ص </a:t>
            </a:r>
            <a:r>
              <a:rPr lang="en-US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31</a:t>
            </a:r>
            <a:endParaRPr lang="ar-JO" sz="3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25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`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221"/>
            <a:ext cx="9144000" cy="890160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979712" y="2564904"/>
            <a:ext cx="504056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/>
          </a:p>
        </p:txBody>
      </p:sp>
      <p:sp>
        <p:nvSpPr>
          <p:cNvPr id="9" name="TextBox 8"/>
          <p:cNvSpPr txBox="1"/>
          <p:nvPr/>
        </p:nvSpPr>
        <p:spPr>
          <a:xfrm>
            <a:off x="1979712" y="2564904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11   </a:t>
            </a:r>
            <a:endParaRPr lang="ar-JO" dirty="0"/>
          </a:p>
        </p:txBody>
      </p:sp>
      <p:sp>
        <p:nvSpPr>
          <p:cNvPr id="10" name="TextBox 9"/>
          <p:cNvSpPr txBox="1"/>
          <p:nvPr/>
        </p:nvSpPr>
        <p:spPr>
          <a:xfrm>
            <a:off x="2051720" y="3212976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18 </a:t>
            </a:r>
            <a:endParaRPr lang="ar-JO" dirty="0"/>
          </a:p>
        </p:txBody>
      </p:sp>
      <p:sp>
        <p:nvSpPr>
          <p:cNvPr id="12" name="TextBox 11"/>
          <p:cNvSpPr txBox="1"/>
          <p:nvPr/>
        </p:nvSpPr>
        <p:spPr>
          <a:xfrm>
            <a:off x="2051720" y="386104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15 </a:t>
            </a:r>
            <a:endParaRPr lang="ar-JO" dirty="0"/>
          </a:p>
        </p:txBody>
      </p:sp>
      <p:sp>
        <p:nvSpPr>
          <p:cNvPr id="13" name="TextBox 12"/>
          <p:cNvSpPr txBox="1"/>
          <p:nvPr/>
        </p:nvSpPr>
        <p:spPr>
          <a:xfrm>
            <a:off x="1979712" y="4425583"/>
            <a:ext cx="576064" cy="3715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14  </a:t>
            </a:r>
            <a:endParaRPr lang="ar-JO" dirty="0"/>
          </a:p>
        </p:txBody>
      </p:sp>
      <p:sp>
        <p:nvSpPr>
          <p:cNvPr id="14" name="TextBox 13"/>
          <p:cNvSpPr txBox="1"/>
          <p:nvPr/>
        </p:nvSpPr>
        <p:spPr>
          <a:xfrm>
            <a:off x="5796136" y="2564904"/>
            <a:ext cx="5760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18  </a:t>
            </a:r>
            <a:endParaRPr lang="ar-JO" dirty="0"/>
          </a:p>
        </p:txBody>
      </p:sp>
      <p:sp>
        <p:nvSpPr>
          <p:cNvPr id="15" name="TextBox 14"/>
          <p:cNvSpPr txBox="1"/>
          <p:nvPr/>
        </p:nvSpPr>
        <p:spPr>
          <a:xfrm>
            <a:off x="5796136" y="3140968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16 </a:t>
            </a:r>
            <a:endParaRPr lang="ar-JO" dirty="0"/>
          </a:p>
        </p:txBody>
      </p:sp>
      <p:sp>
        <p:nvSpPr>
          <p:cNvPr id="16" name="TextBox 15"/>
          <p:cNvSpPr txBox="1"/>
          <p:nvPr/>
        </p:nvSpPr>
        <p:spPr>
          <a:xfrm>
            <a:off x="5724128" y="3811648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16 </a:t>
            </a:r>
            <a:endParaRPr lang="ar-JO" dirty="0"/>
          </a:p>
        </p:txBody>
      </p:sp>
      <p:sp>
        <p:nvSpPr>
          <p:cNvPr id="17" name="TextBox 16"/>
          <p:cNvSpPr txBox="1"/>
          <p:nvPr/>
        </p:nvSpPr>
        <p:spPr>
          <a:xfrm>
            <a:off x="5796136" y="4425583"/>
            <a:ext cx="576064" cy="3715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18   </a:t>
            </a:r>
            <a:endParaRPr lang="ar-JO" dirty="0"/>
          </a:p>
        </p:txBody>
      </p:sp>
      <p:sp>
        <p:nvSpPr>
          <p:cNvPr id="18" name="TextBox 17"/>
          <p:cNvSpPr txBox="1"/>
          <p:nvPr/>
        </p:nvSpPr>
        <p:spPr>
          <a:xfrm>
            <a:off x="2987824" y="6099717"/>
            <a:ext cx="5760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13 </a:t>
            </a:r>
            <a:endParaRPr lang="ar-JO" dirty="0"/>
          </a:p>
        </p:txBody>
      </p:sp>
      <p:sp>
        <p:nvSpPr>
          <p:cNvPr id="19" name="TextBox 18"/>
          <p:cNvSpPr txBox="1"/>
          <p:nvPr/>
        </p:nvSpPr>
        <p:spPr>
          <a:xfrm>
            <a:off x="3923928" y="6099717"/>
            <a:ext cx="5040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6  </a:t>
            </a:r>
            <a:endParaRPr lang="ar-JO" dirty="0"/>
          </a:p>
        </p:txBody>
      </p:sp>
      <p:sp>
        <p:nvSpPr>
          <p:cNvPr id="20" name="TextBox 19"/>
          <p:cNvSpPr txBox="1"/>
          <p:nvPr/>
        </p:nvSpPr>
        <p:spPr>
          <a:xfrm>
            <a:off x="4860032" y="6099717"/>
            <a:ext cx="6480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19  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45997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107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`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Tasnem</dc:creator>
  <cp:lastModifiedBy>Tasnem</cp:lastModifiedBy>
  <cp:revision>11</cp:revision>
  <dcterms:created xsi:type="dcterms:W3CDTF">2020-10-09T20:18:05Z</dcterms:created>
  <dcterms:modified xsi:type="dcterms:W3CDTF">2020-10-13T15:52:02Z</dcterms:modified>
</cp:coreProperties>
</file>