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photoAlbum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5C47-F1AD-423C-B27B-FD6C4F701447}" type="datetimeFigureOut">
              <a:rPr lang="ar-JO" smtClean="0"/>
              <a:pPr/>
              <a:t>22/02/1440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02F77-BA46-4B34-B0D7-754B94071BA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5C47-F1AD-423C-B27B-FD6C4F701447}" type="datetimeFigureOut">
              <a:rPr lang="ar-JO" smtClean="0"/>
              <a:pPr/>
              <a:t>22/02/1440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02F77-BA46-4B34-B0D7-754B94071BA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5C47-F1AD-423C-B27B-FD6C4F701447}" type="datetimeFigureOut">
              <a:rPr lang="ar-JO" smtClean="0"/>
              <a:pPr/>
              <a:t>22/02/1440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02F77-BA46-4B34-B0D7-754B94071BA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5C47-F1AD-423C-B27B-FD6C4F701447}" type="datetimeFigureOut">
              <a:rPr lang="ar-JO" smtClean="0"/>
              <a:pPr/>
              <a:t>22/02/1440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02F77-BA46-4B34-B0D7-754B94071BA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5C47-F1AD-423C-B27B-FD6C4F701447}" type="datetimeFigureOut">
              <a:rPr lang="ar-JO" smtClean="0"/>
              <a:pPr/>
              <a:t>22/02/1440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02F77-BA46-4B34-B0D7-754B94071BA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5C47-F1AD-423C-B27B-FD6C4F701447}" type="datetimeFigureOut">
              <a:rPr lang="ar-JO" smtClean="0"/>
              <a:pPr/>
              <a:t>22/02/1440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02F77-BA46-4B34-B0D7-754B94071BA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5C47-F1AD-423C-B27B-FD6C4F701447}" type="datetimeFigureOut">
              <a:rPr lang="ar-JO" smtClean="0"/>
              <a:pPr/>
              <a:t>22/02/1440</a:t>
            </a:fld>
            <a:endParaRPr lang="ar-JO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02F77-BA46-4B34-B0D7-754B94071BA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5C47-F1AD-423C-B27B-FD6C4F701447}" type="datetimeFigureOut">
              <a:rPr lang="ar-JO" smtClean="0"/>
              <a:pPr/>
              <a:t>22/02/1440</a:t>
            </a:fld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02F77-BA46-4B34-B0D7-754B94071BA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5C47-F1AD-423C-B27B-FD6C4F701447}" type="datetimeFigureOut">
              <a:rPr lang="ar-JO" smtClean="0"/>
              <a:pPr/>
              <a:t>22/02/1440</a:t>
            </a:fld>
            <a:endParaRPr lang="ar-JO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02F77-BA46-4B34-B0D7-754B94071BA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5C47-F1AD-423C-B27B-FD6C4F701447}" type="datetimeFigureOut">
              <a:rPr lang="ar-JO" smtClean="0"/>
              <a:pPr/>
              <a:t>22/02/1440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02F77-BA46-4B34-B0D7-754B94071BA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5C47-F1AD-423C-B27B-FD6C4F701447}" type="datetimeFigureOut">
              <a:rPr lang="ar-JO" smtClean="0"/>
              <a:pPr/>
              <a:t>22/02/1440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02F77-BA46-4B34-B0D7-754B94071BA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45C47-F1AD-423C-B27B-FD6C4F701447}" type="datetimeFigureOut">
              <a:rPr lang="ar-JO" smtClean="0"/>
              <a:pPr/>
              <a:t>22/02/1440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02F77-BA46-4B34-B0D7-754B94071BA3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2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3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4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5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6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7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عرض على الشاشة (3:4)‏</PresentationFormat>
  <Paragraphs>0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ssh1982</dc:creator>
  <cp:lastModifiedBy>user</cp:lastModifiedBy>
  <cp:revision>2</cp:revision>
  <dcterms:created xsi:type="dcterms:W3CDTF">2017-11-24T20:44:17Z</dcterms:created>
  <dcterms:modified xsi:type="dcterms:W3CDTF">2018-11-01T13:00:30Z</dcterms:modified>
</cp:coreProperties>
</file>