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E837FE-AF96-4ADF-9E31-B573FADFC931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DB191BC-F791-42E7-AE18-88CE1DD809CF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547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DE4F4-7E58-4572-8A71-463305EB57CB}" type="datetimeFigureOut">
              <a:rPr lang="en-US" smtClean="0"/>
              <a:t>9/20/2020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1DF29-55BC-40AB-B4E0-1CE8BDA898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0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1DF29-55BC-40AB-B4E0-1CE8BDA898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88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JO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A4F5C7B-7C8C-4E22-B8AD-74A08248F18F}" type="datetimeFigureOut">
              <a:rPr lang="ar-JO" smtClean="0"/>
              <a:pPr/>
              <a:t>03/02/1442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JO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B31BEE1-C612-4E9C-B27D-C8A656DC025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الحضار</a:t>
            </a:r>
            <a:r>
              <a:rPr lang="ar-JO" dirty="0"/>
              <a:t>ة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762896"/>
          </a:xfrm>
        </p:spPr>
        <p:txBody>
          <a:bodyPr>
            <a:normAutofit/>
          </a:bodyPr>
          <a:lstStyle/>
          <a:p>
            <a:r>
              <a:rPr lang="ar-JO" dirty="0" smtClean="0"/>
              <a:t>النتاجات : </a:t>
            </a:r>
          </a:p>
          <a:p>
            <a:r>
              <a:rPr lang="ar-JO" dirty="0" smtClean="0"/>
              <a:t>1- مفهوم الحضارة</a:t>
            </a:r>
          </a:p>
          <a:p>
            <a:r>
              <a:rPr lang="ar-JO" dirty="0" smtClean="0"/>
              <a:t>2- عوامل قيام الحضارات </a:t>
            </a:r>
          </a:p>
          <a:p>
            <a:r>
              <a:rPr lang="ar-JO" dirty="0" smtClean="0"/>
              <a:t>3-مظاهر الحضارة الإنسانية</a:t>
            </a:r>
          </a:p>
          <a:p>
            <a:r>
              <a:rPr lang="ar-JO" dirty="0" smtClean="0"/>
              <a:t>4- أسباب انهيار الحضارات</a:t>
            </a:r>
          </a:p>
          <a:p>
            <a:endParaRPr lang="ar-JO" dirty="0"/>
          </a:p>
        </p:txBody>
      </p:sp>
      <p:sp>
        <p:nvSpPr>
          <p:cNvPr id="4" name="نجمة ذات 5 نقاط 3"/>
          <p:cNvSpPr/>
          <p:nvPr/>
        </p:nvSpPr>
        <p:spPr>
          <a:xfrm>
            <a:off x="1043608" y="270892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09378"/>
          </a:xfrm>
        </p:spPr>
        <p:txBody>
          <a:bodyPr>
            <a:normAutofit/>
          </a:bodyPr>
          <a:lstStyle/>
          <a:p>
            <a:r>
              <a:rPr lang="ar-JO" sz="2000" dirty="0" smtClean="0"/>
              <a:t>تعد الحضارة شاهداً تاريخياً  على انجازات الإنسان و دليلا على تطوره و هي ثمره استجابه الانسان لمعطيات البيئه</a:t>
            </a:r>
            <a:br>
              <a:rPr lang="ar-JO" sz="2000" dirty="0" smtClean="0"/>
            </a:br>
            <a:r>
              <a:rPr lang="ar-JO" sz="2000" dirty="0"/>
              <a:t/>
            </a:r>
            <a:br>
              <a:rPr lang="ar-JO" sz="2000" dirty="0"/>
            </a:br>
            <a:r>
              <a:rPr lang="ar-JO" sz="2000" dirty="0" smtClean="0"/>
              <a:t>ما المقصود بالحضارة؟  </a:t>
            </a:r>
            <a:endParaRPr lang="ar-JO" sz="2000" dirty="0"/>
          </a:p>
        </p:txBody>
      </p:sp>
      <p:pic>
        <p:nvPicPr>
          <p:cNvPr id="6" name="عنصر نائب للمحتوى 5" descr="jordan_petra_photo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35696" y="2564904"/>
            <a:ext cx="5238750" cy="40719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الحضارة هي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الانجاز المادي و الفكري للإنسان و يشمل الجانب المادي الفنون و العمار</a:t>
            </a:r>
            <a:r>
              <a:rPr lang="ar-SA" dirty="0"/>
              <a:t>ة</a:t>
            </a:r>
            <a:r>
              <a:rPr lang="ar-JO" dirty="0" smtClean="0"/>
              <a:t> و المدن و اما الجانب الفكري فيشمل اللغ</a:t>
            </a:r>
            <a:r>
              <a:rPr lang="ar-SA" dirty="0" smtClean="0"/>
              <a:t>ة</a:t>
            </a:r>
            <a:r>
              <a:rPr lang="ar-JO" dirty="0" smtClean="0"/>
              <a:t> و القيم و العادات</a:t>
            </a:r>
            <a:r>
              <a:rPr lang="ar-SA" dirty="0" smtClean="0"/>
              <a:t>  </a:t>
            </a:r>
          </a:p>
          <a:p>
            <a:endParaRPr lang="ar-SA" dirty="0"/>
          </a:p>
          <a:p>
            <a:r>
              <a:rPr lang="ar-SA" dirty="0" smtClean="0"/>
              <a:t>هناك جانبان للحضارة , اذكرهما ؟</a:t>
            </a:r>
          </a:p>
          <a:p>
            <a:endParaRPr lang="ar-SA" dirty="0"/>
          </a:p>
          <a:p>
            <a:r>
              <a:rPr lang="ar-SA" dirty="0" smtClean="0"/>
              <a:t>الجانب .............  و الجانب ..........</a:t>
            </a:r>
            <a:endParaRPr lang="ar-JO" dirty="0"/>
          </a:p>
        </p:txBody>
      </p:sp>
      <p:sp>
        <p:nvSpPr>
          <p:cNvPr id="4" name="قلب 3"/>
          <p:cNvSpPr/>
          <p:nvPr/>
        </p:nvSpPr>
        <p:spPr>
          <a:xfrm>
            <a:off x="2143108" y="4357694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عوامل قيام الحضارات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2200" dirty="0" smtClean="0"/>
              <a:t>ظهرت حضارات إنسانية عديدة ومن أقدمها الحضارة الفرعونية في مصر وحضارة بلاد الشام  وحضارة بلاد الرافدين  </a:t>
            </a:r>
            <a:endParaRPr lang="ar-JO" sz="2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مستطيل 4"/>
          <p:cNvSpPr/>
          <p:nvPr/>
        </p:nvSpPr>
        <p:spPr>
          <a:xfrm>
            <a:off x="3714744" y="3500438"/>
            <a:ext cx="171451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عوامل قيا</a:t>
            </a:r>
            <a:r>
              <a:rPr lang="ar-SA" dirty="0" smtClean="0"/>
              <a:t>م</a:t>
            </a:r>
            <a:r>
              <a:rPr lang="ar-JO" dirty="0" smtClean="0"/>
              <a:t> الحضار</a:t>
            </a:r>
            <a:r>
              <a:rPr lang="ar-SA" dirty="0" smtClean="0"/>
              <a:t>ة</a:t>
            </a:r>
            <a:endParaRPr lang="ar-JO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000760" y="2500306"/>
            <a:ext cx="157163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err="1" smtClean="0"/>
              <a:t>خصوبه</a:t>
            </a:r>
            <a:r>
              <a:rPr lang="ar-JO" dirty="0" smtClean="0"/>
              <a:t> </a:t>
            </a:r>
            <a:r>
              <a:rPr lang="ar-JO" dirty="0" err="1" smtClean="0"/>
              <a:t>التربه</a:t>
            </a:r>
            <a:endParaRPr lang="ar-JO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000232" y="2714620"/>
            <a:ext cx="12858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الموقع الجغرافي</a:t>
            </a:r>
            <a:endParaRPr lang="ar-JO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3786182" y="2136357"/>
            <a:ext cx="164307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وفره المياه</a:t>
            </a:r>
            <a:endParaRPr lang="ar-JO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6357950" y="4214818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العامل الفكري </a:t>
            </a:r>
            <a:endParaRPr lang="ar-JO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214810" y="5429264"/>
            <a:ext cx="135732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</a:t>
            </a:r>
            <a:r>
              <a:rPr lang="ar-SA" dirty="0" smtClean="0"/>
              <a:t>أ</a:t>
            </a:r>
            <a:r>
              <a:rPr lang="ar-JO" dirty="0" smtClean="0"/>
              <a:t>من و الاستقرار</a:t>
            </a:r>
            <a:endParaRPr lang="ar-JO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1857356" y="4572008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المناخ</a:t>
            </a:r>
            <a:endParaRPr lang="ar-JO" dirty="0"/>
          </a:p>
        </p:txBody>
      </p:sp>
      <p:cxnSp>
        <p:nvCxnSpPr>
          <p:cNvPr id="16" name="رابط كسهم مستقيم 15"/>
          <p:cNvCxnSpPr/>
          <p:nvPr/>
        </p:nvCxnSpPr>
        <p:spPr>
          <a:xfrm rot="10800000" flipV="1">
            <a:off x="5429256" y="3214686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rot="5400000">
            <a:off x="4357686" y="321468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>
            <a:off x="2857488" y="3429000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flipV="1">
            <a:off x="3214678" y="4500570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 rot="5400000" flipH="1" flipV="1">
            <a:off x="4394199" y="4964917"/>
            <a:ext cx="78502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كسهم مستقيم 27"/>
          <p:cNvCxnSpPr/>
          <p:nvPr/>
        </p:nvCxnSpPr>
        <p:spPr>
          <a:xfrm rot="10800000">
            <a:off x="5143504" y="4429132"/>
            <a:ext cx="107157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 مظاهر</a:t>
            </a:r>
            <a:r>
              <a:rPr lang="ar-SA" dirty="0" smtClean="0"/>
              <a:t> </a:t>
            </a:r>
            <a:r>
              <a:rPr lang="ar-JO" dirty="0" smtClean="0"/>
              <a:t>الحضار</a:t>
            </a:r>
            <a:r>
              <a:rPr lang="ar-SA" dirty="0" smtClean="0"/>
              <a:t>ة</a:t>
            </a:r>
            <a:r>
              <a:rPr lang="ar-JO" dirty="0" smtClean="0"/>
              <a:t> ال</a:t>
            </a:r>
            <a:r>
              <a:rPr lang="ar-SA" dirty="0"/>
              <a:t>إ</a:t>
            </a:r>
            <a:r>
              <a:rPr lang="ar-JO" dirty="0" smtClean="0"/>
              <a:t>نساني</a:t>
            </a:r>
            <a:r>
              <a:rPr lang="ar-SA" dirty="0" smtClean="0"/>
              <a:t>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 </a:t>
            </a:r>
            <a:endParaRPr lang="ar-JO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357554" y="2214554"/>
            <a:ext cx="221457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مظاهر الحضار</a:t>
            </a:r>
            <a:r>
              <a:rPr lang="ar-SA" dirty="0" smtClean="0"/>
              <a:t>ة</a:t>
            </a:r>
            <a:r>
              <a:rPr lang="ar-JO" dirty="0" smtClean="0"/>
              <a:t> ال</a:t>
            </a:r>
            <a:r>
              <a:rPr lang="ar-SA" dirty="0" smtClean="0"/>
              <a:t>إ</a:t>
            </a:r>
            <a:r>
              <a:rPr lang="ar-JO" dirty="0" smtClean="0"/>
              <a:t>نساني</a:t>
            </a:r>
            <a:r>
              <a:rPr lang="ar-SA" dirty="0" smtClean="0"/>
              <a:t>ة</a:t>
            </a:r>
            <a:endParaRPr lang="ar-JO" dirty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5857884" y="2643182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5400000">
            <a:off x="7643834" y="314324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مستدير الزوايا 8"/>
          <p:cNvSpPr/>
          <p:nvPr/>
        </p:nvSpPr>
        <p:spPr>
          <a:xfrm>
            <a:off x="7215206" y="3786190"/>
            <a:ext cx="1143008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400" b="1" dirty="0" smtClean="0"/>
              <a:t>المظا</a:t>
            </a:r>
            <a:r>
              <a:rPr lang="ar-SA" sz="1400" b="1" dirty="0" smtClean="0"/>
              <a:t>هر</a:t>
            </a:r>
            <a:r>
              <a:rPr lang="ar-JO" sz="1400" b="1" dirty="0" smtClean="0"/>
              <a:t> السياسيه </a:t>
            </a:r>
            <a:r>
              <a:rPr lang="ar-JO" sz="1400" dirty="0" smtClean="0"/>
              <a:t>ان الانسان بطبعه</a:t>
            </a:r>
            <a:r>
              <a:rPr lang="ar-SA" sz="1400" dirty="0" smtClean="0"/>
              <a:t> يميل نحو الجماعة لابد من نظام حكم</a:t>
            </a:r>
            <a:endParaRPr lang="ar-JO" sz="1400" dirty="0"/>
          </a:p>
        </p:txBody>
      </p:sp>
      <p:cxnSp>
        <p:nvCxnSpPr>
          <p:cNvPr id="11" name="رابط مستقيم 10"/>
          <p:cNvCxnSpPr/>
          <p:nvPr/>
        </p:nvCxnSpPr>
        <p:spPr>
          <a:xfrm rot="5400000">
            <a:off x="3215472" y="4286256"/>
            <a:ext cx="228522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ستطيل مستدير الزوايا 11"/>
          <p:cNvSpPr/>
          <p:nvPr/>
        </p:nvSpPr>
        <p:spPr>
          <a:xfrm>
            <a:off x="3286116" y="5643578"/>
            <a:ext cx="271464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b="1" dirty="0" smtClean="0"/>
              <a:t>المظاهر ال</a:t>
            </a:r>
            <a:r>
              <a:rPr lang="ar-SA" b="1" dirty="0"/>
              <a:t>ا</a:t>
            </a:r>
            <a:r>
              <a:rPr lang="ar-JO" b="1" dirty="0" smtClean="0"/>
              <a:t>جتماعيه </a:t>
            </a:r>
            <a:r>
              <a:rPr lang="ar-JO" dirty="0" smtClean="0"/>
              <a:t>لكل حضار</a:t>
            </a:r>
            <a:r>
              <a:rPr lang="ar-SA" dirty="0" smtClean="0"/>
              <a:t>ة</a:t>
            </a:r>
            <a:r>
              <a:rPr lang="ar-JO" dirty="0" smtClean="0"/>
              <a:t> عادات و تقاليد تتميز بها</a:t>
            </a:r>
            <a:endParaRPr lang="ar-JO" b="1" dirty="0"/>
          </a:p>
        </p:txBody>
      </p:sp>
      <p:cxnSp>
        <p:nvCxnSpPr>
          <p:cNvPr id="14" name="رابط مستقيم 13"/>
          <p:cNvCxnSpPr/>
          <p:nvPr/>
        </p:nvCxnSpPr>
        <p:spPr>
          <a:xfrm rot="5400000">
            <a:off x="5430050" y="3500438"/>
            <a:ext cx="142796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مستطيل مستدير الزوايا 14"/>
          <p:cNvSpPr/>
          <p:nvPr/>
        </p:nvSpPr>
        <p:spPr>
          <a:xfrm>
            <a:off x="4857752" y="4000504"/>
            <a:ext cx="185738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المظاهر</a:t>
            </a:r>
            <a:r>
              <a:rPr lang="ar-JO" b="1" dirty="0" smtClean="0"/>
              <a:t>الدينيه </a:t>
            </a:r>
            <a:r>
              <a:rPr lang="ar-JO" dirty="0" smtClean="0"/>
              <a:t>توجه ال</a:t>
            </a:r>
            <a:r>
              <a:rPr lang="ar-SA" dirty="0" smtClean="0"/>
              <a:t>إ</a:t>
            </a:r>
            <a:r>
              <a:rPr lang="ar-JO" dirty="0" smtClean="0"/>
              <a:t>نسان لمعرفه الخالق </a:t>
            </a:r>
            <a:endParaRPr lang="ar-JO" b="1" dirty="0"/>
          </a:p>
        </p:txBody>
      </p:sp>
      <p:cxnSp>
        <p:nvCxnSpPr>
          <p:cNvPr id="20" name="رابط مستقيم 19"/>
          <p:cNvCxnSpPr/>
          <p:nvPr/>
        </p:nvCxnSpPr>
        <p:spPr>
          <a:xfrm rot="10800000">
            <a:off x="428596" y="2643182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5400000">
            <a:off x="-642974" y="3929066"/>
            <a:ext cx="242889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5400000">
            <a:off x="1356496" y="3357562"/>
            <a:ext cx="128667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ستطيل مستدير الزوايا 28"/>
          <p:cNvSpPr/>
          <p:nvPr/>
        </p:nvSpPr>
        <p:spPr>
          <a:xfrm>
            <a:off x="1500166" y="4071942"/>
            <a:ext cx="1285884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b="1" dirty="0" smtClean="0"/>
              <a:t>المظاهر الفكرية</a:t>
            </a:r>
            <a:r>
              <a:rPr lang="ar-JO" dirty="0" smtClean="0"/>
              <a:t> ساعد اكتشاف الكتابة على التواصل </a:t>
            </a:r>
            <a:endParaRPr lang="ar-JO" b="1" dirty="0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214282" y="4286256"/>
            <a:ext cx="1117358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/>
              <a:t>المظاهر </a:t>
            </a:r>
            <a:r>
              <a:rPr lang="ar-JO" sz="1200" b="1" dirty="0" smtClean="0"/>
              <a:t>الاقتصادية اتجه الانسان نحو ا</a:t>
            </a:r>
            <a:r>
              <a:rPr lang="ar-SA" sz="1200" b="1" dirty="0" smtClean="0"/>
              <a:t>س</a:t>
            </a:r>
            <a:r>
              <a:rPr lang="ar-JO" sz="1200" b="1" dirty="0" smtClean="0"/>
              <a:t>تغلال الموارد </a:t>
            </a:r>
            <a:r>
              <a:rPr lang="ar-SA" sz="1200" b="1" dirty="0" smtClean="0"/>
              <a:t> الطبيعية</a:t>
            </a:r>
            <a:endParaRPr lang="ar-JO" sz="1200" b="1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dirty="0" smtClean="0"/>
              <a:t>إن الحضارات الإنسانية ليست ملكاً أحد هي ملك للجميع  يجب أن يتعاونوا للحفاظ عليها  للأجيال القادمة  </a:t>
            </a:r>
            <a:endParaRPr lang="ar-JO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357554" y="2214554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أ</a:t>
            </a:r>
            <a:r>
              <a:rPr lang="ar-JO" b="1" dirty="0" smtClean="0"/>
              <a:t>سباب انهيار الحضارات </a:t>
            </a:r>
            <a:endParaRPr lang="ar-JO" b="1" dirty="0"/>
          </a:p>
        </p:txBody>
      </p:sp>
      <p:cxnSp>
        <p:nvCxnSpPr>
          <p:cNvPr id="6" name="رابط كسهم مستقيم 5"/>
          <p:cNvCxnSpPr/>
          <p:nvPr/>
        </p:nvCxnSpPr>
        <p:spPr>
          <a:xfrm rot="16200000" flipH="1">
            <a:off x="3607587" y="4179099"/>
            <a:ext cx="185738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>
            <a:off x="5786446" y="357187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rot="5400000">
            <a:off x="2143108" y="3214686"/>
            <a:ext cx="2000264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16200000" flipV="1">
            <a:off x="5286380" y="3000372"/>
            <a:ext cx="50006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ستطيل مستدير الزوايا 15"/>
          <p:cNvSpPr/>
          <p:nvPr/>
        </p:nvSpPr>
        <p:spPr>
          <a:xfrm>
            <a:off x="6000760" y="4643446"/>
            <a:ext cx="157163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الحروب والكوارث</a:t>
            </a:r>
            <a:endParaRPr lang="ar-JO" dirty="0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3786182" y="5143512"/>
            <a:ext cx="1357322" cy="877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الظلم والاستبدال والفساد</a:t>
            </a:r>
            <a:endParaRPr lang="ar-JO" dirty="0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928662" y="5214950"/>
            <a:ext cx="207170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سوء استخدام الموارد والمصادر الطبيعية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الاسئل</a:t>
            </a:r>
            <a:r>
              <a:rPr lang="ar-SA" dirty="0" smtClean="0"/>
              <a:t>ة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49" y="1412777"/>
            <a:ext cx="6515100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3645025"/>
            <a:ext cx="6515099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7"/>
            <a:ext cx="7920880" cy="331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45024"/>
            <a:ext cx="7920880" cy="276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7920880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5955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195</Words>
  <Application>Microsoft Office PowerPoint</Application>
  <PresentationFormat>On-screen Show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حيوية</vt:lpstr>
      <vt:lpstr>الحضارة</vt:lpstr>
      <vt:lpstr>تعد الحضارة شاهداً تاريخياً  على انجازات الإنسان و دليلا على تطوره و هي ثمره استجابه الانسان لمعطيات البيئه  ما المقصود بالحضارة؟  </vt:lpstr>
      <vt:lpstr>الحضارة هي</vt:lpstr>
      <vt:lpstr>عوامل قيام الحضارات  ظهرت حضارات إنسانية عديدة ومن أقدمها الحضارة الفرعونية في مصر وحضارة بلاد الشام  وحضارة بلاد الرافدين  </vt:lpstr>
      <vt:lpstr> مظاهر الحضارة الإنسانية</vt:lpstr>
      <vt:lpstr>إن الحضارات الإنسانية ليست ملكاً أحد هي ملك للجميع  يجب أن يتعاونوا للحفاظ عليها  للأجيال القادمة  </vt:lpstr>
      <vt:lpstr>الاسئلة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الحضاره</dc:title>
  <dc:creator>support</dc:creator>
  <cp:lastModifiedBy>ALI SAHIUNY</cp:lastModifiedBy>
  <cp:revision>23</cp:revision>
  <dcterms:created xsi:type="dcterms:W3CDTF">2016-10-07T09:33:42Z</dcterms:created>
  <dcterms:modified xsi:type="dcterms:W3CDTF">2020-09-20T08:41:48Z</dcterms:modified>
</cp:coreProperties>
</file>