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13" d="100"/>
          <a:sy n="113" d="100"/>
        </p:scale>
        <p:origin x="-156" y="8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EA3AF6-6B5F-47A7-ABE2-EAFFF42FF79F}" type="doc">
      <dgm:prSet loTypeId="urn:microsoft.com/office/officeart/2008/layout/TitlePictureLineup" loCatId="pictur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pPr rtl="1"/>
          <a:endParaRPr lang="ar-JO"/>
        </a:p>
      </dgm:t>
    </dgm:pt>
    <dgm:pt modelId="{17CA77DE-B5DA-48B5-B01F-0BF8626ABB5C}">
      <dgm:prSet phldrT="[Text]" custT="1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rtl="1"/>
          <a:r>
            <a:rPr lang="ar-JO" sz="2800" b="1" dirty="0" smtClean="0">
              <a:solidFill>
                <a:schemeClr val="accent6">
                  <a:lumMod val="50000"/>
                </a:schemeClr>
              </a:solidFill>
            </a:rPr>
            <a:t>للاسلام</a:t>
          </a:r>
          <a:endParaRPr lang="ar-JO" sz="2800" b="1" dirty="0">
            <a:solidFill>
              <a:schemeClr val="accent6">
                <a:lumMod val="50000"/>
              </a:schemeClr>
            </a:solidFill>
          </a:endParaRPr>
        </a:p>
      </dgm:t>
    </dgm:pt>
    <dgm:pt modelId="{37A3AC18-60E1-4138-A5A3-D2E5A88BD166}" type="parTrans" cxnId="{1204169B-0698-4F53-88FA-03778C9CCF7F}">
      <dgm:prSet/>
      <dgm:spPr/>
      <dgm:t>
        <a:bodyPr/>
        <a:lstStyle/>
        <a:p>
          <a:pPr rtl="1"/>
          <a:endParaRPr lang="ar-JO"/>
        </a:p>
      </dgm:t>
    </dgm:pt>
    <dgm:pt modelId="{5B49F7AA-F3F6-42EA-93BC-5C69CB2C37EE}" type="sibTrans" cxnId="{1204169B-0698-4F53-88FA-03778C9CCF7F}">
      <dgm:prSet/>
      <dgm:spPr/>
      <dgm:t>
        <a:bodyPr/>
        <a:lstStyle/>
        <a:p>
          <a:pPr rtl="1"/>
          <a:endParaRPr lang="ar-JO"/>
        </a:p>
      </dgm:t>
    </dgm:pt>
    <dgm:pt modelId="{8101CD54-C606-4F2E-86B6-8EA7DB4B1185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/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pPr algn="ctr" rtl="1"/>
          <a:endParaRPr lang="ar-JO" sz="3600" dirty="0" smtClean="0"/>
        </a:p>
        <a:p>
          <a:pPr algn="ctr"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3. الدفاع عن النفس ورد العدوان .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BF28A397-78ED-482D-A4F5-BA8A03ABDA70}" type="parTrans" cxnId="{B07BEA07-6FA2-4DED-9292-8A28EA196FA5}">
      <dgm:prSet/>
      <dgm:spPr/>
      <dgm:t>
        <a:bodyPr/>
        <a:lstStyle/>
        <a:p>
          <a:pPr rtl="1"/>
          <a:endParaRPr lang="ar-JO"/>
        </a:p>
      </dgm:t>
    </dgm:pt>
    <dgm:pt modelId="{294F7085-AD6F-49A5-B541-7A9FFD99E7E7}" type="sibTrans" cxnId="{B07BEA07-6FA2-4DED-9292-8A28EA196FA5}">
      <dgm:prSet/>
      <dgm:spPr/>
      <dgm:t>
        <a:bodyPr/>
        <a:lstStyle/>
        <a:p>
          <a:pPr rtl="1"/>
          <a:endParaRPr lang="ar-JO"/>
        </a:p>
      </dgm:t>
    </dgm:pt>
    <dgm:pt modelId="{3B014D0D-9D82-45E7-AFB2-8A75C8A9B14F}">
      <dgm:prSet phldrT="[Text]" custT="1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rtl="1"/>
          <a:r>
            <a:rPr lang="ar-JO" sz="2800" b="1" dirty="0" smtClean="0">
              <a:solidFill>
                <a:schemeClr val="accent6">
                  <a:lumMod val="50000"/>
                </a:schemeClr>
              </a:solidFill>
            </a:rPr>
            <a:t>المشركين</a:t>
          </a:r>
          <a:endParaRPr lang="ar-JO" sz="2800" b="1" dirty="0">
            <a:solidFill>
              <a:schemeClr val="accent6">
                <a:lumMod val="50000"/>
              </a:schemeClr>
            </a:solidFill>
          </a:endParaRPr>
        </a:p>
      </dgm:t>
    </dgm:pt>
    <dgm:pt modelId="{E8EA997D-4EEF-44D9-BBD6-230BE3544ED9}" type="parTrans" cxnId="{9D1E6AEE-68B4-495D-8D8E-1E37CB43CFB9}">
      <dgm:prSet/>
      <dgm:spPr/>
      <dgm:t>
        <a:bodyPr/>
        <a:lstStyle/>
        <a:p>
          <a:pPr rtl="1"/>
          <a:endParaRPr lang="ar-JO"/>
        </a:p>
      </dgm:t>
    </dgm:pt>
    <dgm:pt modelId="{E77CD130-91A0-4290-82D8-A80B33499A39}" type="sibTrans" cxnId="{9D1E6AEE-68B4-495D-8D8E-1E37CB43CFB9}">
      <dgm:prSet/>
      <dgm:spPr/>
      <dgm:t>
        <a:bodyPr/>
        <a:lstStyle/>
        <a:p>
          <a:pPr rtl="1"/>
          <a:endParaRPr lang="ar-JO"/>
        </a:p>
      </dgm:t>
    </dgm:pt>
    <dgm:pt modelId="{68DE5F0C-3F1C-4045-BE07-7410D6575136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/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pPr rtl="1"/>
          <a:endParaRPr lang="ar-JO" sz="3600" dirty="0" smtClean="0"/>
        </a:p>
        <a:p>
          <a:pPr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2. رد أذى المشركين 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194E797E-FB90-4104-95C8-4E9E48D5BB35}" type="parTrans" cxnId="{56DF3635-7082-466B-8CD8-C72C2C10D7AD}">
      <dgm:prSet/>
      <dgm:spPr/>
      <dgm:t>
        <a:bodyPr/>
        <a:lstStyle/>
        <a:p>
          <a:pPr rtl="1"/>
          <a:endParaRPr lang="ar-JO"/>
        </a:p>
      </dgm:t>
    </dgm:pt>
    <dgm:pt modelId="{D8DCD616-E948-4025-8A0F-5308C78A71E8}" type="sibTrans" cxnId="{56DF3635-7082-466B-8CD8-C72C2C10D7AD}">
      <dgm:prSet/>
      <dgm:spPr/>
      <dgm:t>
        <a:bodyPr/>
        <a:lstStyle/>
        <a:p>
          <a:pPr rtl="1"/>
          <a:endParaRPr lang="ar-JO"/>
        </a:p>
      </dgm:t>
    </dgm:pt>
    <dgm:pt modelId="{7A25F680-4B4B-449B-97EB-C886A6ACC883}">
      <dgm:prSet phldrT="[Text]" custT="1"/>
      <dgm:spPr>
        <a:ln>
          <a:solidFill>
            <a:schemeClr val="accent6">
              <a:lumMod val="50000"/>
            </a:schemeClr>
          </a:solidFill>
        </a:ln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algn="ctr" rtl="1"/>
          <a:r>
            <a:rPr lang="ar-JO" sz="2800" b="1" dirty="0" smtClean="0">
              <a:solidFill>
                <a:schemeClr val="accent6">
                  <a:lumMod val="50000"/>
                </a:schemeClr>
              </a:solidFill>
            </a:rPr>
            <a:t>مقاومة</a:t>
          </a:r>
          <a:endParaRPr lang="ar-JO" sz="2800" b="1" dirty="0">
            <a:solidFill>
              <a:schemeClr val="accent6">
                <a:lumMod val="50000"/>
              </a:schemeClr>
            </a:solidFill>
          </a:endParaRPr>
        </a:p>
      </dgm:t>
    </dgm:pt>
    <dgm:pt modelId="{2E7A5D3F-EDDF-44B3-95FF-92B1C49FF2A8}" type="parTrans" cxnId="{7F79AD49-5B8A-41CC-B4FC-EDC829A9C4E2}">
      <dgm:prSet/>
      <dgm:spPr/>
      <dgm:t>
        <a:bodyPr/>
        <a:lstStyle/>
        <a:p>
          <a:pPr rtl="1"/>
          <a:endParaRPr lang="ar-JO"/>
        </a:p>
      </dgm:t>
    </dgm:pt>
    <dgm:pt modelId="{241AAC10-BFBD-46CB-B60E-1EF431675BD2}" type="sibTrans" cxnId="{7F79AD49-5B8A-41CC-B4FC-EDC829A9C4E2}">
      <dgm:prSet/>
      <dgm:spPr/>
      <dgm:t>
        <a:bodyPr/>
        <a:lstStyle/>
        <a:p>
          <a:pPr rtl="1"/>
          <a:endParaRPr lang="ar-JO"/>
        </a:p>
      </dgm:t>
    </dgm:pt>
    <dgm:pt modelId="{FC842810-09F7-4CBE-B518-F5806F25C5DA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ln/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pPr rtl="1"/>
          <a:endParaRPr lang="ar-JO" sz="3600" b="1" dirty="0" smtClean="0">
            <a:solidFill>
              <a:schemeClr val="accent6">
                <a:lumMod val="50000"/>
              </a:schemeClr>
            </a:solidFill>
          </a:endParaRPr>
        </a:p>
        <a:p>
          <a:pPr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1. نشر الاسلام .</a:t>
          </a:r>
        </a:p>
      </dgm:t>
    </dgm:pt>
    <dgm:pt modelId="{4716CDD6-6B84-42AB-8ED6-E090755E5DDA}" type="parTrans" cxnId="{B7C15B1A-0B8B-4AF1-878B-F01010B683FB}">
      <dgm:prSet/>
      <dgm:spPr/>
      <dgm:t>
        <a:bodyPr/>
        <a:lstStyle/>
        <a:p>
          <a:pPr rtl="1"/>
          <a:endParaRPr lang="ar-JO"/>
        </a:p>
      </dgm:t>
    </dgm:pt>
    <dgm:pt modelId="{F106E0B1-9078-4AF9-BDBD-DAEF9C90B62D}" type="sibTrans" cxnId="{B7C15B1A-0B8B-4AF1-878B-F01010B683FB}">
      <dgm:prSet/>
      <dgm:spPr/>
      <dgm:t>
        <a:bodyPr/>
        <a:lstStyle/>
        <a:p>
          <a:pPr rtl="1"/>
          <a:endParaRPr lang="ar-JO"/>
        </a:p>
      </dgm:t>
    </dgm:pt>
    <dgm:pt modelId="{358C4490-678B-4E19-9FC5-E8A9EA5AB144}" type="pres">
      <dgm:prSet presAssocID="{16EA3AF6-6B5F-47A7-ABE2-EAFFF42FF79F}" presName="Name0" presStyleCnt="0">
        <dgm:presLayoutVars>
          <dgm:dir/>
        </dgm:presLayoutVars>
      </dgm:prSet>
      <dgm:spPr/>
      <dgm:t>
        <a:bodyPr/>
        <a:lstStyle/>
        <a:p>
          <a:pPr rtl="1"/>
          <a:endParaRPr lang="ar-JO"/>
        </a:p>
      </dgm:t>
    </dgm:pt>
    <dgm:pt modelId="{1A178AE0-CFAC-46DC-A238-C5653FA3982C}" type="pres">
      <dgm:prSet presAssocID="{17CA77DE-B5DA-48B5-B01F-0BF8626ABB5C}" presName="composite" presStyleCnt="0"/>
      <dgm:spPr/>
    </dgm:pt>
    <dgm:pt modelId="{101E2259-7266-4BB3-A5B0-26BD9CC6EB3F}" type="pres">
      <dgm:prSet presAssocID="{17CA77DE-B5DA-48B5-B01F-0BF8626ABB5C}" presName="Accent" presStyleLbl="alignAcc1" presStyleIdx="0" presStyleCnt="3"/>
      <dgm:spPr/>
    </dgm:pt>
    <dgm:pt modelId="{3D3BB838-0FF4-4D1E-82D5-165681D16E0E}" type="pres">
      <dgm:prSet presAssocID="{17CA77DE-B5DA-48B5-B01F-0BF8626ABB5C}" presName="Image" presStyleLbl="node1" presStyleIdx="0" presStyleCnt="3"/>
      <dgm:spPr>
        <a:solidFill>
          <a:schemeClr val="accent2"/>
        </a:soli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gm:spPr>
    </dgm:pt>
    <dgm:pt modelId="{057C9B62-CB22-4F96-A091-26C366A66D81}" type="pres">
      <dgm:prSet presAssocID="{17CA77DE-B5DA-48B5-B01F-0BF8626ABB5C}" presName="Child" presStyleLbl="revTx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7C83A5F5-66A3-48AF-852C-CC47A73C8572}" type="pres">
      <dgm:prSet presAssocID="{17CA77DE-B5DA-48B5-B01F-0BF8626ABB5C}" presName="Parent" presStyleLbl="align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0A18DFE9-5C97-483F-BD38-CD78E1062238}" type="pres">
      <dgm:prSet presAssocID="{5B49F7AA-F3F6-42EA-93BC-5C69CB2C37EE}" presName="sibTrans" presStyleCnt="0"/>
      <dgm:spPr/>
    </dgm:pt>
    <dgm:pt modelId="{CF24928D-6263-4284-A154-30CEEEA6D9F4}" type="pres">
      <dgm:prSet presAssocID="{3B014D0D-9D82-45E7-AFB2-8A75C8A9B14F}" presName="composite" presStyleCnt="0"/>
      <dgm:spPr/>
    </dgm:pt>
    <dgm:pt modelId="{93A8E10A-B0F0-4A2E-B527-3F72A3F02B5D}" type="pres">
      <dgm:prSet presAssocID="{3B014D0D-9D82-45E7-AFB2-8A75C8A9B14F}" presName="Accent" presStyleLbl="alignAcc1" presStyleIdx="1" presStyleCnt="3"/>
      <dgm:spPr/>
    </dgm:pt>
    <dgm:pt modelId="{58769042-B713-4DCA-8582-5951EB4B34C7}" type="pres">
      <dgm:prSet presAssocID="{3B014D0D-9D82-45E7-AFB2-8A75C8A9B14F}" presName="Image" presStyleLbl="node1" presStyleIdx="1" presStyleCnt="3"/>
      <dgm:spPr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gm:spPr>
    </dgm:pt>
    <dgm:pt modelId="{45978502-5688-4051-935D-3F9EFA3C3423}" type="pres">
      <dgm:prSet presAssocID="{3B014D0D-9D82-45E7-AFB2-8A75C8A9B14F}" presName="Child" presStyleLbl="revTx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BCB502A8-2DDE-4D10-8762-98060A56C95A}" type="pres">
      <dgm:prSet presAssocID="{3B014D0D-9D82-45E7-AFB2-8A75C8A9B14F}" presName="Parent" presStyleLbl="align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D406DB12-5BFA-41CE-82E6-023E9D80FC05}" type="pres">
      <dgm:prSet presAssocID="{E77CD130-91A0-4290-82D8-A80B33499A39}" presName="sibTrans" presStyleCnt="0"/>
      <dgm:spPr/>
    </dgm:pt>
    <dgm:pt modelId="{10925E5D-508E-4359-88DF-A5DBE8C1DC74}" type="pres">
      <dgm:prSet presAssocID="{7A25F680-4B4B-449B-97EB-C886A6ACC883}" presName="composite" presStyleCnt="0"/>
      <dgm:spPr/>
    </dgm:pt>
    <dgm:pt modelId="{CE19F1AA-6B5D-411F-BC81-5B88A1F51453}" type="pres">
      <dgm:prSet presAssocID="{7A25F680-4B4B-449B-97EB-C886A6ACC883}" presName="Accent" presStyleLbl="alignAcc1" presStyleIdx="2" presStyleCnt="3"/>
      <dgm:spPr/>
    </dgm:pt>
    <dgm:pt modelId="{9F9EE371-1621-4506-9FBD-63F7C208C042}" type="pres">
      <dgm:prSet presAssocID="{7A25F680-4B4B-449B-97EB-C886A6ACC883}" presName="Image" presStyleLbl="node1" presStyleIdx="2" presStyleCnt="3"/>
      <dgm:spPr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gm:spPr>
    </dgm:pt>
    <dgm:pt modelId="{90DB9EF4-2BB4-43C7-B975-3EA0D62430FB}" type="pres">
      <dgm:prSet presAssocID="{7A25F680-4B4B-449B-97EB-C886A6ACC883}" presName="Child" presStyleLbl="revTx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BF9406E3-DDA6-43A5-99FF-D05F1E7751F8}" type="pres">
      <dgm:prSet presAssocID="{7A25F680-4B4B-449B-97EB-C886A6ACC883}" presName="Parent" presStyleLbl="align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</dgm:ptLst>
  <dgm:cxnLst>
    <dgm:cxn modelId="{8C328950-2A36-43DB-8B2E-B16BAD555FDC}" type="presOf" srcId="{68DE5F0C-3F1C-4045-BE07-7410D6575136}" destId="{45978502-5688-4051-935D-3F9EFA3C3423}" srcOrd="0" destOrd="0" presId="urn:microsoft.com/office/officeart/2008/layout/TitlePictureLineup"/>
    <dgm:cxn modelId="{9D1E6AEE-68B4-495D-8D8E-1E37CB43CFB9}" srcId="{16EA3AF6-6B5F-47A7-ABE2-EAFFF42FF79F}" destId="{3B014D0D-9D82-45E7-AFB2-8A75C8A9B14F}" srcOrd="1" destOrd="0" parTransId="{E8EA997D-4EEF-44D9-BBD6-230BE3544ED9}" sibTransId="{E77CD130-91A0-4290-82D8-A80B33499A39}"/>
    <dgm:cxn modelId="{6A12BD04-5716-4A15-9EC2-561D19F367B2}" type="presOf" srcId="{17CA77DE-B5DA-48B5-B01F-0BF8626ABB5C}" destId="{7C83A5F5-66A3-48AF-852C-CC47A73C8572}" srcOrd="0" destOrd="0" presId="urn:microsoft.com/office/officeart/2008/layout/TitlePictureLineup"/>
    <dgm:cxn modelId="{7F79AD49-5B8A-41CC-B4FC-EDC829A9C4E2}" srcId="{16EA3AF6-6B5F-47A7-ABE2-EAFFF42FF79F}" destId="{7A25F680-4B4B-449B-97EB-C886A6ACC883}" srcOrd="2" destOrd="0" parTransId="{2E7A5D3F-EDDF-44B3-95FF-92B1C49FF2A8}" sibTransId="{241AAC10-BFBD-46CB-B60E-1EF431675BD2}"/>
    <dgm:cxn modelId="{B7C15B1A-0B8B-4AF1-878B-F01010B683FB}" srcId="{7A25F680-4B4B-449B-97EB-C886A6ACC883}" destId="{FC842810-09F7-4CBE-B518-F5806F25C5DA}" srcOrd="0" destOrd="0" parTransId="{4716CDD6-6B84-42AB-8ED6-E090755E5DDA}" sibTransId="{F106E0B1-9078-4AF9-BDBD-DAEF9C90B62D}"/>
    <dgm:cxn modelId="{D048948A-E8BC-4443-BB06-5FF1F404EBFC}" type="presOf" srcId="{7A25F680-4B4B-449B-97EB-C886A6ACC883}" destId="{BF9406E3-DDA6-43A5-99FF-D05F1E7751F8}" srcOrd="0" destOrd="0" presId="urn:microsoft.com/office/officeart/2008/layout/TitlePictureLineup"/>
    <dgm:cxn modelId="{98070BC1-A235-47C4-973C-46B84E4D635B}" type="presOf" srcId="{3B014D0D-9D82-45E7-AFB2-8A75C8A9B14F}" destId="{BCB502A8-2DDE-4D10-8762-98060A56C95A}" srcOrd="0" destOrd="0" presId="urn:microsoft.com/office/officeart/2008/layout/TitlePictureLineup"/>
    <dgm:cxn modelId="{56DF3635-7082-466B-8CD8-C72C2C10D7AD}" srcId="{3B014D0D-9D82-45E7-AFB2-8A75C8A9B14F}" destId="{68DE5F0C-3F1C-4045-BE07-7410D6575136}" srcOrd="0" destOrd="0" parTransId="{194E797E-FB90-4104-95C8-4E9E48D5BB35}" sibTransId="{D8DCD616-E948-4025-8A0F-5308C78A71E8}"/>
    <dgm:cxn modelId="{E8DA3B0A-9398-4950-AB1F-34AFA9AAFFA1}" type="presOf" srcId="{16EA3AF6-6B5F-47A7-ABE2-EAFFF42FF79F}" destId="{358C4490-678B-4E19-9FC5-E8A9EA5AB144}" srcOrd="0" destOrd="0" presId="urn:microsoft.com/office/officeart/2008/layout/TitlePictureLineup"/>
    <dgm:cxn modelId="{1204169B-0698-4F53-88FA-03778C9CCF7F}" srcId="{16EA3AF6-6B5F-47A7-ABE2-EAFFF42FF79F}" destId="{17CA77DE-B5DA-48B5-B01F-0BF8626ABB5C}" srcOrd="0" destOrd="0" parTransId="{37A3AC18-60E1-4138-A5A3-D2E5A88BD166}" sibTransId="{5B49F7AA-F3F6-42EA-93BC-5C69CB2C37EE}"/>
    <dgm:cxn modelId="{EA96CF25-F254-4DB6-A518-27F7F523131B}" type="presOf" srcId="{8101CD54-C606-4F2E-86B6-8EA7DB4B1185}" destId="{057C9B62-CB22-4F96-A091-26C366A66D81}" srcOrd="0" destOrd="0" presId="urn:microsoft.com/office/officeart/2008/layout/TitlePictureLineup"/>
    <dgm:cxn modelId="{23B83827-6755-4A8A-B51A-76356E853A77}" type="presOf" srcId="{FC842810-09F7-4CBE-B518-F5806F25C5DA}" destId="{90DB9EF4-2BB4-43C7-B975-3EA0D62430FB}" srcOrd="0" destOrd="0" presId="urn:microsoft.com/office/officeart/2008/layout/TitlePictureLineup"/>
    <dgm:cxn modelId="{B07BEA07-6FA2-4DED-9292-8A28EA196FA5}" srcId="{17CA77DE-B5DA-48B5-B01F-0BF8626ABB5C}" destId="{8101CD54-C606-4F2E-86B6-8EA7DB4B1185}" srcOrd="0" destOrd="0" parTransId="{BF28A397-78ED-482D-A4F5-BA8A03ABDA70}" sibTransId="{294F7085-AD6F-49A5-B541-7A9FFD99E7E7}"/>
    <dgm:cxn modelId="{F37E3C76-981D-422B-9177-F74D3C85E010}" type="presParOf" srcId="{358C4490-678B-4E19-9FC5-E8A9EA5AB144}" destId="{1A178AE0-CFAC-46DC-A238-C5653FA3982C}" srcOrd="0" destOrd="0" presId="urn:microsoft.com/office/officeart/2008/layout/TitlePictureLineup"/>
    <dgm:cxn modelId="{80F5D19B-AF07-42E9-BF95-9AE41E0C488B}" type="presParOf" srcId="{1A178AE0-CFAC-46DC-A238-C5653FA3982C}" destId="{101E2259-7266-4BB3-A5B0-26BD9CC6EB3F}" srcOrd="0" destOrd="0" presId="urn:microsoft.com/office/officeart/2008/layout/TitlePictureLineup"/>
    <dgm:cxn modelId="{6EF4433B-9359-48F1-9FE7-5D64034C4140}" type="presParOf" srcId="{1A178AE0-CFAC-46DC-A238-C5653FA3982C}" destId="{3D3BB838-0FF4-4D1E-82D5-165681D16E0E}" srcOrd="1" destOrd="0" presId="urn:microsoft.com/office/officeart/2008/layout/TitlePictureLineup"/>
    <dgm:cxn modelId="{B0383748-7441-43C0-8C7F-C295551BAD60}" type="presParOf" srcId="{1A178AE0-CFAC-46DC-A238-C5653FA3982C}" destId="{057C9B62-CB22-4F96-A091-26C366A66D81}" srcOrd="2" destOrd="0" presId="urn:microsoft.com/office/officeart/2008/layout/TitlePictureLineup"/>
    <dgm:cxn modelId="{B108E818-8A6B-45F2-9DB7-763904F9A651}" type="presParOf" srcId="{1A178AE0-CFAC-46DC-A238-C5653FA3982C}" destId="{7C83A5F5-66A3-48AF-852C-CC47A73C8572}" srcOrd="3" destOrd="0" presId="urn:microsoft.com/office/officeart/2008/layout/TitlePictureLineup"/>
    <dgm:cxn modelId="{4A588FB0-81AD-4502-A6DF-961BD797FECE}" type="presParOf" srcId="{358C4490-678B-4E19-9FC5-E8A9EA5AB144}" destId="{0A18DFE9-5C97-483F-BD38-CD78E1062238}" srcOrd="1" destOrd="0" presId="urn:microsoft.com/office/officeart/2008/layout/TitlePictureLineup"/>
    <dgm:cxn modelId="{D62D8313-C7BB-47ED-9511-22DF9CFC1C5B}" type="presParOf" srcId="{358C4490-678B-4E19-9FC5-E8A9EA5AB144}" destId="{CF24928D-6263-4284-A154-30CEEEA6D9F4}" srcOrd="2" destOrd="0" presId="urn:microsoft.com/office/officeart/2008/layout/TitlePictureLineup"/>
    <dgm:cxn modelId="{E7FE98ED-4F04-488E-8A72-F1CD118C0A7F}" type="presParOf" srcId="{CF24928D-6263-4284-A154-30CEEEA6D9F4}" destId="{93A8E10A-B0F0-4A2E-B527-3F72A3F02B5D}" srcOrd="0" destOrd="0" presId="urn:microsoft.com/office/officeart/2008/layout/TitlePictureLineup"/>
    <dgm:cxn modelId="{EDE90736-2340-4A3E-B3A5-68BDE0D34D75}" type="presParOf" srcId="{CF24928D-6263-4284-A154-30CEEEA6D9F4}" destId="{58769042-B713-4DCA-8582-5951EB4B34C7}" srcOrd="1" destOrd="0" presId="urn:microsoft.com/office/officeart/2008/layout/TitlePictureLineup"/>
    <dgm:cxn modelId="{E6D89D49-25ED-46D9-9E22-4A5ADA120F91}" type="presParOf" srcId="{CF24928D-6263-4284-A154-30CEEEA6D9F4}" destId="{45978502-5688-4051-935D-3F9EFA3C3423}" srcOrd="2" destOrd="0" presId="urn:microsoft.com/office/officeart/2008/layout/TitlePictureLineup"/>
    <dgm:cxn modelId="{6D36777F-0F43-4D8A-9D28-CE58BA57EF6C}" type="presParOf" srcId="{CF24928D-6263-4284-A154-30CEEEA6D9F4}" destId="{BCB502A8-2DDE-4D10-8762-98060A56C95A}" srcOrd="3" destOrd="0" presId="urn:microsoft.com/office/officeart/2008/layout/TitlePictureLineup"/>
    <dgm:cxn modelId="{8C062F9B-DC08-428B-BE59-D64C6BB5ED41}" type="presParOf" srcId="{358C4490-678B-4E19-9FC5-E8A9EA5AB144}" destId="{D406DB12-5BFA-41CE-82E6-023E9D80FC05}" srcOrd="3" destOrd="0" presId="urn:microsoft.com/office/officeart/2008/layout/TitlePictureLineup"/>
    <dgm:cxn modelId="{B560CC1C-2377-448F-9FA0-FA5F670B9E11}" type="presParOf" srcId="{358C4490-678B-4E19-9FC5-E8A9EA5AB144}" destId="{10925E5D-508E-4359-88DF-A5DBE8C1DC74}" srcOrd="4" destOrd="0" presId="urn:microsoft.com/office/officeart/2008/layout/TitlePictureLineup"/>
    <dgm:cxn modelId="{D0329CCE-2500-4617-95EC-CB37F211D942}" type="presParOf" srcId="{10925E5D-508E-4359-88DF-A5DBE8C1DC74}" destId="{CE19F1AA-6B5D-411F-BC81-5B88A1F51453}" srcOrd="0" destOrd="0" presId="urn:microsoft.com/office/officeart/2008/layout/TitlePictureLineup"/>
    <dgm:cxn modelId="{AD914AB2-CA0F-438D-BE3B-A602ACBD4C98}" type="presParOf" srcId="{10925E5D-508E-4359-88DF-A5DBE8C1DC74}" destId="{9F9EE371-1621-4506-9FBD-63F7C208C042}" srcOrd="1" destOrd="0" presId="urn:microsoft.com/office/officeart/2008/layout/TitlePictureLineup"/>
    <dgm:cxn modelId="{6BE3C73A-40CE-473F-A8D4-22AC1C3DEB3B}" type="presParOf" srcId="{10925E5D-508E-4359-88DF-A5DBE8C1DC74}" destId="{90DB9EF4-2BB4-43C7-B975-3EA0D62430FB}" srcOrd="2" destOrd="0" presId="urn:microsoft.com/office/officeart/2008/layout/TitlePictureLineup"/>
    <dgm:cxn modelId="{0133DE86-11E5-401D-9CF1-C50CF1BB7751}" type="presParOf" srcId="{10925E5D-508E-4359-88DF-A5DBE8C1DC74}" destId="{BF9406E3-DDA6-43A5-99FF-D05F1E7751F8}" srcOrd="3" destOrd="0" presId="urn:microsoft.com/office/officeart/2008/layout/TitlePictureLineup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13C1BBD-F106-40BC-B1DA-762E22F8310E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pPr rtl="1"/>
          <a:endParaRPr lang="ar-JO"/>
        </a:p>
      </dgm:t>
    </dgm:pt>
    <dgm:pt modelId="{1BE690BD-F912-48B6-AD51-C4819EE8CE63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>
          <a:solidFill>
            <a:schemeClr val="bg2">
              <a:lumMod val="10000"/>
            </a:schemeClr>
          </a:solidFill>
        </a:ln>
        <a:scene3d>
          <a:camera prst="isometricOffAxis2Left"/>
          <a:lightRig rig="threePt" dir="t"/>
        </a:scene3d>
        <a:sp3d>
          <a:bevelT w="139700" h="139700" prst="divot"/>
        </a:sp3d>
      </dgm:spPr>
      <dgm:t>
        <a:bodyPr/>
        <a:lstStyle/>
        <a:p>
          <a:pPr rtl="1"/>
          <a:r>
            <a:rPr lang="ar-JO" sz="2000" b="1" dirty="0" smtClean="0">
              <a:solidFill>
                <a:schemeClr val="bg2">
                  <a:lumMod val="25000"/>
                </a:schemeClr>
              </a:solidFill>
            </a:rPr>
            <a:t>ظن الرماة المسلمون ان </a:t>
          </a:r>
        </a:p>
        <a:p>
          <a:pPr rtl="1"/>
          <a:r>
            <a:rPr lang="ar-JO" sz="2000" b="1" dirty="0" smtClean="0">
              <a:solidFill>
                <a:schemeClr val="bg2">
                  <a:lumMod val="25000"/>
                </a:schemeClr>
              </a:solidFill>
            </a:rPr>
            <a:t>أحداً انتهت عندما هزم المشركين . </a:t>
          </a:r>
          <a:endParaRPr lang="ar-JO" sz="2000" b="1" dirty="0">
            <a:solidFill>
              <a:schemeClr val="bg2">
                <a:lumMod val="25000"/>
              </a:schemeClr>
            </a:solidFill>
          </a:endParaRPr>
        </a:p>
      </dgm:t>
    </dgm:pt>
    <dgm:pt modelId="{6E45E1EB-7621-4B10-83F7-587B1FF5CD98}" type="parTrans" cxnId="{BCEEA3E4-2412-46AF-86B7-571083C0473B}">
      <dgm:prSet/>
      <dgm:spPr/>
      <dgm:t>
        <a:bodyPr/>
        <a:lstStyle/>
        <a:p>
          <a:pPr rtl="1"/>
          <a:endParaRPr lang="ar-JO"/>
        </a:p>
      </dgm:t>
    </dgm:pt>
    <dgm:pt modelId="{E023DC9E-E3C0-4D01-9A17-698DD14268A0}" type="sibTrans" cxnId="{BCEEA3E4-2412-46AF-86B7-571083C0473B}">
      <dgm:prSet/>
      <dgm:spPr/>
      <dgm:t>
        <a:bodyPr/>
        <a:lstStyle/>
        <a:p>
          <a:pPr rtl="1"/>
          <a:endParaRPr lang="ar-JO"/>
        </a:p>
      </dgm:t>
    </dgm:pt>
    <dgm:pt modelId="{815292C2-0B84-49B9-9F69-5E0C3E69870B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>
          <a:solidFill>
            <a:schemeClr val="bg2">
              <a:lumMod val="10000"/>
            </a:schemeClr>
          </a:solidFill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isometricOffAxis2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pPr rtl="1"/>
          <a:r>
            <a:rPr lang="ar-JO" sz="2800" b="1" dirty="0" smtClean="0">
              <a:solidFill>
                <a:schemeClr val="bg2">
                  <a:lumMod val="25000"/>
                </a:schemeClr>
              </a:solidFill>
            </a:rPr>
            <a:t>هزيمة المشركين </a:t>
          </a:r>
          <a:endParaRPr lang="ar-JO" sz="2800" b="1" dirty="0">
            <a:solidFill>
              <a:schemeClr val="bg2">
                <a:lumMod val="25000"/>
              </a:schemeClr>
            </a:solidFill>
          </a:endParaRPr>
        </a:p>
      </dgm:t>
    </dgm:pt>
    <dgm:pt modelId="{07D93233-E9E8-4B42-BB97-ACE5A107D726}" type="parTrans" cxnId="{51D21D98-614A-4430-9990-94E9F1CCB8BA}">
      <dgm:prSet/>
      <dgm:spPr/>
      <dgm:t>
        <a:bodyPr/>
        <a:lstStyle/>
        <a:p>
          <a:pPr rtl="1"/>
          <a:endParaRPr lang="ar-JO"/>
        </a:p>
      </dgm:t>
    </dgm:pt>
    <dgm:pt modelId="{42BB20A7-DC5E-4B57-81A5-B5365F2F114F}" type="sibTrans" cxnId="{51D21D98-614A-4430-9990-94E9F1CCB8BA}">
      <dgm:prSet/>
      <dgm:spPr/>
      <dgm:t>
        <a:bodyPr/>
        <a:lstStyle/>
        <a:p>
          <a:pPr rtl="1"/>
          <a:endParaRPr lang="ar-JO"/>
        </a:p>
      </dgm:t>
    </dgm:pt>
    <dgm:pt modelId="{761AE40B-4E9F-4CAA-B2E0-59D6040CB0BD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>
          <a:solidFill>
            <a:schemeClr val="bg2">
              <a:lumMod val="10000"/>
            </a:schemeClr>
          </a:solidFill>
        </a:ln>
        <a:scene3d>
          <a:camera prst="isometricOffAxis1Right"/>
          <a:lightRig rig="threePt" dir="t"/>
        </a:scene3d>
        <a:sp3d>
          <a:bevelT w="139700" h="139700" prst="divot"/>
        </a:sp3d>
      </dgm:spPr>
      <dgm:t>
        <a:bodyPr/>
        <a:lstStyle/>
        <a:p>
          <a:pPr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حقق خالد بن الوليد النصر على المسلمين واستشهد عدد من الصحابة منهم حمزة بن عبد المطلب ومصعب بن عمير .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CAF0E3EF-C241-45CD-A90B-A873D22D7A4F}" type="sibTrans" cxnId="{17F867C2-346A-4582-BFD9-E51486708DA3}">
      <dgm:prSet/>
      <dgm:spPr/>
      <dgm:t>
        <a:bodyPr/>
        <a:lstStyle/>
        <a:p>
          <a:pPr rtl="1"/>
          <a:endParaRPr lang="ar-JO"/>
        </a:p>
      </dgm:t>
    </dgm:pt>
    <dgm:pt modelId="{E9D6B193-234E-4867-BF50-423E9CE471AE}" type="parTrans" cxnId="{17F867C2-346A-4582-BFD9-E51486708DA3}">
      <dgm:prSet/>
      <dgm:spPr/>
      <dgm:t>
        <a:bodyPr/>
        <a:lstStyle/>
        <a:p>
          <a:pPr rtl="1"/>
          <a:endParaRPr lang="ar-JO"/>
        </a:p>
      </dgm:t>
    </dgm:pt>
    <dgm:pt modelId="{32056EFD-09B3-43A4-87D9-CF81304FA728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>
          <a:solidFill>
            <a:schemeClr val="bg2">
              <a:lumMod val="10000"/>
            </a:schemeClr>
          </a:solidFill>
        </a:ln>
        <a:scene3d>
          <a:camera prst="isometricOffAxis1Right"/>
          <a:lightRig rig="threePt" dir="t"/>
        </a:scene3d>
        <a:sp3d>
          <a:bevelT w="139700" h="139700" prst="divot"/>
        </a:sp3d>
      </dgm:spPr>
      <dgm:t>
        <a:bodyPr/>
        <a:lstStyle/>
        <a:p>
          <a:pPr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التف خالد بن الوليد قائد فرسان المشركين ذلك الوقت خلف المسلمين وحاصرهم 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CA490096-7DE7-4649-AFDC-6B50B8CA4C7F}" type="sibTrans" cxnId="{DA018622-56FF-4276-878F-C51039AA998B}">
      <dgm:prSet/>
      <dgm:spPr/>
      <dgm:t>
        <a:bodyPr/>
        <a:lstStyle/>
        <a:p>
          <a:pPr rtl="1"/>
          <a:endParaRPr lang="ar-JO"/>
        </a:p>
      </dgm:t>
    </dgm:pt>
    <dgm:pt modelId="{B78A1615-A7BA-47A7-A88F-2C6709F15C83}" type="parTrans" cxnId="{DA018622-56FF-4276-878F-C51039AA998B}">
      <dgm:prSet/>
      <dgm:spPr/>
      <dgm:t>
        <a:bodyPr/>
        <a:lstStyle/>
        <a:p>
          <a:pPr rtl="1"/>
          <a:endParaRPr lang="ar-JO"/>
        </a:p>
      </dgm:t>
    </dgm:pt>
    <dgm:pt modelId="{97D9E64B-A3AF-4572-A488-97F42083D5BE}" type="pres">
      <dgm:prSet presAssocID="{213C1BBD-F106-40BC-B1DA-762E22F8310E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pPr rtl="1"/>
          <a:endParaRPr lang="ar-JO"/>
        </a:p>
      </dgm:t>
    </dgm:pt>
    <dgm:pt modelId="{DB778F83-956B-4931-8E58-50C75701A764}" type="pres">
      <dgm:prSet presAssocID="{1BE690BD-F912-48B6-AD51-C4819EE8CE63}" presName="chaos" presStyleCnt="0"/>
      <dgm:spPr/>
    </dgm:pt>
    <dgm:pt modelId="{A054498A-C5A0-419A-82B5-5A38ED874373}" type="pres">
      <dgm:prSet presAssocID="{1BE690BD-F912-48B6-AD51-C4819EE8CE63}" presName="parTx1" presStyleLbl="revTx" presStyleIdx="0" presStyleCnt="3" custScaleX="85990" custScaleY="113201" custLinFactNeighborX="-722" custLinFactNeighborY="367"/>
      <dgm:spPr/>
      <dgm:t>
        <a:bodyPr/>
        <a:lstStyle/>
        <a:p>
          <a:pPr rtl="1"/>
          <a:endParaRPr lang="ar-JO"/>
        </a:p>
      </dgm:t>
    </dgm:pt>
    <dgm:pt modelId="{875B6D69-4174-4662-A234-6257C7EF5E73}" type="pres">
      <dgm:prSet presAssocID="{1BE690BD-F912-48B6-AD51-C4819EE8CE63}" presName="desTx1" presStyleLbl="revTx" presStyleIdx="1" presStyleCnt="3" custLinFactNeighborX="925" custLinFactNeighborY="-1571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2A0C1610-F301-43F0-9F74-FD5DB7A85C5D}" type="pres">
      <dgm:prSet presAssocID="{1BE690BD-F912-48B6-AD51-C4819EE8CE63}" presName="c1" presStyleLbl="node1" presStyleIdx="0" presStyleCnt="19"/>
      <dgm:spPr>
        <a:ln>
          <a:solidFill>
            <a:schemeClr val="bg2">
              <a:lumMod val="10000"/>
            </a:schemeClr>
          </a:solidFill>
        </a:ln>
      </dgm:spPr>
    </dgm:pt>
    <dgm:pt modelId="{BFA1EB3E-1453-4CF9-A4B9-674A1BC975E8}" type="pres">
      <dgm:prSet presAssocID="{1BE690BD-F912-48B6-AD51-C4819EE8CE63}" presName="c2" presStyleLbl="node1" presStyleIdx="1" presStyleCnt="19"/>
      <dgm:spPr>
        <a:ln>
          <a:solidFill>
            <a:schemeClr val="bg2">
              <a:lumMod val="10000"/>
            </a:schemeClr>
          </a:solidFill>
        </a:ln>
      </dgm:spPr>
    </dgm:pt>
    <dgm:pt modelId="{3AFA18CE-00B9-4530-B0CD-3AFAAB7C0F9F}" type="pres">
      <dgm:prSet presAssocID="{1BE690BD-F912-48B6-AD51-C4819EE8CE63}" presName="c3" presStyleLbl="node1" presStyleIdx="2" presStyleCnt="19"/>
      <dgm:spPr>
        <a:ln>
          <a:solidFill>
            <a:schemeClr val="bg2">
              <a:lumMod val="10000"/>
            </a:schemeClr>
          </a:solidFill>
        </a:ln>
      </dgm:spPr>
      <dgm:t>
        <a:bodyPr/>
        <a:lstStyle/>
        <a:p>
          <a:pPr rtl="1"/>
          <a:endParaRPr lang="ar-JO"/>
        </a:p>
      </dgm:t>
    </dgm:pt>
    <dgm:pt modelId="{CE8B05CA-9C7A-48EC-936F-450E28E910DB}" type="pres">
      <dgm:prSet presAssocID="{1BE690BD-F912-48B6-AD51-C4819EE8CE63}" presName="c4" presStyleLbl="node1" presStyleIdx="3" presStyleCnt="19"/>
      <dgm:spPr>
        <a:ln>
          <a:solidFill>
            <a:schemeClr val="bg2">
              <a:lumMod val="10000"/>
            </a:schemeClr>
          </a:solidFill>
        </a:ln>
      </dgm:spPr>
    </dgm:pt>
    <dgm:pt modelId="{D4438EB1-54D3-4BD6-9AA6-B24B6083CE94}" type="pres">
      <dgm:prSet presAssocID="{1BE690BD-F912-48B6-AD51-C4819EE8CE63}" presName="c5" presStyleLbl="node1" presStyleIdx="4" presStyleCnt="19"/>
      <dgm:spPr>
        <a:ln>
          <a:solidFill>
            <a:schemeClr val="bg2">
              <a:lumMod val="10000"/>
            </a:schemeClr>
          </a:solidFill>
        </a:ln>
      </dgm:spPr>
    </dgm:pt>
    <dgm:pt modelId="{8CED90ED-CFC8-48F7-BA71-B3A6764FA70E}" type="pres">
      <dgm:prSet presAssocID="{1BE690BD-F912-48B6-AD51-C4819EE8CE63}" presName="c6" presStyleLbl="node1" presStyleIdx="5" presStyleCnt="19"/>
      <dgm:spPr>
        <a:ln>
          <a:solidFill>
            <a:schemeClr val="bg2">
              <a:lumMod val="10000"/>
            </a:schemeClr>
          </a:solidFill>
        </a:ln>
      </dgm:spPr>
    </dgm:pt>
    <dgm:pt modelId="{9B5951C4-DCCB-4E00-94F6-81BB11B43CD5}" type="pres">
      <dgm:prSet presAssocID="{1BE690BD-F912-48B6-AD51-C4819EE8CE63}" presName="c7" presStyleLbl="node1" presStyleIdx="6" presStyleCnt="19"/>
      <dgm:spPr>
        <a:ln>
          <a:solidFill>
            <a:schemeClr val="bg2">
              <a:lumMod val="10000"/>
            </a:schemeClr>
          </a:solidFill>
        </a:ln>
      </dgm:spPr>
      <dgm:t>
        <a:bodyPr/>
        <a:lstStyle/>
        <a:p>
          <a:pPr rtl="1"/>
          <a:endParaRPr lang="ar-JO"/>
        </a:p>
      </dgm:t>
    </dgm:pt>
    <dgm:pt modelId="{733F32B6-A7E1-4964-8049-B1203F2FACF2}" type="pres">
      <dgm:prSet presAssocID="{1BE690BD-F912-48B6-AD51-C4819EE8CE63}" presName="c8" presStyleLbl="node1" presStyleIdx="7" presStyleCnt="19"/>
      <dgm:spPr>
        <a:ln>
          <a:solidFill>
            <a:schemeClr val="bg2">
              <a:lumMod val="10000"/>
            </a:schemeClr>
          </a:solidFill>
        </a:ln>
      </dgm:spPr>
    </dgm:pt>
    <dgm:pt modelId="{13134917-9DC8-44CE-ACC4-6544765FBDE9}" type="pres">
      <dgm:prSet presAssocID="{1BE690BD-F912-48B6-AD51-C4819EE8CE63}" presName="c9" presStyleLbl="node1" presStyleIdx="8" presStyleCnt="19"/>
      <dgm:spPr>
        <a:ln>
          <a:solidFill>
            <a:schemeClr val="bg2">
              <a:lumMod val="10000"/>
            </a:schemeClr>
          </a:solidFill>
        </a:ln>
      </dgm:spPr>
    </dgm:pt>
    <dgm:pt modelId="{D002AD31-0928-4CBB-8643-2AFB866DDD8E}" type="pres">
      <dgm:prSet presAssocID="{1BE690BD-F912-48B6-AD51-C4819EE8CE63}" presName="c10" presStyleLbl="node1" presStyleIdx="9" presStyleCnt="19" custLinFactNeighborX="2919" custLinFactNeighborY="-18641"/>
      <dgm:spPr>
        <a:ln>
          <a:solidFill>
            <a:schemeClr val="bg2">
              <a:lumMod val="10000"/>
            </a:schemeClr>
          </a:solidFill>
        </a:ln>
      </dgm:spPr>
      <dgm:t>
        <a:bodyPr/>
        <a:lstStyle/>
        <a:p>
          <a:pPr rtl="1"/>
          <a:endParaRPr lang="ar-JO"/>
        </a:p>
      </dgm:t>
    </dgm:pt>
    <dgm:pt modelId="{A4DC3A1C-23C6-477B-8D38-4F673E171279}" type="pres">
      <dgm:prSet presAssocID="{1BE690BD-F912-48B6-AD51-C4819EE8CE63}" presName="c11" presStyleLbl="node1" presStyleIdx="10" presStyleCnt="19"/>
      <dgm:spPr>
        <a:ln>
          <a:solidFill>
            <a:schemeClr val="bg2">
              <a:lumMod val="10000"/>
            </a:schemeClr>
          </a:solidFill>
        </a:ln>
      </dgm:spPr>
    </dgm:pt>
    <dgm:pt modelId="{24695F7A-C653-4FDC-B141-62A9F4B50094}" type="pres">
      <dgm:prSet presAssocID="{1BE690BD-F912-48B6-AD51-C4819EE8CE63}" presName="c12" presStyleLbl="node1" presStyleIdx="11" presStyleCnt="19" custLinFactNeighborX="-22412" custLinFactNeighborY="32551"/>
      <dgm:spPr>
        <a:ln>
          <a:solidFill>
            <a:schemeClr val="bg2">
              <a:lumMod val="10000"/>
            </a:schemeClr>
          </a:solidFill>
        </a:ln>
      </dgm:spPr>
    </dgm:pt>
    <dgm:pt modelId="{3F5860D2-8CE9-44CE-89A4-D59113173188}" type="pres">
      <dgm:prSet presAssocID="{1BE690BD-F912-48B6-AD51-C4819EE8CE63}" presName="c13" presStyleLbl="node1" presStyleIdx="12" presStyleCnt="19"/>
      <dgm:spPr>
        <a:ln>
          <a:solidFill>
            <a:schemeClr val="bg2">
              <a:lumMod val="10000"/>
            </a:schemeClr>
          </a:solidFill>
        </a:ln>
      </dgm:spPr>
    </dgm:pt>
    <dgm:pt modelId="{31C9A62B-92E9-4BC9-AEFF-322E1226F4CC}" type="pres">
      <dgm:prSet presAssocID="{1BE690BD-F912-48B6-AD51-C4819EE8CE63}" presName="c14" presStyleLbl="node1" presStyleIdx="13" presStyleCnt="19"/>
      <dgm:spPr>
        <a:ln>
          <a:solidFill>
            <a:schemeClr val="bg2">
              <a:lumMod val="10000"/>
            </a:schemeClr>
          </a:solidFill>
        </a:ln>
      </dgm:spPr>
    </dgm:pt>
    <dgm:pt modelId="{EE244863-74CE-4403-8FB2-1F68D14DEA32}" type="pres">
      <dgm:prSet presAssocID="{1BE690BD-F912-48B6-AD51-C4819EE8CE63}" presName="c15" presStyleLbl="node1" presStyleIdx="14" presStyleCnt="19"/>
      <dgm:spPr>
        <a:ln>
          <a:solidFill>
            <a:schemeClr val="bg2">
              <a:lumMod val="10000"/>
            </a:schemeClr>
          </a:solidFill>
        </a:ln>
      </dgm:spPr>
    </dgm:pt>
    <dgm:pt modelId="{236BE4C0-D30B-404B-84A3-3562E2AAE703}" type="pres">
      <dgm:prSet presAssocID="{1BE690BD-F912-48B6-AD51-C4819EE8CE63}" presName="c16" presStyleLbl="node1" presStyleIdx="15" presStyleCnt="19"/>
      <dgm:spPr>
        <a:ln>
          <a:solidFill>
            <a:schemeClr val="bg2">
              <a:lumMod val="10000"/>
            </a:schemeClr>
          </a:solidFill>
        </a:ln>
      </dgm:spPr>
    </dgm:pt>
    <dgm:pt modelId="{FFF35F2B-CDE8-4F56-8B9B-251ABD4A360C}" type="pres">
      <dgm:prSet presAssocID="{1BE690BD-F912-48B6-AD51-C4819EE8CE63}" presName="c17" presStyleLbl="node1" presStyleIdx="16" presStyleCnt="19"/>
      <dgm:spPr>
        <a:ln>
          <a:solidFill>
            <a:schemeClr val="bg2">
              <a:lumMod val="10000"/>
            </a:schemeClr>
          </a:solidFill>
        </a:ln>
      </dgm:spPr>
    </dgm:pt>
    <dgm:pt modelId="{5DFCE09A-2623-40FE-B644-EFDC2D972307}" type="pres">
      <dgm:prSet presAssocID="{1BE690BD-F912-48B6-AD51-C4819EE8CE63}" presName="c18" presStyleLbl="node1" presStyleIdx="17" presStyleCnt="19"/>
      <dgm:spPr>
        <a:ln>
          <a:solidFill>
            <a:schemeClr val="bg2">
              <a:lumMod val="10000"/>
            </a:schemeClr>
          </a:solidFill>
        </a:ln>
      </dgm:spPr>
    </dgm:pt>
    <dgm:pt modelId="{5AFC13D1-9322-4850-8885-3E8755474706}" type="pres">
      <dgm:prSet presAssocID="{E023DC9E-E3C0-4D01-9A17-698DD14268A0}" presName="chevronComposite1" presStyleCnt="0"/>
      <dgm:spPr/>
    </dgm:pt>
    <dgm:pt modelId="{3D5A203E-43E1-4699-AC21-DD075A34369A}" type="pres">
      <dgm:prSet presAssocID="{E023DC9E-E3C0-4D01-9A17-698DD14268A0}" presName="chevron1" presStyleLbl="sibTrans2D1" presStyleIdx="0" presStyleCnt="2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>
          <a:solidFill>
            <a:schemeClr val="bg2">
              <a:lumMod val="10000"/>
            </a:schemeClr>
          </a:solidFill>
        </a:ln>
        <a:scene3d>
          <a:camera prst="isometricOffAxis1Right"/>
          <a:lightRig rig="threePt" dir="t"/>
        </a:scene3d>
        <a:sp3d>
          <a:bevelT w="139700" h="139700" prst="divot"/>
        </a:sp3d>
      </dgm:spPr>
      <dgm:t>
        <a:bodyPr/>
        <a:lstStyle/>
        <a:p>
          <a:pPr rtl="1"/>
          <a:endParaRPr lang="ar-JO"/>
        </a:p>
      </dgm:t>
    </dgm:pt>
    <dgm:pt modelId="{4ACE7D9F-BF5D-4319-BFCD-5FBC81AC3349}" type="pres">
      <dgm:prSet presAssocID="{E023DC9E-E3C0-4D01-9A17-698DD14268A0}" presName="spChevron1" presStyleCnt="0"/>
      <dgm:spPr/>
    </dgm:pt>
    <dgm:pt modelId="{E62737F0-43BC-4C00-AD9E-941E40FA9BDA}" type="pres">
      <dgm:prSet presAssocID="{E023DC9E-E3C0-4D01-9A17-698DD14268A0}" presName="overlap" presStyleCnt="0"/>
      <dgm:spPr/>
    </dgm:pt>
    <dgm:pt modelId="{7CD0F80E-E8AB-4685-81F6-35FCE21D2388}" type="pres">
      <dgm:prSet presAssocID="{E023DC9E-E3C0-4D01-9A17-698DD14268A0}" presName="chevronComposite2" presStyleCnt="0"/>
      <dgm:spPr/>
    </dgm:pt>
    <dgm:pt modelId="{F04A4646-F051-449C-B714-677CE9811DA7}" type="pres">
      <dgm:prSet presAssocID="{E023DC9E-E3C0-4D01-9A17-698DD14268A0}" presName="chevron2" presStyleLbl="sibTrans2D1" presStyleIdx="1" presStyleCnt="2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>
          <a:solidFill>
            <a:schemeClr val="bg2">
              <a:lumMod val="10000"/>
            </a:schemeClr>
          </a:solidFill>
        </a:ln>
        <a:scene3d>
          <a:camera prst="isometricOffAxis1Right"/>
          <a:lightRig rig="threePt" dir="t"/>
        </a:scene3d>
        <a:sp3d>
          <a:bevelT w="139700" h="139700" prst="divot"/>
        </a:sp3d>
      </dgm:spPr>
      <dgm:t>
        <a:bodyPr/>
        <a:lstStyle/>
        <a:p>
          <a:pPr rtl="1"/>
          <a:endParaRPr lang="ar-JO"/>
        </a:p>
      </dgm:t>
    </dgm:pt>
    <dgm:pt modelId="{B5FD4EBE-44EC-4724-BFF4-B022CFE88DC8}" type="pres">
      <dgm:prSet presAssocID="{E023DC9E-E3C0-4D01-9A17-698DD14268A0}" presName="spChevron2" presStyleCnt="0"/>
      <dgm:spPr/>
    </dgm:pt>
    <dgm:pt modelId="{675E8042-D566-4160-A76C-D39F4C29A9CA}" type="pres">
      <dgm:prSet presAssocID="{815292C2-0B84-49B9-9F69-5E0C3E69870B}" presName="last" presStyleCnt="0"/>
      <dgm:spPr/>
    </dgm:pt>
    <dgm:pt modelId="{8A5D14AF-8B83-4486-9898-C4AB552C51C4}" type="pres">
      <dgm:prSet presAssocID="{815292C2-0B84-49B9-9F69-5E0C3E69870B}" presName="circleTx" presStyleLbl="node1" presStyleIdx="18" presStyleCnt="19"/>
      <dgm:spPr/>
      <dgm:t>
        <a:bodyPr/>
        <a:lstStyle/>
        <a:p>
          <a:pPr rtl="1"/>
          <a:endParaRPr lang="ar-JO"/>
        </a:p>
      </dgm:t>
    </dgm:pt>
    <dgm:pt modelId="{D21DBCDC-1FBE-4529-BEE9-4BDA15F5D631}" type="pres">
      <dgm:prSet presAssocID="{815292C2-0B84-49B9-9F69-5E0C3E69870B}" presName="desTxN" presStyleLbl="revTx" presStyleIdx="2" presStyleCnt="3" custLinFactNeighborX="-1620" custLinFactNeighborY="2547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F969F037-35F5-4906-842E-4546825FD692}" type="pres">
      <dgm:prSet presAssocID="{815292C2-0B84-49B9-9F69-5E0C3E69870B}" presName="spN" presStyleCnt="0"/>
      <dgm:spPr/>
    </dgm:pt>
  </dgm:ptLst>
  <dgm:cxnLst>
    <dgm:cxn modelId="{119A3C25-3465-44C7-8E12-55204DA86D42}" type="presOf" srcId="{1BE690BD-F912-48B6-AD51-C4819EE8CE63}" destId="{A054498A-C5A0-419A-82B5-5A38ED874373}" srcOrd="0" destOrd="0" presId="urn:microsoft.com/office/officeart/2009/3/layout/RandomtoResultProcess"/>
    <dgm:cxn modelId="{2C7934BC-9639-4A72-8DF8-5D14D94FF661}" type="presOf" srcId="{815292C2-0B84-49B9-9F69-5E0C3E69870B}" destId="{8A5D14AF-8B83-4486-9898-C4AB552C51C4}" srcOrd="0" destOrd="0" presId="urn:microsoft.com/office/officeart/2009/3/layout/RandomtoResultProcess"/>
    <dgm:cxn modelId="{2B8786B1-73B0-4BE0-B834-7F66D1BC4138}" type="presOf" srcId="{761AE40B-4E9F-4CAA-B2E0-59D6040CB0BD}" destId="{875B6D69-4174-4662-A234-6257C7EF5E73}" srcOrd="0" destOrd="0" presId="urn:microsoft.com/office/officeart/2009/3/layout/RandomtoResultProcess"/>
    <dgm:cxn modelId="{BCEEA3E4-2412-46AF-86B7-571083C0473B}" srcId="{213C1BBD-F106-40BC-B1DA-762E22F8310E}" destId="{1BE690BD-F912-48B6-AD51-C4819EE8CE63}" srcOrd="0" destOrd="0" parTransId="{6E45E1EB-7621-4B10-83F7-587B1FF5CD98}" sibTransId="{E023DC9E-E3C0-4D01-9A17-698DD14268A0}"/>
    <dgm:cxn modelId="{51D21D98-614A-4430-9990-94E9F1CCB8BA}" srcId="{213C1BBD-F106-40BC-B1DA-762E22F8310E}" destId="{815292C2-0B84-49B9-9F69-5E0C3E69870B}" srcOrd="1" destOrd="0" parTransId="{07D93233-E9E8-4B42-BB97-ACE5A107D726}" sibTransId="{42BB20A7-DC5E-4B57-81A5-B5365F2F114F}"/>
    <dgm:cxn modelId="{17F867C2-346A-4582-BFD9-E51486708DA3}" srcId="{1BE690BD-F912-48B6-AD51-C4819EE8CE63}" destId="{761AE40B-4E9F-4CAA-B2E0-59D6040CB0BD}" srcOrd="0" destOrd="0" parTransId="{E9D6B193-234E-4867-BF50-423E9CE471AE}" sibTransId="{CAF0E3EF-C241-45CD-A90B-A873D22D7A4F}"/>
    <dgm:cxn modelId="{3C837171-EA84-4E92-901A-9DE2143A74C4}" type="presOf" srcId="{32056EFD-09B3-43A4-87D9-CF81304FA728}" destId="{D21DBCDC-1FBE-4529-BEE9-4BDA15F5D631}" srcOrd="0" destOrd="0" presId="urn:microsoft.com/office/officeart/2009/3/layout/RandomtoResultProcess"/>
    <dgm:cxn modelId="{DA018622-56FF-4276-878F-C51039AA998B}" srcId="{815292C2-0B84-49B9-9F69-5E0C3E69870B}" destId="{32056EFD-09B3-43A4-87D9-CF81304FA728}" srcOrd="0" destOrd="0" parTransId="{B78A1615-A7BA-47A7-A88F-2C6709F15C83}" sibTransId="{CA490096-7DE7-4649-AFDC-6B50B8CA4C7F}"/>
    <dgm:cxn modelId="{90A26D84-8A74-4E64-9DFF-D5163F941EF3}" type="presOf" srcId="{213C1BBD-F106-40BC-B1DA-762E22F8310E}" destId="{97D9E64B-A3AF-4572-A488-97F42083D5BE}" srcOrd="0" destOrd="0" presId="urn:microsoft.com/office/officeart/2009/3/layout/RandomtoResultProcess"/>
    <dgm:cxn modelId="{C20EC83E-8558-4C47-A666-1C94911C7365}" type="presParOf" srcId="{97D9E64B-A3AF-4572-A488-97F42083D5BE}" destId="{DB778F83-956B-4931-8E58-50C75701A764}" srcOrd="0" destOrd="0" presId="urn:microsoft.com/office/officeart/2009/3/layout/RandomtoResultProcess"/>
    <dgm:cxn modelId="{5396FAAD-6E3C-41A9-B9BE-B25E803F3D2C}" type="presParOf" srcId="{DB778F83-956B-4931-8E58-50C75701A764}" destId="{A054498A-C5A0-419A-82B5-5A38ED874373}" srcOrd="0" destOrd="0" presId="urn:microsoft.com/office/officeart/2009/3/layout/RandomtoResultProcess"/>
    <dgm:cxn modelId="{821FB2FF-CEB5-4316-B087-7874E699BA8F}" type="presParOf" srcId="{DB778F83-956B-4931-8E58-50C75701A764}" destId="{875B6D69-4174-4662-A234-6257C7EF5E73}" srcOrd="1" destOrd="0" presId="urn:microsoft.com/office/officeart/2009/3/layout/RandomtoResultProcess"/>
    <dgm:cxn modelId="{1FFF9600-EC33-431D-AC46-62807CDC1988}" type="presParOf" srcId="{DB778F83-956B-4931-8E58-50C75701A764}" destId="{2A0C1610-F301-43F0-9F74-FD5DB7A85C5D}" srcOrd="2" destOrd="0" presId="urn:microsoft.com/office/officeart/2009/3/layout/RandomtoResultProcess"/>
    <dgm:cxn modelId="{B1E4BAF2-3EA9-40E4-8F65-D6101DB1681C}" type="presParOf" srcId="{DB778F83-956B-4931-8E58-50C75701A764}" destId="{BFA1EB3E-1453-4CF9-A4B9-674A1BC975E8}" srcOrd="3" destOrd="0" presId="urn:microsoft.com/office/officeart/2009/3/layout/RandomtoResultProcess"/>
    <dgm:cxn modelId="{81DE4E76-BEFD-4A7B-8E7F-E9317C253D07}" type="presParOf" srcId="{DB778F83-956B-4931-8E58-50C75701A764}" destId="{3AFA18CE-00B9-4530-B0CD-3AFAAB7C0F9F}" srcOrd="4" destOrd="0" presId="urn:microsoft.com/office/officeart/2009/3/layout/RandomtoResultProcess"/>
    <dgm:cxn modelId="{7B9CC028-3DDC-4C9E-82DE-992A576146C9}" type="presParOf" srcId="{DB778F83-956B-4931-8E58-50C75701A764}" destId="{CE8B05CA-9C7A-48EC-936F-450E28E910DB}" srcOrd="5" destOrd="0" presId="urn:microsoft.com/office/officeart/2009/3/layout/RandomtoResultProcess"/>
    <dgm:cxn modelId="{8235F0EA-761C-4CB4-B4BD-AB2091952D2C}" type="presParOf" srcId="{DB778F83-956B-4931-8E58-50C75701A764}" destId="{D4438EB1-54D3-4BD6-9AA6-B24B6083CE94}" srcOrd="6" destOrd="0" presId="urn:microsoft.com/office/officeart/2009/3/layout/RandomtoResultProcess"/>
    <dgm:cxn modelId="{EAF88A73-74B8-4269-B4EB-921C042DA1C7}" type="presParOf" srcId="{DB778F83-956B-4931-8E58-50C75701A764}" destId="{8CED90ED-CFC8-48F7-BA71-B3A6764FA70E}" srcOrd="7" destOrd="0" presId="urn:microsoft.com/office/officeart/2009/3/layout/RandomtoResultProcess"/>
    <dgm:cxn modelId="{FB0B20AF-42E2-4A09-A964-CE4C7DEAF731}" type="presParOf" srcId="{DB778F83-956B-4931-8E58-50C75701A764}" destId="{9B5951C4-DCCB-4E00-94F6-81BB11B43CD5}" srcOrd="8" destOrd="0" presId="urn:microsoft.com/office/officeart/2009/3/layout/RandomtoResultProcess"/>
    <dgm:cxn modelId="{9FBEA9BA-7A1D-4E1B-9929-A82DCF6A497A}" type="presParOf" srcId="{DB778F83-956B-4931-8E58-50C75701A764}" destId="{733F32B6-A7E1-4964-8049-B1203F2FACF2}" srcOrd="9" destOrd="0" presId="urn:microsoft.com/office/officeart/2009/3/layout/RandomtoResultProcess"/>
    <dgm:cxn modelId="{6ED83359-A0F0-40E0-B5BB-01B588BE18A2}" type="presParOf" srcId="{DB778F83-956B-4931-8E58-50C75701A764}" destId="{13134917-9DC8-44CE-ACC4-6544765FBDE9}" srcOrd="10" destOrd="0" presId="urn:microsoft.com/office/officeart/2009/3/layout/RandomtoResultProcess"/>
    <dgm:cxn modelId="{9822491B-18E4-486D-AF08-F27B06483731}" type="presParOf" srcId="{DB778F83-956B-4931-8E58-50C75701A764}" destId="{D002AD31-0928-4CBB-8643-2AFB866DDD8E}" srcOrd="11" destOrd="0" presId="urn:microsoft.com/office/officeart/2009/3/layout/RandomtoResultProcess"/>
    <dgm:cxn modelId="{A0A45C38-616A-4D46-B186-1E6F27B1E44A}" type="presParOf" srcId="{DB778F83-956B-4931-8E58-50C75701A764}" destId="{A4DC3A1C-23C6-477B-8D38-4F673E171279}" srcOrd="12" destOrd="0" presId="urn:microsoft.com/office/officeart/2009/3/layout/RandomtoResultProcess"/>
    <dgm:cxn modelId="{90528A6D-5B4E-44A5-BF3E-15787F770F15}" type="presParOf" srcId="{DB778F83-956B-4931-8E58-50C75701A764}" destId="{24695F7A-C653-4FDC-B141-62A9F4B50094}" srcOrd="13" destOrd="0" presId="urn:microsoft.com/office/officeart/2009/3/layout/RandomtoResultProcess"/>
    <dgm:cxn modelId="{527CD7F0-9808-479E-93D1-628A6120543A}" type="presParOf" srcId="{DB778F83-956B-4931-8E58-50C75701A764}" destId="{3F5860D2-8CE9-44CE-89A4-D59113173188}" srcOrd="14" destOrd="0" presId="urn:microsoft.com/office/officeart/2009/3/layout/RandomtoResultProcess"/>
    <dgm:cxn modelId="{A7ADFDDF-D055-459E-B3CC-4D8B6077B670}" type="presParOf" srcId="{DB778F83-956B-4931-8E58-50C75701A764}" destId="{31C9A62B-92E9-4BC9-AEFF-322E1226F4CC}" srcOrd="15" destOrd="0" presId="urn:microsoft.com/office/officeart/2009/3/layout/RandomtoResultProcess"/>
    <dgm:cxn modelId="{BAC6D995-74BC-412F-892D-EFC2BFA6FB09}" type="presParOf" srcId="{DB778F83-956B-4931-8E58-50C75701A764}" destId="{EE244863-74CE-4403-8FB2-1F68D14DEA32}" srcOrd="16" destOrd="0" presId="urn:microsoft.com/office/officeart/2009/3/layout/RandomtoResultProcess"/>
    <dgm:cxn modelId="{6D67C085-54EB-4282-91C2-F98357F50517}" type="presParOf" srcId="{DB778F83-956B-4931-8E58-50C75701A764}" destId="{236BE4C0-D30B-404B-84A3-3562E2AAE703}" srcOrd="17" destOrd="0" presId="urn:microsoft.com/office/officeart/2009/3/layout/RandomtoResultProcess"/>
    <dgm:cxn modelId="{8F08B156-0A2D-419E-8587-BF2C97CD7BDE}" type="presParOf" srcId="{DB778F83-956B-4931-8E58-50C75701A764}" destId="{FFF35F2B-CDE8-4F56-8B9B-251ABD4A360C}" srcOrd="18" destOrd="0" presId="urn:microsoft.com/office/officeart/2009/3/layout/RandomtoResultProcess"/>
    <dgm:cxn modelId="{E0E98096-1F77-46EA-965C-B39BF1AC8BA9}" type="presParOf" srcId="{DB778F83-956B-4931-8E58-50C75701A764}" destId="{5DFCE09A-2623-40FE-B644-EFDC2D972307}" srcOrd="19" destOrd="0" presId="urn:microsoft.com/office/officeart/2009/3/layout/RandomtoResultProcess"/>
    <dgm:cxn modelId="{E9C544FE-CAE1-461C-8CF9-4AC932E7A92C}" type="presParOf" srcId="{97D9E64B-A3AF-4572-A488-97F42083D5BE}" destId="{5AFC13D1-9322-4850-8885-3E8755474706}" srcOrd="1" destOrd="0" presId="urn:microsoft.com/office/officeart/2009/3/layout/RandomtoResultProcess"/>
    <dgm:cxn modelId="{9D7999B9-C719-49B7-BC0F-C84E8F4EF87E}" type="presParOf" srcId="{5AFC13D1-9322-4850-8885-3E8755474706}" destId="{3D5A203E-43E1-4699-AC21-DD075A34369A}" srcOrd="0" destOrd="0" presId="urn:microsoft.com/office/officeart/2009/3/layout/RandomtoResultProcess"/>
    <dgm:cxn modelId="{F062E0D2-F9E4-418C-8DB1-DF72CAB444E1}" type="presParOf" srcId="{5AFC13D1-9322-4850-8885-3E8755474706}" destId="{4ACE7D9F-BF5D-4319-BFCD-5FBC81AC3349}" srcOrd="1" destOrd="0" presId="urn:microsoft.com/office/officeart/2009/3/layout/RandomtoResultProcess"/>
    <dgm:cxn modelId="{800E75CE-97F3-492A-AEA9-2607EEFB2B00}" type="presParOf" srcId="{97D9E64B-A3AF-4572-A488-97F42083D5BE}" destId="{E62737F0-43BC-4C00-AD9E-941E40FA9BDA}" srcOrd="2" destOrd="0" presId="urn:microsoft.com/office/officeart/2009/3/layout/RandomtoResultProcess"/>
    <dgm:cxn modelId="{74B8969C-7780-498B-BE96-1180B6713035}" type="presParOf" srcId="{97D9E64B-A3AF-4572-A488-97F42083D5BE}" destId="{7CD0F80E-E8AB-4685-81F6-35FCE21D2388}" srcOrd="3" destOrd="0" presId="urn:microsoft.com/office/officeart/2009/3/layout/RandomtoResultProcess"/>
    <dgm:cxn modelId="{48BF9F25-BB43-4819-B01E-454861B57D2C}" type="presParOf" srcId="{7CD0F80E-E8AB-4685-81F6-35FCE21D2388}" destId="{F04A4646-F051-449C-B714-677CE9811DA7}" srcOrd="0" destOrd="0" presId="urn:microsoft.com/office/officeart/2009/3/layout/RandomtoResultProcess"/>
    <dgm:cxn modelId="{E1EB68AD-2089-4A8D-A202-24E6C32FA2E5}" type="presParOf" srcId="{7CD0F80E-E8AB-4685-81F6-35FCE21D2388}" destId="{B5FD4EBE-44EC-4724-BFF4-B022CFE88DC8}" srcOrd="1" destOrd="0" presId="urn:microsoft.com/office/officeart/2009/3/layout/RandomtoResultProcess"/>
    <dgm:cxn modelId="{0ABF40C1-891E-4BEA-831E-25CB9A7B0764}" type="presParOf" srcId="{97D9E64B-A3AF-4572-A488-97F42083D5BE}" destId="{675E8042-D566-4160-A76C-D39F4C29A9CA}" srcOrd="4" destOrd="0" presId="urn:microsoft.com/office/officeart/2009/3/layout/RandomtoResultProcess"/>
    <dgm:cxn modelId="{BA4EC501-C033-4769-9E04-54ACD675C830}" type="presParOf" srcId="{675E8042-D566-4160-A76C-D39F4C29A9CA}" destId="{8A5D14AF-8B83-4486-9898-C4AB552C51C4}" srcOrd="0" destOrd="0" presId="urn:microsoft.com/office/officeart/2009/3/layout/RandomtoResultProcess"/>
    <dgm:cxn modelId="{9B779805-53AE-4A77-9E3D-0B1C5022EC48}" type="presParOf" srcId="{675E8042-D566-4160-A76C-D39F4C29A9CA}" destId="{D21DBCDC-1FBE-4529-BEE9-4BDA15F5D631}" srcOrd="1" destOrd="0" presId="urn:microsoft.com/office/officeart/2009/3/layout/RandomtoResultProcess"/>
    <dgm:cxn modelId="{3508DD2B-434A-47FD-B972-F3194D4D2B91}" type="presParOf" srcId="{675E8042-D566-4160-A76C-D39F4C29A9CA}" destId="{F969F037-35F5-4906-842E-4546825FD692}" srcOrd="2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C1B64F-E6FC-4249-A85A-86BAB4874567}" type="doc">
      <dgm:prSet loTypeId="urn:microsoft.com/office/officeart/2005/8/layout/pList2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pPr rtl="1"/>
          <a:endParaRPr lang="ar-JO"/>
        </a:p>
      </dgm:t>
    </dgm:pt>
    <dgm:pt modelId="{45F79037-25EE-434E-AD6F-CA67DC63F500}">
      <dgm:prSet phldrT="[Text]" custT="1"/>
      <dgm:spPr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gm:spPr>
      <dgm:t>
        <a:bodyPr/>
        <a:lstStyle/>
        <a:p>
          <a:pPr rtl="1"/>
          <a:endParaRPr lang="ar-JO" sz="2400" b="1" smtClean="0">
            <a:solidFill>
              <a:schemeClr val="bg2">
                <a:lumMod val="25000"/>
              </a:schemeClr>
            </a:solidFill>
          </a:endParaRPr>
        </a:p>
        <a:p>
          <a:pPr rtl="1"/>
          <a:r>
            <a:rPr lang="ar-JO" sz="2400" b="1" smtClean="0">
              <a:solidFill>
                <a:schemeClr val="bg2">
                  <a:lumMod val="25000"/>
                </a:schemeClr>
              </a:solidFill>
            </a:rPr>
            <a:t>2. احباط خطط المشركين في الاعتداء على المسلمين .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0AA5AE3B-58AB-4F07-8907-3C119CAD1327}" type="parTrans" cxnId="{919E8E12-CF0A-4E80-9421-39B46FAAD72A}">
      <dgm:prSet/>
      <dgm:spPr/>
      <dgm:t>
        <a:bodyPr/>
        <a:lstStyle/>
        <a:p>
          <a:pPr rtl="1"/>
          <a:endParaRPr lang="ar-JO"/>
        </a:p>
      </dgm:t>
    </dgm:pt>
    <dgm:pt modelId="{DD6A0FAE-BC18-42F9-BFA8-F51BA59A5C3D}" type="sibTrans" cxnId="{919E8E12-CF0A-4E80-9421-39B46FAAD72A}">
      <dgm:prSet/>
      <dgm:spPr/>
      <dgm:t>
        <a:bodyPr/>
        <a:lstStyle/>
        <a:p>
          <a:pPr rtl="1"/>
          <a:endParaRPr lang="ar-JO"/>
        </a:p>
      </dgm:t>
    </dgm:pt>
    <dgm:pt modelId="{FCD71043-4C45-466F-9DDC-251DD7C19545}">
      <dgm:prSet phldrT="[Text]" custT="1"/>
      <dgm:spPr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gm:spPr>
      <dgm:t>
        <a:bodyPr/>
        <a:lstStyle/>
        <a:p>
          <a:pPr rtl="1"/>
          <a:endParaRPr lang="ar-JO" sz="2400" b="1" smtClean="0">
            <a:solidFill>
              <a:schemeClr val="bg2">
                <a:lumMod val="25000"/>
              </a:schemeClr>
            </a:solidFill>
          </a:endParaRPr>
        </a:p>
        <a:p>
          <a:pPr rtl="1"/>
          <a:r>
            <a:rPr lang="ar-JO" sz="2400" b="1" smtClean="0">
              <a:solidFill>
                <a:schemeClr val="bg2">
                  <a:lumMod val="25000"/>
                </a:schemeClr>
              </a:solidFill>
            </a:rPr>
            <a:t>1. صد اعتداء المشركين .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A598C427-5BDA-4867-B359-3B1830CAB2D3}" type="parTrans" cxnId="{07AE4D0A-6BFD-454C-8DC4-01A62DBF05AC}">
      <dgm:prSet/>
      <dgm:spPr/>
      <dgm:t>
        <a:bodyPr/>
        <a:lstStyle/>
        <a:p>
          <a:pPr rtl="1"/>
          <a:endParaRPr lang="ar-JO"/>
        </a:p>
      </dgm:t>
    </dgm:pt>
    <dgm:pt modelId="{6FDD422F-56A3-4BC8-9DB3-07C018388DA2}" type="sibTrans" cxnId="{07AE4D0A-6BFD-454C-8DC4-01A62DBF05AC}">
      <dgm:prSet/>
      <dgm:spPr/>
      <dgm:t>
        <a:bodyPr/>
        <a:lstStyle/>
        <a:p>
          <a:pPr rtl="1"/>
          <a:endParaRPr lang="ar-JO"/>
        </a:p>
      </dgm:t>
    </dgm:pt>
    <dgm:pt modelId="{4DCF4E42-407A-4979-A0E4-D723CDFFDACF}">
      <dgm:prSet phldrT="[Text]" custT="1"/>
      <dgm:spPr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gm:spPr>
      <dgm:t>
        <a:bodyPr/>
        <a:lstStyle/>
        <a:p>
          <a:pPr rtl="1"/>
          <a:endParaRPr lang="ar-JO" sz="2400" b="1" smtClean="0">
            <a:solidFill>
              <a:schemeClr val="bg2">
                <a:lumMod val="25000"/>
              </a:schemeClr>
            </a:solidFill>
          </a:endParaRPr>
        </a:p>
        <a:p>
          <a:pPr rtl="1"/>
          <a:r>
            <a:rPr lang="ar-JO" sz="2400" b="1" smtClean="0">
              <a:solidFill>
                <a:schemeClr val="bg2">
                  <a:lumMod val="25000"/>
                </a:schemeClr>
              </a:solidFill>
            </a:rPr>
            <a:t>ارسال عدد من السرايا والغزوات والتي قصد بها :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39EB21FA-A467-4E26-91CC-A4D55CB6B310}" type="parTrans" cxnId="{766AE4DA-90DE-47E0-BD3D-7005F655F8C8}">
      <dgm:prSet/>
      <dgm:spPr/>
      <dgm:t>
        <a:bodyPr/>
        <a:lstStyle/>
        <a:p>
          <a:pPr rtl="1"/>
          <a:endParaRPr lang="ar-JO"/>
        </a:p>
      </dgm:t>
    </dgm:pt>
    <dgm:pt modelId="{EC468093-ED46-4C60-B372-C03899882BB2}" type="sibTrans" cxnId="{766AE4DA-90DE-47E0-BD3D-7005F655F8C8}">
      <dgm:prSet/>
      <dgm:spPr/>
      <dgm:t>
        <a:bodyPr/>
        <a:lstStyle/>
        <a:p>
          <a:pPr rtl="1"/>
          <a:endParaRPr lang="ar-JO"/>
        </a:p>
      </dgm:t>
    </dgm:pt>
    <dgm:pt modelId="{532EEA36-00B6-4A4B-9D30-502FD74C7053}" type="pres">
      <dgm:prSet presAssocID="{C7C1B64F-E6FC-4249-A85A-86BAB487456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JO"/>
        </a:p>
      </dgm:t>
    </dgm:pt>
    <dgm:pt modelId="{814CE59F-FE58-4724-B693-25AFD3457000}" type="pres">
      <dgm:prSet presAssocID="{C7C1B64F-E6FC-4249-A85A-86BAB4874567}" presName="bkgdShp" presStyleLbl="alignAccFollowNode1" presStyleIdx="0" presStyleCnt="1"/>
      <dgm:spPr>
        <a:solidFill>
          <a:schemeClr val="accent6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gm:spPr>
      <dgm:t>
        <a:bodyPr/>
        <a:lstStyle/>
        <a:p>
          <a:pPr rtl="1"/>
          <a:endParaRPr lang="ar-JO"/>
        </a:p>
      </dgm:t>
    </dgm:pt>
    <dgm:pt modelId="{E8BAEA56-417C-4747-9445-280738C8E80C}" type="pres">
      <dgm:prSet presAssocID="{C7C1B64F-E6FC-4249-A85A-86BAB4874567}" presName="linComp" presStyleCnt="0"/>
      <dgm:spPr/>
    </dgm:pt>
    <dgm:pt modelId="{E556089F-18E1-4AD8-9524-AE22DC3404CB}" type="pres">
      <dgm:prSet presAssocID="{45F79037-25EE-434E-AD6F-CA67DC63F500}" presName="compNode" presStyleCnt="0"/>
      <dgm:spPr/>
    </dgm:pt>
    <dgm:pt modelId="{2131985A-DFF5-4576-9593-4ED067C3DED7}" type="pres">
      <dgm:prSet presAssocID="{45F79037-25EE-434E-AD6F-CA67DC63F50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B03FCF31-BE22-4B68-A1A2-F23EB7951916}" type="pres">
      <dgm:prSet presAssocID="{45F79037-25EE-434E-AD6F-CA67DC63F500}" presName="invisiNode" presStyleLbl="node1" presStyleIdx="0" presStyleCnt="3"/>
      <dgm:spPr/>
    </dgm:pt>
    <dgm:pt modelId="{6FE32E6E-9469-4917-864B-147E8D4EC7BB}" type="pres">
      <dgm:prSet presAssocID="{45F79037-25EE-434E-AD6F-CA67DC63F500}" presName="imagNode" presStyleLbl="fgImgPlace1" presStyleIdx="0" presStyleCnt="3"/>
      <dgm:spPr>
        <a:solidFill>
          <a:schemeClr val="accent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z="127000" prstMaterial="softEdge">
          <a:bevelT w="127000" prst="artDeco"/>
        </a:sp3d>
      </dgm:spPr>
    </dgm:pt>
    <dgm:pt modelId="{E2AF891E-7B00-458C-A6DC-2FDCBDE5F870}" type="pres">
      <dgm:prSet presAssocID="{DD6A0FAE-BC18-42F9-BFA8-F51BA59A5C3D}" presName="sibTrans" presStyleLbl="sibTrans2D1" presStyleIdx="0" presStyleCnt="0"/>
      <dgm:spPr/>
      <dgm:t>
        <a:bodyPr/>
        <a:lstStyle/>
        <a:p>
          <a:pPr rtl="1"/>
          <a:endParaRPr lang="ar-JO"/>
        </a:p>
      </dgm:t>
    </dgm:pt>
    <dgm:pt modelId="{66B45B42-0533-4EB2-91AB-2A26F177D3FB}" type="pres">
      <dgm:prSet presAssocID="{FCD71043-4C45-466F-9DDC-251DD7C19545}" presName="compNode" presStyleCnt="0"/>
      <dgm:spPr/>
    </dgm:pt>
    <dgm:pt modelId="{3D1FA72E-9CD7-481E-8518-2798A6D6049E}" type="pres">
      <dgm:prSet presAssocID="{FCD71043-4C45-466F-9DDC-251DD7C1954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3D03CB18-0F5B-4049-B431-429884EBF18C}" type="pres">
      <dgm:prSet presAssocID="{FCD71043-4C45-466F-9DDC-251DD7C19545}" presName="invisiNode" presStyleLbl="node1" presStyleIdx="1" presStyleCnt="3"/>
      <dgm:spPr/>
    </dgm:pt>
    <dgm:pt modelId="{276243B0-4DEB-4383-A33F-1A78170B99FC}" type="pres">
      <dgm:prSet presAssocID="{FCD71043-4C45-466F-9DDC-251DD7C19545}" presName="imagNode" presStyleLbl="fgImgPlace1" presStyleIdx="1" presStyleCnt="3"/>
      <dgm:spPr>
        <a:solidFill>
          <a:schemeClr val="accent3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z="127000" prstMaterial="softEdge">
          <a:bevelT w="127000" prst="artDeco"/>
        </a:sp3d>
      </dgm:spPr>
    </dgm:pt>
    <dgm:pt modelId="{E104041D-E695-4FCD-BD4E-CC4AFF30F369}" type="pres">
      <dgm:prSet presAssocID="{6FDD422F-56A3-4BC8-9DB3-07C018388DA2}" presName="sibTrans" presStyleLbl="sibTrans2D1" presStyleIdx="0" presStyleCnt="0"/>
      <dgm:spPr/>
      <dgm:t>
        <a:bodyPr/>
        <a:lstStyle/>
        <a:p>
          <a:pPr rtl="1"/>
          <a:endParaRPr lang="ar-JO"/>
        </a:p>
      </dgm:t>
    </dgm:pt>
    <dgm:pt modelId="{0F31EF5E-F3F9-4B5D-B379-22E272D6D79E}" type="pres">
      <dgm:prSet presAssocID="{4DCF4E42-407A-4979-A0E4-D723CDFFDACF}" presName="compNode" presStyleCnt="0"/>
      <dgm:spPr/>
    </dgm:pt>
    <dgm:pt modelId="{7DF04AF6-2776-4733-9990-6A22C7429780}" type="pres">
      <dgm:prSet presAssocID="{4DCF4E42-407A-4979-A0E4-D723CDFFDAC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8FD469F5-7D9E-48C4-B1E1-D4D1105933C1}" type="pres">
      <dgm:prSet presAssocID="{4DCF4E42-407A-4979-A0E4-D723CDFFDACF}" presName="invisiNode" presStyleLbl="node1" presStyleIdx="2" presStyleCnt="3"/>
      <dgm:spPr/>
    </dgm:pt>
    <dgm:pt modelId="{8AAD22AC-ABA8-4E85-9A90-F517FD38BE42}" type="pres">
      <dgm:prSet presAssocID="{4DCF4E42-407A-4979-A0E4-D723CDFFDACF}" presName="imagNode" presStyleLbl="fgImgPlace1" presStyleIdx="2" presStyleCnt="3"/>
      <dgm:spPr>
        <a:solidFill>
          <a:schemeClr val="accent4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z="127000" prstMaterial="softEdge">
          <a:bevelT w="127000" prst="artDeco"/>
        </a:sp3d>
      </dgm:spPr>
    </dgm:pt>
  </dgm:ptLst>
  <dgm:cxnLst>
    <dgm:cxn modelId="{0EA02015-74D7-4D74-9A74-DF4466BE28A0}" type="presOf" srcId="{6FDD422F-56A3-4BC8-9DB3-07C018388DA2}" destId="{E104041D-E695-4FCD-BD4E-CC4AFF30F369}" srcOrd="0" destOrd="0" presId="urn:microsoft.com/office/officeart/2005/8/layout/pList2"/>
    <dgm:cxn modelId="{0FD4A04E-34BC-42B4-9DB6-163A01C011AD}" type="presOf" srcId="{C7C1B64F-E6FC-4249-A85A-86BAB4874567}" destId="{532EEA36-00B6-4A4B-9D30-502FD74C7053}" srcOrd="0" destOrd="0" presId="urn:microsoft.com/office/officeart/2005/8/layout/pList2"/>
    <dgm:cxn modelId="{766AE4DA-90DE-47E0-BD3D-7005F655F8C8}" srcId="{C7C1B64F-E6FC-4249-A85A-86BAB4874567}" destId="{4DCF4E42-407A-4979-A0E4-D723CDFFDACF}" srcOrd="2" destOrd="0" parTransId="{39EB21FA-A467-4E26-91CC-A4D55CB6B310}" sibTransId="{EC468093-ED46-4C60-B372-C03899882BB2}"/>
    <dgm:cxn modelId="{58CAA44A-A362-4B06-B41B-FF9EF726B5B4}" type="presOf" srcId="{4DCF4E42-407A-4979-A0E4-D723CDFFDACF}" destId="{7DF04AF6-2776-4733-9990-6A22C7429780}" srcOrd="0" destOrd="0" presId="urn:microsoft.com/office/officeart/2005/8/layout/pList2"/>
    <dgm:cxn modelId="{919E8E12-CF0A-4E80-9421-39B46FAAD72A}" srcId="{C7C1B64F-E6FC-4249-A85A-86BAB4874567}" destId="{45F79037-25EE-434E-AD6F-CA67DC63F500}" srcOrd="0" destOrd="0" parTransId="{0AA5AE3B-58AB-4F07-8907-3C119CAD1327}" sibTransId="{DD6A0FAE-BC18-42F9-BFA8-F51BA59A5C3D}"/>
    <dgm:cxn modelId="{07AE4D0A-6BFD-454C-8DC4-01A62DBF05AC}" srcId="{C7C1B64F-E6FC-4249-A85A-86BAB4874567}" destId="{FCD71043-4C45-466F-9DDC-251DD7C19545}" srcOrd="1" destOrd="0" parTransId="{A598C427-5BDA-4867-B359-3B1830CAB2D3}" sibTransId="{6FDD422F-56A3-4BC8-9DB3-07C018388DA2}"/>
    <dgm:cxn modelId="{A7B1D22A-7F82-45B7-982A-94AD7F4FB2C1}" type="presOf" srcId="{FCD71043-4C45-466F-9DDC-251DD7C19545}" destId="{3D1FA72E-9CD7-481E-8518-2798A6D6049E}" srcOrd="0" destOrd="0" presId="urn:microsoft.com/office/officeart/2005/8/layout/pList2"/>
    <dgm:cxn modelId="{3FBB58B2-FCE1-49AC-B6C1-BD98A095D88F}" type="presOf" srcId="{45F79037-25EE-434E-AD6F-CA67DC63F500}" destId="{2131985A-DFF5-4576-9593-4ED067C3DED7}" srcOrd="0" destOrd="0" presId="urn:microsoft.com/office/officeart/2005/8/layout/pList2"/>
    <dgm:cxn modelId="{CBE14CDE-79D9-460A-8FF9-A16820E97116}" type="presOf" srcId="{DD6A0FAE-BC18-42F9-BFA8-F51BA59A5C3D}" destId="{E2AF891E-7B00-458C-A6DC-2FDCBDE5F870}" srcOrd="0" destOrd="0" presId="urn:microsoft.com/office/officeart/2005/8/layout/pList2"/>
    <dgm:cxn modelId="{FCE606EC-19F1-488B-94D4-5A37F49E7FF1}" type="presParOf" srcId="{532EEA36-00B6-4A4B-9D30-502FD74C7053}" destId="{814CE59F-FE58-4724-B693-25AFD3457000}" srcOrd="0" destOrd="0" presId="urn:microsoft.com/office/officeart/2005/8/layout/pList2"/>
    <dgm:cxn modelId="{E976A0A1-8A9C-42DE-81EC-CE34B88E50ED}" type="presParOf" srcId="{532EEA36-00B6-4A4B-9D30-502FD74C7053}" destId="{E8BAEA56-417C-4747-9445-280738C8E80C}" srcOrd="1" destOrd="0" presId="urn:microsoft.com/office/officeart/2005/8/layout/pList2"/>
    <dgm:cxn modelId="{C935F6A1-90BF-4F14-9B88-2E10F55994C3}" type="presParOf" srcId="{E8BAEA56-417C-4747-9445-280738C8E80C}" destId="{E556089F-18E1-4AD8-9524-AE22DC3404CB}" srcOrd="0" destOrd="0" presId="urn:microsoft.com/office/officeart/2005/8/layout/pList2"/>
    <dgm:cxn modelId="{7B904426-749C-4E21-974F-F62AB1AA4D7F}" type="presParOf" srcId="{E556089F-18E1-4AD8-9524-AE22DC3404CB}" destId="{2131985A-DFF5-4576-9593-4ED067C3DED7}" srcOrd="0" destOrd="0" presId="urn:microsoft.com/office/officeart/2005/8/layout/pList2"/>
    <dgm:cxn modelId="{34035513-F66A-4DE1-9112-CF8660010673}" type="presParOf" srcId="{E556089F-18E1-4AD8-9524-AE22DC3404CB}" destId="{B03FCF31-BE22-4B68-A1A2-F23EB7951916}" srcOrd="1" destOrd="0" presId="urn:microsoft.com/office/officeart/2005/8/layout/pList2"/>
    <dgm:cxn modelId="{C3B6AE73-203A-4D7F-9108-89B0966ECB90}" type="presParOf" srcId="{E556089F-18E1-4AD8-9524-AE22DC3404CB}" destId="{6FE32E6E-9469-4917-864B-147E8D4EC7BB}" srcOrd="2" destOrd="0" presId="urn:microsoft.com/office/officeart/2005/8/layout/pList2"/>
    <dgm:cxn modelId="{F02380A3-01C3-4C22-829B-C911B2D10214}" type="presParOf" srcId="{E8BAEA56-417C-4747-9445-280738C8E80C}" destId="{E2AF891E-7B00-458C-A6DC-2FDCBDE5F870}" srcOrd="1" destOrd="0" presId="urn:microsoft.com/office/officeart/2005/8/layout/pList2"/>
    <dgm:cxn modelId="{2FBACFFB-2BB9-4726-AB99-FB21FB0FB849}" type="presParOf" srcId="{E8BAEA56-417C-4747-9445-280738C8E80C}" destId="{66B45B42-0533-4EB2-91AB-2A26F177D3FB}" srcOrd="2" destOrd="0" presId="urn:microsoft.com/office/officeart/2005/8/layout/pList2"/>
    <dgm:cxn modelId="{DCFC0E52-F7A8-4B30-9565-E07B43003D7B}" type="presParOf" srcId="{66B45B42-0533-4EB2-91AB-2A26F177D3FB}" destId="{3D1FA72E-9CD7-481E-8518-2798A6D6049E}" srcOrd="0" destOrd="0" presId="urn:microsoft.com/office/officeart/2005/8/layout/pList2"/>
    <dgm:cxn modelId="{C4B915EE-7D55-495E-80D5-AB4C2FF71DC9}" type="presParOf" srcId="{66B45B42-0533-4EB2-91AB-2A26F177D3FB}" destId="{3D03CB18-0F5B-4049-B431-429884EBF18C}" srcOrd="1" destOrd="0" presId="urn:microsoft.com/office/officeart/2005/8/layout/pList2"/>
    <dgm:cxn modelId="{99EB78A8-47CA-45AA-8028-D7E607702D17}" type="presParOf" srcId="{66B45B42-0533-4EB2-91AB-2A26F177D3FB}" destId="{276243B0-4DEB-4383-A33F-1A78170B99FC}" srcOrd="2" destOrd="0" presId="urn:microsoft.com/office/officeart/2005/8/layout/pList2"/>
    <dgm:cxn modelId="{8C69F951-09F9-4848-BD4E-0BD6050C9BD8}" type="presParOf" srcId="{E8BAEA56-417C-4747-9445-280738C8E80C}" destId="{E104041D-E695-4FCD-BD4E-CC4AFF30F369}" srcOrd="3" destOrd="0" presId="urn:microsoft.com/office/officeart/2005/8/layout/pList2"/>
    <dgm:cxn modelId="{E7EF98A1-F4B7-4856-B553-6FF2703993F7}" type="presParOf" srcId="{E8BAEA56-417C-4747-9445-280738C8E80C}" destId="{0F31EF5E-F3F9-4B5D-B379-22E272D6D79E}" srcOrd="4" destOrd="0" presId="urn:microsoft.com/office/officeart/2005/8/layout/pList2"/>
    <dgm:cxn modelId="{2428DBCB-A2D5-4E53-969E-CAFE61B16969}" type="presParOf" srcId="{0F31EF5E-F3F9-4B5D-B379-22E272D6D79E}" destId="{7DF04AF6-2776-4733-9990-6A22C7429780}" srcOrd="0" destOrd="0" presId="urn:microsoft.com/office/officeart/2005/8/layout/pList2"/>
    <dgm:cxn modelId="{6208CA19-C0FC-40BA-9F90-8D27F949EB2A}" type="presParOf" srcId="{0F31EF5E-F3F9-4B5D-B379-22E272D6D79E}" destId="{8FD469F5-7D9E-48C4-B1E1-D4D1105933C1}" srcOrd="1" destOrd="0" presId="urn:microsoft.com/office/officeart/2005/8/layout/pList2"/>
    <dgm:cxn modelId="{EDBA108F-6D42-44D5-BC9F-58F7844F0967}" type="presParOf" srcId="{0F31EF5E-F3F9-4B5D-B379-22E272D6D79E}" destId="{8AAD22AC-ABA8-4E85-9A90-F517FD38BE42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130922-14E2-4A2B-848A-E51553D04CC4}" type="doc">
      <dgm:prSet loTypeId="urn:microsoft.com/office/officeart/2005/8/layout/bList2" loCatId="list" qsTypeId="urn:microsoft.com/office/officeart/2005/8/quickstyle/simple5" qsCatId="simple" csTypeId="urn:microsoft.com/office/officeart/2005/8/colors/colorful2" csCatId="colorful" phldr="1"/>
      <dgm:spPr/>
    </dgm:pt>
    <dgm:pt modelId="{4C0E46FE-DD65-4BE3-9984-D48EDA40D554}">
      <dgm:prSet phldrT="[Text]" custT="1"/>
      <dgm:spPr>
        <a:ln>
          <a:solidFill>
            <a:schemeClr val="bg2">
              <a:lumMod val="10000"/>
            </a:schemeClr>
          </a:solidFill>
        </a:ln>
        <a:scene3d>
          <a:camera prst="perspectiveContrastingRightFacing"/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pPr algn="ctr"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الغزوات </a:t>
          </a:r>
        </a:p>
        <a:p>
          <a:pPr algn="ctr"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( الايام ) :</a:t>
          </a:r>
        </a:p>
        <a:p>
          <a:pPr algn="ctr"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- حملات شارك فيها الرسول ضد المشركين .</a:t>
          </a:r>
        </a:p>
        <a:p>
          <a:pPr algn="ctr"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- عدد غزوات الرسول</a:t>
          </a:r>
        </a:p>
        <a:p>
          <a:pPr algn="ctr"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( 26 ) غزوة ( يوماً ) . </a:t>
          </a:r>
        </a:p>
        <a:p>
          <a:pPr algn="ctr" rtl="1"/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A8CE56BB-752B-4C44-AFBE-D251BCA600CC}" type="parTrans" cxnId="{DBAD12DA-1B18-4668-8062-F24269D48AF6}">
      <dgm:prSet/>
      <dgm:spPr/>
      <dgm:t>
        <a:bodyPr/>
        <a:lstStyle/>
        <a:p>
          <a:pPr rtl="1"/>
          <a:endParaRPr lang="ar-JO"/>
        </a:p>
      </dgm:t>
    </dgm:pt>
    <dgm:pt modelId="{E144EBA0-C022-4454-A344-8D288DA1735B}" type="sibTrans" cxnId="{DBAD12DA-1B18-4668-8062-F24269D48AF6}">
      <dgm:prSet/>
      <dgm:spPr/>
      <dgm:t>
        <a:bodyPr/>
        <a:lstStyle/>
        <a:p>
          <a:pPr rtl="1"/>
          <a:endParaRPr lang="ar-JO"/>
        </a:p>
      </dgm:t>
    </dgm:pt>
    <dgm:pt modelId="{32AC8239-440A-440B-AAB8-F68533A71D43}">
      <dgm:prSet phldrT="[Text]" custT="1"/>
      <dgm:spPr>
        <a:ln>
          <a:solidFill>
            <a:schemeClr val="bg2">
              <a:lumMod val="10000"/>
            </a:schemeClr>
          </a:solidFill>
        </a:ln>
        <a:scene3d>
          <a:camera prst="perspectiveContrastingRightFacing"/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pPr algn="ctr"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السرايا :</a:t>
          </a:r>
        </a:p>
        <a:p>
          <a:pPr algn="ctr"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بعثات استطلاعية لم يشارك بها الرسول تهدف الى اضعاف قوة المشركين </a:t>
          </a:r>
        </a:p>
        <a:p>
          <a:pPr algn="ctr"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- اول سرية كانت بقيادة حمزه بن عبد المطلب .</a:t>
          </a:r>
        </a:p>
        <a:p>
          <a:pPr algn="ctr"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- عدد سراياالرسول ( 38 ) سرية .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AC6440CE-5ADE-42BC-92FA-ED790DE02E49}" type="parTrans" cxnId="{E15CACBF-FFE7-4AC5-A665-423F35DA7C0B}">
      <dgm:prSet/>
      <dgm:spPr/>
      <dgm:t>
        <a:bodyPr/>
        <a:lstStyle/>
        <a:p>
          <a:pPr rtl="1"/>
          <a:endParaRPr lang="ar-JO"/>
        </a:p>
      </dgm:t>
    </dgm:pt>
    <dgm:pt modelId="{9CB0EFCA-B3AE-43A6-9EA0-DDF4EBF30149}" type="sibTrans" cxnId="{E15CACBF-FFE7-4AC5-A665-423F35DA7C0B}">
      <dgm:prSet/>
      <dgm:spPr/>
      <dgm:t>
        <a:bodyPr/>
        <a:lstStyle/>
        <a:p>
          <a:pPr rtl="1"/>
          <a:endParaRPr lang="ar-JO"/>
        </a:p>
      </dgm:t>
    </dgm:pt>
    <dgm:pt modelId="{6401C09C-6123-404F-8520-7847EF4D725A}">
      <dgm:prSet phldrT="[Text]" custT="1"/>
      <dgm:spPr>
        <a:ln>
          <a:solidFill>
            <a:schemeClr val="bg2">
              <a:lumMod val="10000"/>
            </a:schemeClr>
          </a:solidFill>
        </a:ln>
        <a:effectLst>
          <a:softEdge rad="127000"/>
        </a:effectLst>
        <a:scene3d>
          <a:camera prst="perspectiveHeroicExtremeRightFacing"/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pPr algn="ctr" rtl="1"/>
          <a:r>
            <a:rPr lang="ar-JO" sz="2800" b="1" dirty="0" smtClean="0">
              <a:solidFill>
                <a:schemeClr val="bg2">
                  <a:lumMod val="25000"/>
                </a:schemeClr>
              </a:solidFill>
            </a:rPr>
            <a:t>السرايا والغزوات </a:t>
          </a:r>
          <a:endParaRPr lang="ar-JO" sz="2800" b="1" dirty="0">
            <a:solidFill>
              <a:schemeClr val="bg2">
                <a:lumMod val="25000"/>
              </a:schemeClr>
            </a:solidFill>
          </a:endParaRPr>
        </a:p>
      </dgm:t>
    </dgm:pt>
    <dgm:pt modelId="{87BCF87E-051E-4A71-B9FD-CD011FA4B234}" type="parTrans" cxnId="{95ECB457-92A7-4A4B-B3E0-A993E1BC2F20}">
      <dgm:prSet/>
      <dgm:spPr/>
      <dgm:t>
        <a:bodyPr/>
        <a:lstStyle/>
        <a:p>
          <a:pPr rtl="1"/>
          <a:endParaRPr lang="ar-JO"/>
        </a:p>
      </dgm:t>
    </dgm:pt>
    <dgm:pt modelId="{3371A754-45EE-4EB8-A861-045069C238E7}" type="sibTrans" cxnId="{95ECB457-92A7-4A4B-B3E0-A993E1BC2F20}">
      <dgm:prSet/>
      <dgm:spPr/>
      <dgm:t>
        <a:bodyPr/>
        <a:lstStyle/>
        <a:p>
          <a:pPr rtl="1"/>
          <a:endParaRPr lang="ar-JO"/>
        </a:p>
      </dgm:t>
    </dgm:pt>
    <dgm:pt modelId="{826D5DE6-A113-4A50-AF3C-46A0C4820C4F}" type="pres">
      <dgm:prSet presAssocID="{F8130922-14E2-4A2B-848A-E51553D04CC4}" presName="diagram" presStyleCnt="0">
        <dgm:presLayoutVars>
          <dgm:dir/>
          <dgm:animLvl val="lvl"/>
          <dgm:resizeHandles val="exact"/>
        </dgm:presLayoutVars>
      </dgm:prSet>
      <dgm:spPr/>
    </dgm:pt>
    <dgm:pt modelId="{7971FBC9-AF2C-4CF8-82B0-C883CD5D78D1}" type="pres">
      <dgm:prSet presAssocID="{4C0E46FE-DD65-4BE3-9984-D48EDA40D554}" presName="compNode" presStyleCnt="0"/>
      <dgm:spPr/>
    </dgm:pt>
    <dgm:pt modelId="{9908D94B-83CF-43A8-ADE8-FA2B3EAC5608}" type="pres">
      <dgm:prSet presAssocID="{4C0E46FE-DD65-4BE3-9984-D48EDA40D554}" presName="childRect" presStyleLbl="bgAcc1" presStyleIdx="0" presStyleCnt="3">
        <dgm:presLayoutVars>
          <dgm:bulletEnabled val="1"/>
        </dgm:presLayoutVars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</dgm:pt>
    <dgm:pt modelId="{A74B5CC7-8F56-4C36-BEFB-7A9E46CC3E22}" type="pres">
      <dgm:prSet presAssocID="{4C0E46FE-DD65-4BE3-9984-D48EDA40D554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50F59399-B323-4B53-A387-D29F4A8F8948}" type="pres">
      <dgm:prSet presAssocID="{4C0E46FE-DD65-4BE3-9984-D48EDA40D554}" presName="parentRect" presStyleLbl="alignNode1" presStyleIdx="0" presStyleCnt="3" custScaleX="107719" custScaleY="729485" custLinFactNeighborX="-191" custLinFactNeighborY="-25965"/>
      <dgm:spPr/>
      <dgm:t>
        <a:bodyPr/>
        <a:lstStyle/>
        <a:p>
          <a:pPr rtl="1"/>
          <a:endParaRPr lang="ar-JO"/>
        </a:p>
      </dgm:t>
    </dgm:pt>
    <dgm:pt modelId="{29C667D9-B5D9-4E8D-9DDC-D11A895D2CDD}" type="pres">
      <dgm:prSet presAssocID="{4C0E46FE-DD65-4BE3-9984-D48EDA40D554}" presName="adorn" presStyleLbl="fgAccFollowNode1" presStyleIdx="0" presStyleCnt="3" custLinFactY="100000" custLinFactNeighborX="-31163" custLinFactNeighborY="131525"/>
      <dgm:spPr>
        <a:blipFill rotWithShape="1">
          <a:blip xmlns:r="http://schemas.openxmlformats.org/officeDocument/2006/relationships" r:embed="rId1"/>
          <a:stretch>
            <a:fillRect/>
          </a:stretch>
        </a:blipFill>
        <a:ln>
          <a:solidFill>
            <a:schemeClr val="bg2">
              <a:lumMod val="10000"/>
              <a:alpha val="90000"/>
            </a:schemeClr>
          </a:solidFill>
        </a:ln>
        <a:scene3d>
          <a:camera prst="isometricOffAxis2Right"/>
          <a:lightRig rig="threePt" dir="t"/>
        </a:scene3d>
      </dgm:spPr>
      <dgm:t>
        <a:bodyPr/>
        <a:lstStyle/>
        <a:p>
          <a:pPr rtl="1"/>
          <a:endParaRPr lang="ar-JO"/>
        </a:p>
      </dgm:t>
    </dgm:pt>
    <dgm:pt modelId="{8B278255-C6CF-40CC-B924-B2B76AC410AA}" type="pres">
      <dgm:prSet presAssocID="{E144EBA0-C022-4454-A344-8D288DA1735B}" presName="sibTrans" presStyleLbl="sibTrans2D1" presStyleIdx="0" presStyleCnt="0"/>
      <dgm:spPr/>
      <dgm:t>
        <a:bodyPr/>
        <a:lstStyle/>
        <a:p>
          <a:pPr rtl="1"/>
          <a:endParaRPr lang="ar-JO"/>
        </a:p>
      </dgm:t>
    </dgm:pt>
    <dgm:pt modelId="{57B76832-B9E6-4001-8E6A-E6215FC59FB3}" type="pres">
      <dgm:prSet presAssocID="{32AC8239-440A-440B-AAB8-F68533A71D43}" presName="compNode" presStyleCnt="0"/>
      <dgm:spPr/>
    </dgm:pt>
    <dgm:pt modelId="{0755A636-48DC-4DAB-87E3-FCFE2628AEDC}" type="pres">
      <dgm:prSet presAssocID="{32AC8239-440A-440B-AAB8-F68533A71D43}" presName="childRect" presStyleLbl="bgAcc1" presStyleIdx="1" presStyleCnt="3" custLinFactNeighborX="11385" custLinFactNeighborY="1735">
        <dgm:presLayoutVars>
          <dgm:bulletEnabled val="1"/>
        </dgm:presLayoutVars>
      </dgm:prSet>
      <dgm:spPr>
        <a:solidFill>
          <a:schemeClr val="accent6">
            <a:lumMod val="50000"/>
            <a:alpha val="90000"/>
          </a:schemeClr>
        </a:solidFill>
      </dgm:spPr>
    </dgm:pt>
    <dgm:pt modelId="{8A0CB10C-2143-4E2C-A9B5-F6345E035549}" type="pres">
      <dgm:prSet presAssocID="{32AC8239-440A-440B-AAB8-F68533A71D43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DB4E1280-3EF7-4E50-B2FA-3C02DF03906B}" type="pres">
      <dgm:prSet presAssocID="{32AC8239-440A-440B-AAB8-F68533A71D43}" presName="parentRect" presStyleLbl="alignNode1" presStyleIdx="1" presStyleCnt="3" custScaleX="130371" custScaleY="728333" custLinFactY="-33864" custLinFactNeighborX="1755" custLinFactNeighborY="-100000"/>
      <dgm:spPr/>
      <dgm:t>
        <a:bodyPr/>
        <a:lstStyle/>
        <a:p>
          <a:pPr rtl="1"/>
          <a:endParaRPr lang="ar-JO"/>
        </a:p>
      </dgm:t>
    </dgm:pt>
    <dgm:pt modelId="{974F667C-A0A1-41E0-BB09-9ED6338F7798}" type="pres">
      <dgm:prSet presAssocID="{32AC8239-440A-440B-AAB8-F68533A71D43}" presName="adorn" presStyleLbl="fgAccFollowNode1" presStyleIdx="1" presStyleCnt="3" custLinFactY="100000" custLinFactNeighborX="12937" custLinFactNeighborY="120986"/>
      <dgm:spPr>
        <a:solidFill>
          <a:schemeClr val="accent6">
            <a:lumMod val="50000"/>
            <a:alpha val="90000"/>
          </a:schemeClr>
        </a:solidFill>
        <a:ln>
          <a:solidFill>
            <a:schemeClr val="bg2">
              <a:lumMod val="10000"/>
              <a:alpha val="90000"/>
            </a:schemeClr>
          </a:solidFill>
        </a:ln>
        <a:scene3d>
          <a:camera prst="isometricOffAxis2Right"/>
          <a:lightRig rig="threePt" dir="t"/>
        </a:scene3d>
      </dgm:spPr>
      <dgm:t>
        <a:bodyPr/>
        <a:lstStyle/>
        <a:p>
          <a:pPr rtl="1"/>
          <a:endParaRPr lang="ar-JO"/>
        </a:p>
      </dgm:t>
    </dgm:pt>
    <dgm:pt modelId="{57E1A1E3-87A3-4EE8-8155-166B0BDCE0C1}" type="pres">
      <dgm:prSet presAssocID="{9CB0EFCA-B3AE-43A6-9EA0-DDF4EBF30149}" presName="sibTrans" presStyleLbl="sibTrans2D1" presStyleIdx="0" presStyleCnt="0"/>
      <dgm:spPr/>
      <dgm:t>
        <a:bodyPr/>
        <a:lstStyle/>
        <a:p>
          <a:pPr rtl="1"/>
          <a:endParaRPr lang="ar-JO"/>
        </a:p>
      </dgm:t>
    </dgm:pt>
    <dgm:pt modelId="{22F12A9C-873F-4DE8-8427-BE8F44589E91}" type="pres">
      <dgm:prSet presAssocID="{6401C09C-6123-404F-8520-7847EF4D725A}" presName="compNode" presStyleCnt="0"/>
      <dgm:spPr/>
    </dgm:pt>
    <dgm:pt modelId="{1CD7CA72-58FC-44BE-9D93-2F70A0D4E8DA}" type="pres">
      <dgm:prSet presAssocID="{6401C09C-6123-404F-8520-7847EF4D725A}" presName="childRect" presStyleLbl="bgAcc1" presStyleIdx="2" presStyleCnt="3" custScaleY="64482" custLinFactNeighborX="8851" custLinFactNeighborY="1940">
        <dgm:presLayoutVars>
          <dgm:bulletEnabled val="1"/>
        </dgm:presLayoutVars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</dgm:pt>
    <dgm:pt modelId="{48A48A2B-285F-4D11-B84D-030D97E23D02}" type="pres">
      <dgm:prSet presAssocID="{6401C09C-6123-404F-8520-7847EF4D725A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BB80CB84-D732-4006-91C8-6CDF975DCDB0}" type="pres">
      <dgm:prSet presAssocID="{6401C09C-6123-404F-8520-7847EF4D725A}" presName="parentRect" presStyleLbl="alignNode1" presStyleIdx="2" presStyleCnt="3" custScaleX="115556" custScaleY="333189" custLinFactY="-100000" custLinFactNeighborX="4819" custLinFactNeighborY="-157957"/>
      <dgm:spPr/>
      <dgm:t>
        <a:bodyPr/>
        <a:lstStyle/>
        <a:p>
          <a:pPr rtl="1"/>
          <a:endParaRPr lang="ar-JO"/>
        </a:p>
      </dgm:t>
    </dgm:pt>
    <dgm:pt modelId="{1F56D565-E336-45E1-B545-F484D21C2A59}" type="pres">
      <dgm:prSet presAssocID="{6401C09C-6123-404F-8520-7847EF4D725A}" presName="adorn" presStyleLbl="fgAccFollowNode1" presStyleIdx="2" presStyleCnt="3" custLinFactY="-150729" custLinFactNeighborX="-52928" custLinFactNeighborY="-200000"/>
      <dgm:spPr>
        <a:solidFill>
          <a:schemeClr val="accent3">
            <a:lumMod val="60000"/>
            <a:lumOff val="40000"/>
            <a:alpha val="90000"/>
          </a:schemeClr>
        </a:solidFill>
        <a:ln>
          <a:solidFill>
            <a:schemeClr val="bg2">
              <a:lumMod val="10000"/>
              <a:alpha val="90000"/>
            </a:schemeClr>
          </a:solidFill>
        </a:ln>
        <a:scene3d>
          <a:camera prst="isometricOffAxis2Right"/>
          <a:lightRig rig="threePt" dir="t"/>
        </a:scene3d>
      </dgm:spPr>
      <dgm:t>
        <a:bodyPr/>
        <a:lstStyle/>
        <a:p>
          <a:pPr rtl="1"/>
          <a:endParaRPr lang="ar-JO"/>
        </a:p>
      </dgm:t>
    </dgm:pt>
  </dgm:ptLst>
  <dgm:cxnLst>
    <dgm:cxn modelId="{E15CACBF-FFE7-4AC5-A665-423F35DA7C0B}" srcId="{F8130922-14E2-4A2B-848A-E51553D04CC4}" destId="{32AC8239-440A-440B-AAB8-F68533A71D43}" srcOrd="1" destOrd="0" parTransId="{AC6440CE-5ADE-42BC-92FA-ED790DE02E49}" sibTransId="{9CB0EFCA-B3AE-43A6-9EA0-DDF4EBF30149}"/>
    <dgm:cxn modelId="{16DF1D2D-0D94-48AB-8CAB-2CA91F73ECFA}" type="presOf" srcId="{32AC8239-440A-440B-AAB8-F68533A71D43}" destId="{DB4E1280-3EF7-4E50-B2FA-3C02DF03906B}" srcOrd="1" destOrd="0" presId="urn:microsoft.com/office/officeart/2005/8/layout/bList2"/>
    <dgm:cxn modelId="{CB10DACF-BFD2-4F78-B880-CB82AFFB1C60}" type="presOf" srcId="{9CB0EFCA-B3AE-43A6-9EA0-DDF4EBF30149}" destId="{57E1A1E3-87A3-4EE8-8155-166B0BDCE0C1}" srcOrd="0" destOrd="0" presId="urn:microsoft.com/office/officeart/2005/8/layout/bList2"/>
    <dgm:cxn modelId="{E95074F7-4092-4133-A8F2-8ED15EDD4F65}" type="presOf" srcId="{6401C09C-6123-404F-8520-7847EF4D725A}" destId="{BB80CB84-D732-4006-91C8-6CDF975DCDB0}" srcOrd="1" destOrd="0" presId="urn:microsoft.com/office/officeart/2005/8/layout/bList2"/>
    <dgm:cxn modelId="{557DD94D-F127-4394-B769-12BF7814F33F}" type="presOf" srcId="{F8130922-14E2-4A2B-848A-E51553D04CC4}" destId="{826D5DE6-A113-4A50-AF3C-46A0C4820C4F}" srcOrd="0" destOrd="0" presId="urn:microsoft.com/office/officeart/2005/8/layout/bList2"/>
    <dgm:cxn modelId="{DBAD12DA-1B18-4668-8062-F24269D48AF6}" srcId="{F8130922-14E2-4A2B-848A-E51553D04CC4}" destId="{4C0E46FE-DD65-4BE3-9984-D48EDA40D554}" srcOrd="0" destOrd="0" parTransId="{A8CE56BB-752B-4C44-AFBE-D251BCA600CC}" sibTransId="{E144EBA0-C022-4454-A344-8D288DA1735B}"/>
    <dgm:cxn modelId="{8BCAD4C3-1274-49EA-8291-9F24027BA276}" type="presOf" srcId="{6401C09C-6123-404F-8520-7847EF4D725A}" destId="{48A48A2B-285F-4D11-B84D-030D97E23D02}" srcOrd="0" destOrd="0" presId="urn:microsoft.com/office/officeart/2005/8/layout/bList2"/>
    <dgm:cxn modelId="{879160D0-31DD-4DC3-8ADD-2FDDD3332012}" type="presOf" srcId="{4C0E46FE-DD65-4BE3-9984-D48EDA40D554}" destId="{A74B5CC7-8F56-4C36-BEFB-7A9E46CC3E22}" srcOrd="0" destOrd="0" presId="urn:microsoft.com/office/officeart/2005/8/layout/bList2"/>
    <dgm:cxn modelId="{595D62E5-80C4-49CF-9E5F-FC2943684B95}" type="presOf" srcId="{E144EBA0-C022-4454-A344-8D288DA1735B}" destId="{8B278255-C6CF-40CC-B924-B2B76AC410AA}" srcOrd="0" destOrd="0" presId="urn:microsoft.com/office/officeart/2005/8/layout/bList2"/>
    <dgm:cxn modelId="{95ECB457-92A7-4A4B-B3E0-A993E1BC2F20}" srcId="{F8130922-14E2-4A2B-848A-E51553D04CC4}" destId="{6401C09C-6123-404F-8520-7847EF4D725A}" srcOrd="2" destOrd="0" parTransId="{87BCF87E-051E-4A71-B9FD-CD011FA4B234}" sibTransId="{3371A754-45EE-4EB8-A861-045069C238E7}"/>
    <dgm:cxn modelId="{0B9C9B1E-319A-4BEB-990C-98F96C7630BD}" type="presOf" srcId="{4C0E46FE-DD65-4BE3-9984-D48EDA40D554}" destId="{50F59399-B323-4B53-A387-D29F4A8F8948}" srcOrd="1" destOrd="0" presId="urn:microsoft.com/office/officeart/2005/8/layout/bList2"/>
    <dgm:cxn modelId="{F9B73520-2090-415F-A948-EF3FD30F3595}" type="presOf" srcId="{32AC8239-440A-440B-AAB8-F68533A71D43}" destId="{8A0CB10C-2143-4E2C-A9B5-F6345E035549}" srcOrd="0" destOrd="0" presId="urn:microsoft.com/office/officeart/2005/8/layout/bList2"/>
    <dgm:cxn modelId="{0CC6A3E4-0E7B-444E-BD89-9F6618785904}" type="presParOf" srcId="{826D5DE6-A113-4A50-AF3C-46A0C4820C4F}" destId="{7971FBC9-AF2C-4CF8-82B0-C883CD5D78D1}" srcOrd="0" destOrd="0" presId="urn:microsoft.com/office/officeart/2005/8/layout/bList2"/>
    <dgm:cxn modelId="{7019D064-A26E-4C96-9B68-D4FD9034FEC0}" type="presParOf" srcId="{7971FBC9-AF2C-4CF8-82B0-C883CD5D78D1}" destId="{9908D94B-83CF-43A8-ADE8-FA2B3EAC5608}" srcOrd="0" destOrd="0" presId="urn:microsoft.com/office/officeart/2005/8/layout/bList2"/>
    <dgm:cxn modelId="{09B32E6B-9E1A-4250-AE11-480AC0A57B01}" type="presParOf" srcId="{7971FBC9-AF2C-4CF8-82B0-C883CD5D78D1}" destId="{A74B5CC7-8F56-4C36-BEFB-7A9E46CC3E22}" srcOrd="1" destOrd="0" presId="urn:microsoft.com/office/officeart/2005/8/layout/bList2"/>
    <dgm:cxn modelId="{D90233E4-00FB-4B79-8BE9-57E7CBA25FC8}" type="presParOf" srcId="{7971FBC9-AF2C-4CF8-82B0-C883CD5D78D1}" destId="{50F59399-B323-4B53-A387-D29F4A8F8948}" srcOrd="2" destOrd="0" presId="urn:microsoft.com/office/officeart/2005/8/layout/bList2"/>
    <dgm:cxn modelId="{75F45DD5-CC78-4938-A39E-F68EB58EFE18}" type="presParOf" srcId="{7971FBC9-AF2C-4CF8-82B0-C883CD5D78D1}" destId="{29C667D9-B5D9-4E8D-9DDC-D11A895D2CDD}" srcOrd="3" destOrd="0" presId="urn:microsoft.com/office/officeart/2005/8/layout/bList2"/>
    <dgm:cxn modelId="{B778E711-DCEE-4CAC-B485-7FFC13DDD447}" type="presParOf" srcId="{826D5DE6-A113-4A50-AF3C-46A0C4820C4F}" destId="{8B278255-C6CF-40CC-B924-B2B76AC410AA}" srcOrd="1" destOrd="0" presId="urn:microsoft.com/office/officeart/2005/8/layout/bList2"/>
    <dgm:cxn modelId="{8AD68A46-982F-452D-BA79-FB4BE39EA917}" type="presParOf" srcId="{826D5DE6-A113-4A50-AF3C-46A0C4820C4F}" destId="{57B76832-B9E6-4001-8E6A-E6215FC59FB3}" srcOrd="2" destOrd="0" presId="urn:microsoft.com/office/officeart/2005/8/layout/bList2"/>
    <dgm:cxn modelId="{9C16237B-95EE-46D6-B7EA-395F49A2512C}" type="presParOf" srcId="{57B76832-B9E6-4001-8E6A-E6215FC59FB3}" destId="{0755A636-48DC-4DAB-87E3-FCFE2628AEDC}" srcOrd="0" destOrd="0" presId="urn:microsoft.com/office/officeart/2005/8/layout/bList2"/>
    <dgm:cxn modelId="{4870FBB4-3FC4-44C8-AA5C-11E20D4C9307}" type="presParOf" srcId="{57B76832-B9E6-4001-8E6A-E6215FC59FB3}" destId="{8A0CB10C-2143-4E2C-A9B5-F6345E035549}" srcOrd="1" destOrd="0" presId="urn:microsoft.com/office/officeart/2005/8/layout/bList2"/>
    <dgm:cxn modelId="{902689A2-B479-4232-8FE8-31B97CD39FC9}" type="presParOf" srcId="{57B76832-B9E6-4001-8E6A-E6215FC59FB3}" destId="{DB4E1280-3EF7-4E50-B2FA-3C02DF03906B}" srcOrd="2" destOrd="0" presId="urn:microsoft.com/office/officeart/2005/8/layout/bList2"/>
    <dgm:cxn modelId="{E7BB9819-AC1F-46AC-9DEC-D14462CFC07B}" type="presParOf" srcId="{57B76832-B9E6-4001-8E6A-E6215FC59FB3}" destId="{974F667C-A0A1-41E0-BB09-9ED6338F7798}" srcOrd="3" destOrd="0" presId="urn:microsoft.com/office/officeart/2005/8/layout/bList2"/>
    <dgm:cxn modelId="{A681EEAA-E5FD-4255-BFDE-FA84533028E4}" type="presParOf" srcId="{826D5DE6-A113-4A50-AF3C-46A0C4820C4F}" destId="{57E1A1E3-87A3-4EE8-8155-166B0BDCE0C1}" srcOrd="3" destOrd="0" presId="urn:microsoft.com/office/officeart/2005/8/layout/bList2"/>
    <dgm:cxn modelId="{E4320309-41E4-436B-89DF-4CFFD95B9A43}" type="presParOf" srcId="{826D5DE6-A113-4A50-AF3C-46A0C4820C4F}" destId="{22F12A9C-873F-4DE8-8427-BE8F44589E91}" srcOrd="4" destOrd="0" presId="urn:microsoft.com/office/officeart/2005/8/layout/bList2"/>
    <dgm:cxn modelId="{CFAE886D-CE2A-4565-B07B-FC2BD0956651}" type="presParOf" srcId="{22F12A9C-873F-4DE8-8427-BE8F44589E91}" destId="{1CD7CA72-58FC-44BE-9D93-2F70A0D4E8DA}" srcOrd="0" destOrd="0" presId="urn:microsoft.com/office/officeart/2005/8/layout/bList2"/>
    <dgm:cxn modelId="{991AE98E-90EC-4E7E-8C17-7192BAE178D7}" type="presParOf" srcId="{22F12A9C-873F-4DE8-8427-BE8F44589E91}" destId="{48A48A2B-285F-4D11-B84D-030D97E23D02}" srcOrd="1" destOrd="0" presId="urn:microsoft.com/office/officeart/2005/8/layout/bList2"/>
    <dgm:cxn modelId="{D0F558C7-6EEE-4DEF-B031-809335FAD8FA}" type="presParOf" srcId="{22F12A9C-873F-4DE8-8427-BE8F44589E91}" destId="{BB80CB84-D732-4006-91C8-6CDF975DCDB0}" srcOrd="2" destOrd="0" presId="urn:microsoft.com/office/officeart/2005/8/layout/bList2"/>
    <dgm:cxn modelId="{1CF3497C-8581-4DC1-8FB5-F103FAC40CAF}" type="presParOf" srcId="{22F12A9C-873F-4DE8-8427-BE8F44589E91}" destId="{1F56D565-E336-45E1-B545-F484D21C2A59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938B77C-7D46-46A4-A707-37F4167E6574}" type="doc">
      <dgm:prSet loTypeId="urn:microsoft.com/office/officeart/2005/8/layout/hList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pPr rtl="1"/>
          <a:endParaRPr lang="ar-JO"/>
        </a:p>
      </dgm:t>
    </dgm:pt>
    <dgm:pt modelId="{6A980F1E-5331-4FD4-8A6F-54210F8A6892}">
      <dgm:prSet phldrT="[Text]" custT="1"/>
      <dgm:spPr>
        <a:solidFill>
          <a:schemeClr val="accent2"/>
        </a:solidFill>
        <a:ln>
          <a:solidFill>
            <a:schemeClr val="bg2">
              <a:lumMod val="10000"/>
            </a:schemeClr>
          </a:solidFill>
        </a:ln>
        <a:effectLst>
          <a:glow rad="228600">
            <a:schemeClr val="accent2">
              <a:satMod val="175000"/>
              <a:alpha val="40000"/>
            </a:schemeClr>
          </a:glow>
        </a:effectLst>
        <a:scene3d>
          <a:camera prst="perspectiveRelaxed"/>
          <a:lightRig rig="threePt" dir="t"/>
        </a:scene3d>
      </dgm:spPr>
      <dgm:t>
        <a:bodyPr/>
        <a:lstStyle/>
        <a:p>
          <a:pPr rtl="1"/>
          <a:r>
            <a:rPr lang="ar-JO" sz="2800" b="1" dirty="0" smtClean="0">
              <a:solidFill>
                <a:schemeClr val="bg2">
                  <a:lumMod val="25000"/>
                </a:schemeClr>
              </a:solidFill>
            </a:rPr>
            <a:t>ثانيا : يوم بدر ( 2هـ / 623 م )</a:t>
          </a:r>
          <a:endParaRPr lang="ar-JO" sz="2800" b="1" dirty="0">
            <a:solidFill>
              <a:schemeClr val="bg2">
                <a:lumMod val="25000"/>
              </a:schemeClr>
            </a:solidFill>
          </a:endParaRPr>
        </a:p>
      </dgm:t>
    </dgm:pt>
    <dgm:pt modelId="{4E085957-84A6-4FEA-98E9-802E1491563D}" type="parTrans" cxnId="{C4BD6943-25C1-4D06-83D5-4308EC5A085B}">
      <dgm:prSet/>
      <dgm:spPr/>
      <dgm:t>
        <a:bodyPr/>
        <a:lstStyle/>
        <a:p>
          <a:pPr rtl="1"/>
          <a:endParaRPr lang="ar-JO"/>
        </a:p>
      </dgm:t>
    </dgm:pt>
    <dgm:pt modelId="{A89DE435-B5A0-4810-99A9-20D0BB15B8B0}" type="sibTrans" cxnId="{C4BD6943-25C1-4D06-83D5-4308EC5A085B}">
      <dgm:prSet/>
      <dgm:spPr/>
      <dgm:t>
        <a:bodyPr/>
        <a:lstStyle/>
        <a:p>
          <a:pPr rtl="1"/>
          <a:endParaRPr lang="ar-JO"/>
        </a:p>
      </dgm:t>
    </dgm:pt>
    <dgm:pt modelId="{F1CC1F72-4F13-48D7-91D0-74BFA2631080}">
      <dgm:prSet phldrT="[Text]" custT="1"/>
      <dgm:spPr>
        <a:ln>
          <a:solidFill>
            <a:schemeClr val="bg2">
              <a:lumMod val="10000"/>
            </a:schemeClr>
          </a:solidFill>
        </a:ln>
        <a:effectLst>
          <a:glow rad="228600">
            <a:schemeClr val="accent3">
              <a:satMod val="175000"/>
              <a:alpha val="40000"/>
            </a:schemeClr>
          </a:glow>
        </a:effectLst>
        <a:scene3d>
          <a:camera prst="perspectiveRelaxed"/>
          <a:lightRig rig="threePt" dir="t"/>
        </a:scene3d>
      </dgm:spPr>
      <dgm:t>
        <a:bodyPr/>
        <a:lstStyle/>
        <a:p>
          <a:pPr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ارسل ابو سفيان الى قريش وطلب منهم المساعدة فخرجت قريش لمساعدته والدفاع عن اموالهم .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DCF7C416-B3FF-41A6-AD2A-454FEB956D62}" type="parTrans" cxnId="{8A2E553C-B4AC-4CDC-BD94-855AE8EA9DBA}">
      <dgm:prSet/>
      <dgm:spPr/>
      <dgm:t>
        <a:bodyPr/>
        <a:lstStyle/>
        <a:p>
          <a:pPr rtl="1"/>
          <a:endParaRPr lang="ar-JO"/>
        </a:p>
      </dgm:t>
    </dgm:pt>
    <dgm:pt modelId="{577BD02C-8B33-4790-9991-2AA5307F116B}" type="sibTrans" cxnId="{8A2E553C-B4AC-4CDC-BD94-855AE8EA9DBA}">
      <dgm:prSet/>
      <dgm:spPr/>
      <dgm:t>
        <a:bodyPr/>
        <a:lstStyle/>
        <a:p>
          <a:pPr rtl="1"/>
          <a:endParaRPr lang="ar-JO"/>
        </a:p>
      </dgm:t>
    </dgm:pt>
    <dgm:pt modelId="{AADC57B0-A2B6-4D84-B091-94E1F0F5A84D}">
      <dgm:prSet phldrT="[Text]" custT="1"/>
      <dgm:spPr>
        <a:solidFill>
          <a:schemeClr val="accent6">
            <a:lumMod val="75000"/>
          </a:schemeClr>
        </a:solidFill>
        <a:ln>
          <a:solidFill>
            <a:schemeClr val="bg2">
              <a:lumMod val="10000"/>
            </a:schemeClr>
          </a:solidFill>
        </a:ln>
        <a:effectLst>
          <a:glow rad="228600">
            <a:schemeClr val="accent6">
              <a:satMod val="175000"/>
              <a:alpha val="40000"/>
            </a:schemeClr>
          </a:glow>
        </a:effectLst>
        <a:scene3d>
          <a:camera prst="perspectiveRelaxed"/>
          <a:lightRig rig="threePt" dir="t"/>
        </a:scene3d>
      </dgm:spPr>
      <dgm:t>
        <a:bodyPr/>
        <a:lstStyle/>
        <a:p>
          <a:pPr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علم ابو سفيان</a:t>
          </a:r>
        </a:p>
        <a:p>
          <a:pPr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بنية المسلمين فغير طريق القافلة 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253954E2-D4DA-48A2-817E-67B7871D2FAC}" type="parTrans" cxnId="{7D9493C7-2B8E-48AA-BEEC-34F8CDD18C7E}">
      <dgm:prSet/>
      <dgm:spPr/>
      <dgm:t>
        <a:bodyPr/>
        <a:lstStyle/>
        <a:p>
          <a:pPr rtl="1"/>
          <a:endParaRPr lang="ar-JO"/>
        </a:p>
      </dgm:t>
    </dgm:pt>
    <dgm:pt modelId="{353F87FD-E8D1-4462-B664-4677F2737709}" type="sibTrans" cxnId="{7D9493C7-2B8E-48AA-BEEC-34F8CDD18C7E}">
      <dgm:prSet/>
      <dgm:spPr/>
      <dgm:t>
        <a:bodyPr/>
        <a:lstStyle/>
        <a:p>
          <a:pPr rtl="1"/>
          <a:endParaRPr lang="ar-JO"/>
        </a:p>
      </dgm:t>
    </dgm:pt>
    <dgm:pt modelId="{C901AA1B-327E-48BA-B882-474D2083A7FE}">
      <dgm:prSet phldrT="[Text]" custT="1"/>
      <dgm:spPr>
        <a:ln>
          <a:solidFill>
            <a:schemeClr val="bg2">
              <a:lumMod val="10000"/>
            </a:schemeClr>
          </a:solidFill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perspectiveRelaxed"/>
          <a:lightRig rig="threePt" dir="t"/>
        </a:scene3d>
      </dgm:spPr>
      <dgm:t>
        <a:bodyPr/>
        <a:lstStyle/>
        <a:p>
          <a:pPr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علم الرسول ان قافلة قريش المحملة بالبضائع والاموال في طريق عودتها الى مكة المكرمة قادمة من الشام .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809B322B-EC91-470A-8085-B88EDED60921}" type="parTrans" cxnId="{605F7F70-AFAA-4759-B0DB-AF9677FE03E1}">
      <dgm:prSet/>
      <dgm:spPr/>
      <dgm:t>
        <a:bodyPr/>
        <a:lstStyle/>
        <a:p>
          <a:pPr rtl="1"/>
          <a:endParaRPr lang="ar-JO"/>
        </a:p>
      </dgm:t>
    </dgm:pt>
    <dgm:pt modelId="{7DB97DDC-FE3D-42A0-906A-7879768869AE}" type="sibTrans" cxnId="{605F7F70-AFAA-4759-B0DB-AF9677FE03E1}">
      <dgm:prSet/>
      <dgm:spPr/>
      <dgm:t>
        <a:bodyPr/>
        <a:lstStyle/>
        <a:p>
          <a:pPr rtl="1"/>
          <a:endParaRPr lang="ar-JO"/>
        </a:p>
      </dgm:t>
    </dgm:pt>
    <dgm:pt modelId="{2003D859-BBA5-48E7-9333-FC2C52A4C7FE}">
      <dgm:prSet phldrT="[Text]" custT="1"/>
      <dgm:spPr>
        <a:ln>
          <a:solidFill>
            <a:schemeClr val="bg2">
              <a:lumMod val="10000"/>
            </a:schemeClr>
          </a:solidFill>
        </a:ln>
        <a:effectLst>
          <a:glow rad="228600">
            <a:schemeClr val="accent1">
              <a:satMod val="175000"/>
              <a:alpha val="40000"/>
            </a:schemeClr>
          </a:glow>
        </a:effectLst>
        <a:scene3d>
          <a:camera prst="perspectiveRelaxed"/>
          <a:lightRig rig="threePt" dir="t"/>
        </a:scene3d>
      </dgm:spPr>
      <dgm:t>
        <a:bodyPr/>
        <a:lstStyle/>
        <a:p>
          <a:pPr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قرر الرسول استرداد ما استولى عليه كفار قريش من اموال المسلمين عن طريق ضرب اقتصاد قريش بالاغارة على القافلة ومصادرتها 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9BBD7911-465E-4788-9993-E6145F438710}" type="parTrans" cxnId="{036A76DB-092E-450B-93B2-E6B56556A285}">
      <dgm:prSet/>
      <dgm:spPr/>
      <dgm:t>
        <a:bodyPr/>
        <a:lstStyle/>
        <a:p>
          <a:pPr rtl="1"/>
          <a:endParaRPr lang="ar-JO"/>
        </a:p>
      </dgm:t>
    </dgm:pt>
    <dgm:pt modelId="{213C33E1-302E-49C9-BEFF-4559094690FB}" type="sibTrans" cxnId="{036A76DB-092E-450B-93B2-E6B56556A285}">
      <dgm:prSet/>
      <dgm:spPr/>
      <dgm:t>
        <a:bodyPr/>
        <a:lstStyle/>
        <a:p>
          <a:pPr rtl="1"/>
          <a:endParaRPr lang="ar-JO"/>
        </a:p>
      </dgm:t>
    </dgm:pt>
    <dgm:pt modelId="{793F383C-B7E1-4053-BAE3-54504B647226}" type="pres">
      <dgm:prSet presAssocID="{D938B77C-7D46-46A4-A707-37F4167E657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pPr rtl="1"/>
          <a:endParaRPr lang="ar-JO"/>
        </a:p>
      </dgm:t>
    </dgm:pt>
    <dgm:pt modelId="{65D3E267-3755-4A90-BE61-8432B44254BC}" type="pres">
      <dgm:prSet presAssocID="{6A980F1E-5331-4FD4-8A6F-54210F8A6892}" presName="roof" presStyleLbl="dkBgShp" presStyleIdx="0" presStyleCnt="2"/>
      <dgm:spPr/>
      <dgm:t>
        <a:bodyPr/>
        <a:lstStyle/>
        <a:p>
          <a:pPr rtl="1"/>
          <a:endParaRPr lang="ar-JO"/>
        </a:p>
      </dgm:t>
    </dgm:pt>
    <dgm:pt modelId="{E324B9F9-B9AC-4C98-BF67-48F2DAEA747D}" type="pres">
      <dgm:prSet presAssocID="{6A980F1E-5331-4FD4-8A6F-54210F8A6892}" presName="pillars" presStyleCnt="0"/>
      <dgm:spPr/>
    </dgm:pt>
    <dgm:pt modelId="{FDA31884-F1C5-4E37-9BDA-2C12BF9EFA9E}" type="pres">
      <dgm:prSet presAssocID="{6A980F1E-5331-4FD4-8A6F-54210F8A6892}" presName="pillar1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A17E4993-B321-4909-A2D1-07369CAC2118}" type="pres">
      <dgm:prSet presAssocID="{AADC57B0-A2B6-4D84-B091-94E1F0F5A84D}" presName="pillarX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F8C2139E-A508-4EA1-BCD9-6C9CDF07C89D}" type="pres">
      <dgm:prSet presAssocID="{2003D859-BBA5-48E7-9333-FC2C52A4C7FE}" presName="pillarX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C6FFB5FF-4722-4C37-AD1B-C95B252FEFBD}" type="pres">
      <dgm:prSet presAssocID="{C901AA1B-327E-48BA-B882-474D2083A7FE}" presName="pillarX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09600BBE-E626-4A46-A59D-B7817BCC7A3C}" type="pres">
      <dgm:prSet presAssocID="{6A980F1E-5331-4FD4-8A6F-54210F8A6892}" presName="base" presStyleLbl="dkBgShp" presStyleIdx="1" presStyleCnt="2"/>
      <dgm:spPr>
        <a:solidFill>
          <a:schemeClr val="accent2"/>
        </a:solidFill>
        <a:ln>
          <a:solidFill>
            <a:schemeClr val="bg2">
              <a:lumMod val="10000"/>
            </a:schemeClr>
          </a:solidFill>
        </a:ln>
        <a:effectLst>
          <a:glow rad="228600">
            <a:schemeClr val="accent2">
              <a:satMod val="175000"/>
              <a:alpha val="40000"/>
            </a:schemeClr>
          </a:glow>
        </a:effectLst>
        <a:scene3d>
          <a:camera prst="perspectiveRelaxed"/>
          <a:lightRig rig="threePt" dir="t"/>
        </a:scene3d>
      </dgm:spPr>
    </dgm:pt>
  </dgm:ptLst>
  <dgm:cxnLst>
    <dgm:cxn modelId="{81CC606D-9E88-47A4-A167-2D1088C8404F}" type="presOf" srcId="{2003D859-BBA5-48E7-9333-FC2C52A4C7FE}" destId="{F8C2139E-A508-4EA1-BCD9-6C9CDF07C89D}" srcOrd="0" destOrd="0" presId="urn:microsoft.com/office/officeart/2005/8/layout/hList3"/>
    <dgm:cxn modelId="{8A2E553C-B4AC-4CDC-BD94-855AE8EA9DBA}" srcId="{6A980F1E-5331-4FD4-8A6F-54210F8A6892}" destId="{F1CC1F72-4F13-48D7-91D0-74BFA2631080}" srcOrd="0" destOrd="0" parTransId="{DCF7C416-B3FF-41A6-AD2A-454FEB956D62}" sibTransId="{577BD02C-8B33-4790-9991-2AA5307F116B}"/>
    <dgm:cxn modelId="{E3CE2F95-D81C-4C5B-A9F7-2E93E858D15A}" type="presOf" srcId="{6A980F1E-5331-4FD4-8A6F-54210F8A6892}" destId="{65D3E267-3755-4A90-BE61-8432B44254BC}" srcOrd="0" destOrd="0" presId="urn:microsoft.com/office/officeart/2005/8/layout/hList3"/>
    <dgm:cxn modelId="{68D4330B-B168-4EB2-A7CB-73DAF9133B87}" type="presOf" srcId="{AADC57B0-A2B6-4D84-B091-94E1F0F5A84D}" destId="{A17E4993-B321-4909-A2D1-07369CAC2118}" srcOrd="0" destOrd="0" presId="urn:microsoft.com/office/officeart/2005/8/layout/hList3"/>
    <dgm:cxn modelId="{7D9493C7-2B8E-48AA-BEEC-34F8CDD18C7E}" srcId="{6A980F1E-5331-4FD4-8A6F-54210F8A6892}" destId="{AADC57B0-A2B6-4D84-B091-94E1F0F5A84D}" srcOrd="1" destOrd="0" parTransId="{253954E2-D4DA-48A2-817E-67B7871D2FAC}" sibTransId="{353F87FD-E8D1-4462-B664-4677F2737709}"/>
    <dgm:cxn modelId="{0DE400F9-E3CF-40C1-841C-B1711A1A8B1B}" type="presOf" srcId="{F1CC1F72-4F13-48D7-91D0-74BFA2631080}" destId="{FDA31884-F1C5-4E37-9BDA-2C12BF9EFA9E}" srcOrd="0" destOrd="0" presId="urn:microsoft.com/office/officeart/2005/8/layout/hList3"/>
    <dgm:cxn modelId="{605F7F70-AFAA-4759-B0DB-AF9677FE03E1}" srcId="{6A980F1E-5331-4FD4-8A6F-54210F8A6892}" destId="{C901AA1B-327E-48BA-B882-474D2083A7FE}" srcOrd="3" destOrd="0" parTransId="{809B322B-EC91-470A-8085-B88EDED60921}" sibTransId="{7DB97DDC-FE3D-42A0-906A-7879768869AE}"/>
    <dgm:cxn modelId="{C4BD6943-25C1-4D06-83D5-4308EC5A085B}" srcId="{D938B77C-7D46-46A4-A707-37F4167E6574}" destId="{6A980F1E-5331-4FD4-8A6F-54210F8A6892}" srcOrd="0" destOrd="0" parTransId="{4E085957-84A6-4FEA-98E9-802E1491563D}" sibTransId="{A89DE435-B5A0-4810-99A9-20D0BB15B8B0}"/>
    <dgm:cxn modelId="{EB3FAE4B-7219-4EA0-881A-8FB1CCAE914F}" type="presOf" srcId="{D938B77C-7D46-46A4-A707-37F4167E6574}" destId="{793F383C-B7E1-4053-BAE3-54504B647226}" srcOrd="0" destOrd="0" presId="urn:microsoft.com/office/officeart/2005/8/layout/hList3"/>
    <dgm:cxn modelId="{0CECDE95-1101-4599-B599-F8C109A21538}" type="presOf" srcId="{C901AA1B-327E-48BA-B882-474D2083A7FE}" destId="{C6FFB5FF-4722-4C37-AD1B-C95B252FEFBD}" srcOrd="0" destOrd="0" presId="urn:microsoft.com/office/officeart/2005/8/layout/hList3"/>
    <dgm:cxn modelId="{036A76DB-092E-450B-93B2-E6B56556A285}" srcId="{6A980F1E-5331-4FD4-8A6F-54210F8A6892}" destId="{2003D859-BBA5-48E7-9333-FC2C52A4C7FE}" srcOrd="2" destOrd="0" parTransId="{9BBD7911-465E-4788-9993-E6145F438710}" sibTransId="{213C33E1-302E-49C9-BEFF-4559094690FB}"/>
    <dgm:cxn modelId="{1F978A30-D32F-41CA-804F-84C99249599D}" type="presParOf" srcId="{793F383C-B7E1-4053-BAE3-54504B647226}" destId="{65D3E267-3755-4A90-BE61-8432B44254BC}" srcOrd="0" destOrd="0" presId="urn:microsoft.com/office/officeart/2005/8/layout/hList3"/>
    <dgm:cxn modelId="{041282EA-2064-467D-8998-BF5C6E507AE7}" type="presParOf" srcId="{793F383C-B7E1-4053-BAE3-54504B647226}" destId="{E324B9F9-B9AC-4C98-BF67-48F2DAEA747D}" srcOrd="1" destOrd="0" presId="urn:microsoft.com/office/officeart/2005/8/layout/hList3"/>
    <dgm:cxn modelId="{BA2F03B0-8CDD-4C44-935F-732B705F65F7}" type="presParOf" srcId="{E324B9F9-B9AC-4C98-BF67-48F2DAEA747D}" destId="{FDA31884-F1C5-4E37-9BDA-2C12BF9EFA9E}" srcOrd="0" destOrd="0" presId="urn:microsoft.com/office/officeart/2005/8/layout/hList3"/>
    <dgm:cxn modelId="{E716A123-E32A-44B7-87E0-6937D8603840}" type="presParOf" srcId="{E324B9F9-B9AC-4C98-BF67-48F2DAEA747D}" destId="{A17E4993-B321-4909-A2D1-07369CAC2118}" srcOrd="1" destOrd="0" presId="urn:microsoft.com/office/officeart/2005/8/layout/hList3"/>
    <dgm:cxn modelId="{3AB7C533-C6AD-42C4-A09F-8A6A9B1E8060}" type="presParOf" srcId="{E324B9F9-B9AC-4C98-BF67-48F2DAEA747D}" destId="{F8C2139E-A508-4EA1-BCD9-6C9CDF07C89D}" srcOrd="2" destOrd="0" presId="urn:microsoft.com/office/officeart/2005/8/layout/hList3"/>
    <dgm:cxn modelId="{52063B0B-F663-428D-9B5E-F74B850460F5}" type="presParOf" srcId="{E324B9F9-B9AC-4C98-BF67-48F2DAEA747D}" destId="{C6FFB5FF-4722-4C37-AD1B-C95B252FEFBD}" srcOrd="3" destOrd="0" presId="urn:microsoft.com/office/officeart/2005/8/layout/hList3"/>
    <dgm:cxn modelId="{945562DE-27B6-4FEF-8332-9658BB1D0567}" type="presParOf" srcId="{793F383C-B7E1-4053-BAE3-54504B647226}" destId="{09600BBE-E626-4A46-A59D-B7817BCC7A3C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FB9872D-94DD-4F68-994D-9F85B224DE75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ar-JO"/>
        </a:p>
      </dgm:t>
    </dgm:pt>
    <dgm:pt modelId="{232598F3-2B59-4521-82F8-76A20B8CBC6E}">
      <dgm:prSet phldrT="[Text]" custT="1"/>
      <dgm:spPr>
        <a:ln>
          <a:solidFill>
            <a:schemeClr val="bg2">
              <a:lumMod val="10000"/>
            </a:schemeClr>
          </a:solidFill>
        </a:ln>
        <a:scene3d>
          <a:camera prst="perspectiveRelaxed"/>
          <a:lightRig rig="threePt" dir="t"/>
        </a:scene3d>
        <a:sp3d>
          <a:bevelT w="114300" prst="hardEdge"/>
        </a:sp3d>
      </dgm:spPr>
      <dgm:t>
        <a:bodyPr/>
        <a:lstStyle/>
        <a:p>
          <a:pPr rtl="1"/>
          <a:r>
            <a:rPr lang="ar-JO" sz="2800" b="1" dirty="0" smtClean="0">
              <a:solidFill>
                <a:schemeClr val="bg2">
                  <a:lumMod val="25000"/>
                </a:schemeClr>
              </a:solidFill>
            </a:rPr>
            <a:t>يوم بدر </a:t>
          </a:r>
        </a:p>
        <a:p>
          <a:pPr rtl="1"/>
          <a:r>
            <a:rPr lang="ar-JO" sz="2800" b="1" dirty="0" smtClean="0">
              <a:solidFill>
                <a:schemeClr val="bg2">
                  <a:lumMod val="25000"/>
                </a:schemeClr>
              </a:solidFill>
            </a:rPr>
            <a:t>2هـ / 623 م</a:t>
          </a:r>
          <a:endParaRPr lang="ar-JO" sz="2800" b="1" dirty="0">
            <a:solidFill>
              <a:schemeClr val="bg2">
                <a:lumMod val="25000"/>
              </a:schemeClr>
            </a:solidFill>
          </a:endParaRPr>
        </a:p>
      </dgm:t>
    </dgm:pt>
    <dgm:pt modelId="{0A619D9E-BC0E-4C17-A887-AFECEFBD190C}" type="parTrans" cxnId="{6A81AF03-61A9-4B4B-B646-C8B03E7DBD87}">
      <dgm:prSet/>
      <dgm:spPr/>
      <dgm:t>
        <a:bodyPr/>
        <a:lstStyle/>
        <a:p>
          <a:pPr rtl="1"/>
          <a:endParaRPr lang="ar-JO"/>
        </a:p>
      </dgm:t>
    </dgm:pt>
    <dgm:pt modelId="{87354F6D-A4CE-4523-A1D8-1CF2CE17CC73}" type="sibTrans" cxnId="{6A81AF03-61A9-4B4B-B646-C8B03E7DBD87}">
      <dgm:prSet/>
      <dgm:spPr>
        <a:solidFill>
          <a:schemeClr val="accent1">
            <a:lumMod val="75000"/>
            <a:alpha val="90000"/>
          </a:schemeClr>
        </a:solidFill>
        <a:ln>
          <a:solidFill>
            <a:schemeClr val="bg2">
              <a:lumMod val="10000"/>
            </a:schemeClr>
          </a:solidFill>
        </a:ln>
        <a:scene3d>
          <a:camera prst="perspectiveRelaxed"/>
          <a:lightRig rig="threePt" dir="t"/>
        </a:scene3d>
        <a:sp3d>
          <a:bevelT w="114300" prst="hardEdge"/>
        </a:sp3d>
      </dgm:spPr>
      <dgm:t>
        <a:bodyPr/>
        <a:lstStyle/>
        <a:p>
          <a:pPr rtl="1"/>
          <a:endParaRPr lang="ar-JO"/>
        </a:p>
      </dgm:t>
    </dgm:pt>
    <dgm:pt modelId="{9BA0626A-F18A-4C9A-AAEF-3EFD89D81AE9}">
      <dgm:prSet phldrT="[Text]" custT="1"/>
      <dgm:spPr>
        <a:ln>
          <a:solidFill>
            <a:schemeClr val="bg2">
              <a:lumMod val="10000"/>
            </a:schemeClr>
          </a:solidFill>
        </a:ln>
        <a:scene3d>
          <a:camera prst="perspectiveRelaxed"/>
          <a:lightRig rig="threePt" dir="t"/>
        </a:scene3d>
        <a:sp3d>
          <a:bevelT w="114300" prst="hardEdge"/>
        </a:sp3d>
      </dgm:spPr>
      <dgm:t>
        <a:bodyPr/>
        <a:lstStyle/>
        <a:p>
          <a:pPr rtl="1"/>
          <a:r>
            <a:rPr lang="ar-JO" sz="2000" b="1" dirty="0" smtClean="0">
              <a:solidFill>
                <a:schemeClr val="bg2">
                  <a:lumMod val="25000"/>
                </a:schemeClr>
              </a:solidFill>
            </a:rPr>
            <a:t>النتائج :</a:t>
          </a:r>
        </a:p>
        <a:p>
          <a:pPr rtl="1"/>
          <a:r>
            <a:rPr lang="ar-JO" sz="2000" b="1" dirty="0" smtClean="0">
              <a:solidFill>
                <a:schemeClr val="bg2">
                  <a:lumMod val="25000"/>
                </a:schemeClr>
              </a:solidFill>
            </a:rPr>
            <a:t>- انتصار المسلمين .</a:t>
          </a:r>
        </a:p>
        <a:p>
          <a:pPr rtl="1"/>
          <a:r>
            <a:rPr lang="ar-JO" sz="2000" b="1" dirty="0" smtClean="0">
              <a:solidFill>
                <a:schemeClr val="bg2">
                  <a:lumMod val="25000"/>
                </a:schemeClr>
              </a:solidFill>
            </a:rPr>
            <a:t>- تعزيز مكانة الرسول بين القبائل .</a:t>
          </a:r>
        </a:p>
        <a:p>
          <a:pPr rtl="1"/>
          <a:r>
            <a:rPr lang="ar-JO" sz="2000" b="1" dirty="0" smtClean="0">
              <a:solidFill>
                <a:schemeClr val="bg2">
                  <a:lumMod val="25000"/>
                </a:schemeClr>
              </a:solidFill>
            </a:rPr>
            <a:t>- دخول عدد من المشركين في الاسلام .</a:t>
          </a:r>
        </a:p>
        <a:p>
          <a:pPr rtl="1"/>
          <a:r>
            <a:rPr lang="ar-JO" sz="2000" b="1" dirty="0" smtClean="0">
              <a:solidFill>
                <a:schemeClr val="bg2">
                  <a:lumMod val="25000"/>
                </a:schemeClr>
              </a:solidFill>
            </a:rPr>
            <a:t>- اكتساب المسلمين قوة في القتال .</a:t>
          </a:r>
        </a:p>
        <a:p>
          <a:pPr rtl="1"/>
          <a:r>
            <a:rPr lang="ar-JO" sz="2000" b="1" dirty="0" smtClean="0">
              <a:solidFill>
                <a:schemeClr val="bg2">
                  <a:lumMod val="25000"/>
                </a:schemeClr>
              </a:solidFill>
            </a:rPr>
            <a:t>- زادت هيبة المسلمين .</a:t>
          </a:r>
        </a:p>
        <a:p>
          <a:pPr rtl="1"/>
          <a:r>
            <a:rPr lang="ar-JO" sz="2000" b="1" dirty="0" smtClean="0">
              <a:solidFill>
                <a:schemeClr val="bg2">
                  <a:lumMod val="25000"/>
                </a:schemeClr>
              </a:solidFill>
            </a:rPr>
            <a:t>- اسر عدد من المشركين .</a:t>
          </a:r>
          <a:endParaRPr lang="ar-JO" sz="2000" b="1" dirty="0">
            <a:solidFill>
              <a:schemeClr val="bg2">
                <a:lumMod val="25000"/>
              </a:schemeClr>
            </a:solidFill>
          </a:endParaRPr>
        </a:p>
      </dgm:t>
    </dgm:pt>
    <dgm:pt modelId="{2DAD95BB-BAAC-4B68-9CE2-B97C2935BD13}" type="parTrans" cxnId="{0280C68E-A31E-4C4A-8442-528581061D59}">
      <dgm:prSet/>
      <dgm:spPr/>
      <dgm:t>
        <a:bodyPr/>
        <a:lstStyle/>
        <a:p>
          <a:pPr rtl="1"/>
          <a:endParaRPr lang="ar-JO"/>
        </a:p>
      </dgm:t>
    </dgm:pt>
    <dgm:pt modelId="{90922648-0706-4B4A-A452-100E59B632BD}" type="sibTrans" cxnId="{0280C68E-A31E-4C4A-8442-528581061D59}">
      <dgm:prSet/>
      <dgm:spPr>
        <a:solidFill>
          <a:schemeClr val="accent2">
            <a:lumMod val="75000"/>
            <a:alpha val="90000"/>
          </a:schemeClr>
        </a:solidFill>
        <a:ln>
          <a:solidFill>
            <a:schemeClr val="bg2">
              <a:lumMod val="10000"/>
            </a:schemeClr>
          </a:solidFill>
        </a:ln>
        <a:scene3d>
          <a:camera prst="perspectiveRelaxed"/>
          <a:lightRig rig="threePt" dir="t"/>
        </a:scene3d>
        <a:sp3d>
          <a:bevelT w="114300" prst="hardEdge"/>
        </a:sp3d>
      </dgm:spPr>
      <dgm:t>
        <a:bodyPr/>
        <a:lstStyle/>
        <a:p>
          <a:pPr rtl="1"/>
          <a:endParaRPr lang="ar-JO"/>
        </a:p>
      </dgm:t>
    </dgm:pt>
    <dgm:pt modelId="{16EAB222-51CD-4C1F-ACF9-54D9E71AFB9E}">
      <dgm:prSet phldrT="[Text]" custT="1"/>
      <dgm:spPr>
        <a:ln>
          <a:solidFill>
            <a:schemeClr val="bg2">
              <a:lumMod val="10000"/>
            </a:schemeClr>
          </a:solidFill>
        </a:ln>
        <a:scene3d>
          <a:camera prst="perspectiveRelaxed"/>
          <a:lightRig rig="threePt" dir="t"/>
        </a:scene3d>
        <a:sp3d>
          <a:bevelT w="114300" prst="hardEdge"/>
        </a:sp3d>
      </dgm:spPr>
      <dgm:t>
        <a:bodyPr/>
        <a:lstStyle/>
        <a:p>
          <a:pPr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الاطراف :</a:t>
          </a:r>
        </a:p>
        <a:p>
          <a:pPr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- المسلمين .</a:t>
          </a:r>
        </a:p>
        <a:p>
          <a:pPr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- قريش .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A57A4083-B33C-4FF5-A066-189EECE3C011}" type="parTrans" cxnId="{73CD2A2B-82C6-4C1F-842D-D250546C81D4}">
      <dgm:prSet/>
      <dgm:spPr/>
      <dgm:t>
        <a:bodyPr/>
        <a:lstStyle/>
        <a:p>
          <a:pPr rtl="1"/>
          <a:endParaRPr lang="ar-JO"/>
        </a:p>
      </dgm:t>
    </dgm:pt>
    <dgm:pt modelId="{6496AA3D-F144-4605-8CE7-F2357260EF44}" type="sibTrans" cxnId="{73CD2A2B-82C6-4C1F-842D-D250546C81D4}">
      <dgm:prSet/>
      <dgm:spPr>
        <a:solidFill>
          <a:schemeClr val="accent3">
            <a:lumMod val="75000"/>
            <a:alpha val="90000"/>
          </a:schemeClr>
        </a:solidFill>
        <a:ln>
          <a:solidFill>
            <a:schemeClr val="bg2">
              <a:lumMod val="10000"/>
            </a:schemeClr>
          </a:solidFill>
        </a:ln>
        <a:scene3d>
          <a:camera prst="perspectiveRelaxed"/>
          <a:lightRig rig="threePt" dir="t"/>
        </a:scene3d>
        <a:sp3d>
          <a:bevelT w="114300" prst="hardEdge"/>
        </a:sp3d>
      </dgm:spPr>
      <dgm:t>
        <a:bodyPr/>
        <a:lstStyle/>
        <a:p>
          <a:pPr rtl="1"/>
          <a:endParaRPr lang="ar-JO"/>
        </a:p>
      </dgm:t>
    </dgm:pt>
    <dgm:pt modelId="{89157D95-D7AD-4DB6-ABA9-793E6E97C3B7}" type="pres">
      <dgm:prSet presAssocID="{0FB9872D-94DD-4F68-994D-9F85B224DE7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JO"/>
        </a:p>
      </dgm:t>
    </dgm:pt>
    <dgm:pt modelId="{9C765245-E3E2-4F3A-84D4-B0C625690271}" type="pres">
      <dgm:prSet presAssocID="{232598F3-2B59-4521-82F8-76A20B8CBC6E}" presName="hierRoot1" presStyleCnt="0">
        <dgm:presLayoutVars>
          <dgm:hierBranch val="init"/>
        </dgm:presLayoutVars>
      </dgm:prSet>
      <dgm:spPr/>
    </dgm:pt>
    <dgm:pt modelId="{1FB39305-57A2-4BF1-9D19-0BA765DA1AAF}" type="pres">
      <dgm:prSet presAssocID="{232598F3-2B59-4521-82F8-76A20B8CBC6E}" presName="rootComposite1" presStyleCnt="0"/>
      <dgm:spPr/>
    </dgm:pt>
    <dgm:pt modelId="{9A1F3A51-46A3-4D14-91C0-D34B3FE2CD77}" type="pres">
      <dgm:prSet presAssocID="{232598F3-2B59-4521-82F8-76A20B8CBC6E}" presName="rootText1" presStyleLbl="node0" presStyleIdx="0" presStyleCnt="1" custLinFactNeighborX="2183" custLinFactNeighborY="-33992">
        <dgm:presLayoutVars>
          <dgm:chMax/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CC27F1D5-FA61-48AB-BE92-1E4210E9F12E}" type="pres">
      <dgm:prSet presAssocID="{232598F3-2B59-4521-82F8-76A20B8CBC6E}" presName="titleText1" presStyleLbl="fgAcc0" presStyleIdx="0" presStyleCnt="1" custLinFactNeighborX="6909" custLinFactNeighborY="-44853">
        <dgm:presLayoutVars>
          <dgm:chMax val="0"/>
          <dgm:chPref val="0"/>
        </dgm:presLayoutVars>
      </dgm:prSet>
      <dgm:spPr/>
      <dgm:t>
        <a:bodyPr/>
        <a:lstStyle/>
        <a:p>
          <a:pPr rtl="1"/>
          <a:endParaRPr lang="ar-JO"/>
        </a:p>
      </dgm:t>
    </dgm:pt>
    <dgm:pt modelId="{66955440-2D9E-4312-9677-F97CD8013B0F}" type="pres">
      <dgm:prSet presAssocID="{232598F3-2B59-4521-82F8-76A20B8CBC6E}" presName="rootConnector1" presStyleLbl="node1" presStyleIdx="0" presStyleCnt="2"/>
      <dgm:spPr/>
      <dgm:t>
        <a:bodyPr/>
        <a:lstStyle/>
        <a:p>
          <a:pPr rtl="1"/>
          <a:endParaRPr lang="ar-JO"/>
        </a:p>
      </dgm:t>
    </dgm:pt>
    <dgm:pt modelId="{0E43BE1D-FA27-4EEB-8B7B-731C30305D1C}" type="pres">
      <dgm:prSet presAssocID="{232598F3-2B59-4521-82F8-76A20B8CBC6E}" presName="hierChild2" presStyleCnt="0"/>
      <dgm:spPr/>
    </dgm:pt>
    <dgm:pt modelId="{C673E2D6-3086-494C-B011-BC8811D3D61F}" type="pres">
      <dgm:prSet presAssocID="{2DAD95BB-BAAC-4B68-9CE2-B97C2935BD13}" presName="Name37" presStyleLbl="parChTrans1D2" presStyleIdx="0" presStyleCnt="2"/>
      <dgm:spPr/>
      <dgm:t>
        <a:bodyPr/>
        <a:lstStyle/>
        <a:p>
          <a:pPr rtl="1"/>
          <a:endParaRPr lang="ar-JO"/>
        </a:p>
      </dgm:t>
    </dgm:pt>
    <dgm:pt modelId="{9256B013-8D10-4CDC-8573-308A19B73610}" type="pres">
      <dgm:prSet presAssocID="{9BA0626A-F18A-4C9A-AAEF-3EFD89D81AE9}" presName="hierRoot2" presStyleCnt="0">
        <dgm:presLayoutVars>
          <dgm:hierBranch val="init"/>
        </dgm:presLayoutVars>
      </dgm:prSet>
      <dgm:spPr/>
    </dgm:pt>
    <dgm:pt modelId="{7C3E798C-8A4A-4A36-A5B0-61DC3E85DD6D}" type="pres">
      <dgm:prSet presAssocID="{9BA0626A-F18A-4C9A-AAEF-3EFD89D81AE9}" presName="rootComposite" presStyleCnt="0"/>
      <dgm:spPr/>
    </dgm:pt>
    <dgm:pt modelId="{F4F6F7B7-AB9B-4D21-A33E-3A07AAE05649}" type="pres">
      <dgm:prSet presAssocID="{9BA0626A-F18A-4C9A-AAEF-3EFD89D81AE9}" presName="rootText" presStyleLbl="node1" presStyleIdx="0" presStyleCnt="2" custScaleX="128149" custScaleY="185404" custLinFactNeighborX="-242" custLinFactNeighborY="-7940">
        <dgm:presLayoutVars>
          <dgm:chMax/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C2FCB86A-032B-4341-8D18-05C73E16BBA2}" type="pres">
      <dgm:prSet presAssocID="{9BA0626A-F18A-4C9A-AAEF-3EFD89D81AE9}" presName="titleText2" presStyleLbl="fgAcc1" presStyleIdx="0" presStyleCnt="2" custScaleY="103025" custLinFactNeighborX="23050" custLinFactNeighborY="36809">
        <dgm:presLayoutVars>
          <dgm:chMax val="0"/>
          <dgm:chPref val="0"/>
        </dgm:presLayoutVars>
      </dgm:prSet>
      <dgm:spPr/>
      <dgm:t>
        <a:bodyPr/>
        <a:lstStyle/>
        <a:p>
          <a:pPr rtl="1"/>
          <a:endParaRPr lang="ar-JO"/>
        </a:p>
      </dgm:t>
    </dgm:pt>
    <dgm:pt modelId="{F95FE671-5B7B-4077-917C-6EC4D38D6221}" type="pres">
      <dgm:prSet presAssocID="{9BA0626A-F18A-4C9A-AAEF-3EFD89D81AE9}" presName="rootConnector" presStyleLbl="node2" presStyleIdx="0" presStyleCnt="0"/>
      <dgm:spPr/>
      <dgm:t>
        <a:bodyPr/>
        <a:lstStyle/>
        <a:p>
          <a:pPr rtl="1"/>
          <a:endParaRPr lang="ar-JO"/>
        </a:p>
      </dgm:t>
    </dgm:pt>
    <dgm:pt modelId="{B45FAABC-2D1A-4DA6-9541-5CA6C358A1BE}" type="pres">
      <dgm:prSet presAssocID="{9BA0626A-F18A-4C9A-AAEF-3EFD89D81AE9}" presName="hierChild4" presStyleCnt="0"/>
      <dgm:spPr/>
    </dgm:pt>
    <dgm:pt modelId="{DD1E1FFB-4E5F-4DB4-A3F2-A32CF489E05C}" type="pres">
      <dgm:prSet presAssocID="{9BA0626A-F18A-4C9A-AAEF-3EFD89D81AE9}" presName="hierChild5" presStyleCnt="0"/>
      <dgm:spPr/>
    </dgm:pt>
    <dgm:pt modelId="{DE0C00B4-109F-4A78-A069-E11BDA19ED7F}" type="pres">
      <dgm:prSet presAssocID="{A57A4083-B33C-4FF5-A066-189EECE3C011}" presName="Name37" presStyleLbl="parChTrans1D2" presStyleIdx="1" presStyleCnt="2"/>
      <dgm:spPr/>
      <dgm:t>
        <a:bodyPr/>
        <a:lstStyle/>
        <a:p>
          <a:pPr rtl="1"/>
          <a:endParaRPr lang="ar-JO"/>
        </a:p>
      </dgm:t>
    </dgm:pt>
    <dgm:pt modelId="{BE97ABCD-D31D-459E-AC73-D2F21C49DA6D}" type="pres">
      <dgm:prSet presAssocID="{16EAB222-51CD-4C1F-ACF9-54D9E71AFB9E}" presName="hierRoot2" presStyleCnt="0">
        <dgm:presLayoutVars>
          <dgm:hierBranch val="init"/>
        </dgm:presLayoutVars>
      </dgm:prSet>
      <dgm:spPr/>
    </dgm:pt>
    <dgm:pt modelId="{E8E6C64E-AD23-442C-8B35-3D663E791445}" type="pres">
      <dgm:prSet presAssocID="{16EAB222-51CD-4C1F-ACF9-54D9E71AFB9E}" presName="rootComposite" presStyleCnt="0"/>
      <dgm:spPr/>
    </dgm:pt>
    <dgm:pt modelId="{071ADE10-BD2B-4A3B-9D6A-0954797F19B1}" type="pres">
      <dgm:prSet presAssocID="{16EAB222-51CD-4C1F-ACF9-54D9E71AFB9E}" presName="rootText" presStyleLbl="node1" presStyleIdx="1" presStyleCnt="2" custLinFactNeighborX="-2384" custLinFactNeighborY="-7940">
        <dgm:presLayoutVars>
          <dgm:chMax/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ED6980DE-9BD1-42D8-AB39-ED5D636BD3FE}" type="pres">
      <dgm:prSet presAssocID="{16EAB222-51CD-4C1F-ACF9-54D9E71AFB9E}" presName="titleText2" presStyleLbl="fgAcc1" presStyleIdx="1" presStyleCnt="2" custLinFactNeighborX="157" custLinFactNeighborY="-54126">
        <dgm:presLayoutVars>
          <dgm:chMax val="0"/>
          <dgm:chPref val="0"/>
        </dgm:presLayoutVars>
      </dgm:prSet>
      <dgm:spPr/>
      <dgm:t>
        <a:bodyPr/>
        <a:lstStyle/>
        <a:p>
          <a:pPr rtl="1"/>
          <a:endParaRPr lang="ar-JO"/>
        </a:p>
      </dgm:t>
    </dgm:pt>
    <dgm:pt modelId="{92506CBD-08C5-45A8-A8EB-AA5F5EEDFA65}" type="pres">
      <dgm:prSet presAssocID="{16EAB222-51CD-4C1F-ACF9-54D9E71AFB9E}" presName="rootConnector" presStyleLbl="node2" presStyleIdx="0" presStyleCnt="0"/>
      <dgm:spPr/>
      <dgm:t>
        <a:bodyPr/>
        <a:lstStyle/>
        <a:p>
          <a:pPr rtl="1"/>
          <a:endParaRPr lang="ar-JO"/>
        </a:p>
      </dgm:t>
    </dgm:pt>
    <dgm:pt modelId="{275DA96C-1CA5-4CAE-97C8-2B3587CB358B}" type="pres">
      <dgm:prSet presAssocID="{16EAB222-51CD-4C1F-ACF9-54D9E71AFB9E}" presName="hierChild4" presStyleCnt="0"/>
      <dgm:spPr/>
    </dgm:pt>
    <dgm:pt modelId="{F536F3C7-8EDA-44F3-A111-B12673F30754}" type="pres">
      <dgm:prSet presAssocID="{16EAB222-51CD-4C1F-ACF9-54D9E71AFB9E}" presName="hierChild5" presStyleCnt="0"/>
      <dgm:spPr/>
    </dgm:pt>
    <dgm:pt modelId="{D864D73F-6392-41C7-B6B4-7906198B2B70}" type="pres">
      <dgm:prSet presAssocID="{232598F3-2B59-4521-82F8-76A20B8CBC6E}" presName="hierChild3" presStyleCnt="0"/>
      <dgm:spPr/>
    </dgm:pt>
  </dgm:ptLst>
  <dgm:cxnLst>
    <dgm:cxn modelId="{D45940B4-B1C6-47C2-9DCE-0F78598A5562}" type="presOf" srcId="{16EAB222-51CD-4C1F-ACF9-54D9E71AFB9E}" destId="{92506CBD-08C5-45A8-A8EB-AA5F5EEDFA65}" srcOrd="1" destOrd="0" presId="urn:microsoft.com/office/officeart/2008/layout/NameandTitleOrganizationalChart"/>
    <dgm:cxn modelId="{C9B90AF6-377A-432C-805F-67C6CB002090}" type="presOf" srcId="{A57A4083-B33C-4FF5-A066-189EECE3C011}" destId="{DE0C00B4-109F-4A78-A069-E11BDA19ED7F}" srcOrd="0" destOrd="0" presId="urn:microsoft.com/office/officeart/2008/layout/NameandTitleOrganizationalChart"/>
    <dgm:cxn modelId="{7A9D89EF-E678-4627-B797-67BD07BD387D}" type="presOf" srcId="{90922648-0706-4B4A-A452-100E59B632BD}" destId="{C2FCB86A-032B-4341-8D18-05C73E16BBA2}" srcOrd="0" destOrd="0" presId="urn:microsoft.com/office/officeart/2008/layout/NameandTitleOrganizationalChart"/>
    <dgm:cxn modelId="{2779AE5F-D7FD-48A3-8947-2DC64F010081}" type="presOf" srcId="{87354F6D-A4CE-4523-A1D8-1CF2CE17CC73}" destId="{CC27F1D5-FA61-48AB-BE92-1E4210E9F12E}" srcOrd="0" destOrd="0" presId="urn:microsoft.com/office/officeart/2008/layout/NameandTitleOrganizationalChart"/>
    <dgm:cxn modelId="{D0B28D25-2562-43A6-930D-E098886D20A2}" type="presOf" srcId="{6496AA3D-F144-4605-8CE7-F2357260EF44}" destId="{ED6980DE-9BD1-42D8-AB39-ED5D636BD3FE}" srcOrd="0" destOrd="0" presId="urn:microsoft.com/office/officeart/2008/layout/NameandTitleOrganizationalChart"/>
    <dgm:cxn modelId="{6A81AF03-61A9-4B4B-B646-C8B03E7DBD87}" srcId="{0FB9872D-94DD-4F68-994D-9F85B224DE75}" destId="{232598F3-2B59-4521-82F8-76A20B8CBC6E}" srcOrd="0" destOrd="0" parTransId="{0A619D9E-BC0E-4C17-A887-AFECEFBD190C}" sibTransId="{87354F6D-A4CE-4523-A1D8-1CF2CE17CC73}"/>
    <dgm:cxn modelId="{0BE934D8-58CB-4B84-B456-0B58CDFD542F}" type="presOf" srcId="{9BA0626A-F18A-4C9A-AAEF-3EFD89D81AE9}" destId="{F95FE671-5B7B-4077-917C-6EC4D38D6221}" srcOrd="1" destOrd="0" presId="urn:microsoft.com/office/officeart/2008/layout/NameandTitleOrganizationalChart"/>
    <dgm:cxn modelId="{4F875FD2-450F-41FA-B333-BF03E422D0F6}" type="presOf" srcId="{232598F3-2B59-4521-82F8-76A20B8CBC6E}" destId="{9A1F3A51-46A3-4D14-91C0-D34B3FE2CD77}" srcOrd="0" destOrd="0" presId="urn:microsoft.com/office/officeart/2008/layout/NameandTitleOrganizationalChart"/>
    <dgm:cxn modelId="{A7E1CD03-1DC9-4720-8BFF-27679A475A8B}" type="presOf" srcId="{2DAD95BB-BAAC-4B68-9CE2-B97C2935BD13}" destId="{C673E2D6-3086-494C-B011-BC8811D3D61F}" srcOrd="0" destOrd="0" presId="urn:microsoft.com/office/officeart/2008/layout/NameandTitleOrganizationalChart"/>
    <dgm:cxn modelId="{82EFCD7E-C29A-40A7-A71E-10ECA8758B1A}" type="presOf" srcId="{0FB9872D-94DD-4F68-994D-9F85B224DE75}" destId="{89157D95-D7AD-4DB6-ABA9-793E6E97C3B7}" srcOrd="0" destOrd="0" presId="urn:microsoft.com/office/officeart/2008/layout/NameandTitleOrganizationalChart"/>
    <dgm:cxn modelId="{33DD3882-80AD-4788-978D-7902FE0A13D8}" type="presOf" srcId="{16EAB222-51CD-4C1F-ACF9-54D9E71AFB9E}" destId="{071ADE10-BD2B-4A3B-9D6A-0954797F19B1}" srcOrd="0" destOrd="0" presId="urn:microsoft.com/office/officeart/2008/layout/NameandTitleOrganizationalChart"/>
    <dgm:cxn modelId="{0280C68E-A31E-4C4A-8442-528581061D59}" srcId="{232598F3-2B59-4521-82F8-76A20B8CBC6E}" destId="{9BA0626A-F18A-4C9A-AAEF-3EFD89D81AE9}" srcOrd="0" destOrd="0" parTransId="{2DAD95BB-BAAC-4B68-9CE2-B97C2935BD13}" sibTransId="{90922648-0706-4B4A-A452-100E59B632BD}"/>
    <dgm:cxn modelId="{A38B81AD-EA69-4E57-A9BD-B0F07A53CD1D}" type="presOf" srcId="{9BA0626A-F18A-4C9A-AAEF-3EFD89D81AE9}" destId="{F4F6F7B7-AB9B-4D21-A33E-3A07AAE05649}" srcOrd="0" destOrd="0" presId="urn:microsoft.com/office/officeart/2008/layout/NameandTitleOrganizationalChart"/>
    <dgm:cxn modelId="{5C097D21-2E6C-4A80-9FBF-7DD81367276C}" type="presOf" srcId="{232598F3-2B59-4521-82F8-76A20B8CBC6E}" destId="{66955440-2D9E-4312-9677-F97CD8013B0F}" srcOrd="1" destOrd="0" presId="urn:microsoft.com/office/officeart/2008/layout/NameandTitleOrganizationalChart"/>
    <dgm:cxn modelId="{73CD2A2B-82C6-4C1F-842D-D250546C81D4}" srcId="{232598F3-2B59-4521-82F8-76A20B8CBC6E}" destId="{16EAB222-51CD-4C1F-ACF9-54D9E71AFB9E}" srcOrd="1" destOrd="0" parTransId="{A57A4083-B33C-4FF5-A066-189EECE3C011}" sibTransId="{6496AA3D-F144-4605-8CE7-F2357260EF44}"/>
    <dgm:cxn modelId="{924725F5-BBB5-457E-92C5-DC612EB3153C}" type="presParOf" srcId="{89157D95-D7AD-4DB6-ABA9-793E6E97C3B7}" destId="{9C765245-E3E2-4F3A-84D4-B0C625690271}" srcOrd="0" destOrd="0" presId="urn:microsoft.com/office/officeart/2008/layout/NameandTitleOrganizationalChart"/>
    <dgm:cxn modelId="{A0866ABC-71BC-4E09-A9FF-20946DC9E24F}" type="presParOf" srcId="{9C765245-E3E2-4F3A-84D4-B0C625690271}" destId="{1FB39305-57A2-4BF1-9D19-0BA765DA1AAF}" srcOrd="0" destOrd="0" presId="urn:microsoft.com/office/officeart/2008/layout/NameandTitleOrganizationalChart"/>
    <dgm:cxn modelId="{0DF8E7F5-BCD1-41A2-8B65-4F4B03F27EA7}" type="presParOf" srcId="{1FB39305-57A2-4BF1-9D19-0BA765DA1AAF}" destId="{9A1F3A51-46A3-4D14-91C0-D34B3FE2CD77}" srcOrd="0" destOrd="0" presId="urn:microsoft.com/office/officeart/2008/layout/NameandTitleOrganizationalChart"/>
    <dgm:cxn modelId="{70EC480C-53C1-4451-933B-55AD5ECBEAF5}" type="presParOf" srcId="{1FB39305-57A2-4BF1-9D19-0BA765DA1AAF}" destId="{CC27F1D5-FA61-48AB-BE92-1E4210E9F12E}" srcOrd="1" destOrd="0" presId="urn:microsoft.com/office/officeart/2008/layout/NameandTitleOrganizationalChart"/>
    <dgm:cxn modelId="{400E1324-3555-418A-B7A4-B0B79A2B558A}" type="presParOf" srcId="{1FB39305-57A2-4BF1-9D19-0BA765DA1AAF}" destId="{66955440-2D9E-4312-9677-F97CD8013B0F}" srcOrd="2" destOrd="0" presId="urn:microsoft.com/office/officeart/2008/layout/NameandTitleOrganizationalChart"/>
    <dgm:cxn modelId="{DAE0BD35-901A-4828-81CC-0D3627F2FFEC}" type="presParOf" srcId="{9C765245-E3E2-4F3A-84D4-B0C625690271}" destId="{0E43BE1D-FA27-4EEB-8B7B-731C30305D1C}" srcOrd="1" destOrd="0" presId="urn:microsoft.com/office/officeart/2008/layout/NameandTitleOrganizationalChart"/>
    <dgm:cxn modelId="{0A82080F-5A5B-44B4-98EC-0DE98EF9BD32}" type="presParOf" srcId="{0E43BE1D-FA27-4EEB-8B7B-731C30305D1C}" destId="{C673E2D6-3086-494C-B011-BC8811D3D61F}" srcOrd="0" destOrd="0" presId="urn:microsoft.com/office/officeart/2008/layout/NameandTitleOrganizationalChart"/>
    <dgm:cxn modelId="{4104F594-F73D-4C0F-893A-FB2B9C814208}" type="presParOf" srcId="{0E43BE1D-FA27-4EEB-8B7B-731C30305D1C}" destId="{9256B013-8D10-4CDC-8573-308A19B73610}" srcOrd="1" destOrd="0" presId="urn:microsoft.com/office/officeart/2008/layout/NameandTitleOrganizationalChart"/>
    <dgm:cxn modelId="{F1003BAF-CDDB-4E62-B3F6-7052653D58EC}" type="presParOf" srcId="{9256B013-8D10-4CDC-8573-308A19B73610}" destId="{7C3E798C-8A4A-4A36-A5B0-61DC3E85DD6D}" srcOrd="0" destOrd="0" presId="urn:microsoft.com/office/officeart/2008/layout/NameandTitleOrganizationalChart"/>
    <dgm:cxn modelId="{C3BA2FD2-C6A5-4CF7-AA4B-64D1EB3F5E90}" type="presParOf" srcId="{7C3E798C-8A4A-4A36-A5B0-61DC3E85DD6D}" destId="{F4F6F7B7-AB9B-4D21-A33E-3A07AAE05649}" srcOrd="0" destOrd="0" presId="urn:microsoft.com/office/officeart/2008/layout/NameandTitleOrganizationalChart"/>
    <dgm:cxn modelId="{E5FAAA8F-A186-4A62-9D54-ECABD626B709}" type="presParOf" srcId="{7C3E798C-8A4A-4A36-A5B0-61DC3E85DD6D}" destId="{C2FCB86A-032B-4341-8D18-05C73E16BBA2}" srcOrd="1" destOrd="0" presId="urn:microsoft.com/office/officeart/2008/layout/NameandTitleOrganizationalChart"/>
    <dgm:cxn modelId="{9BBCB343-6016-4DA7-B4D7-78CC1F7058D8}" type="presParOf" srcId="{7C3E798C-8A4A-4A36-A5B0-61DC3E85DD6D}" destId="{F95FE671-5B7B-4077-917C-6EC4D38D6221}" srcOrd="2" destOrd="0" presId="urn:microsoft.com/office/officeart/2008/layout/NameandTitleOrganizationalChart"/>
    <dgm:cxn modelId="{4D6B58B2-8BF5-4492-9FDD-7A62FCBCEA0D}" type="presParOf" srcId="{9256B013-8D10-4CDC-8573-308A19B73610}" destId="{B45FAABC-2D1A-4DA6-9541-5CA6C358A1BE}" srcOrd="1" destOrd="0" presId="urn:microsoft.com/office/officeart/2008/layout/NameandTitleOrganizationalChart"/>
    <dgm:cxn modelId="{EA08765B-81C3-47D7-B058-F7C1F78DFF07}" type="presParOf" srcId="{9256B013-8D10-4CDC-8573-308A19B73610}" destId="{DD1E1FFB-4E5F-4DB4-A3F2-A32CF489E05C}" srcOrd="2" destOrd="0" presId="urn:microsoft.com/office/officeart/2008/layout/NameandTitleOrganizationalChart"/>
    <dgm:cxn modelId="{CCD7B190-71AF-4848-A055-59B160119697}" type="presParOf" srcId="{0E43BE1D-FA27-4EEB-8B7B-731C30305D1C}" destId="{DE0C00B4-109F-4A78-A069-E11BDA19ED7F}" srcOrd="2" destOrd="0" presId="urn:microsoft.com/office/officeart/2008/layout/NameandTitleOrganizationalChart"/>
    <dgm:cxn modelId="{935E77E7-A40D-4A80-8F10-916ED26FFFBC}" type="presParOf" srcId="{0E43BE1D-FA27-4EEB-8B7B-731C30305D1C}" destId="{BE97ABCD-D31D-459E-AC73-D2F21C49DA6D}" srcOrd="3" destOrd="0" presId="urn:microsoft.com/office/officeart/2008/layout/NameandTitleOrganizationalChart"/>
    <dgm:cxn modelId="{89BA1AD7-CD70-4A6A-ACFC-675EACF10CCD}" type="presParOf" srcId="{BE97ABCD-D31D-459E-AC73-D2F21C49DA6D}" destId="{E8E6C64E-AD23-442C-8B35-3D663E791445}" srcOrd="0" destOrd="0" presId="urn:microsoft.com/office/officeart/2008/layout/NameandTitleOrganizationalChart"/>
    <dgm:cxn modelId="{8FA46C12-58E6-4495-BF19-B9BCCD20B6C8}" type="presParOf" srcId="{E8E6C64E-AD23-442C-8B35-3D663E791445}" destId="{071ADE10-BD2B-4A3B-9D6A-0954797F19B1}" srcOrd="0" destOrd="0" presId="urn:microsoft.com/office/officeart/2008/layout/NameandTitleOrganizationalChart"/>
    <dgm:cxn modelId="{C04D33BE-BCF6-47A3-8E4E-198F2798F3F1}" type="presParOf" srcId="{E8E6C64E-AD23-442C-8B35-3D663E791445}" destId="{ED6980DE-9BD1-42D8-AB39-ED5D636BD3FE}" srcOrd="1" destOrd="0" presId="urn:microsoft.com/office/officeart/2008/layout/NameandTitleOrganizationalChart"/>
    <dgm:cxn modelId="{6CD04FE3-6FBB-46A9-ADF0-BC4597D244C4}" type="presParOf" srcId="{E8E6C64E-AD23-442C-8B35-3D663E791445}" destId="{92506CBD-08C5-45A8-A8EB-AA5F5EEDFA65}" srcOrd="2" destOrd="0" presId="urn:microsoft.com/office/officeart/2008/layout/NameandTitleOrganizationalChart"/>
    <dgm:cxn modelId="{29E7262F-59CB-484A-B1EE-798F72BCE4FF}" type="presParOf" srcId="{BE97ABCD-D31D-459E-AC73-D2F21C49DA6D}" destId="{275DA96C-1CA5-4CAE-97C8-2B3587CB358B}" srcOrd="1" destOrd="0" presId="urn:microsoft.com/office/officeart/2008/layout/NameandTitleOrganizationalChart"/>
    <dgm:cxn modelId="{DE54EDA2-B2E7-4ED8-9D3D-E8FCA1946BC5}" type="presParOf" srcId="{BE97ABCD-D31D-459E-AC73-D2F21C49DA6D}" destId="{F536F3C7-8EDA-44F3-A111-B12673F30754}" srcOrd="2" destOrd="0" presId="urn:microsoft.com/office/officeart/2008/layout/NameandTitleOrganizationalChart"/>
    <dgm:cxn modelId="{D3C312BF-3A19-4FF6-AE3F-288E54457577}" type="presParOf" srcId="{9C765245-E3E2-4F3A-84D4-B0C625690271}" destId="{D864D73F-6392-41C7-B6B4-7906198B2B70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B92DE89-1FE4-4164-91CA-D45E91473FB3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JO"/>
        </a:p>
      </dgm:t>
    </dgm:pt>
    <dgm:pt modelId="{A7BC84DD-8974-4F95-B14B-ABA78AD68559}">
      <dgm:prSet phldrT="[Text]" custT="1"/>
      <dgm:spPr>
        <a:solidFill>
          <a:schemeClr val="bg2">
            <a:lumMod val="90000"/>
          </a:schemeClr>
        </a:solidFill>
        <a:ln>
          <a:solidFill>
            <a:schemeClr val="bg2">
              <a:lumMod val="10000"/>
            </a:schemeClr>
          </a:solidFill>
        </a:ln>
        <a:scene3d>
          <a:camera prst="isometricOffAxis1Right"/>
          <a:lightRig rig="threePt" dir="t"/>
        </a:scene3d>
        <a:sp3d>
          <a:bevelT w="152400" h="50800" prst="softRound"/>
        </a:sp3d>
      </dgm:spPr>
      <dgm:t>
        <a:bodyPr/>
        <a:lstStyle/>
        <a:p>
          <a:pPr rtl="1"/>
          <a:r>
            <a:rPr lang="ar-JO" sz="2800" b="1" dirty="0" smtClean="0">
              <a:solidFill>
                <a:schemeClr val="bg2">
                  <a:lumMod val="25000"/>
                </a:schemeClr>
              </a:solidFill>
            </a:rPr>
            <a:t>الشورى </a:t>
          </a:r>
          <a:endParaRPr lang="ar-JO" sz="2800" b="1" dirty="0">
            <a:solidFill>
              <a:schemeClr val="bg2">
                <a:lumMod val="25000"/>
              </a:schemeClr>
            </a:solidFill>
          </a:endParaRPr>
        </a:p>
      </dgm:t>
    </dgm:pt>
    <dgm:pt modelId="{70BB5B2B-81C9-4184-BEB5-6331AAB0B0E9}" type="parTrans" cxnId="{EE5AE145-6545-4DCC-A4D4-5B3E9F61A65C}">
      <dgm:prSet/>
      <dgm:spPr/>
      <dgm:t>
        <a:bodyPr/>
        <a:lstStyle/>
        <a:p>
          <a:pPr rtl="1"/>
          <a:endParaRPr lang="ar-JO"/>
        </a:p>
      </dgm:t>
    </dgm:pt>
    <dgm:pt modelId="{87D5A0E4-93B4-427D-97F4-987FA73FD66D}" type="sibTrans" cxnId="{EE5AE145-6545-4DCC-A4D4-5B3E9F61A65C}">
      <dgm:prSet/>
      <dgm:spPr/>
      <dgm:t>
        <a:bodyPr/>
        <a:lstStyle/>
        <a:p>
          <a:pPr rtl="1"/>
          <a:endParaRPr lang="ar-JO"/>
        </a:p>
      </dgm:t>
    </dgm:pt>
    <dgm:pt modelId="{D202F552-683D-49D2-B3F2-AD2AD65428BE}">
      <dgm:prSet phldrT="[Text]" custT="1"/>
      <dgm:spPr>
        <a:solidFill>
          <a:schemeClr val="tx2">
            <a:lumMod val="20000"/>
            <a:lumOff val="80000"/>
          </a:schemeClr>
        </a:solidFill>
        <a:ln>
          <a:solidFill>
            <a:schemeClr val="bg2">
              <a:lumMod val="10000"/>
            </a:schemeClr>
          </a:solidFill>
        </a:ln>
        <a:scene3d>
          <a:camera prst="isometricOffAxis1Right"/>
          <a:lightRig rig="threePt" dir="t"/>
        </a:scene3d>
        <a:sp3d>
          <a:bevelT w="152400" h="50800" prst="softRound"/>
        </a:sp3d>
      </dgm:spPr>
      <dgm:t>
        <a:bodyPr/>
        <a:lstStyle/>
        <a:p>
          <a:pPr rtl="1"/>
          <a:r>
            <a:rPr lang="ar-JO" sz="2800" b="1" dirty="0" smtClean="0">
              <a:solidFill>
                <a:schemeClr val="bg2">
                  <a:lumMod val="25000"/>
                </a:schemeClr>
              </a:solidFill>
            </a:rPr>
            <a:t>يوم بدر </a:t>
          </a:r>
          <a:endParaRPr lang="ar-JO" sz="2800" b="1" dirty="0">
            <a:solidFill>
              <a:schemeClr val="bg2">
                <a:lumMod val="25000"/>
              </a:schemeClr>
            </a:solidFill>
          </a:endParaRPr>
        </a:p>
      </dgm:t>
    </dgm:pt>
    <dgm:pt modelId="{3EC6DF6C-81FF-4F88-9D2A-C877124DD4B0}" type="parTrans" cxnId="{2B702164-D7DE-45E0-8674-9F4E2B38635A}">
      <dgm:prSet/>
      <dgm:spPr/>
      <dgm:t>
        <a:bodyPr/>
        <a:lstStyle/>
        <a:p>
          <a:pPr rtl="1"/>
          <a:endParaRPr lang="ar-JO"/>
        </a:p>
      </dgm:t>
    </dgm:pt>
    <dgm:pt modelId="{5AD4AD0D-274C-4371-9017-1C41CA5B3D4F}" type="sibTrans" cxnId="{2B702164-D7DE-45E0-8674-9F4E2B38635A}">
      <dgm:prSet/>
      <dgm:spPr/>
      <dgm:t>
        <a:bodyPr/>
        <a:lstStyle/>
        <a:p>
          <a:pPr rtl="1"/>
          <a:endParaRPr lang="ar-JO"/>
        </a:p>
      </dgm:t>
    </dgm:pt>
    <dgm:pt modelId="{5DE130B7-E566-4F8F-89FD-A205C5AD6A93}">
      <dgm:prSet phldrT="[Text]" custT="1"/>
      <dgm:spPr>
        <a:solidFill>
          <a:schemeClr val="tx2">
            <a:lumMod val="40000"/>
            <a:lumOff val="60000"/>
            <a:alpha val="90000"/>
          </a:schemeClr>
        </a:solidFill>
        <a:ln>
          <a:solidFill>
            <a:schemeClr val="bg2">
              <a:lumMod val="10000"/>
            </a:schemeClr>
          </a:solidFill>
        </a:ln>
        <a:scene3d>
          <a:camera prst="isometricOffAxis1Right"/>
          <a:lightRig rig="threePt" dir="t"/>
        </a:scene3d>
        <a:sp3d>
          <a:bevelT w="152400" h="50800" prst="softRound"/>
        </a:sp3d>
      </dgm:spPr>
      <dgm:t>
        <a:bodyPr/>
        <a:lstStyle/>
        <a:p>
          <a:pPr rtl="1"/>
          <a:r>
            <a:rPr lang="ar-JO" sz="2000" b="1" dirty="0" smtClean="0">
              <a:solidFill>
                <a:schemeClr val="bg2">
                  <a:lumMod val="25000"/>
                </a:schemeClr>
              </a:solidFill>
            </a:rPr>
            <a:t>استجاب الرسول لمشورة الحباب بن المنذر في ان ينزل المسلمون قريبا من بئر بدر لـ : </a:t>
          </a:r>
          <a:endParaRPr lang="ar-JO" sz="2000" b="1" dirty="0">
            <a:solidFill>
              <a:schemeClr val="bg2">
                <a:lumMod val="25000"/>
              </a:schemeClr>
            </a:solidFill>
          </a:endParaRPr>
        </a:p>
      </dgm:t>
    </dgm:pt>
    <dgm:pt modelId="{08941915-5536-4EE2-9CBE-35C2E9C53B73}" type="parTrans" cxnId="{25AD555F-B0A3-437A-BD17-6918DED75306}">
      <dgm:prSet/>
      <dgm:spPr/>
      <dgm:t>
        <a:bodyPr/>
        <a:lstStyle/>
        <a:p>
          <a:pPr rtl="1"/>
          <a:endParaRPr lang="ar-JO"/>
        </a:p>
      </dgm:t>
    </dgm:pt>
    <dgm:pt modelId="{F6D164A6-22D8-4309-94A3-2A89C3180E74}" type="sibTrans" cxnId="{25AD555F-B0A3-437A-BD17-6918DED75306}">
      <dgm:prSet/>
      <dgm:spPr/>
      <dgm:t>
        <a:bodyPr/>
        <a:lstStyle/>
        <a:p>
          <a:pPr rtl="1"/>
          <a:endParaRPr lang="ar-JO"/>
        </a:p>
      </dgm:t>
    </dgm:pt>
    <dgm:pt modelId="{39BF9DB3-2646-4167-A2BA-3F3CB7C4D4B1}">
      <dgm:prSet phldrT="[Text]" custT="1"/>
      <dgm:spPr>
        <a:solidFill>
          <a:schemeClr val="accent3">
            <a:lumMod val="20000"/>
            <a:lumOff val="80000"/>
          </a:schemeClr>
        </a:solidFill>
        <a:ln>
          <a:solidFill>
            <a:schemeClr val="bg2">
              <a:lumMod val="10000"/>
            </a:schemeClr>
          </a:solidFill>
        </a:ln>
        <a:scene3d>
          <a:camera prst="isometricOffAxis1Right"/>
          <a:lightRig rig="threePt" dir="t"/>
        </a:scene3d>
        <a:sp3d>
          <a:bevelT w="152400" h="50800" prst="softRound"/>
        </a:sp3d>
      </dgm:spPr>
      <dgm:t>
        <a:bodyPr/>
        <a:lstStyle/>
        <a:p>
          <a:pPr rtl="1"/>
          <a:r>
            <a:rPr lang="ar-JO" sz="2800" b="1" dirty="0" smtClean="0">
              <a:solidFill>
                <a:schemeClr val="bg2">
                  <a:lumMod val="25000"/>
                </a:schemeClr>
              </a:solidFill>
            </a:rPr>
            <a:t>كفار قريش</a:t>
          </a:r>
          <a:endParaRPr lang="ar-JO" sz="2800" b="1" dirty="0">
            <a:solidFill>
              <a:schemeClr val="bg2">
                <a:lumMod val="25000"/>
              </a:schemeClr>
            </a:solidFill>
          </a:endParaRPr>
        </a:p>
      </dgm:t>
    </dgm:pt>
    <dgm:pt modelId="{EB8D7ED8-7DA4-4048-AF39-6DBD7836D063}" type="parTrans" cxnId="{A0B12A69-3292-47A6-AA32-4D0312D61B31}">
      <dgm:prSet/>
      <dgm:spPr/>
      <dgm:t>
        <a:bodyPr/>
        <a:lstStyle/>
        <a:p>
          <a:pPr rtl="1"/>
          <a:endParaRPr lang="ar-JO"/>
        </a:p>
      </dgm:t>
    </dgm:pt>
    <dgm:pt modelId="{E9FE3C4D-850B-433D-B942-DBFE376F101B}" type="sibTrans" cxnId="{A0B12A69-3292-47A6-AA32-4D0312D61B31}">
      <dgm:prSet/>
      <dgm:spPr/>
      <dgm:t>
        <a:bodyPr/>
        <a:lstStyle/>
        <a:p>
          <a:pPr rtl="1"/>
          <a:endParaRPr lang="ar-JO"/>
        </a:p>
      </dgm:t>
    </dgm:pt>
    <dgm:pt modelId="{4FA456C7-211D-4BF9-98AB-51601FFD0384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  <a:ln>
          <a:solidFill>
            <a:schemeClr val="bg2">
              <a:lumMod val="10000"/>
            </a:schemeClr>
          </a:solidFill>
        </a:ln>
        <a:scene3d>
          <a:camera prst="isometricOffAxis1Right"/>
          <a:lightRig rig="threePt" dir="t"/>
        </a:scene3d>
        <a:sp3d>
          <a:bevelT w="152400" h="50800" prst="softRound"/>
        </a:sp3d>
      </dgm:spPr>
      <dgm:t>
        <a:bodyPr/>
        <a:lstStyle/>
        <a:p>
          <a:pPr algn="justLow" rtl="1"/>
          <a:r>
            <a:rPr lang="ar-JO" sz="2000" b="1" dirty="0" smtClean="0">
              <a:solidFill>
                <a:schemeClr val="bg2">
                  <a:lumMod val="25000"/>
                </a:schemeClr>
              </a:solidFill>
            </a:rPr>
            <a:t>وجد كفار قريش المسلمين يتحكمون بماءبئر بدر عندما وصلوا لارض بدر وكان هذا من اسباب هزيمة قريش .</a:t>
          </a:r>
          <a:endParaRPr lang="ar-JO" sz="2000" b="1" dirty="0">
            <a:solidFill>
              <a:schemeClr val="bg2">
                <a:lumMod val="25000"/>
              </a:schemeClr>
            </a:solidFill>
          </a:endParaRPr>
        </a:p>
      </dgm:t>
    </dgm:pt>
    <dgm:pt modelId="{8F1170F4-37A7-4F59-AA14-531216B3C779}" type="parTrans" cxnId="{AB161F47-6C4B-4565-9D24-B5951C401FA3}">
      <dgm:prSet/>
      <dgm:spPr/>
      <dgm:t>
        <a:bodyPr/>
        <a:lstStyle/>
        <a:p>
          <a:pPr rtl="1"/>
          <a:endParaRPr lang="ar-JO"/>
        </a:p>
      </dgm:t>
    </dgm:pt>
    <dgm:pt modelId="{4009AEC0-BE16-4142-BFBA-4A43B321942E}" type="sibTrans" cxnId="{AB161F47-6C4B-4565-9D24-B5951C401FA3}">
      <dgm:prSet/>
      <dgm:spPr/>
      <dgm:t>
        <a:bodyPr/>
        <a:lstStyle/>
        <a:p>
          <a:pPr rtl="1"/>
          <a:endParaRPr lang="ar-JO"/>
        </a:p>
      </dgm:t>
    </dgm:pt>
    <dgm:pt modelId="{908B6392-D257-49B7-81A5-557B8FAA9887}">
      <dgm:prSet phldrT="[Text]" custT="1"/>
      <dgm:spPr>
        <a:solidFill>
          <a:schemeClr val="accent2">
            <a:lumMod val="20000"/>
            <a:lumOff val="80000"/>
          </a:schemeClr>
        </a:solidFill>
        <a:ln>
          <a:solidFill>
            <a:schemeClr val="bg2">
              <a:lumMod val="10000"/>
            </a:schemeClr>
          </a:solidFill>
        </a:ln>
        <a:scene3d>
          <a:camera prst="isometricOffAxis1Right"/>
          <a:lightRig rig="threePt" dir="t"/>
        </a:scene3d>
        <a:sp3d>
          <a:bevelT w="152400" h="50800" prst="softRound"/>
        </a:sp3d>
      </dgm:spPr>
      <dgm:t>
        <a:bodyPr/>
        <a:lstStyle/>
        <a:p>
          <a:pPr rtl="1"/>
          <a:r>
            <a:rPr lang="ar-JO" sz="2800" b="1" dirty="0" smtClean="0">
              <a:solidFill>
                <a:schemeClr val="bg2">
                  <a:lumMod val="25000"/>
                </a:schemeClr>
              </a:solidFill>
            </a:rPr>
            <a:t>بئر بدر </a:t>
          </a:r>
          <a:endParaRPr lang="ar-JO" sz="2800" b="1" dirty="0">
            <a:solidFill>
              <a:schemeClr val="bg2">
                <a:lumMod val="25000"/>
              </a:schemeClr>
            </a:solidFill>
          </a:endParaRPr>
        </a:p>
      </dgm:t>
    </dgm:pt>
    <dgm:pt modelId="{B074FC13-9F9B-4B29-8484-A61E3B0026FA}" type="parTrans" cxnId="{DEEBA785-B15D-4817-B1E0-804D21B2F770}">
      <dgm:prSet/>
      <dgm:spPr/>
      <dgm:t>
        <a:bodyPr/>
        <a:lstStyle/>
        <a:p>
          <a:pPr rtl="1"/>
          <a:endParaRPr lang="ar-JO"/>
        </a:p>
      </dgm:t>
    </dgm:pt>
    <dgm:pt modelId="{EE79840C-31CB-4BF8-9DF7-54C26DFCE3CE}" type="sibTrans" cxnId="{DEEBA785-B15D-4817-B1E0-804D21B2F770}">
      <dgm:prSet/>
      <dgm:spPr/>
      <dgm:t>
        <a:bodyPr/>
        <a:lstStyle/>
        <a:p>
          <a:pPr rtl="1"/>
          <a:endParaRPr lang="ar-JO"/>
        </a:p>
      </dgm:t>
    </dgm:pt>
    <dgm:pt modelId="{03ED6C6B-85F3-4C9A-8A80-E5A1CCA826C7}">
      <dgm:prSet phldrT="[Text]" custT="1"/>
      <dgm:spPr>
        <a:solidFill>
          <a:schemeClr val="bg2">
            <a:lumMod val="75000"/>
            <a:alpha val="90000"/>
          </a:schemeClr>
        </a:solidFill>
        <a:ln>
          <a:solidFill>
            <a:schemeClr val="bg2">
              <a:lumMod val="10000"/>
            </a:schemeClr>
          </a:solidFill>
        </a:ln>
        <a:scene3d>
          <a:camera prst="perspectiveHeroicExtremeRightFacing"/>
          <a:lightRig rig="threePt" dir="t"/>
        </a:scene3d>
        <a:sp3d>
          <a:bevelT w="152400" h="50800" prst="softRound"/>
        </a:sp3d>
      </dgm:spPr>
      <dgm:t>
        <a:bodyPr/>
        <a:lstStyle/>
        <a:p>
          <a:pPr rtl="1"/>
          <a:r>
            <a:rPr lang="ar-JO" sz="2000" b="1" dirty="0" smtClean="0">
              <a:solidFill>
                <a:schemeClr val="bg2">
                  <a:lumMod val="25000"/>
                </a:schemeClr>
              </a:solidFill>
            </a:rPr>
            <a:t>كان رسول الله يستشير اصحابه في كل شيء . 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FD8BD7F3-1834-4E2D-A8B1-32BC7665A5D3}" type="parTrans" cxnId="{D5F53688-C562-4E54-B174-2A81B2ED9A29}">
      <dgm:prSet/>
      <dgm:spPr/>
      <dgm:t>
        <a:bodyPr/>
        <a:lstStyle/>
        <a:p>
          <a:pPr rtl="1"/>
          <a:endParaRPr lang="ar-JO"/>
        </a:p>
      </dgm:t>
    </dgm:pt>
    <dgm:pt modelId="{55C028A1-C810-4590-83F1-99510205AFDF}" type="sibTrans" cxnId="{D5F53688-C562-4E54-B174-2A81B2ED9A29}">
      <dgm:prSet/>
      <dgm:spPr/>
      <dgm:t>
        <a:bodyPr/>
        <a:lstStyle/>
        <a:p>
          <a:pPr rtl="1"/>
          <a:endParaRPr lang="ar-JO"/>
        </a:p>
      </dgm:t>
    </dgm:pt>
    <dgm:pt modelId="{F0ACB28D-F9FB-446F-B8F5-ACE9EF7FF29A}">
      <dgm:prSet phldrT="[Text]" custT="1"/>
      <dgm:spPr>
        <a:solidFill>
          <a:schemeClr val="bg2">
            <a:lumMod val="75000"/>
            <a:alpha val="90000"/>
          </a:schemeClr>
        </a:solidFill>
        <a:ln>
          <a:solidFill>
            <a:schemeClr val="bg2">
              <a:lumMod val="10000"/>
            </a:schemeClr>
          </a:solidFill>
        </a:ln>
        <a:scene3d>
          <a:camera prst="perspectiveHeroicExtremeRightFacing"/>
          <a:lightRig rig="threePt" dir="t"/>
        </a:scene3d>
        <a:sp3d>
          <a:bevelT w="152400" h="50800" prst="softRound"/>
        </a:sp3d>
      </dgm:spPr>
      <dgm:t>
        <a:bodyPr/>
        <a:lstStyle/>
        <a:p>
          <a:pPr rtl="1"/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138B7031-D3AA-4521-A1CC-7A10A86CBCDD}" type="parTrans" cxnId="{3EA3B04E-831E-4661-BC37-AADEE0B0914B}">
      <dgm:prSet/>
      <dgm:spPr/>
      <dgm:t>
        <a:bodyPr/>
        <a:lstStyle/>
        <a:p>
          <a:pPr rtl="1"/>
          <a:endParaRPr lang="ar-JO"/>
        </a:p>
      </dgm:t>
    </dgm:pt>
    <dgm:pt modelId="{32F39AEC-3CC4-441F-B113-0A7B0F18AFD9}" type="sibTrans" cxnId="{3EA3B04E-831E-4661-BC37-AADEE0B0914B}">
      <dgm:prSet/>
      <dgm:spPr/>
      <dgm:t>
        <a:bodyPr/>
        <a:lstStyle/>
        <a:p>
          <a:pPr rtl="1"/>
          <a:endParaRPr lang="ar-JO"/>
        </a:p>
      </dgm:t>
    </dgm:pt>
    <dgm:pt modelId="{47F4B439-8E9E-4B8A-8FC2-0187501560F2}" type="pres">
      <dgm:prSet presAssocID="{DB92DE89-1FE4-4164-91CA-D45E91473FB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JO"/>
        </a:p>
      </dgm:t>
    </dgm:pt>
    <dgm:pt modelId="{832C8580-648E-4A0A-B010-340CE20C95F4}" type="pres">
      <dgm:prSet presAssocID="{DB92DE89-1FE4-4164-91CA-D45E91473FB3}" presName="tSp" presStyleCnt="0"/>
      <dgm:spPr/>
    </dgm:pt>
    <dgm:pt modelId="{C2FFF9F6-699C-4BBD-85CB-1863B850AC42}" type="pres">
      <dgm:prSet presAssocID="{DB92DE89-1FE4-4164-91CA-D45E91473FB3}" presName="bSp" presStyleCnt="0"/>
      <dgm:spPr/>
    </dgm:pt>
    <dgm:pt modelId="{76C8579C-9F02-4471-B43F-16487CE05010}" type="pres">
      <dgm:prSet presAssocID="{DB92DE89-1FE4-4164-91CA-D45E91473FB3}" presName="process" presStyleCnt="0"/>
      <dgm:spPr/>
    </dgm:pt>
    <dgm:pt modelId="{5B25653B-E83B-4F74-B715-B2820BBE3D62}" type="pres">
      <dgm:prSet presAssocID="{A7BC84DD-8974-4F95-B14B-ABA78AD68559}" presName="composite1" presStyleCnt="0"/>
      <dgm:spPr/>
    </dgm:pt>
    <dgm:pt modelId="{197B8B9A-99BC-4788-968C-410755B624FC}" type="pres">
      <dgm:prSet presAssocID="{A7BC84DD-8974-4F95-B14B-ABA78AD68559}" presName="dummyNode1" presStyleLbl="node1" presStyleIdx="0" presStyleCnt="4"/>
      <dgm:spPr/>
    </dgm:pt>
    <dgm:pt modelId="{D9578A33-1DBA-49E0-99B4-51FF8A847147}" type="pres">
      <dgm:prSet presAssocID="{A7BC84DD-8974-4F95-B14B-ABA78AD68559}" presName="childNode1" presStyleLbl="bgAcc1" presStyleIdx="0" presStyleCnt="4" custScaleX="148577" custScaleY="269488" custLinFactNeighborX="-326" custLinFactNeighborY="-28253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274EEE0F-F2C9-4FD5-9D93-B69A7901AFAE}" type="pres">
      <dgm:prSet presAssocID="{A7BC84DD-8974-4F95-B14B-ABA78AD68559}" presName="childNode1tx" presStyleLbl="bgAcc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3557B97C-1A79-4906-B17D-F3D794291342}" type="pres">
      <dgm:prSet presAssocID="{A7BC84DD-8974-4F95-B14B-ABA78AD68559}" presName="parentNode1" presStyleLbl="node1" presStyleIdx="0" presStyleCnt="4" custScaleX="162500" custScaleY="131491" custLinFactY="29234" custLinFactNeighborX="2439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3D67B752-781F-45CE-811F-47B79E2B9361}" type="pres">
      <dgm:prSet presAssocID="{A7BC84DD-8974-4F95-B14B-ABA78AD68559}" presName="connSite1" presStyleCnt="0"/>
      <dgm:spPr/>
    </dgm:pt>
    <dgm:pt modelId="{9A66AB56-2D8E-40E4-B743-DEA005898610}" type="pres">
      <dgm:prSet presAssocID="{87D5A0E4-93B4-427D-97F4-987FA73FD66D}" presName="Name9" presStyleLbl="sibTrans2D1" presStyleIdx="0" presStyleCnt="3" custAng="2268708" custLinFactNeighborX="-3294" custLinFactNeighborY="17892"/>
      <dgm:spPr/>
      <dgm:t>
        <a:bodyPr/>
        <a:lstStyle/>
        <a:p>
          <a:pPr rtl="1"/>
          <a:endParaRPr lang="ar-JO"/>
        </a:p>
      </dgm:t>
    </dgm:pt>
    <dgm:pt modelId="{8D4C4D70-7354-431E-9200-6BF0E16F1CD3}" type="pres">
      <dgm:prSet presAssocID="{D202F552-683D-49D2-B3F2-AD2AD65428BE}" presName="composite2" presStyleCnt="0"/>
      <dgm:spPr/>
    </dgm:pt>
    <dgm:pt modelId="{95C3D84B-1896-437C-97E6-472FDC8C1820}" type="pres">
      <dgm:prSet presAssocID="{D202F552-683D-49D2-B3F2-AD2AD65428BE}" presName="dummyNode2" presStyleLbl="node1" presStyleIdx="0" presStyleCnt="4"/>
      <dgm:spPr/>
    </dgm:pt>
    <dgm:pt modelId="{8D67A535-C18C-45A3-85F4-53AAA86B91EF}" type="pres">
      <dgm:prSet presAssocID="{D202F552-683D-49D2-B3F2-AD2AD65428BE}" presName="childNode2" presStyleLbl="bgAcc1" presStyleIdx="1" presStyleCnt="4" custScaleX="188099" custScaleY="320017" custLinFactNeighborX="-77" custLinFactNeighborY="-20146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C23BAB4B-BFA5-41BB-B043-0A2D9ABD353F}" type="pres">
      <dgm:prSet presAssocID="{D202F552-683D-49D2-B3F2-AD2AD65428BE}" presName="childNode2tx" presStyleLbl="bgAcc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7D2030EB-788B-4DBE-9087-BE3B2AAB0F36}" type="pres">
      <dgm:prSet presAssocID="{D202F552-683D-49D2-B3F2-AD2AD65428BE}" presName="parentNode2" presStyleLbl="node1" presStyleIdx="1" presStyleCnt="4" custScaleX="172680" custScaleY="152462" custLinFactY="-100000" custLinFactNeighborX="5692" custLinFactNeighborY="-139406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733CFB6F-BAE8-48CB-B272-9EF7D01F142C}" type="pres">
      <dgm:prSet presAssocID="{D202F552-683D-49D2-B3F2-AD2AD65428BE}" presName="connSite2" presStyleCnt="0"/>
      <dgm:spPr/>
    </dgm:pt>
    <dgm:pt modelId="{DDC71BA1-8837-42C5-978C-C1AE797A30A7}" type="pres">
      <dgm:prSet presAssocID="{5AD4AD0D-274C-4371-9017-1C41CA5B3D4F}" presName="Name18" presStyleLbl="sibTrans2D1" presStyleIdx="1" presStyleCnt="3" custAng="18929762" custScaleX="85358" custLinFactNeighborX="3647" custLinFactNeighborY="-19022"/>
      <dgm:spPr/>
      <dgm:t>
        <a:bodyPr/>
        <a:lstStyle/>
        <a:p>
          <a:pPr rtl="1"/>
          <a:endParaRPr lang="ar-JO"/>
        </a:p>
      </dgm:t>
    </dgm:pt>
    <dgm:pt modelId="{945D5244-6744-4D2B-B61A-276BDB337D63}" type="pres">
      <dgm:prSet presAssocID="{908B6392-D257-49B7-81A5-557B8FAA9887}" presName="composite1" presStyleCnt="0"/>
      <dgm:spPr/>
    </dgm:pt>
    <dgm:pt modelId="{1EBDEC16-52B4-4C36-8CFD-5012326EAE34}" type="pres">
      <dgm:prSet presAssocID="{908B6392-D257-49B7-81A5-557B8FAA9887}" presName="dummyNode1" presStyleLbl="node1" presStyleIdx="1" presStyleCnt="4"/>
      <dgm:spPr/>
    </dgm:pt>
    <dgm:pt modelId="{C3B920BC-C9AC-453D-8AEC-F4D519880346}" type="pres">
      <dgm:prSet presAssocID="{908B6392-D257-49B7-81A5-557B8FAA9887}" presName="childNode1" presStyleLbl="bgAcc1" presStyleIdx="2" presStyleCnt="4" custScaleX="207685" custScaleY="411782">
        <dgm:presLayoutVars>
          <dgm:bulletEnabled val="1"/>
        </dgm:presLayoutVars>
      </dgm:prSet>
      <dgm:spPr>
        <a:solidFill>
          <a:schemeClr val="accent2">
            <a:lumMod val="40000"/>
            <a:lumOff val="60000"/>
            <a:alpha val="90000"/>
          </a:schemeClr>
        </a:solidFill>
        <a:ln>
          <a:solidFill>
            <a:schemeClr val="bg2">
              <a:lumMod val="10000"/>
            </a:schemeClr>
          </a:solidFill>
        </a:ln>
        <a:scene3d>
          <a:camera prst="isometricOffAxis1Right"/>
          <a:lightRig rig="threePt" dir="t"/>
        </a:scene3d>
        <a:sp3d>
          <a:bevelT w="152400" h="50800" prst="softRound"/>
        </a:sp3d>
      </dgm:spPr>
    </dgm:pt>
    <dgm:pt modelId="{38C28871-B75A-48F5-B03B-B32AC9C8DC35}" type="pres">
      <dgm:prSet presAssocID="{908B6392-D257-49B7-81A5-557B8FAA9887}" presName="childNode1tx" presStyleLbl="bgAcc1" presStyleIdx="2" presStyleCnt="4">
        <dgm:presLayoutVars>
          <dgm:bulletEnabled val="1"/>
        </dgm:presLayoutVars>
      </dgm:prSet>
      <dgm:spPr/>
    </dgm:pt>
    <dgm:pt modelId="{62403F58-F2C3-4EF9-8522-302EDD8BE4CC}" type="pres">
      <dgm:prSet presAssocID="{908B6392-D257-49B7-81A5-557B8FAA9887}" presName="parentNode1" presStyleLbl="node1" presStyleIdx="2" presStyleCnt="4" custScaleX="186071" custScaleY="157157" custLinFactY="174719" custLinFactNeighborX="9222" custLinFactNeighborY="20000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2773A7A2-5B5C-4134-9D32-0F7AA488EE46}" type="pres">
      <dgm:prSet presAssocID="{908B6392-D257-49B7-81A5-557B8FAA9887}" presName="connSite1" presStyleCnt="0"/>
      <dgm:spPr/>
    </dgm:pt>
    <dgm:pt modelId="{B3C618CA-9B56-4899-9CAD-FAE33D76DC73}" type="pres">
      <dgm:prSet presAssocID="{EE79840C-31CB-4BF8-9DF7-54C26DFCE3CE}" presName="Name9" presStyleLbl="sibTrans2D1" presStyleIdx="2" presStyleCnt="3" custAng="2970787" custScaleX="82233" custLinFactNeighborX="4329" custLinFactNeighborY="20326"/>
      <dgm:spPr/>
      <dgm:t>
        <a:bodyPr/>
        <a:lstStyle/>
        <a:p>
          <a:pPr rtl="1"/>
          <a:endParaRPr lang="ar-JO"/>
        </a:p>
      </dgm:t>
    </dgm:pt>
    <dgm:pt modelId="{615C187C-62E2-4233-BE2C-408B1D5120EE}" type="pres">
      <dgm:prSet presAssocID="{39BF9DB3-2646-4167-A2BA-3F3CB7C4D4B1}" presName="composite2" presStyleCnt="0"/>
      <dgm:spPr/>
    </dgm:pt>
    <dgm:pt modelId="{B5ACD373-63FE-4C38-BB87-2534D8DD9A66}" type="pres">
      <dgm:prSet presAssocID="{39BF9DB3-2646-4167-A2BA-3F3CB7C4D4B1}" presName="dummyNode2" presStyleLbl="node1" presStyleIdx="2" presStyleCnt="4"/>
      <dgm:spPr/>
    </dgm:pt>
    <dgm:pt modelId="{E2547B0F-AE2D-4445-8A16-DE6487A7F980}" type="pres">
      <dgm:prSet presAssocID="{39BF9DB3-2646-4167-A2BA-3F3CB7C4D4B1}" presName="childNode2" presStyleLbl="bgAcc1" presStyleIdx="3" presStyleCnt="4" custScaleX="182952" custScaleY="470008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B82D69B5-ADDC-4FC8-9B40-14A30E328F15}" type="pres">
      <dgm:prSet presAssocID="{39BF9DB3-2646-4167-A2BA-3F3CB7C4D4B1}" presName="childNode2tx" presStyleLbl="bgAcc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1F87CD31-C3BC-4BE5-B6E7-CA4E91E60558}" type="pres">
      <dgm:prSet presAssocID="{39BF9DB3-2646-4167-A2BA-3F3CB7C4D4B1}" presName="parentNode2" presStyleLbl="node1" presStyleIdx="3" presStyleCnt="4" custScaleX="189732" custScaleY="177786" custLinFactY="-183401" custLinFactNeighborX="-3512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03082494-8E3D-461D-9C35-3236427C9337}" type="pres">
      <dgm:prSet presAssocID="{39BF9DB3-2646-4167-A2BA-3F3CB7C4D4B1}" presName="connSite2" presStyleCnt="0"/>
      <dgm:spPr/>
    </dgm:pt>
  </dgm:ptLst>
  <dgm:cxnLst>
    <dgm:cxn modelId="{A0B12A69-3292-47A6-AA32-4D0312D61B31}" srcId="{DB92DE89-1FE4-4164-91CA-D45E91473FB3}" destId="{39BF9DB3-2646-4167-A2BA-3F3CB7C4D4B1}" srcOrd="3" destOrd="0" parTransId="{EB8D7ED8-7DA4-4048-AF39-6DBD7836D063}" sibTransId="{E9FE3C4D-850B-433D-B942-DBFE376F101B}"/>
    <dgm:cxn modelId="{40FA94BA-585A-4BA3-9E18-4921766789D1}" type="presOf" srcId="{03ED6C6B-85F3-4C9A-8A80-E5A1CCA826C7}" destId="{274EEE0F-F2C9-4FD5-9D93-B69A7901AFAE}" srcOrd="1" destOrd="1" presId="urn:microsoft.com/office/officeart/2005/8/layout/hProcess4"/>
    <dgm:cxn modelId="{3C88B8CF-A57C-4714-9E4A-717323095F12}" type="presOf" srcId="{03ED6C6B-85F3-4C9A-8A80-E5A1CCA826C7}" destId="{D9578A33-1DBA-49E0-99B4-51FF8A847147}" srcOrd="0" destOrd="1" presId="urn:microsoft.com/office/officeart/2005/8/layout/hProcess4"/>
    <dgm:cxn modelId="{BC63C975-5EBD-4057-BB08-DC28483FEE0C}" type="presOf" srcId="{F0ACB28D-F9FB-446F-B8F5-ACE9EF7FF29A}" destId="{274EEE0F-F2C9-4FD5-9D93-B69A7901AFAE}" srcOrd="1" destOrd="0" presId="urn:microsoft.com/office/officeart/2005/8/layout/hProcess4"/>
    <dgm:cxn modelId="{3EA3B04E-831E-4661-BC37-AADEE0B0914B}" srcId="{A7BC84DD-8974-4F95-B14B-ABA78AD68559}" destId="{F0ACB28D-F9FB-446F-B8F5-ACE9EF7FF29A}" srcOrd="0" destOrd="0" parTransId="{138B7031-D3AA-4521-A1CC-7A10A86CBCDD}" sibTransId="{32F39AEC-3CC4-441F-B113-0A7B0F18AFD9}"/>
    <dgm:cxn modelId="{6811F363-5BB1-41AD-A994-4A17C780A6D0}" type="presOf" srcId="{908B6392-D257-49B7-81A5-557B8FAA9887}" destId="{62403F58-F2C3-4EF9-8522-302EDD8BE4CC}" srcOrd="0" destOrd="0" presId="urn:microsoft.com/office/officeart/2005/8/layout/hProcess4"/>
    <dgm:cxn modelId="{2B702164-D7DE-45E0-8674-9F4E2B38635A}" srcId="{DB92DE89-1FE4-4164-91CA-D45E91473FB3}" destId="{D202F552-683D-49D2-B3F2-AD2AD65428BE}" srcOrd="1" destOrd="0" parTransId="{3EC6DF6C-81FF-4F88-9D2A-C877124DD4B0}" sibTransId="{5AD4AD0D-274C-4371-9017-1C41CA5B3D4F}"/>
    <dgm:cxn modelId="{DEEBA785-B15D-4817-B1E0-804D21B2F770}" srcId="{DB92DE89-1FE4-4164-91CA-D45E91473FB3}" destId="{908B6392-D257-49B7-81A5-557B8FAA9887}" srcOrd="2" destOrd="0" parTransId="{B074FC13-9F9B-4B29-8484-A61E3B0026FA}" sibTransId="{EE79840C-31CB-4BF8-9DF7-54C26DFCE3CE}"/>
    <dgm:cxn modelId="{39E22A36-B3E8-47A6-87C2-52F24C440090}" type="presOf" srcId="{5DE130B7-E566-4F8F-89FD-A205C5AD6A93}" destId="{8D67A535-C18C-45A3-85F4-53AAA86B91EF}" srcOrd="0" destOrd="0" presId="urn:microsoft.com/office/officeart/2005/8/layout/hProcess4"/>
    <dgm:cxn modelId="{B523080B-4226-4B1B-8079-DA9754150B99}" type="presOf" srcId="{EE79840C-31CB-4BF8-9DF7-54C26DFCE3CE}" destId="{B3C618CA-9B56-4899-9CAD-FAE33D76DC73}" srcOrd="0" destOrd="0" presId="urn:microsoft.com/office/officeart/2005/8/layout/hProcess4"/>
    <dgm:cxn modelId="{25AD555F-B0A3-437A-BD17-6918DED75306}" srcId="{D202F552-683D-49D2-B3F2-AD2AD65428BE}" destId="{5DE130B7-E566-4F8F-89FD-A205C5AD6A93}" srcOrd="0" destOrd="0" parTransId="{08941915-5536-4EE2-9CBE-35C2E9C53B73}" sibTransId="{F6D164A6-22D8-4309-94A3-2A89C3180E74}"/>
    <dgm:cxn modelId="{C5754B04-CE92-409E-86DD-5D472EE9207E}" type="presOf" srcId="{39BF9DB3-2646-4167-A2BA-3F3CB7C4D4B1}" destId="{1F87CD31-C3BC-4BE5-B6E7-CA4E91E60558}" srcOrd="0" destOrd="0" presId="urn:microsoft.com/office/officeart/2005/8/layout/hProcess4"/>
    <dgm:cxn modelId="{AB161F47-6C4B-4565-9D24-B5951C401FA3}" srcId="{39BF9DB3-2646-4167-A2BA-3F3CB7C4D4B1}" destId="{4FA456C7-211D-4BF9-98AB-51601FFD0384}" srcOrd="0" destOrd="0" parTransId="{8F1170F4-37A7-4F59-AA14-531216B3C779}" sibTransId="{4009AEC0-BE16-4142-BFBA-4A43B321942E}"/>
    <dgm:cxn modelId="{0EFAD7E7-23F6-478B-A6AA-CC76AA893CFE}" type="presOf" srcId="{5DE130B7-E566-4F8F-89FD-A205C5AD6A93}" destId="{C23BAB4B-BFA5-41BB-B043-0A2D9ABD353F}" srcOrd="1" destOrd="0" presId="urn:microsoft.com/office/officeart/2005/8/layout/hProcess4"/>
    <dgm:cxn modelId="{EE5AE145-6545-4DCC-A4D4-5B3E9F61A65C}" srcId="{DB92DE89-1FE4-4164-91CA-D45E91473FB3}" destId="{A7BC84DD-8974-4F95-B14B-ABA78AD68559}" srcOrd="0" destOrd="0" parTransId="{70BB5B2B-81C9-4184-BEB5-6331AAB0B0E9}" sibTransId="{87D5A0E4-93B4-427D-97F4-987FA73FD66D}"/>
    <dgm:cxn modelId="{03E1FB27-9258-4C24-B4D2-71256F5289A7}" type="presOf" srcId="{DB92DE89-1FE4-4164-91CA-D45E91473FB3}" destId="{47F4B439-8E9E-4B8A-8FC2-0187501560F2}" srcOrd="0" destOrd="0" presId="urn:microsoft.com/office/officeart/2005/8/layout/hProcess4"/>
    <dgm:cxn modelId="{78430459-04FF-444E-9B4E-1375349A8754}" type="presOf" srcId="{4FA456C7-211D-4BF9-98AB-51601FFD0384}" destId="{E2547B0F-AE2D-4445-8A16-DE6487A7F980}" srcOrd="0" destOrd="0" presId="urn:microsoft.com/office/officeart/2005/8/layout/hProcess4"/>
    <dgm:cxn modelId="{41E979AC-F576-45D4-A284-3A44DCD3D82F}" type="presOf" srcId="{A7BC84DD-8974-4F95-B14B-ABA78AD68559}" destId="{3557B97C-1A79-4906-B17D-F3D794291342}" srcOrd="0" destOrd="0" presId="urn:microsoft.com/office/officeart/2005/8/layout/hProcess4"/>
    <dgm:cxn modelId="{F00B770B-6B97-4F11-A2D8-F13A3536FD80}" type="presOf" srcId="{4FA456C7-211D-4BF9-98AB-51601FFD0384}" destId="{B82D69B5-ADDC-4FC8-9B40-14A30E328F15}" srcOrd="1" destOrd="0" presId="urn:microsoft.com/office/officeart/2005/8/layout/hProcess4"/>
    <dgm:cxn modelId="{0F75E584-64AC-4D96-8D2B-B9BE722F0C11}" type="presOf" srcId="{D202F552-683D-49D2-B3F2-AD2AD65428BE}" destId="{7D2030EB-788B-4DBE-9087-BE3B2AAB0F36}" srcOrd="0" destOrd="0" presId="urn:microsoft.com/office/officeart/2005/8/layout/hProcess4"/>
    <dgm:cxn modelId="{876368EE-47D0-4909-969D-FFE9937C55BB}" type="presOf" srcId="{87D5A0E4-93B4-427D-97F4-987FA73FD66D}" destId="{9A66AB56-2D8E-40E4-B743-DEA005898610}" srcOrd="0" destOrd="0" presId="urn:microsoft.com/office/officeart/2005/8/layout/hProcess4"/>
    <dgm:cxn modelId="{857B089E-6FD7-479C-9263-0314A4ECCA0E}" type="presOf" srcId="{F0ACB28D-F9FB-446F-B8F5-ACE9EF7FF29A}" destId="{D9578A33-1DBA-49E0-99B4-51FF8A847147}" srcOrd="0" destOrd="0" presId="urn:microsoft.com/office/officeart/2005/8/layout/hProcess4"/>
    <dgm:cxn modelId="{4D4FCFED-E167-49E6-9812-CC1F00B01928}" type="presOf" srcId="{5AD4AD0D-274C-4371-9017-1C41CA5B3D4F}" destId="{DDC71BA1-8837-42C5-978C-C1AE797A30A7}" srcOrd="0" destOrd="0" presId="urn:microsoft.com/office/officeart/2005/8/layout/hProcess4"/>
    <dgm:cxn modelId="{D5F53688-C562-4E54-B174-2A81B2ED9A29}" srcId="{A7BC84DD-8974-4F95-B14B-ABA78AD68559}" destId="{03ED6C6B-85F3-4C9A-8A80-E5A1CCA826C7}" srcOrd="1" destOrd="0" parTransId="{FD8BD7F3-1834-4E2D-A8B1-32BC7665A5D3}" sibTransId="{55C028A1-C810-4590-83F1-99510205AFDF}"/>
    <dgm:cxn modelId="{DC00245B-C20E-4F6E-966E-1D757F3C538F}" type="presParOf" srcId="{47F4B439-8E9E-4B8A-8FC2-0187501560F2}" destId="{832C8580-648E-4A0A-B010-340CE20C95F4}" srcOrd="0" destOrd="0" presId="urn:microsoft.com/office/officeart/2005/8/layout/hProcess4"/>
    <dgm:cxn modelId="{9A62AFF0-514A-4617-BD16-5579762DFED6}" type="presParOf" srcId="{47F4B439-8E9E-4B8A-8FC2-0187501560F2}" destId="{C2FFF9F6-699C-4BBD-85CB-1863B850AC42}" srcOrd="1" destOrd="0" presId="urn:microsoft.com/office/officeart/2005/8/layout/hProcess4"/>
    <dgm:cxn modelId="{D65BF7CF-2ECE-41BE-8EBA-EB9E4C587F08}" type="presParOf" srcId="{47F4B439-8E9E-4B8A-8FC2-0187501560F2}" destId="{76C8579C-9F02-4471-B43F-16487CE05010}" srcOrd="2" destOrd="0" presId="urn:microsoft.com/office/officeart/2005/8/layout/hProcess4"/>
    <dgm:cxn modelId="{169594F5-2D26-4FA1-88F8-5CB078F43408}" type="presParOf" srcId="{76C8579C-9F02-4471-B43F-16487CE05010}" destId="{5B25653B-E83B-4F74-B715-B2820BBE3D62}" srcOrd="0" destOrd="0" presId="urn:microsoft.com/office/officeart/2005/8/layout/hProcess4"/>
    <dgm:cxn modelId="{98F677CB-095B-404D-94BA-7E492F9A87A2}" type="presParOf" srcId="{5B25653B-E83B-4F74-B715-B2820BBE3D62}" destId="{197B8B9A-99BC-4788-968C-410755B624FC}" srcOrd="0" destOrd="0" presId="urn:microsoft.com/office/officeart/2005/8/layout/hProcess4"/>
    <dgm:cxn modelId="{41E470EF-73C3-417E-B2C0-F5F4FD179DA6}" type="presParOf" srcId="{5B25653B-E83B-4F74-B715-B2820BBE3D62}" destId="{D9578A33-1DBA-49E0-99B4-51FF8A847147}" srcOrd="1" destOrd="0" presId="urn:microsoft.com/office/officeart/2005/8/layout/hProcess4"/>
    <dgm:cxn modelId="{6DF314A3-4160-481F-B4F5-FD2205753207}" type="presParOf" srcId="{5B25653B-E83B-4F74-B715-B2820BBE3D62}" destId="{274EEE0F-F2C9-4FD5-9D93-B69A7901AFAE}" srcOrd="2" destOrd="0" presId="urn:microsoft.com/office/officeart/2005/8/layout/hProcess4"/>
    <dgm:cxn modelId="{7AD52CA5-3215-4732-B2BD-2E57E728BCAE}" type="presParOf" srcId="{5B25653B-E83B-4F74-B715-B2820BBE3D62}" destId="{3557B97C-1A79-4906-B17D-F3D794291342}" srcOrd="3" destOrd="0" presId="urn:microsoft.com/office/officeart/2005/8/layout/hProcess4"/>
    <dgm:cxn modelId="{30E4ADE9-8C43-4EBB-BE48-6277F2D17B32}" type="presParOf" srcId="{5B25653B-E83B-4F74-B715-B2820BBE3D62}" destId="{3D67B752-781F-45CE-811F-47B79E2B9361}" srcOrd="4" destOrd="0" presId="urn:microsoft.com/office/officeart/2005/8/layout/hProcess4"/>
    <dgm:cxn modelId="{C51208AF-6653-4EAA-8768-2FD63D5C79F2}" type="presParOf" srcId="{76C8579C-9F02-4471-B43F-16487CE05010}" destId="{9A66AB56-2D8E-40E4-B743-DEA005898610}" srcOrd="1" destOrd="0" presId="urn:microsoft.com/office/officeart/2005/8/layout/hProcess4"/>
    <dgm:cxn modelId="{966ADB47-F931-4939-9790-574D9A952F55}" type="presParOf" srcId="{76C8579C-9F02-4471-B43F-16487CE05010}" destId="{8D4C4D70-7354-431E-9200-6BF0E16F1CD3}" srcOrd="2" destOrd="0" presId="urn:microsoft.com/office/officeart/2005/8/layout/hProcess4"/>
    <dgm:cxn modelId="{01117F8D-3B8B-4087-BB38-9D865778FE02}" type="presParOf" srcId="{8D4C4D70-7354-431E-9200-6BF0E16F1CD3}" destId="{95C3D84B-1896-437C-97E6-472FDC8C1820}" srcOrd="0" destOrd="0" presId="urn:microsoft.com/office/officeart/2005/8/layout/hProcess4"/>
    <dgm:cxn modelId="{B205DEBC-AE77-4231-B594-0FD878AD3379}" type="presParOf" srcId="{8D4C4D70-7354-431E-9200-6BF0E16F1CD3}" destId="{8D67A535-C18C-45A3-85F4-53AAA86B91EF}" srcOrd="1" destOrd="0" presId="urn:microsoft.com/office/officeart/2005/8/layout/hProcess4"/>
    <dgm:cxn modelId="{54016680-17DA-4B5B-8F79-8356378B753C}" type="presParOf" srcId="{8D4C4D70-7354-431E-9200-6BF0E16F1CD3}" destId="{C23BAB4B-BFA5-41BB-B043-0A2D9ABD353F}" srcOrd="2" destOrd="0" presId="urn:microsoft.com/office/officeart/2005/8/layout/hProcess4"/>
    <dgm:cxn modelId="{1C5B1ED1-5C71-451A-A569-3EAF3249F930}" type="presParOf" srcId="{8D4C4D70-7354-431E-9200-6BF0E16F1CD3}" destId="{7D2030EB-788B-4DBE-9087-BE3B2AAB0F36}" srcOrd="3" destOrd="0" presId="urn:microsoft.com/office/officeart/2005/8/layout/hProcess4"/>
    <dgm:cxn modelId="{01F20A4D-3028-4B55-AA3A-113A026E6786}" type="presParOf" srcId="{8D4C4D70-7354-431E-9200-6BF0E16F1CD3}" destId="{733CFB6F-BAE8-48CB-B272-9EF7D01F142C}" srcOrd="4" destOrd="0" presId="urn:microsoft.com/office/officeart/2005/8/layout/hProcess4"/>
    <dgm:cxn modelId="{237E65B1-C6B9-4A08-9ECE-935030E52E6F}" type="presParOf" srcId="{76C8579C-9F02-4471-B43F-16487CE05010}" destId="{DDC71BA1-8837-42C5-978C-C1AE797A30A7}" srcOrd="3" destOrd="0" presId="urn:microsoft.com/office/officeart/2005/8/layout/hProcess4"/>
    <dgm:cxn modelId="{F498EE75-1610-4FCE-B18C-64A20711F3CC}" type="presParOf" srcId="{76C8579C-9F02-4471-B43F-16487CE05010}" destId="{945D5244-6744-4D2B-B61A-276BDB337D63}" srcOrd="4" destOrd="0" presId="urn:microsoft.com/office/officeart/2005/8/layout/hProcess4"/>
    <dgm:cxn modelId="{8A02A757-2B88-4D52-93F2-6EEB78467AA7}" type="presParOf" srcId="{945D5244-6744-4D2B-B61A-276BDB337D63}" destId="{1EBDEC16-52B4-4C36-8CFD-5012326EAE34}" srcOrd="0" destOrd="0" presId="urn:microsoft.com/office/officeart/2005/8/layout/hProcess4"/>
    <dgm:cxn modelId="{64297E1E-AFD6-4988-BEAB-196E64536406}" type="presParOf" srcId="{945D5244-6744-4D2B-B61A-276BDB337D63}" destId="{C3B920BC-C9AC-453D-8AEC-F4D519880346}" srcOrd="1" destOrd="0" presId="urn:microsoft.com/office/officeart/2005/8/layout/hProcess4"/>
    <dgm:cxn modelId="{8527052A-1BD8-43BE-BD8E-EDE0C4F10B5A}" type="presParOf" srcId="{945D5244-6744-4D2B-B61A-276BDB337D63}" destId="{38C28871-B75A-48F5-B03B-B32AC9C8DC35}" srcOrd="2" destOrd="0" presId="urn:microsoft.com/office/officeart/2005/8/layout/hProcess4"/>
    <dgm:cxn modelId="{13C9876B-697F-4ED6-BACD-422AF653BD89}" type="presParOf" srcId="{945D5244-6744-4D2B-B61A-276BDB337D63}" destId="{62403F58-F2C3-4EF9-8522-302EDD8BE4CC}" srcOrd="3" destOrd="0" presId="urn:microsoft.com/office/officeart/2005/8/layout/hProcess4"/>
    <dgm:cxn modelId="{9B44A092-FF80-4BE7-807C-8233E0584A81}" type="presParOf" srcId="{945D5244-6744-4D2B-B61A-276BDB337D63}" destId="{2773A7A2-5B5C-4134-9D32-0F7AA488EE46}" srcOrd="4" destOrd="0" presId="urn:microsoft.com/office/officeart/2005/8/layout/hProcess4"/>
    <dgm:cxn modelId="{7B22BFF1-1169-4DE4-9941-64FAD06E6DFD}" type="presParOf" srcId="{76C8579C-9F02-4471-B43F-16487CE05010}" destId="{B3C618CA-9B56-4899-9CAD-FAE33D76DC73}" srcOrd="5" destOrd="0" presId="urn:microsoft.com/office/officeart/2005/8/layout/hProcess4"/>
    <dgm:cxn modelId="{D5F2E656-3376-4FB4-B79B-97F150FEEBE6}" type="presParOf" srcId="{76C8579C-9F02-4471-B43F-16487CE05010}" destId="{615C187C-62E2-4233-BE2C-408B1D5120EE}" srcOrd="6" destOrd="0" presId="urn:microsoft.com/office/officeart/2005/8/layout/hProcess4"/>
    <dgm:cxn modelId="{73282585-24B5-4169-B07B-D5FB495ADDAB}" type="presParOf" srcId="{615C187C-62E2-4233-BE2C-408B1D5120EE}" destId="{B5ACD373-63FE-4C38-BB87-2534D8DD9A66}" srcOrd="0" destOrd="0" presId="urn:microsoft.com/office/officeart/2005/8/layout/hProcess4"/>
    <dgm:cxn modelId="{B22EF84C-7B5A-4AB6-ABDB-21BD60176D6E}" type="presParOf" srcId="{615C187C-62E2-4233-BE2C-408B1D5120EE}" destId="{E2547B0F-AE2D-4445-8A16-DE6487A7F980}" srcOrd="1" destOrd="0" presId="urn:microsoft.com/office/officeart/2005/8/layout/hProcess4"/>
    <dgm:cxn modelId="{D1F764E8-44FC-4B7A-8CD7-5BAFCA45A714}" type="presParOf" srcId="{615C187C-62E2-4233-BE2C-408B1D5120EE}" destId="{B82D69B5-ADDC-4FC8-9B40-14A30E328F15}" srcOrd="2" destOrd="0" presId="urn:microsoft.com/office/officeart/2005/8/layout/hProcess4"/>
    <dgm:cxn modelId="{A0C7AEA6-E1F3-4FBE-8233-084351296E8D}" type="presParOf" srcId="{615C187C-62E2-4233-BE2C-408B1D5120EE}" destId="{1F87CD31-C3BC-4BE5-B6E7-CA4E91E60558}" srcOrd="3" destOrd="0" presId="urn:microsoft.com/office/officeart/2005/8/layout/hProcess4"/>
    <dgm:cxn modelId="{DE92EF1B-294C-40E3-9E26-D5A6841C6225}" type="presParOf" srcId="{615C187C-62E2-4233-BE2C-408B1D5120EE}" destId="{03082494-8E3D-461D-9C35-3236427C9337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7800025-E654-43F8-9140-1EED36FA460A}" type="doc">
      <dgm:prSet loTypeId="urn:microsoft.com/office/officeart/2005/8/layout/lProcess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ar-JO"/>
        </a:p>
      </dgm:t>
    </dgm:pt>
    <dgm:pt modelId="{AE17BA70-FE30-4AFC-A176-C26CA7DC9E2B}">
      <dgm:prSet phldrT="[Text]" custT="1"/>
      <dgm:spPr>
        <a:ln>
          <a:solidFill>
            <a:schemeClr val="bg2">
              <a:lumMod val="10000"/>
            </a:schemeClr>
          </a:solidFill>
        </a:ln>
        <a:scene3d>
          <a:camera prst="perspectiveLeft"/>
          <a:lightRig rig="threePt" dir="t"/>
        </a:scene3d>
        <a:sp3d>
          <a:bevelT prst="slope"/>
        </a:sp3d>
      </dgm:spPr>
      <dgm:t>
        <a:bodyPr/>
        <a:lstStyle/>
        <a:p>
          <a:pPr rtl="1"/>
          <a:endParaRPr lang="ar-JO" sz="2800" b="1" dirty="0">
            <a:solidFill>
              <a:schemeClr val="bg2">
                <a:lumMod val="25000"/>
              </a:schemeClr>
            </a:solidFill>
          </a:endParaRPr>
        </a:p>
      </dgm:t>
    </dgm:pt>
    <dgm:pt modelId="{1509B920-371F-4518-9833-56D3DF691E85}" type="parTrans" cxnId="{51D66CD0-9118-49AE-8498-39537EA0E308}">
      <dgm:prSet/>
      <dgm:spPr/>
      <dgm:t>
        <a:bodyPr/>
        <a:lstStyle/>
        <a:p>
          <a:pPr rtl="1"/>
          <a:endParaRPr lang="ar-JO"/>
        </a:p>
      </dgm:t>
    </dgm:pt>
    <dgm:pt modelId="{AECD8DBE-5E42-480B-8E81-CF7DD1008C4A}" type="sibTrans" cxnId="{51D66CD0-9118-49AE-8498-39537EA0E308}">
      <dgm:prSet/>
      <dgm:spPr/>
      <dgm:t>
        <a:bodyPr/>
        <a:lstStyle/>
        <a:p>
          <a:pPr rtl="1"/>
          <a:endParaRPr lang="ar-JO"/>
        </a:p>
      </dgm:t>
    </dgm:pt>
    <dgm:pt modelId="{30102151-00DE-478C-89D3-A6E6A633EA4B}">
      <dgm:prSet phldrT="[Text]" custT="1"/>
      <dgm:spPr>
        <a:ln>
          <a:solidFill>
            <a:schemeClr val="bg2">
              <a:lumMod val="10000"/>
            </a:schemeClr>
          </a:solidFill>
        </a:ln>
        <a:scene3d>
          <a:camera prst="perspectiveContrastingLeftFacing"/>
          <a:lightRig rig="threePt" dir="t"/>
        </a:scene3d>
        <a:sp3d>
          <a:bevelT prst="slope"/>
        </a:sp3d>
      </dgm:spPr>
      <dgm:t>
        <a:bodyPr/>
        <a:lstStyle/>
        <a:p>
          <a:pPr rtl="1"/>
          <a:r>
            <a:rPr lang="ar-JO" sz="2000" b="1" dirty="0" smtClean="0">
              <a:solidFill>
                <a:schemeClr val="bg2">
                  <a:lumMod val="25000"/>
                </a:schemeClr>
              </a:solidFill>
            </a:rPr>
            <a:t>بعد الانتهاء من قتال المشركين عاد الرسول الى المدينة وفرق الاسرى بين اصحابه ليعتنوا بهم وقال: (( استوصوا بالاسرى خيراً )) .</a:t>
          </a:r>
          <a:endParaRPr lang="ar-JO" sz="2000" b="1" dirty="0">
            <a:solidFill>
              <a:schemeClr val="bg2">
                <a:lumMod val="25000"/>
              </a:schemeClr>
            </a:solidFill>
          </a:endParaRPr>
        </a:p>
      </dgm:t>
    </dgm:pt>
    <dgm:pt modelId="{99A0E518-4836-4511-A22F-F9724F7D92B2}" type="parTrans" cxnId="{B71D6F85-8AFD-4FD9-9AFB-793A66328A7E}">
      <dgm:prSet/>
      <dgm:spPr/>
      <dgm:t>
        <a:bodyPr/>
        <a:lstStyle/>
        <a:p>
          <a:pPr rtl="1"/>
          <a:endParaRPr lang="ar-JO"/>
        </a:p>
      </dgm:t>
    </dgm:pt>
    <dgm:pt modelId="{A5104060-D920-4AE5-9049-89F9A93C459E}" type="sibTrans" cxnId="{B71D6F85-8AFD-4FD9-9AFB-793A66328A7E}">
      <dgm:prSet/>
      <dgm:spPr/>
      <dgm:t>
        <a:bodyPr/>
        <a:lstStyle/>
        <a:p>
          <a:pPr rtl="1"/>
          <a:endParaRPr lang="ar-JO"/>
        </a:p>
      </dgm:t>
    </dgm:pt>
    <dgm:pt modelId="{24B8A741-7EE7-457B-B146-EAC86B882B10}">
      <dgm:prSet phldrT="[Text]" custT="1"/>
      <dgm:spPr>
        <a:ln>
          <a:solidFill>
            <a:schemeClr val="bg2">
              <a:lumMod val="10000"/>
            </a:schemeClr>
          </a:solidFill>
        </a:ln>
        <a:scene3d>
          <a:camera prst="perspectiveContrastingLeftFacing"/>
          <a:lightRig rig="threePt" dir="t"/>
        </a:scene3d>
        <a:sp3d>
          <a:bevelT prst="slope"/>
        </a:sp3d>
      </dgm:spPr>
      <dgm:t>
        <a:bodyPr/>
        <a:lstStyle/>
        <a:p>
          <a:pPr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من يستطيع القراءة والكتابة يفتدي نفسه بتعليم عشرة من ابناء المسلمين القراءة والكتابة .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1DBCC918-7C7E-4A2B-AD73-9F4D6025E63A}" type="parTrans" cxnId="{ED18EE48-F6D3-45E5-9170-18E9ED720FB0}">
      <dgm:prSet/>
      <dgm:spPr/>
      <dgm:t>
        <a:bodyPr/>
        <a:lstStyle/>
        <a:p>
          <a:pPr rtl="1"/>
          <a:endParaRPr lang="ar-JO"/>
        </a:p>
      </dgm:t>
    </dgm:pt>
    <dgm:pt modelId="{EB8FF69C-B54E-47BA-82C0-17847D9654D1}" type="sibTrans" cxnId="{ED18EE48-F6D3-45E5-9170-18E9ED720FB0}">
      <dgm:prSet/>
      <dgm:spPr/>
      <dgm:t>
        <a:bodyPr/>
        <a:lstStyle/>
        <a:p>
          <a:pPr rtl="1"/>
          <a:endParaRPr lang="ar-JO"/>
        </a:p>
      </dgm:t>
    </dgm:pt>
    <dgm:pt modelId="{EAFC4390-98D3-455C-A3FB-6AFA4BD88612}">
      <dgm:prSet phldrT="[Text]" custT="1"/>
      <dgm:spPr>
        <a:ln>
          <a:solidFill>
            <a:schemeClr val="bg2">
              <a:lumMod val="10000"/>
            </a:schemeClr>
          </a:solidFill>
        </a:ln>
        <a:scene3d>
          <a:camera prst="perspectiveLeft"/>
          <a:lightRig rig="threePt" dir="t"/>
        </a:scene3d>
        <a:sp3d>
          <a:bevelT prst="slope"/>
        </a:sp3d>
      </dgm:spPr>
      <dgm:t>
        <a:bodyPr/>
        <a:lstStyle/>
        <a:p>
          <a:pPr rtl="1"/>
          <a:r>
            <a:rPr lang="ar-JO" sz="2800" b="1" dirty="0" smtClean="0">
              <a:solidFill>
                <a:schemeClr val="bg2">
                  <a:lumMod val="25000"/>
                </a:schemeClr>
              </a:solidFill>
            </a:rPr>
            <a:t> </a:t>
          </a:r>
          <a:endParaRPr lang="ar-JO" sz="2800" b="1" dirty="0">
            <a:solidFill>
              <a:schemeClr val="bg2">
                <a:lumMod val="25000"/>
              </a:schemeClr>
            </a:solidFill>
          </a:endParaRPr>
        </a:p>
      </dgm:t>
    </dgm:pt>
    <dgm:pt modelId="{680651E5-70B8-4BA7-9D18-BE9786DD3A6A}" type="parTrans" cxnId="{7644BDEA-1C45-4E6E-AF5B-2ADEB2DB8D79}">
      <dgm:prSet/>
      <dgm:spPr/>
      <dgm:t>
        <a:bodyPr/>
        <a:lstStyle/>
        <a:p>
          <a:pPr rtl="1"/>
          <a:endParaRPr lang="ar-JO"/>
        </a:p>
      </dgm:t>
    </dgm:pt>
    <dgm:pt modelId="{06CD2517-2AA6-4F4A-986F-FBE93CD238A1}" type="sibTrans" cxnId="{7644BDEA-1C45-4E6E-AF5B-2ADEB2DB8D79}">
      <dgm:prSet/>
      <dgm:spPr/>
      <dgm:t>
        <a:bodyPr/>
        <a:lstStyle/>
        <a:p>
          <a:pPr rtl="1"/>
          <a:endParaRPr lang="ar-JO"/>
        </a:p>
      </dgm:t>
    </dgm:pt>
    <dgm:pt modelId="{0C16EE88-E506-410C-A64B-0ABB5BC62153}">
      <dgm:prSet phldrT="[Text]" custT="1"/>
      <dgm:spPr>
        <a:scene3d>
          <a:camera prst="perspectiveContrastingLeftFacing"/>
          <a:lightRig rig="threePt" dir="t"/>
        </a:scene3d>
        <a:sp3d>
          <a:bevelT prst="slope"/>
        </a:sp3d>
      </dgm:spPr>
      <dgm:t>
        <a:bodyPr/>
        <a:lstStyle/>
        <a:p>
          <a:pPr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الاسرى :</a:t>
          </a:r>
        </a:p>
        <a:p>
          <a:pPr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المقاتلين الذين وقعوا في قبضة الخصم أثناء الحرب .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6D54D5E1-3C67-48D7-89DB-5C362CA6FE69}" type="parTrans" cxnId="{02CB3AFD-9110-44E9-9D80-72692FE30CCD}">
      <dgm:prSet/>
      <dgm:spPr/>
      <dgm:t>
        <a:bodyPr/>
        <a:lstStyle/>
        <a:p>
          <a:pPr rtl="1"/>
          <a:endParaRPr lang="ar-JO"/>
        </a:p>
      </dgm:t>
    </dgm:pt>
    <dgm:pt modelId="{7D51C0EB-FC72-4143-BD05-5F79004BCC06}" type="sibTrans" cxnId="{02CB3AFD-9110-44E9-9D80-72692FE30CCD}">
      <dgm:prSet/>
      <dgm:spPr/>
      <dgm:t>
        <a:bodyPr/>
        <a:lstStyle/>
        <a:p>
          <a:pPr rtl="1"/>
          <a:endParaRPr lang="ar-JO"/>
        </a:p>
      </dgm:t>
    </dgm:pt>
    <dgm:pt modelId="{85C79D36-4251-4476-8D63-F6A5FF4FE311}">
      <dgm:prSet phldrT="[Text]" custT="1"/>
      <dgm:spPr>
        <a:ln>
          <a:solidFill>
            <a:schemeClr val="bg2">
              <a:lumMod val="10000"/>
            </a:schemeClr>
          </a:solidFill>
        </a:ln>
        <a:scene3d>
          <a:camera prst="perspectiveContrastingLeftFacing"/>
          <a:lightRig rig="threePt" dir="t"/>
        </a:scene3d>
        <a:sp3d>
          <a:bevelT prst="slope"/>
        </a:sp3d>
      </dgm:spPr>
      <dgm:t>
        <a:bodyPr/>
        <a:lstStyle/>
        <a:p>
          <a:pPr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كان فداء الاسرى للمقتدر بدفع المال .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2600B45D-A235-47AF-9E1F-2D45A4D5B8C1}" type="parTrans" cxnId="{9604C1F7-DF59-4436-ACCA-4F65F0C53D9F}">
      <dgm:prSet/>
      <dgm:spPr/>
      <dgm:t>
        <a:bodyPr/>
        <a:lstStyle/>
        <a:p>
          <a:pPr rtl="1"/>
          <a:endParaRPr lang="ar-JO"/>
        </a:p>
      </dgm:t>
    </dgm:pt>
    <dgm:pt modelId="{FE39494D-4C44-4640-8FFE-549D0EC7E2D8}" type="sibTrans" cxnId="{9604C1F7-DF59-4436-ACCA-4F65F0C53D9F}">
      <dgm:prSet/>
      <dgm:spPr/>
      <dgm:t>
        <a:bodyPr/>
        <a:lstStyle/>
        <a:p>
          <a:pPr rtl="1"/>
          <a:endParaRPr lang="ar-JO"/>
        </a:p>
      </dgm:t>
    </dgm:pt>
    <dgm:pt modelId="{14F989D3-B692-444B-9F2D-A5A8D5BA8D99}">
      <dgm:prSet phldrT="[Text]" custT="1"/>
      <dgm:spPr>
        <a:ln>
          <a:solidFill>
            <a:schemeClr val="bg2">
              <a:lumMod val="10000"/>
            </a:schemeClr>
          </a:solidFill>
        </a:ln>
        <a:scene3d>
          <a:camera prst="perspectiveLeft"/>
          <a:lightRig rig="threePt" dir="t"/>
        </a:scene3d>
        <a:sp3d>
          <a:bevelT prst="slope"/>
        </a:sp3d>
      </dgm:spPr>
      <dgm:t>
        <a:bodyPr/>
        <a:lstStyle/>
        <a:p>
          <a:pPr rtl="1"/>
          <a:endParaRPr lang="ar-JO" sz="2800" b="1" dirty="0">
            <a:solidFill>
              <a:schemeClr val="bg2">
                <a:lumMod val="25000"/>
              </a:schemeClr>
            </a:solidFill>
          </a:endParaRPr>
        </a:p>
      </dgm:t>
    </dgm:pt>
    <dgm:pt modelId="{45F5DB2B-49B2-4FE0-9E8C-DE8DA1EFD396}" type="parTrans" cxnId="{CE7ECFBD-5D62-4110-9553-720AB482F1A1}">
      <dgm:prSet/>
      <dgm:spPr/>
      <dgm:t>
        <a:bodyPr/>
        <a:lstStyle/>
        <a:p>
          <a:pPr rtl="1"/>
          <a:endParaRPr lang="ar-JO"/>
        </a:p>
      </dgm:t>
    </dgm:pt>
    <dgm:pt modelId="{56440915-3041-4922-9CEE-BA8D73860235}" type="sibTrans" cxnId="{CE7ECFBD-5D62-4110-9553-720AB482F1A1}">
      <dgm:prSet/>
      <dgm:spPr/>
      <dgm:t>
        <a:bodyPr/>
        <a:lstStyle/>
        <a:p>
          <a:pPr rtl="1"/>
          <a:endParaRPr lang="ar-JO"/>
        </a:p>
      </dgm:t>
    </dgm:pt>
    <dgm:pt modelId="{B93D2137-551F-40DE-BA9E-C61CC207F537}">
      <dgm:prSet phldrT="[Text]" custT="1"/>
      <dgm:spPr>
        <a:ln>
          <a:solidFill>
            <a:schemeClr val="bg2">
              <a:lumMod val="10000"/>
            </a:schemeClr>
          </a:solidFill>
        </a:ln>
        <a:scene3d>
          <a:camera prst="perspectiveContrastingLeftFacing"/>
          <a:lightRig rig="threePt" dir="t"/>
        </a:scene3d>
        <a:sp3d>
          <a:bevelT prst="slope"/>
        </a:sp3d>
      </dgm:spPr>
      <dgm:t>
        <a:bodyPr/>
        <a:lstStyle/>
        <a:p>
          <a:pPr rtl="1"/>
          <a:r>
            <a:rPr lang="ar-JO" sz="2800" b="1" dirty="0" smtClean="0">
              <a:solidFill>
                <a:schemeClr val="bg2">
                  <a:lumMod val="25000"/>
                </a:schemeClr>
              </a:solidFill>
            </a:rPr>
            <a:t>الاسرى ومعاملتهم : </a:t>
          </a:r>
          <a:endParaRPr lang="ar-JO" sz="2800" b="1" dirty="0">
            <a:solidFill>
              <a:schemeClr val="bg2">
                <a:lumMod val="25000"/>
              </a:schemeClr>
            </a:solidFill>
          </a:endParaRPr>
        </a:p>
      </dgm:t>
    </dgm:pt>
    <dgm:pt modelId="{411A6128-9253-4F2B-B282-4BFCA357FFDF}" type="parTrans" cxnId="{E4D253B8-9F6C-47C9-BAC3-CA076083E695}">
      <dgm:prSet/>
      <dgm:spPr/>
      <dgm:t>
        <a:bodyPr/>
        <a:lstStyle/>
        <a:p>
          <a:pPr rtl="1"/>
          <a:endParaRPr lang="ar-JO"/>
        </a:p>
      </dgm:t>
    </dgm:pt>
    <dgm:pt modelId="{164A970A-CA88-4FE7-81B4-EEFBC4320FD6}" type="sibTrans" cxnId="{E4D253B8-9F6C-47C9-BAC3-CA076083E695}">
      <dgm:prSet/>
      <dgm:spPr/>
      <dgm:t>
        <a:bodyPr/>
        <a:lstStyle/>
        <a:p>
          <a:pPr rtl="1"/>
          <a:endParaRPr lang="ar-JO"/>
        </a:p>
      </dgm:t>
    </dgm:pt>
    <dgm:pt modelId="{F454E526-BBF0-4E39-ABE5-7F16A9F78C47}">
      <dgm:prSet phldrT="[Text]" custT="1"/>
      <dgm:spPr>
        <a:ln>
          <a:solidFill>
            <a:schemeClr val="bg2">
              <a:lumMod val="10000"/>
            </a:schemeClr>
          </a:solidFill>
        </a:ln>
        <a:scene3d>
          <a:camera prst="perspectiveContrastingLeftFacing"/>
          <a:lightRig rig="threePt" dir="t"/>
        </a:scene3d>
        <a:sp3d>
          <a:bevelT prst="slope"/>
        </a:sp3d>
      </dgm:spPr>
      <dgm:t>
        <a:bodyPr/>
        <a:lstStyle/>
        <a:p>
          <a:pPr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نهى الرسول عن قتل الاسرى وعن التمثيل بهم وتعذيبهم .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9D0FD071-25FD-414C-8ED6-353CB60BE177}" type="parTrans" cxnId="{0BE65BC6-6B19-49A0-9568-FB3CD1A674F7}">
      <dgm:prSet/>
      <dgm:spPr/>
      <dgm:t>
        <a:bodyPr/>
        <a:lstStyle/>
        <a:p>
          <a:pPr rtl="1"/>
          <a:endParaRPr lang="ar-JO"/>
        </a:p>
      </dgm:t>
    </dgm:pt>
    <dgm:pt modelId="{D9C8E313-BB8D-4F5D-962C-9188F0245466}" type="sibTrans" cxnId="{0BE65BC6-6B19-49A0-9568-FB3CD1A674F7}">
      <dgm:prSet/>
      <dgm:spPr/>
      <dgm:t>
        <a:bodyPr/>
        <a:lstStyle/>
        <a:p>
          <a:pPr rtl="1"/>
          <a:endParaRPr lang="ar-JO"/>
        </a:p>
      </dgm:t>
    </dgm:pt>
    <dgm:pt modelId="{33FCAB1E-C00F-451F-8D2B-24E315D70E10}" type="pres">
      <dgm:prSet presAssocID="{17800025-E654-43F8-9140-1EED36FA460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JO"/>
        </a:p>
      </dgm:t>
    </dgm:pt>
    <dgm:pt modelId="{799298E3-D90F-477B-9E82-7BABB38B3235}" type="pres">
      <dgm:prSet presAssocID="{AE17BA70-FE30-4AFC-A176-C26CA7DC9E2B}" presName="compNode" presStyleCnt="0"/>
      <dgm:spPr/>
    </dgm:pt>
    <dgm:pt modelId="{D6713D74-F33F-45C4-B607-FEDA9AFEEEB1}" type="pres">
      <dgm:prSet presAssocID="{AE17BA70-FE30-4AFC-A176-C26CA7DC9E2B}" presName="aNode" presStyleLbl="bgShp" presStyleIdx="0" presStyleCnt="3"/>
      <dgm:spPr/>
      <dgm:t>
        <a:bodyPr/>
        <a:lstStyle/>
        <a:p>
          <a:pPr rtl="1"/>
          <a:endParaRPr lang="ar-JO"/>
        </a:p>
      </dgm:t>
    </dgm:pt>
    <dgm:pt modelId="{ECAEDBBA-6860-4833-8F5B-506D0E6564D8}" type="pres">
      <dgm:prSet presAssocID="{AE17BA70-FE30-4AFC-A176-C26CA7DC9E2B}" presName="textNode" presStyleLbl="bgShp" presStyleIdx="0" presStyleCnt="3"/>
      <dgm:spPr/>
      <dgm:t>
        <a:bodyPr/>
        <a:lstStyle/>
        <a:p>
          <a:pPr rtl="1"/>
          <a:endParaRPr lang="ar-JO"/>
        </a:p>
      </dgm:t>
    </dgm:pt>
    <dgm:pt modelId="{B3D3F922-254A-48E0-9D6C-E3B38026CA21}" type="pres">
      <dgm:prSet presAssocID="{AE17BA70-FE30-4AFC-A176-C26CA7DC9E2B}" presName="compChildNode" presStyleCnt="0"/>
      <dgm:spPr/>
    </dgm:pt>
    <dgm:pt modelId="{C8D7D3BA-BE9B-42FD-8734-E2FB4117355C}" type="pres">
      <dgm:prSet presAssocID="{AE17BA70-FE30-4AFC-A176-C26CA7DC9E2B}" presName="theInnerList" presStyleCnt="0"/>
      <dgm:spPr/>
    </dgm:pt>
    <dgm:pt modelId="{497DE3CF-104F-4B7D-8C2E-FE523AA09F19}" type="pres">
      <dgm:prSet presAssocID="{30102151-00DE-478C-89D3-A6E6A633EA4B}" presName="childNode" presStyleLbl="node1" presStyleIdx="0" presStyleCnt="6" custScaleX="118023" custScaleY="2000000" custLinFactY="-1100000" custLinFactNeighborX="-3537" custLinFactNeighborY="-1199378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9D467AFA-195C-47D8-863F-2169ADBC96BC}" type="pres">
      <dgm:prSet presAssocID="{30102151-00DE-478C-89D3-A6E6A633EA4B}" presName="aSpace2" presStyleCnt="0"/>
      <dgm:spPr/>
    </dgm:pt>
    <dgm:pt modelId="{6B484D6A-E9E9-420F-9CB8-BAF4E19423CA}" type="pres">
      <dgm:prSet presAssocID="{24B8A741-7EE7-457B-B146-EAC86B882B10}" presName="childNode" presStyleLbl="node1" presStyleIdx="1" presStyleCnt="6" custScaleX="110989" custScaleY="2000000" custLinFactY="-393244" custLinFactNeighborX="-3537" custLinFactNeighborY="-400000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B24FD9D9-733D-4F1F-8572-EDFC15BE3A50}" type="pres">
      <dgm:prSet presAssocID="{AE17BA70-FE30-4AFC-A176-C26CA7DC9E2B}" presName="aSpace" presStyleCnt="0"/>
      <dgm:spPr/>
    </dgm:pt>
    <dgm:pt modelId="{D9360A47-7576-4911-BB2C-E319D1625C43}" type="pres">
      <dgm:prSet presAssocID="{EAFC4390-98D3-455C-A3FB-6AFA4BD88612}" presName="compNode" presStyleCnt="0"/>
      <dgm:spPr/>
    </dgm:pt>
    <dgm:pt modelId="{7AC96FEE-DCE0-435F-8485-84C7C28E37DF}" type="pres">
      <dgm:prSet presAssocID="{EAFC4390-98D3-455C-A3FB-6AFA4BD88612}" presName="aNode" presStyleLbl="bgShp" presStyleIdx="1" presStyleCnt="3"/>
      <dgm:spPr/>
      <dgm:t>
        <a:bodyPr/>
        <a:lstStyle/>
        <a:p>
          <a:pPr rtl="1"/>
          <a:endParaRPr lang="ar-JO"/>
        </a:p>
      </dgm:t>
    </dgm:pt>
    <dgm:pt modelId="{B3E4B976-E36E-411F-BE22-4C07823EE609}" type="pres">
      <dgm:prSet presAssocID="{EAFC4390-98D3-455C-A3FB-6AFA4BD88612}" presName="textNode" presStyleLbl="bgShp" presStyleIdx="1" presStyleCnt="3"/>
      <dgm:spPr/>
      <dgm:t>
        <a:bodyPr/>
        <a:lstStyle/>
        <a:p>
          <a:pPr rtl="1"/>
          <a:endParaRPr lang="ar-JO"/>
        </a:p>
      </dgm:t>
    </dgm:pt>
    <dgm:pt modelId="{593AB14A-8320-4B37-B0E5-10BF1CD7D1EB}" type="pres">
      <dgm:prSet presAssocID="{EAFC4390-98D3-455C-A3FB-6AFA4BD88612}" presName="compChildNode" presStyleCnt="0"/>
      <dgm:spPr/>
    </dgm:pt>
    <dgm:pt modelId="{523D7F1D-31BA-4890-95C4-9A545DB820CC}" type="pres">
      <dgm:prSet presAssocID="{EAFC4390-98D3-455C-A3FB-6AFA4BD88612}" presName="theInnerList" presStyleCnt="0"/>
      <dgm:spPr/>
    </dgm:pt>
    <dgm:pt modelId="{89277218-3AA6-47BC-8A6B-87D810556134}" type="pres">
      <dgm:prSet presAssocID="{0C16EE88-E506-410C-A64B-0ABB5BC62153}" presName="childNode" presStyleLbl="node1" presStyleIdx="2" presStyleCnt="6" custScaleX="112528" custScaleY="1978372" custLinFactY="-605333" custLinFactNeighborX="0" custLinFactNeighborY="-700000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03E6A433-5029-46DB-B0C6-5266349E6E74}" type="pres">
      <dgm:prSet presAssocID="{0C16EE88-E506-410C-A64B-0ABB5BC62153}" presName="aSpace2" presStyleCnt="0"/>
      <dgm:spPr/>
    </dgm:pt>
    <dgm:pt modelId="{10DBC780-C540-4F97-92D9-3109ABEC8736}" type="pres">
      <dgm:prSet presAssocID="{85C79D36-4251-4476-8D63-F6A5FF4FE311}" presName="childNode" presStyleLbl="node1" presStyleIdx="3" presStyleCnt="6" custScaleX="112528" custScaleY="2000000" custLinFactY="-168340" custLinFactNeighborX="0" custLinFactNeighborY="-200000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2AD02310-2707-4F30-991F-C6AC2430A33E}" type="pres">
      <dgm:prSet presAssocID="{EAFC4390-98D3-455C-A3FB-6AFA4BD88612}" presName="aSpace" presStyleCnt="0"/>
      <dgm:spPr/>
    </dgm:pt>
    <dgm:pt modelId="{214E05C0-024B-458D-B37E-C66136EBEB86}" type="pres">
      <dgm:prSet presAssocID="{14F989D3-B692-444B-9F2D-A5A8D5BA8D99}" presName="compNode" presStyleCnt="0"/>
      <dgm:spPr/>
    </dgm:pt>
    <dgm:pt modelId="{20177029-DF4A-4950-A88C-F8C70331F6F2}" type="pres">
      <dgm:prSet presAssocID="{14F989D3-B692-444B-9F2D-A5A8D5BA8D99}" presName="aNode" presStyleLbl="bgShp" presStyleIdx="2" presStyleCnt="3"/>
      <dgm:spPr/>
      <dgm:t>
        <a:bodyPr/>
        <a:lstStyle/>
        <a:p>
          <a:pPr rtl="1"/>
          <a:endParaRPr lang="ar-JO"/>
        </a:p>
      </dgm:t>
    </dgm:pt>
    <dgm:pt modelId="{48922B8F-69EB-4F66-B8BE-514D76F8C093}" type="pres">
      <dgm:prSet presAssocID="{14F989D3-B692-444B-9F2D-A5A8D5BA8D99}" presName="textNode" presStyleLbl="bgShp" presStyleIdx="2" presStyleCnt="3"/>
      <dgm:spPr/>
      <dgm:t>
        <a:bodyPr/>
        <a:lstStyle/>
        <a:p>
          <a:pPr rtl="1"/>
          <a:endParaRPr lang="ar-JO"/>
        </a:p>
      </dgm:t>
    </dgm:pt>
    <dgm:pt modelId="{468713CA-8949-492E-AFDA-97DF4D982DEB}" type="pres">
      <dgm:prSet presAssocID="{14F989D3-B692-444B-9F2D-A5A8D5BA8D99}" presName="compChildNode" presStyleCnt="0"/>
      <dgm:spPr/>
    </dgm:pt>
    <dgm:pt modelId="{9E8E04E4-C8CD-479D-85B1-8F910AA3F36F}" type="pres">
      <dgm:prSet presAssocID="{14F989D3-B692-444B-9F2D-A5A8D5BA8D99}" presName="theInnerList" presStyleCnt="0"/>
      <dgm:spPr/>
    </dgm:pt>
    <dgm:pt modelId="{4D39F033-00A0-4DD8-A6FF-2A242DEFD2A3}" type="pres">
      <dgm:prSet presAssocID="{B93D2137-551F-40DE-BA9E-C61CC207F537}" presName="childNode" presStyleLbl="node1" presStyleIdx="4" presStyleCnt="6" custLinFactY="-66755" custLinFactNeighborX="3537" custLinFactNeighborY="-100000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47BC8C3D-C6E3-447E-9A96-264BEF8F881D}" type="pres">
      <dgm:prSet presAssocID="{B93D2137-551F-40DE-BA9E-C61CC207F537}" presName="aSpace2" presStyleCnt="0"/>
      <dgm:spPr/>
    </dgm:pt>
    <dgm:pt modelId="{45A1E3EE-4376-4DF4-9BFB-EE79755713C9}" type="pres">
      <dgm:prSet presAssocID="{F454E526-BBF0-4E39-ABE5-7F16A9F78C47}" presName="childNode" presStyleLbl="node1" presStyleIdx="5" presStyleCnt="6" custLinFactY="-16309" custLinFactNeighborX="3537" custLinFactNeighborY="-100000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</dgm:ptLst>
  <dgm:cxnLst>
    <dgm:cxn modelId="{7644BDEA-1C45-4E6E-AF5B-2ADEB2DB8D79}" srcId="{17800025-E654-43F8-9140-1EED36FA460A}" destId="{EAFC4390-98D3-455C-A3FB-6AFA4BD88612}" srcOrd="1" destOrd="0" parTransId="{680651E5-70B8-4BA7-9D18-BE9786DD3A6A}" sibTransId="{06CD2517-2AA6-4F4A-986F-FBE93CD238A1}"/>
    <dgm:cxn modelId="{F2DD87A1-C0CD-4273-9012-FCB993C45501}" type="presOf" srcId="{EAFC4390-98D3-455C-A3FB-6AFA4BD88612}" destId="{7AC96FEE-DCE0-435F-8485-84C7C28E37DF}" srcOrd="0" destOrd="0" presId="urn:microsoft.com/office/officeart/2005/8/layout/lProcess2"/>
    <dgm:cxn modelId="{9604C1F7-DF59-4436-ACCA-4F65F0C53D9F}" srcId="{EAFC4390-98D3-455C-A3FB-6AFA4BD88612}" destId="{85C79D36-4251-4476-8D63-F6A5FF4FE311}" srcOrd="1" destOrd="0" parTransId="{2600B45D-A235-47AF-9E1F-2D45A4D5B8C1}" sibTransId="{FE39494D-4C44-4640-8FFE-549D0EC7E2D8}"/>
    <dgm:cxn modelId="{FD4E1375-908D-4981-8D8D-BB0E834B10CD}" type="presOf" srcId="{F454E526-BBF0-4E39-ABE5-7F16A9F78C47}" destId="{45A1E3EE-4376-4DF4-9BFB-EE79755713C9}" srcOrd="0" destOrd="0" presId="urn:microsoft.com/office/officeart/2005/8/layout/lProcess2"/>
    <dgm:cxn modelId="{53AF1B76-6009-4222-B99F-6CA4AA1D81BA}" type="presOf" srcId="{14F989D3-B692-444B-9F2D-A5A8D5BA8D99}" destId="{48922B8F-69EB-4F66-B8BE-514D76F8C093}" srcOrd="1" destOrd="0" presId="urn:microsoft.com/office/officeart/2005/8/layout/lProcess2"/>
    <dgm:cxn modelId="{3402E5D7-D831-429A-81EF-E1FAF88EFD03}" type="presOf" srcId="{17800025-E654-43F8-9140-1EED36FA460A}" destId="{33FCAB1E-C00F-451F-8D2B-24E315D70E10}" srcOrd="0" destOrd="0" presId="urn:microsoft.com/office/officeart/2005/8/layout/lProcess2"/>
    <dgm:cxn modelId="{D19BEBC1-8B67-464A-A208-CDE71229D06A}" type="presOf" srcId="{85C79D36-4251-4476-8D63-F6A5FF4FE311}" destId="{10DBC780-C540-4F97-92D9-3109ABEC8736}" srcOrd="0" destOrd="0" presId="urn:microsoft.com/office/officeart/2005/8/layout/lProcess2"/>
    <dgm:cxn modelId="{51D66CD0-9118-49AE-8498-39537EA0E308}" srcId="{17800025-E654-43F8-9140-1EED36FA460A}" destId="{AE17BA70-FE30-4AFC-A176-C26CA7DC9E2B}" srcOrd="0" destOrd="0" parTransId="{1509B920-371F-4518-9833-56D3DF691E85}" sibTransId="{AECD8DBE-5E42-480B-8E81-CF7DD1008C4A}"/>
    <dgm:cxn modelId="{27446DC8-5E64-403B-8F08-90D095D7B3D0}" type="presOf" srcId="{B93D2137-551F-40DE-BA9E-C61CC207F537}" destId="{4D39F033-00A0-4DD8-A6FF-2A242DEFD2A3}" srcOrd="0" destOrd="0" presId="urn:microsoft.com/office/officeart/2005/8/layout/lProcess2"/>
    <dgm:cxn modelId="{0BE65BC6-6B19-49A0-9568-FB3CD1A674F7}" srcId="{14F989D3-B692-444B-9F2D-A5A8D5BA8D99}" destId="{F454E526-BBF0-4E39-ABE5-7F16A9F78C47}" srcOrd="1" destOrd="0" parTransId="{9D0FD071-25FD-414C-8ED6-353CB60BE177}" sibTransId="{D9C8E313-BB8D-4F5D-962C-9188F0245466}"/>
    <dgm:cxn modelId="{CE7ECFBD-5D62-4110-9553-720AB482F1A1}" srcId="{17800025-E654-43F8-9140-1EED36FA460A}" destId="{14F989D3-B692-444B-9F2D-A5A8D5BA8D99}" srcOrd="2" destOrd="0" parTransId="{45F5DB2B-49B2-4FE0-9E8C-DE8DA1EFD396}" sibTransId="{56440915-3041-4922-9CEE-BA8D73860235}"/>
    <dgm:cxn modelId="{9B8DBB84-44ED-4A8E-91DE-AF105465B2C5}" type="presOf" srcId="{24B8A741-7EE7-457B-B146-EAC86B882B10}" destId="{6B484D6A-E9E9-420F-9CB8-BAF4E19423CA}" srcOrd="0" destOrd="0" presId="urn:microsoft.com/office/officeart/2005/8/layout/lProcess2"/>
    <dgm:cxn modelId="{5A131414-89B7-4F05-A958-4299A64822F7}" type="presOf" srcId="{AE17BA70-FE30-4AFC-A176-C26CA7DC9E2B}" destId="{D6713D74-F33F-45C4-B607-FEDA9AFEEEB1}" srcOrd="0" destOrd="0" presId="urn:microsoft.com/office/officeart/2005/8/layout/lProcess2"/>
    <dgm:cxn modelId="{ED18EE48-F6D3-45E5-9170-18E9ED720FB0}" srcId="{AE17BA70-FE30-4AFC-A176-C26CA7DC9E2B}" destId="{24B8A741-7EE7-457B-B146-EAC86B882B10}" srcOrd="1" destOrd="0" parTransId="{1DBCC918-7C7E-4A2B-AD73-9F4D6025E63A}" sibTransId="{EB8FF69C-B54E-47BA-82C0-17847D9654D1}"/>
    <dgm:cxn modelId="{B71D6F85-8AFD-4FD9-9AFB-793A66328A7E}" srcId="{AE17BA70-FE30-4AFC-A176-C26CA7DC9E2B}" destId="{30102151-00DE-478C-89D3-A6E6A633EA4B}" srcOrd="0" destOrd="0" parTransId="{99A0E518-4836-4511-A22F-F9724F7D92B2}" sibTransId="{A5104060-D920-4AE5-9049-89F9A93C459E}"/>
    <dgm:cxn modelId="{2BD8D5BA-EC12-4CD9-B913-05FA14A1D02F}" type="presOf" srcId="{0C16EE88-E506-410C-A64B-0ABB5BC62153}" destId="{89277218-3AA6-47BC-8A6B-87D810556134}" srcOrd="0" destOrd="0" presId="urn:microsoft.com/office/officeart/2005/8/layout/lProcess2"/>
    <dgm:cxn modelId="{E64ADB11-C10B-4FD0-B491-1459761DB772}" type="presOf" srcId="{14F989D3-B692-444B-9F2D-A5A8D5BA8D99}" destId="{20177029-DF4A-4950-A88C-F8C70331F6F2}" srcOrd="0" destOrd="0" presId="urn:microsoft.com/office/officeart/2005/8/layout/lProcess2"/>
    <dgm:cxn modelId="{02CB3AFD-9110-44E9-9D80-72692FE30CCD}" srcId="{EAFC4390-98D3-455C-A3FB-6AFA4BD88612}" destId="{0C16EE88-E506-410C-A64B-0ABB5BC62153}" srcOrd="0" destOrd="0" parTransId="{6D54D5E1-3C67-48D7-89DB-5C362CA6FE69}" sibTransId="{7D51C0EB-FC72-4143-BD05-5F79004BCC06}"/>
    <dgm:cxn modelId="{85F94470-9022-4347-B29A-DC917CABDAB8}" type="presOf" srcId="{EAFC4390-98D3-455C-A3FB-6AFA4BD88612}" destId="{B3E4B976-E36E-411F-BE22-4C07823EE609}" srcOrd="1" destOrd="0" presId="urn:microsoft.com/office/officeart/2005/8/layout/lProcess2"/>
    <dgm:cxn modelId="{46057C69-AF7C-4BC2-8B08-1F6A8A575DDD}" type="presOf" srcId="{AE17BA70-FE30-4AFC-A176-C26CA7DC9E2B}" destId="{ECAEDBBA-6860-4833-8F5B-506D0E6564D8}" srcOrd="1" destOrd="0" presId="urn:microsoft.com/office/officeart/2005/8/layout/lProcess2"/>
    <dgm:cxn modelId="{FE64D24D-6D48-4408-A3D5-042463A41F6C}" type="presOf" srcId="{30102151-00DE-478C-89D3-A6E6A633EA4B}" destId="{497DE3CF-104F-4B7D-8C2E-FE523AA09F19}" srcOrd="0" destOrd="0" presId="urn:microsoft.com/office/officeart/2005/8/layout/lProcess2"/>
    <dgm:cxn modelId="{E4D253B8-9F6C-47C9-BAC3-CA076083E695}" srcId="{14F989D3-B692-444B-9F2D-A5A8D5BA8D99}" destId="{B93D2137-551F-40DE-BA9E-C61CC207F537}" srcOrd="0" destOrd="0" parTransId="{411A6128-9253-4F2B-B282-4BFCA357FFDF}" sibTransId="{164A970A-CA88-4FE7-81B4-EEFBC4320FD6}"/>
    <dgm:cxn modelId="{B46D8621-B72C-4747-A772-B1648EA79D3D}" type="presParOf" srcId="{33FCAB1E-C00F-451F-8D2B-24E315D70E10}" destId="{799298E3-D90F-477B-9E82-7BABB38B3235}" srcOrd="0" destOrd="0" presId="urn:microsoft.com/office/officeart/2005/8/layout/lProcess2"/>
    <dgm:cxn modelId="{04F3D4BB-978A-4F53-9458-E120A1702045}" type="presParOf" srcId="{799298E3-D90F-477B-9E82-7BABB38B3235}" destId="{D6713D74-F33F-45C4-B607-FEDA9AFEEEB1}" srcOrd="0" destOrd="0" presId="urn:microsoft.com/office/officeart/2005/8/layout/lProcess2"/>
    <dgm:cxn modelId="{57D36BEE-D376-48CC-BD81-18A8CA63B585}" type="presParOf" srcId="{799298E3-D90F-477B-9E82-7BABB38B3235}" destId="{ECAEDBBA-6860-4833-8F5B-506D0E6564D8}" srcOrd="1" destOrd="0" presId="urn:microsoft.com/office/officeart/2005/8/layout/lProcess2"/>
    <dgm:cxn modelId="{3BD6C471-BACF-4546-8D04-CEABF11DB7B8}" type="presParOf" srcId="{799298E3-D90F-477B-9E82-7BABB38B3235}" destId="{B3D3F922-254A-48E0-9D6C-E3B38026CA21}" srcOrd="2" destOrd="0" presId="urn:microsoft.com/office/officeart/2005/8/layout/lProcess2"/>
    <dgm:cxn modelId="{4C92D99C-7FB7-426E-964E-1CB5D9366B73}" type="presParOf" srcId="{B3D3F922-254A-48E0-9D6C-E3B38026CA21}" destId="{C8D7D3BA-BE9B-42FD-8734-E2FB4117355C}" srcOrd="0" destOrd="0" presId="urn:microsoft.com/office/officeart/2005/8/layout/lProcess2"/>
    <dgm:cxn modelId="{8F74D472-19B1-4772-A203-BCAB35779A43}" type="presParOf" srcId="{C8D7D3BA-BE9B-42FD-8734-E2FB4117355C}" destId="{497DE3CF-104F-4B7D-8C2E-FE523AA09F19}" srcOrd="0" destOrd="0" presId="urn:microsoft.com/office/officeart/2005/8/layout/lProcess2"/>
    <dgm:cxn modelId="{63F7774F-1C4A-430B-A7F2-286916C2C512}" type="presParOf" srcId="{C8D7D3BA-BE9B-42FD-8734-E2FB4117355C}" destId="{9D467AFA-195C-47D8-863F-2169ADBC96BC}" srcOrd="1" destOrd="0" presId="urn:microsoft.com/office/officeart/2005/8/layout/lProcess2"/>
    <dgm:cxn modelId="{D9D995CE-8E05-459B-ADF0-A8FEF83DF144}" type="presParOf" srcId="{C8D7D3BA-BE9B-42FD-8734-E2FB4117355C}" destId="{6B484D6A-E9E9-420F-9CB8-BAF4E19423CA}" srcOrd="2" destOrd="0" presId="urn:microsoft.com/office/officeart/2005/8/layout/lProcess2"/>
    <dgm:cxn modelId="{9786A2A1-ECDB-44C7-992E-A38A22262D60}" type="presParOf" srcId="{33FCAB1E-C00F-451F-8D2B-24E315D70E10}" destId="{B24FD9D9-733D-4F1F-8572-EDFC15BE3A50}" srcOrd="1" destOrd="0" presId="urn:microsoft.com/office/officeart/2005/8/layout/lProcess2"/>
    <dgm:cxn modelId="{E5484AF7-256E-4252-B456-8DDCF60EE897}" type="presParOf" srcId="{33FCAB1E-C00F-451F-8D2B-24E315D70E10}" destId="{D9360A47-7576-4911-BB2C-E319D1625C43}" srcOrd="2" destOrd="0" presId="urn:microsoft.com/office/officeart/2005/8/layout/lProcess2"/>
    <dgm:cxn modelId="{D6BEE54B-79D5-4A8F-817C-889F3953371F}" type="presParOf" srcId="{D9360A47-7576-4911-BB2C-E319D1625C43}" destId="{7AC96FEE-DCE0-435F-8485-84C7C28E37DF}" srcOrd="0" destOrd="0" presId="urn:microsoft.com/office/officeart/2005/8/layout/lProcess2"/>
    <dgm:cxn modelId="{7ADE839D-9DDE-4DE9-9A71-CD524CF278E9}" type="presParOf" srcId="{D9360A47-7576-4911-BB2C-E319D1625C43}" destId="{B3E4B976-E36E-411F-BE22-4C07823EE609}" srcOrd="1" destOrd="0" presId="urn:microsoft.com/office/officeart/2005/8/layout/lProcess2"/>
    <dgm:cxn modelId="{903A5540-A006-4EEA-B324-381BD5AF4B80}" type="presParOf" srcId="{D9360A47-7576-4911-BB2C-E319D1625C43}" destId="{593AB14A-8320-4B37-B0E5-10BF1CD7D1EB}" srcOrd="2" destOrd="0" presId="urn:microsoft.com/office/officeart/2005/8/layout/lProcess2"/>
    <dgm:cxn modelId="{4CB5F267-9A75-4324-B8FB-B210D462FF86}" type="presParOf" srcId="{593AB14A-8320-4B37-B0E5-10BF1CD7D1EB}" destId="{523D7F1D-31BA-4890-95C4-9A545DB820CC}" srcOrd="0" destOrd="0" presId="urn:microsoft.com/office/officeart/2005/8/layout/lProcess2"/>
    <dgm:cxn modelId="{45872CF0-619D-48D2-B4B9-EEFCA5E067E4}" type="presParOf" srcId="{523D7F1D-31BA-4890-95C4-9A545DB820CC}" destId="{89277218-3AA6-47BC-8A6B-87D810556134}" srcOrd="0" destOrd="0" presId="urn:microsoft.com/office/officeart/2005/8/layout/lProcess2"/>
    <dgm:cxn modelId="{E36C6C69-272D-4886-ADFD-9F2C9474C9B1}" type="presParOf" srcId="{523D7F1D-31BA-4890-95C4-9A545DB820CC}" destId="{03E6A433-5029-46DB-B0C6-5266349E6E74}" srcOrd="1" destOrd="0" presId="urn:microsoft.com/office/officeart/2005/8/layout/lProcess2"/>
    <dgm:cxn modelId="{48530ABF-CAE2-4D10-8CC5-64B873E81AA7}" type="presParOf" srcId="{523D7F1D-31BA-4890-95C4-9A545DB820CC}" destId="{10DBC780-C540-4F97-92D9-3109ABEC8736}" srcOrd="2" destOrd="0" presId="urn:microsoft.com/office/officeart/2005/8/layout/lProcess2"/>
    <dgm:cxn modelId="{4DD57BB9-FC1C-4CE2-962C-5CF37A9217F7}" type="presParOf" srcId="{33FCAB1E-C00F-451F-8D2B-24E315D70E10}" destId="{2AD02310-2707-4F30-991F-C6AC2430A33E}" srcOrd="3" destOrd="0" presId="urn:microsoft.com/office/officeart/2005/8/layout/lProcess2"/>
    <dgm:cxn modelId="{AC367A54-9675-41CA-9F83-0125EF6ADAD3}" type="presParOf" srcId="{33FCAB1E-C00F-451F-8D2B-24E315D70E10}" destId="{214E05C0-024B-458D-B37E-C66136EBEB86}" srcOrd="4" destOrd="0" presId="urn:microsoft.com/office/officeart/2005/8/layout/lProcess2"/>
    <dgm:cxn modelId="{8FFA40F5-FE23-40A2-AE21-42599B26C610}" type="presParOf" srcId="{214E05C0-024B-458D-B37E-C66136EBEB86}" destId="{20177029-DF4A-4950-A88C-F8C70331F6F2}" srcOrd="0" destOrd="0" presId="urn:microsoft.com/office/officeart/2005/8/layout/lProcess2"/>
    <dgm:cxn modelId="{1342239E-6424-467C-A6AD-F7AA1A1A5FF8}" type="presParOf" srcId="{214E05C0-024B-458D-B37E-C66136EBEB86}" destId="{48922B8F-69EB-4F66-B8BE-514D76F8C093}" srcOrd="1" destOrd="0" presId="urn:microsoft.com/office/officeart/2005/8/layout/lProcess2"/>
    <dgm:cxn modelId="{61A32654-38BD-4CA1-94B1-B547A396471C}" type="presParOf" srcId="{214E05C0-024B-458D-B37E-C66136EBEB86}" destId="{468713CA-8949-492E-AFDA-97DF4D982DEB}" srcOrd="2" destOrd="0" presId="urn:microsoft.com/office/officeart/2005/8/layout/lProcess2"/>
    <dgm:cxn modelId="{CD7DD4E6-A77E-4DAA-8965-1F29A1D05F45}" type="presParOf" srcId="{468713CA-8949-492E-AFDA-97DF4D982DEB}" destId="{9E8E04E4-C8CD-479D-85B1-8F910AA3F36F}" srcOrd="0" destOrd="0" presId="urn:microsoft.com/office/officeart/2005/8/layout/lProcess2"/>
    <dgm:cxn modelId="{DB037A2C-08A4-4E07-B220-5A47EA2AD8A8}" type="presParOf" srcId="{9E8E04E4-C8CD-479D-85B1-8F910AA3F36F}" destId="{4D39F033-00A0-4DD8-A6FF-2A242DEFD2A3}" srcOrd="0" destOrd="0" presId="urn:microsoft.com/office/officeart/2005/8/layout/lProcess2"/>
    <dgm:cxn modelId="{179D6ECD-3F43-4AD0-B9C0-7334F120A437}" type="presParOf" srcId="{9E8E04E4-C8CD-479D-85B1-8F910AA3F36F}" destId="{47BC8C3D-C6E3-447E-9A96-264BEF8F881D}" srcOrd="1" destOrd="0" presId="urn:microsoft.com/office/officeart/2005/8/layout/lProcess2"/>
    <dgm:cxn modelId="{B1DA7168-CBB4-467A-9E1E-1A7918D5E700}" type="presParOf" srcId="{9E8E04E4-C8CD-479D-85B1-8F910AA3F36F}" destId="{45A1E3EE-4376-4DF4-9BFB-EE79755713C9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1149790-CA45-479F-B7D2-DA491E05378F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ar-JO"/>
        </a:p>
      </dgm:t>
    </dgm:pt>
    <dgm:pt modelId="{33F72474-4C9D-495D-B2AB-0C2C2C1F77B1}">
      <dgm:prSet phldrT="[Text]" custT="1"/>
      <dgm:spPr>
        <a:ln>
          <a:solidFill>
            <a:schemeClr val="bg2">
              <a:lumMod val="10000"/>
            </a:schemeClr>
          </a:solidFill>
        </a:ln>
        <a:scene3d>
          <a:camera prst="perspectiveRelaxed"/>
          <a:lightRig rig="threePt" dir="t"/>
        </a:scene3d>
        <a:sp3d>
          <a:bevelT w="101600" prst="riblet"/>
        </a:sp3d>
      </dgm:spPr>
      <dgm:t>
        <a:bodyPr/>
        <a:lstStyle/>
        <a:p>
          <a:pPr algn="ctr" rtl="1"/>
          <a:r>
            <a:rPr lang="ar-JO" sz="2800" b="1" dirty="0" smtClean="0">
              <a:solidFill>
                <a:schemeClr val="bg2">
                  <a:lumMod val="25000"/>
                </a:schemeClr>
              </a:solidFill>
            </a:rPr>
            <a:t>ثالثاً : يوم احد ( 3هـ / 624 م )</a:t>
          </a:r>
          <a:endParaRPr lang="ar-JO" sz="2800" b="1" dirty="0">
            <a:solidFill>
              <a:schemeClr val="bg2">
                <a:lumMod val="25000"/>
              </a:schemeClr>
            </a:solidFill>
          </a:endParaRPr>
        </a:p>
      </dgm:t>
    </dgm:pt>
    <dgm:pt modelId="{67C590B9-18A4-43B5-8CD5-2C65A93E8DA2}" type="parTrans" cxnId="{3D3BE4F0-0783-43A6-BB00-4CA3ABB71085}">
      <dgm:prSet/>
      <dgm:spPr/>
      <dgm:t>
        <a:bodyPr/>
        <a:lstStyle/>
        <a:p>
          <a:pPr rtl="1"/>
          <a:endParaRPr lang="ar-JO"/>
        </a:p>
      </dgm:t>
    </dgm:pt>
    <dgm:pt modelId="{00872201-8185-4C22-A6DC-61C641C45CCB}" type="sibTrans" cxnId="{3D3BE4F0-0783-43A6-BB00-4CA3ABB71085}">
      <dgm:prSet/>
      <dgm:spPr/>
      <dgm:t>
        <a:bodyPr/>
        <a:lstStyle/>
        <a:p>
          <a:pPr rtl="1"/>
          <a:endParaRPr lang="ar-JO"/>
        </a:p>
      </dgm:t>
    </dgm:pt>
    <dgm:pt modelId="{6E8B1B52-4EA2-4C5A-8099-56A32554FDAA}">
      <dgm:prSet phldrT="[Text]" custT="1"/>
      <dgm:spPr>
        <a:ln>
          <a:solidFill>
            <a:schemeClr val="bg2">
              <a:lumMod val="10000"/>
            </a:schemeClr>
          </a:solidFill>
        </a:ln>
        <a:scene3d>
          <a:camera prst="perspectiveRelaxed"/>
          <a:lightRig rig="threePt" dir="t"/>
        </a:scene3d>
        <a:sp3d>
          <a:bevelT w="101600" prst="riblet"/>
        </a:sp3d>
      </dgm:spPr>
      <dgm:t>
        <a:bodyPr/>
        <a:lstStyle/>
        <a:p>
          <a:pPr algn="ctr"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حدث يوم احد في المدينة المنورة ( يثرب ) بين المسلمين بقيادة الرسول والمشركين بقيادة ابي سفيان .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92CE8A45-B92F-445A-B8C8-19853222B758}" type="parTrans" cxnId="{069257DE-1B63-4AF5-A7E2-3BA23DA20BE2}">
      <dgm:prSet/>
      <dgm:spPr/>
      <dgm:t>
        <a:bodyPr/>
        <a:lstStyle/>
        <a:p>
          <a:pPr rtl="1"/>
          <a:endParaRPr lang="ar-JO"/>
        </a:p>
      </dgm:t>
    </dgm:pt>
    <dgm:pt modelId="{E85D2A85-EAA5-4ED1-BAF1-2AD6A43E467E}" type="sibTrans" cxnId="{069257DE-1B63-4AF5-A7E2-3BA23DA20BE2}">
      <dgm:prSet/>
      <dgm:spPr/>
      <dgm:t>
        <a:bodyPr/>
        <a:lstStyle/>
        <a:p>
          <a:pPr rtl="1"/>
          <a:endParaRPr lang="ar-JO"/>
        </a:p>
      </dgm:t>
    </dgm:pt>
    <dgm:pt modelId="{9D6BFE60-5FCB-4AC9-944C-315FAA809B78}">
      <dgm:prSet phldrT="[Text]" custT="1"/>
      <dgm:spPr>
        <a:ln>
          <a:solidFill>
            <a:schemeClr val="bg2">
              <a:lumMod val="10000"/>
            </a:schemeClr>
          </a:solidFill>
        </a:ln>
        <a:scene3d>
          <a:camera prst="perspectiveRelaxed"/>
          <a:lightRig rig="threePt" dir="t"/>
        </a:scene3d>
        <a:sp3d>
          <a:bevelT w="101600" prst="riblet"/>
        </a:sp3d>
      </dgm:spPr>
      <dgm:t>
        <a:bodyPr/>
        <a:lstStyle/>
        <a:p>
          <a:pPr algn="ctr"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سبب يوم احد :</a:t>
          </a:r>
        </a:p>
        <a:p>
          <a:pPr algn="ctr"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رغية قريش في الثأر لهزيمتها في يوم بدر .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77B0410C-1AD0-4E2E-8D42-F112A6BCAF84}" type="parTrans" cxnId="{E43A3B98-343B-43FE-B0CA-D844D0D4175C}">
      <dgm:prSet/>
      <dgm:spPr/>
      <dgm:t>
        <a:bodyPr/>
        <a:lstStyle/>
        <a:p>
          <a:pPr rtl="1"/>
          <a:endParaRPr lang="ar-JO"/>
        </a:p>
      </dgm:t>
    </dgm:pt>
    <dgm:pt modelId="{3D4214B4-8F4A-4801-8C3D-3A8E1A4F13CD}" type="sibTrans" cxnId="{E43A3B98-343B-43FE-B0CA-D844D0D4175C}">
      <dgm:prSet/>
      <dgm:spPr/>
      <dgm:t>
        <a:bodyPr/>
        <a:lstStyle/>
        <a:p>
          <a:pPr rtl="1"/>
          <a:endParaRPr lang="ar-JO"/>
        </a:p>
      </dgm:t>
    </dgm:pt>
    <dgm:pt modelId="{69339E58-2CA8-4D24-8F90-3660C1B0256A}" type="pres">
      <dgm:prSet presAssocID="{11149790-CA45-479F-B7D2-DA491E05378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JO"/>
        </a:p>
      </dgm:t>
    </dgm:pt>
    <dgm:pt modelId="{7903BD18-2565-4F54-917E-E09589F7A71B}" type="pres">
      <dgm:prSet presAssocID="{33F72474-4C9D-495D-B2AB-0C2C2C1F77B1}" presName="parentLin" presStyleCnt="0"/>
      <dgm:spPr/>
    </dgm:pt>
    <dgm:pt modelId="{769D2E70-EEE9-4907-A554-EF62D5100EFF}" type="pres">
      <dgm:prSet presAssocID="{33F72474-4C9D-495D-B2AB-0C2C2C1F77B1}" presName="parentLeftMargin" presStyleLbl="node1" presStyleIdx="0" presStyleCnt="3"/>
      <dgm:spPr/>
      <dgm:t>
        <a:bodyPr/>
        <a:lstStyle/>
        <a:p>
          <a:pPr rtl="1"/>
          <a:endParaRPr lang="ar-JO"/>
        </a:p>
      </dgm:t>
    </dgm:pt>
    <dgm:pt modelId="{37C5CF22-20A5-48D8-AD20-DE0CEA7219A0}" type="pres">
      <dgm:prSet presAssocID="{33F72474-4C9D-495D-B2AB-0C2C2C1F77B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74ADF33E-57CD-401E-B87D-41563426D124}" type="pres">
      <dgm:prSet presAssocID="{33F72474-4C9D-495D-B2AB-0C2C2C1F77B1}" presName="negativeSpace" presStyleCnt="0"/>
      <dgm:spPr/>
    </dgm:pt>
    <dgm:pt modelId="{3FA42672-F8FD-49B5-937C-F1A36C2427A0}" type="pres">
      <dgm:prSet presAssocID="{33F72474-4C9D-495D-B2AB-0C2C2C1F77B1}" presName="childText" presStyleLbl="conFgAcc1" presStyleIdx="0" presStyleCnt="3">
        <dgm:presLayoutVars>
          <dgm:bulletEnabled val="1"/>
        </dgm:presLayoutVars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>
          <a:solidFill>
            <a:schemeClr val="bg2">
              <a:lumMod val="10000"/>
            </a:schemeClr>
          </a:solidFill>
        </a:ln>
        <a:scene3d>
          <a:camera prst="perspectiveRelaxed"/>
          <a:lightRig rig="threePt" dir="t"/>
        </a:scene3d>
        <a:sp3d>
          <a:bevelT prst="angle"/>
        </a:sp3d>
      </dgm:spPr>
    </dgm:pt>
    <dgm:pt modelId="{AB66A6BD-8F84-4EA0-947A-530B62BCB381}" type="pres">
      <dgm:prSet presAssocID="{00872201-8185-4C22-A6DC-61C641C45CCB}" presName="spaceBetweenRectangles" presStyleCnt="0"/>
      <dgm:spPr/>
    </dgm:pt>
    <dgm:pt modelId="{8572AF67-AE46-4829-9AD0-56241B0C1680}" type="pres">
      <dgm:prSet presAssocID="{6E8B1B52-4EA2-4C5A-8099-56A32554FDAA}" presName="parentLin" presStyleCnt="0"/>
      <dgm:spPr/>
    </dgm:pt>
    <dgm:pt modelId="{3F309A48-CDFF-4712-8BA1-9234BA5EF707}" type="pres">
      <dgm:prSet presAssocID="{6E8B1B52-4EA2-4C5A-8099-56A32554FDAA}" presName="parentLeftMargin" presStyleLbl="node1" presStyleIdx="0" presStyleCnt="3"/>
      <dgm:spPr/>
      <dgm:t>
        <a:bodyPr/>
        <a:lstStyle/>
        <a:p>
          <a:pPr rtl="1"/>
          <a:endParaRPr lang="ar-JO"/>
        </a:p>
      </dgm:t>
    </dgm:pt>
    <dgm:pt modelId="{E6FD2F3E-8164-425F-99C5-0544FCBE644C}" type="pres">
      <dgm:prSet presAssocID="{6E8B1B52-4EA2-4C5A-8099-56A32554FDA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34C2910A-49B6-42D8-9C55-5FDE8E36F77A}" type="pres">
      <dgm:prSet presAssocID="{6E8B1B52-4EA2-4C5A-8099-56A32554FDAA}" presName="negativeSpace" presStyleCnt="0"/>
      <dgm:spPr/>
    </dgm:pt>
    <dgm:pt modelId="{6493B3D3-8434-401E-BBD7-DAFACF5D5460}" type="pres">
      <dgm:prSet presAssocID="{6E8B1B52-4EA2-4C5A-8099-56A32554FDAA}" presName="childText" presStyleLbl="conFgAcc1" presStyleIdx="1" presStyleCnt="3">
        <dgm:presLayoutVars>
          <dgm:bulletEnabled val="1"/>
        </dgm:presLayoutVars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>
          <a:solidFill>
            <a:schemeClr val="bg2">
              <a:lumMod val="10000"/>
            </a:schemeClr>
          </a:solidFill>
        </a:ln>
        <a:scene3d>
          <a:camera prst="perspectiveRelaxed"/>
          <a:lightRig rig="threePt" dir="t"/>
        </a:scene3d>
        <a:sp3d>
          <a:bevelT prst="angle"/>
        </a:sp3d>
      </dgm:spPr>
    </dgm:pt>
    <dgm:pt modelId="{DD1F8EB0-4FA3-48A0-9A78-238CBCE20CD2}" type="pres">
      <dgm:prSet presAssocID="{E85D2A85-EAA5-4ED1-BAF1-2AD6A43E467E}" presName="spaceBetweenRectangles" presStyleCnt="0"/>
      <dgm:spPr/>
    </dgm:pt>
    <dgm:pt modelId="{3ADC92E3-2809-49E5-9764-6F469D74DECD}" type="pres">
      <dgm:prSet presAssocID="{9D6BFE60-5FCB-4AC9-944C-315FAA809B78}" presName="parentLin" presStyleCnt="0"/>
      <dgm:spPr/>
    </dgm:pt>
    <dgm:pt modelId="{111379BB-4D39-48E0-BCCF-B04DC1A22A12}" type="pres">
      <dgm:prSet presAssocID="{9D6BFE60-5FCB-4AC9-944C-315FAA809B78}" presName="parentLeftMargin" presStyleLbl="node1" presStyleIdx="1" presStyleCnt="3"/>
      <dgm:spPr/>
      <dgm:t>
        <a:bodyPr/>
        <a:lstStyle/>
        <a:p>
          <a:pPr rtl="1"/>
          <a:endParaRPr lang="ar-JO"/>
        </a:p>
      </dgm:t>
    </dgm:pt>
    <dgm:pt modelId="{EB1A00BC-4351-403C-A830-37D94005B034}" type="pres">
      <dgm:prSet presAssocID="{9D6BFE60-5FCB-4AC9-944C-315FAA809B7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FD67F5DC-FF3F-4187-97B1-71504533BB7C}" type="pres">
      <dgm:prSet presAssocID="{9D6BFE60-5FCB-4AC9-944C-315FAA809B78}" presName="negativeSpace" presStyleCnt="0"/>
      <dgm:spPr/>
    </dgm:pt>
    <dgm:pt modelId="{260E679C-0CCF-49F2-96C7-F6022F73567A}" type="pres">
      <dgm:prSet presAssocID="{9D6BFE60-5FCB-4AC9-944C-315FAA809B78}" presName="childText" presStyleLbl="conFgAcc1" presStyleIdx="2" presStyleCnt="3">
        <dgm:presLayoutVars>
          <dgm:bulletEnabled val="1"/>
        </dgm:presLayoutVars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ln>
          <a:solidFill>
            <a:schemeClr val="bg2">
              <a:lumMod val="10000"/>
            </a:schemeClr>
          </a:solidFill>
        </a:ln>
        <a:scene3d>
          <a:camera prst="perspectiveRelaxed"/>
          <a:lightRig rig="threePt" dir="t"/>
        </a:scene3d>
        <a:sp3d>
          <a:bevelT prst="angle"/>
        </a:sp3d>
      </dgm:spPr>
    </dgm:pt>
  </dgm:ptLst>
  <dgm:cxnLst>
    <dgm:cxn modelId="{EC8ED16C-3D9A-4B4B-BC24-DE5C712AA371}" type="presOf" srcId="{11149790-CA45-479F-B7D2-DA491E05378F}" destId="{69339E58-2CA8-4D24-8F90-3660C1B0256A}" srcOrd="0" destOrd="0" presId="urn:microsoft.com/office/officeart/2005/8/layout/list1"/>
    <dgm:cxn modelId="{D37A26CE-94B1-455B-A0BD-5E47A4975D4A}" type="presOf" srcId="{9D6BFE60-5FCB-4AC9-944C-315FAA809B78}" destId="{111379BB-4D39-48E0-BCCF-B04DC1A22A12}" srcOrd="0" destOrd="0" presId="urn:microsoft.com/office/officeart/2005/8/layout/list1"/>
    <dgm:cxn modelId="{3D3BE4F0-0783-43A6-BB00-4CA3ABB71085}" srcId="{11149790-CA45-479F-B7D2-DA491E05378F}" destId="{33F72474-4C9D-495D-B2AB-0C2C2C1F77B1}" srcOrd="0" destOrd="0" parTransId="{67C590B9-18A4-43B5-8CD5-2C65A93E8DA2}" sibTransId="{00872201-8185-4C22-A6DC-61C641C45CCB}"/>
    <dgm:cxn modelId="{4BA782CB-406E-446E-99C6-A52966691E09}" type="presOf" srcId="{6E8B1B52-4EA2-4C5A-8099-56A32554FDAA}" destId="{E6FD2F3E-8164-425F-99C5-0544FCBE644C}" srcOrd="1" destOrd="0" presId="urn:microsoft.com/office/officeart/2005/8/layout/list1"/>
    <dgm:cxn modelId="{E2718E9E-93D4-4AE3-81CE-A57CA3686938}" type="presOf" srcId="{6E8B1B52-4EA2-4C5A-8099-56A32554FDAA}" destId="{3F309A48-CDFF-4712-8BA1-9234BA5EF707}" srcOrd="0" destOrd="0" presId="urn:microsoft.com/office/officeart/2005/8/layout/list1"/>
    <dgm:cxn modelId="{069257DE-1B63-4AF5-A7E2-3BA23DA20BE2}" srcId="{11149790-CA45-479F-B7D2-DA491E05378F}" destId="{6E8B1B52-4EA2-4C5A-8099-56A32554FDAA}" srcOrd="1" destOrd="0" parTransId="{92CE8A45-B92F-445A-B8C8-19853222B758}" sibTransId="{E85D2A85-EAA5-4ED1-BAF1-2AD6A43E467E}"/>
    <dgm:cxn modelId="{A2330711-1160-4250-A55C-EF05CB964795}" type="presOf" srcId="{33F72474-4C9D-495D-B2AB-0C2C2C1F77B1}" destId="{37C5CF22-20A5-48D8-AD20-DE0CEA7219A0}" srcOrd="1" destOrd="0" presId="urn:microsoft.com/office/officeart/2005/8/layout/list1"/>
    <dgm:cxn modelId="{E43A3B98-343B-43FE-B0CA-D844D0D4175C}" srcId="{11149790-CA45-479F-B7D2-DA491E05378F}" destId="{9D6BFE60-5FCB-4AC9-944C-315FAA809B78}" srcOrd="2" destOrd="0" parTransId="{77B0410C-1AD0-4E2E-8D42-F112A6BCAF84}" sibTransId="{3D4214B4-8F4A-4801-8C3D-3A8E1A4F13CD}"/>
    <dgm:cxn modelId="{B189BFD3-FF06-449C-A31F-00B6D064FBAF}" type="presOf" srcId="{33F72474-4C9D-495D-B2AB-0C2C2C1F77B1}" destId="{769D2E70-EEE9-4907-A554-EF62D5100EFF}" srcOrd="0" destOrd="0" presId="urn:microsoft.com/office/officeart/2005/8/layout/list1"/>
    <dgm:cxn modelId="{67467380-1D08-4ACC-82B9-00BB9108BE21}" type="presOf" srcId="{9D6BFE60-5FCB-4AC9-944C-315FAA809B78}" destId="{EB1A00BC-4351-403C-A830-37D94005B034}" srcOrd="1" destOrd="0" presId="urn:microsoft.com/office/officeart/2005/8/layout/list1"/>
    <dgm:cxn modelId="{6F5B6D11-8A78-47CF-B3BD-32D196A2B913}" type="presParOf" srcId="{69339E58-2CA8-4D24-8F90-3660C1B0256A}" destId="{7903BD18-2565-4F54-917E-E09589F7A71B}" srcOrd="0" destOrd="0" presId="urn:microsoft.com/office/officeart/2005/8/layout/list1"/>
    <dgm:cxn modelId="{EB5FC0E8-75E2-4CFA-8EDB-9DACF07DCD32}" type="presParOf" srcId="{7903BD18-2565-4F54-917E-E09589F7A71B}" destId="{769D2E70-EEE9-4907-A554-EF62D5100EFF}" srcOrd="0" destOrd="0" presId="urn:microsoft.com/office/officeart/2005/8/layout/list1"/>
    <dgm:cxn modelId="{BA0FB320-4B32-4865-80E4-E073AC6432B4}" type="presParOf" srcId="{7903BD18-2565-4F54-917E-E09589F7A71B}" destId="{37C5CF22-20A5-48D8-AD20-DE0CEA7219A0}" srcOrd="1" destOrd="0" presId="urn:microsoft.com/office/officeart/2005/8/layout/list1"/>
    <dgm:cxn modelId="{FF4D3527-33F1-496B-8EB5-36A98012CD49}" type="presParOf" srcId="{69339E58-2CA8-4D24-8F90-3660C1B0256A}" destId="{74ADF33E-57CD-401E-B87D-41563426D124}" srcOrd="1" destOrd="0" presId="urn:microsoft.com/office/officeart/2005/8/layout/list1"/>
    <dgm:cxn modelId="{A266BA6A-CFB9-4EBB-A7A1-9A5CDF43B633}" type="presParOf" srcId="{69339E58-2CA8-4D24-8F90-3660C1B0256A}" destId="{3FA42672-F8FD-49B5-937C-F1A36C2427A0}" srcOrd="2" destOrd="0" presId="urn:microsoft.com/office/officeart/2005/8/layout/list1"/>
    <dgm:cxn modelId="{0A584594-22C7-4B81-B9DE-0ED31D92EBE1}" type="presParOf" srcId="{69339E58-2CA8-4D24-8F90-3660C1B0256A}" destId="{AB66A6BD-8F84-4EA0-947A-530B62BCB381}" srcOrd="3" destOrd="0" presId="urn:microsoft.com/office/officeart/2005/8/layout/list1"/>
    <dgm:cxn modelId="{E0260E44-5581-41E0-9374-2DEF6C4B8D23}" type="presParOf" srcId="{69339E58-2CA8-4D24-8F90-3660C1B0256A}" destId="{8572AF67-AE46-4829-9AD0-56241B0C1680}" srcOrd="4" destOrd="0" presId="urn:microsoft.com/office/officeart/2005/8/layout/list1"/>
    <dgm:cxn modelId="{6601E6E7-C7F6-4F18-B655-176ADA37F8EE}" type="presParOf" srcId="{8572AF67-AE46-4829-9AD0-56241B0C1680}" destId="{3F309A48-CDFF-4712-8BA1-9234BA5EF707}" srcOrd="0" destOrd="0" presId="urn:microsoft.com/office/officeart/2005/8/layout/list1"/>
    <dgm:cxn modelId="{06464AC2-B239-488B-9E18-839E6E6A8798}" type="presParOf" srcId="{8572AF67-AE46-4829-9AD0-56241B0C1680}" destId="{E6FD2F3E-8164-425F-99C5-0544FCBE644C}" srcOrd="1" destOrd="0" presId="urn:microsoft.com/office/officeart/2005/8/layout/list1"/>
    <dgm:cxn modelId="{FF30AC77-A2F7-40D9-BEDB-850EBBEFB048}" type="presParOf" srcId="{69339E58-2CA8-4D24-8F90-3660C1B0256A}" destId="{34C2910A-49B6-42D8-9C55-5FDE8E36F77A}" srcOrd="5" destOrd="0" presId="urn:microsoft.com/office/officeart/2005/8/layout/list1"/>
    <dgm:cxn modelId="{E31A3E75-1396-4731-8D4C-5860ACB14A40}" type="presParOf" srcId="{69339E58-2CA8-4D24-8F90-3660C1B0256A}" destId="{6493B3D3-8434-401E-BBD7-DAFACF5D5460}" srcOrd="6" destOrd="0" presId="urn:microsoft.com/office/officeart/2005/8/layout/list1"/>
    <dgm:cxn modelId="{92B95485-33A7-4D2E-9140-69A9CC022FD9}" type="presParOf" srcId="{69339E58-2CA8-4D24-8F90-3660C1B0256A}" destId="{DD1F8EB0-4FA3-48A0-9A78-238CBCE20CD2}" srcOrd="7" destOrd="0" presId="urn:microsoft.com/office/officeart/2005/8/layout/list1"/>
    <dgm:cxn modelId="{FB984A49-1AF5-4AA4-BAB0-C6F48ABB90CB}" type="presParOf" srcId="{69339E58-2CA8-4D24-8F90-3660C1B0256A}" destId="{3ADC92E3-2809-49E5-9764-6F469D74DECD}" srcOrd="8" destOrd="0" presId="urn:microsoft.com/office/officeart/2005/8/layout/list1"/>
    <dgm:cxn modelId="{0C10CD1D-570C-4722-98B8-860723B8FEAC}" type="presParOf" srcId="{3ADC92E3-2809-49E5-9764-6F469D74DECD}" destId="{111379BB-4D39-48E0-BCCF-B04DC1A22A12}" srcOrd="0" destOrd="0" presId="urn:microsoft.com/office/officeart/2005/8/layout/list1"/>
    <dgm:cxn modelId="{2F3BD1F9-016B-4053-9FB9-6EABD9F0D245}" type="presParOf" srcId="{3ADC92E3-2809-49E5-9764-6F469D74DECD}" destId="{EB1A00BC-4351-403C-A830-37D94005B034}" srcOrd="1" destOrd="0" presId="urn:microsoft.com/office/officeart/2005/8/layout/list1"/>
    <dgm:cxn modelId="{86EA3F16-787D-4F05-9BDA-110294BA8377}" type="presParOf" srcId="{69339E58-2CA8-4D24-8F90-3660C1B0256A}" destId="{FD67F5DC-FF3F-4187-97B1-71504533BB7C}" srcOrd="9" destOrd="0" presId="urn:microsoft.com/office/officeart/2005/8/layout/list1"/>
    <dgm:cxn modelId="{27779171-B74A-4768-9E4D-7A80BD6533F8}" type="presParOf" srcId="{69339E58-2CA8-4D24-8F90-3660C1B0256A}" destId="{260E679C-0CCF-49F2-96C7-F6022F73567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77881FD-FE5F-42B8-BEE6-5E10A9318C6F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JO"/>
        </a:p>
      </dgm:t>
    </dgm:pt>
    <dgm:pt modelId="{AE78255D-D5F1-4D21-A7D3-A6785100CB25}">
      <dgm:prSet phldrT="[Text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ln>
          <a:solidFill>
            <a:schemeClr val="bg2">
              <a:lumMod val="10000"/>
            </a:schemeClr>
          </a:solidFill>
        </a:ln>
        <a:scene3d>
          <a:camera prst="isometricOffAxis1Right"/>
          <a:lightRig rig="threePt" dir="t">
            <a:rot lat="0" lon="0" rev="1200000"/>
          </a:lightRig>
        </a:scene3d>
        <a:sp3d>
          <a:bevelT w="63500" h="25400" prst="angle"/>
        </a:sp3d>
      </dgm:spPr>
      <dgm:t>
        <a:bodyPr/>
        <a:lstStyle/>
        <a:p>
          <a:pPr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رتب الرسول المقاتلين وعين الرماة على الجبل 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8505D560-6C3C-4050-86D0-0AF421717B82}" type="parTrans" cxnId="{C711DFB8-8739-4E8D-A012-FFDD38DC4DF7}">
      <dgm:prSet/>
      <dgm:spPr/>
      <dgm:t>
        <a:bodyPr/>
        <a:lstStyle/>
        <a:p>
          <a:pPr rtl="1"/>
          <a:endParaRPr lang="ar-JO"/>
        </a:p>
      </dgm:t>
    </dgm:pt>
    <dgm:pt modelId="{26A304AA-4D6B-47C5-BBAE-C255841876DB}" type="sibTrans" cxnId="{C711DFB8-8739-4E8D-A012-FFDD38DC4DF7}">
      <dgm:prSet/>
      <dgm:spPr/>
      <dgm:t>
        <a:bodyPr/>
        <a:lstStyle/>
        <a:p>
          <a:pPr rtl="1"/>
          <a:endParaRPr lang="ar-JO"/>
        </a:p>
      </dgm:t>
    </dgm:pt>
    <dgm:pt modelId="{5A6E5427-5970-4E6C-963C-44D733D582D0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ln>
          <a:solidFill>
            <a:schemeClr val="bg2">
              <a:lumMod val="10000"/>
            </a:schemeClr>
          </a:solidFill>
        </a:ln>
        <a:scene3d>
          <a:camera prst="isometricOffAxis1Right"/>
          <a:lightRig rig="threePt" dir="t">
            <a:rot lat="0" lon="0" rev="1200000"/>
          </a:lightRig>
        </a:scene3d>
        <a:sp3d>
          <a:bevelT w="63500" h="25400" prst="angle"/>
        </a:sp3d>
      </dgm:spPr>
      <dgm:t>
        <a:bodyPr/>
        <a:lstStyle/>
        <a:p>
          <a:pPr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اوصى الرسول المقاتلين وطلب منهم حراسة الجيش من الخلف .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12A67CC0-3A19-4435-AD92-A50B2234C1A0}" type="parTrans" cxnId="{5D37CC85-93C7-422E-8B75-52D969E98FBD}">
      <dgm:prSet/>
      <dgm:spPr/>
      <dgm:t>
        <a:bodyPr/>
        <a:lstStyle/>
        <a:p>
          <a:pPr rtl="1"/>
          <a:endParaRPr lang="ar-JO"/>
        </a:p>
      </dgm:t>
    </dgm:pt>
    <dgm:pt modelId="{08C6C712-9286-4CD2-9197-3016424D2856}" type="sibTrans" cxnId="{5D37CC85-93C7-422E-8B75-52D969E98FBD}">
      <dgm:prSet/>
      <dgm:spPr/>
      <dgm:t>
        <a:bodyPr/>
        <a:lstStyle/>
        <a:p>
          <a:pPr rtl="1"/>
          <a:endParaRPr lang="ar-JO"/>
        </a:p>
      </dgm:t>
    </dgm:pt>
    <dgm:pt modelId="{CFDA609C-2F27-43FC-BD31-F9A71323296C}">
      <dgm:prSet phldrT="[Text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ln>
          <a:solidFill>
            <a:schemeClr val="bg2">
              <a:lumMod val="10000"/>
            </a:schemeClr>
          </a:solidFill>
        </a:ln>
        <a:scene3d>
          <a:camera prst="isometricOffAxis1Right"/>
          <a:lightRig rig="threePt" dir="t">
            <a:rot lat="0" lon="0" rev="1200000"/>
          </a:lightRig>
        </a:scene3d>
        <a:sp3d>
          <a:bevelT w="63500" h="25400" prst="angle"/>
        </a:sp3d>
      </dgm:spPr>
      <dgm:t>
        <a:bodyPr/>
        <a:lstStyle/>
        <a:p>
          <a:pPr rtl="1"/>
          <a:r>
            <a:rPr lang="ar-JO" sz="2400" b="1" dirty="0" smtClean="0">
              <a:solidFill>
                <a:schemeClr val="bg2">
                  <a:lumMod val="25000"/>
                </a:schemeClr>
              </a:solidFill>
            </a:rPr>
            <a:t>بعد تحقيق المسلمين النصر ترك الرماة مواقعهم الدفاعية بالرغم من تاكيد الرسول عليهم بعدم النزول عن جبل احد والالتزام باوامره .</a:t>
          </a:r>
          <a:endParaRPr lang="ar-JO" sz="2400" b="1" dirty="0">
            <a:solidFill>
              <a:schemeClr val="bg2">
                <a:lumMod val="25000"/>
              </a:schemeClr>
            </a:solidFill>
          </a:endParaRPr>
        </a:p>
      </dgm:t>
    </dgm:pt>
    <dgm:pt modelId="{A54A4A45-5E78-456D-8701-F6447B3FE221}" type="parTrans" cxnId="{5B319911-0EE5-4F70-BC84-EC9C8C774602}">
      <dgm:prSet/>
      <dgm:spPr/>
      <dgm:t>
        <a:bodyPr/>
        <a:lstStyle/>
        <a:p>
          <a:pPr rtl="1"/>
          <a:endParaRPr lang="ar-JO"/>
        </a:p>
      </dgm:t>
    </dgm:pt>
    <dgm:pt modelId="{DE8ED79A-BC79-4177-8688-733C9E8FAEAA}" type="sibTrans" cxnId="{5B319911-0EE5-4F70-BC84-EC9C8C774602}">
      <dgm:prSet/>
      <dgm:spPr/>
      <dgm:t>
        <a:bodyPr/>
        <a:lstStyle/>
        <a:p>
          <a:pPr rtl="1"/>
          <a:endParaRPr lang="ar-JO"/>
        </a:p>
      </dgm:t>
    </dgm:pt>
    <dgm:pt modelId="{0513FAE6-C22D-4E97-8F99-AA626DCF6183}" type="pres">
      <dgm:prSet presAssocID="{177881FD-FE5F-42B8-BEE6-5E10A9318C6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JO"/>
        </a:p>
      </dgm:t>
    </dgm:pt>
    <dgm:pt modelId="{A275ABC8-B0AC-4217-8DDA-A965436634F7}" type="pres">
      <dgm:prSet presAssocID="{AE78255D-D5F1-4D21-A7D3-A6785100CB25}" presName="composite" presStyleCnt="0"/>
      <dgm:spPr/>
    </dgm:pt>
    <dgm:pt modelId="{C9B4E24C-13DE-4260-810E-FAC5571EC728}" type="pres">
      <dgm:prSet presAssocID="{AE78255D-D5F1-4D21-A7D3-A6785100CB25}" presName="rect1" presStyleLbl="trAlignAcc1" presStyleIdx="0" presStyleCnt="3" custScaleX="143857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E3259129-6F11-4F77-8282-EB82ADDA9489}" type="pres">
      <dgm:prSet presAssocID="{AE78255D-D5F1-4D21-A7D3-A6785100CB25}" presName="rect2" presStyleLbl="fgImgPlace1" presStyleIdx="0" presStyleCnt="3" custScaleX="177372" custLinFactX="-22210" custLinFactNeighborX="-100000" custLinFactNeighborY="-5386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chemeClr val="accent2">
            <a:lumMod val="60000"/>
            <a:lumOff val="40000"/>
          </a:schemeClr>
        </a:solidFill>
        <a:ln>
          <a:solidFill>
            <a:schemeClr val="bg2">
              <a:lumMod val="10000"/>
            </a:schemeClr>
          </a:solidFill>
        </a:ln>
        <a:scene3d>
          <a:camera prst="isometricOffAxis1Right"/>
          <a:lightRig rig="threePt" dir="t"/>
        </a:scene3d>
        <a:sp3d>
          <a:bevelT prst="angle"/>
        </a:sp3d>
      </dgm:spPr>
    </dgm:pt>
    <dgm:pt modelId="{BEB43551-A88B-4F4E-ADE7-019209B00800}" type="pres">
      <dgm:prSet presAssocID="{26A304AA-4D6B-47C5-BBAE-C255841876DB}" presName="sibTrans" presStyleCnt="0"/>
      <dgm:spPr/>
    </dgm:pt>
    <dgm:pt modelId="{1B010AE9-A419-42AF-99DF-44B0EBF613CE}" type="pres">
      <dgm:prSet presAssocID="{5A6E5427-5970-4E6C-963C-44D733D582D0}" presName="composite" presStyleCnt="0"/>
      <dgm:spPr/>
    </dgm:pt>
    <dgm:pt modelId="{8FE5288A-1BE9-4372-A051-443FC7D87E88}" type="pres">
      <dgm:prSet presAssocID="{5A6E5427-5970-4E6C-963C-44D733D582D0}" presName="rect1" presStyleLbl="trAlignAcc1" presStyleIdx="1" presStyleCnt="3" custScaleX="141346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9AE9B03D-F807-492A-BF9C-CF5901C99392}" type="pres">
      <dgm:prSet presAssocID="{5A6E5427-5970-4E6C-963C-44D733D582D0}" presName="rect2" presStyleLbl="fgImgPlace1" presStyleIdx="1" presStyleCnt="3" custScaleX="177372" custLinFactX="-22210" custLinFactNeighborX="-100000" custLinFactNeighborY="-7141"/>
      <dgm:spPr>
        <a:solidFill>
          <a:schemeClr val="accent3">
            <a:lumMod val="60000"/>
            <a:lumOff val="40000"/>
          </a:schemeClr>
        </a:solidFill>
        <a:ln>
          <a:solidFill>
            <a:schemeClr val="bg2">
              <a:lumMod val="10000"/>
            </a:schemeClr>
          </a:solidFill>
        </a:ln>
        <a:scene3d>
          <a:camera prst="isometricOffAxis1Right"/>
          <a:lightRig rig="threePt" dir="t"/>
        </a:scene3d>
        <a:sp3d>
          <a:bevelT prst="angle"/>
        </a:sp3d>
      </dgm:spPr>
    </dgm:pt>
    <dgm:pt modelId="{F1E4E35E-4744-4197-AFD7-CA3630EEF879}" type="pres">
      <dgm:prSet presAssocID="{08C6C712-9286-4CD2-9197-3016424D2856}" presName="sibTrans" presStyleCnt="0"/>
      <dgm:spPr/>
    </dgm:pt>
    <dgm:pt modelId="{51E2B11B-AA31-432A-AFEF-0015316070E1}" type="pres">
      <dgm:prSet presAssocID="{CFDA609C-2F27-43FC-BD31-F9A71323296C}" presName="composite" presStyleCnt="0"/>
      <dgm:spPr/>
    </dgm:pt>
    <dgm:pt modelId="{1BE784BE-AEA5-45E7-9596-D334DDD51DA5}" type="pres">
      <dgm:prSet presAssocID="{CFDA609C-2F27-43FC-BD31-F9A71323296C}" presName="rect1" presStyleLbl="trAlignAcc1" presStyleIdx="2" presStyleCnt="3" custScaleX="140570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6BD62F0C-295C-4ABF-A925-927DAA7E7DDB}" type="pres">
      <dgm:prSet presAssocID="{CFDA609C-2F27-43FC-BD31-F9A71323296C}" presName="rect2" presStyleLbl="fgImgPlace1" presStyleIdx="2" presStyleCnt="3" custScaleX="177372" custLinFactX="-22210" custLinFactNeighborX="-100000" custLinFactNeighborY="-3759"/>
      <dgm:spPr>
        <a:solidFill>
          <a:schemeClr val="accent6">
            <a:lumMod val="60000"/>
            <a:lumOff val="40000"/>
          </a:schemeClr>
        </a:solidFill>
        <a:ln>
          <a:solidFill>
            <a:schemeClr val="bg2">
              <a:lumMod val="10000"/>
            </a:schemeClr>
          </a:solidFill>
        </a:ln>
        <a:scene3d>
          <a:camera prst="isometricOffAxis1Right"/>
          <a:lightRig rig="threePt" dir="t"/>
        </a:scene3d>
        <a:sp3d>
          <a:bevelT prst="angle"/>
        </a:sp3d>
      </dgm:spPr>
    </dgm:pt>
  </dgm:ptLst>
  <dgm:cxnLst>
    <dgm:cxn modelId="{14296318-8F38-4A79-A819-8C29EEFF0C86}" type="presOf" srcId="{177881FD-FE5F-42B8-BEE6-5E10A9318C6F}" destId="{0513FAE6-C22D-4E97-8F99-AA626DCF6183}" srcOrd="0" destOrd="0" presId="urn:microsoft.com/office/officeart/2008/layout/PictureStrips"/>
    <dgm:cxn modelId="{DE47A0BC-68A5-4810-BF55-A151945262A3}" type="presOf" srcId="{AE78255D-D5F1-4D21-A7D3-A6785100CB25}" destId="{C9B4E24C-13DE-4260-810E-FAC5571EC728}" srcOrd="0" destOrd="0" presId="urn:microsoft.com/office/officeart/2008/layout/PictureStrips"/>
    <dgm:cxn modelId="{DAF626A5-8C9B-48DF-BD47-2A731F21FB7C}" type="presOf" srcId="{CFDA609C-2F27-43FC-BD31-F9A71323296C}" destId="{1BE784BE-AEA5-45E7-9596-D334DDD51DA5}" srcOrd="0" destOrd="0" presId="urn:microsoft.com/office/officeart/2008/layout/PictureStrips"/>
    <dgm:cxn modelId="{5D37CC85-93C7-422E-8B75-52D969E98FBD}" srcId="{177881FD-FE5F-42B8-BEE6-5E10A9318C6F}" destId="{5A6E5427-5970-4E6C-963C-44D733D582D0}" srcOrd="1" destOrd="0" parTransId="{12A67CC0-3A19-4435-AD92-A50B2234C1A0}" sibTransId="{08C6C712-9286-4CD2-9197-3016424D2856}"/>
    <dgm:cxn modelId="{C711DFB8-8739-4E8D-A012-FFDD38DC4DF7}" srcId="{177881FD-FE5F-42B8-BEE6-5E10A9318C6F}" destId="{AE78255D-D5F1-4D21-A7D3-A6785100CB25}" srcOrd="0" destOrd="0" parTransId="{8505D560-6C3C-4050-86D0-0AF421717B82}" sibTransId="{26A304AA-4D6B-47C5-BBAE-C255841876DB}"/>
    <dgm:cxn modelId="{22C63580-DA81-479C-9C6C-04C637171A91}" type="presOf" srcId="{5A6E5427-5970-4E6C-963C-44D733D582D0}" destId="{8FE5288A-1BE9-4372-A051-443FC7D87E88}" srcOrd="0" destOrd="0" presId="urn:microsoft.com/office/officeart/2008/layout/PictureStrips"/>
    <dgm:cxn modelId="{5B319911-0EE5-4F70-BC84-EC9C8C774602}" srcId="{177881FD-FE5F-42B8-BEE6-5E10A9318C6F}" destId="{CFDA609C-2F27-43FC-BD31-F9A71323296C}" srcOrd="2" destOrd="0" parTransId="{A54A4A45-5E78-456D-8701-F6447B3FE221}" sibTransId="{DE8ED79A-BC79-4177-8688-733C9E8FAEAA}"/>
    <dgm:cxn modelId="{F979BE51-DF35-47DE-ACA4-2BC6AEAB2864}" type="presParOf" srcId="{0513FAE6-C22D-4E97-8F99-AA626DCF6183}" destId="{A275ABC8-B0AC-4217-8DDA-A965436634F7}" srcOrd="0" destOrd="0" presId="urn:microsoft.com/office/officeart/2008/layout/PictureStrips"/>
    <dgm:cxn modelId="{D242DB6E-79B8-48A2-8343-ACE48D35840E}" type="presParOf" srcId="{A275ABC8-B0AC-4217-8DDA-A965436634F7}" destId="{C9B4E24C-13DE-4260-810E-FAC5571EC728}" srcOrd="0" destOrd="0" presId="urn:microsoft.com/office/officeart/2008/layout/PictureStrips"/>
    <dgm:cxn modelId="{93165AD4-DFA2-40DC-BF2E-35B9DE73BC22}" type="presParOf" srcId="{A275ABC8-B0AC-4217-8DDA-A965436634F7}" destId="{E3259129-6F11-4F77-8282-EB82ADDA9489}" srcOrd="1" destOrd="0" presId="urn:microsoft.com/office/officeart/2008/layout/PictureStrips"/>
    <dgm:cxn modelId="{03667262-2CA5-4DB5-AD1B-B6116DFFC671}" type="presParOf" srcId="{0513FAE6-C22D-4E97-8F99-AA626DCF6183}" destId="{BEB43551-A88B-4F4E-ADE7-019209B00800}" srcOrd="1" destOrd="0" presId="urn:microsoft.com/office/officeart/2008/layout/PictureStrips"/>
    <dgm:cxn modelId="{A3275AD2-6A34-4845-83C1-8A37CFA52A40}" type="presParOf" srcId="{0513FAE6-C22D-4E97-8F99-AA626DCF6183}" destId="{1B010AE9-A419-42AF-99DF-44B0EBF613CE}" srcOrd="2" destOrd="0" presId="urn:microsoft.com/office/officeart/2008/layout/PictureStrips"/>
    <dgm:cxn modelId="{8844D4DD-DF83-4FEF-AA0C-1C3C425D214E}" type="presParOf" srcId="{1B010AE9-A419-42AF-99DF-44B0EBF613CE}" destId="{8FE5288A-1BE9-4372-A051-443FC7D87E88}" srcOrd="0" destOrd="0" presId="urn:microsoft.com/office/officeart/2008/layout/PictureStrips"/>
    <dgm:cxn modelId="{479B6928-68EB-448C-9330-72BFA4E73751}" type="presParOf" srcId="{1B010AE9-A419-42AF-99DF-44B0EBF613CE}" destId="{9AE9B03D-F807-492A-BF9C-CF5901C99392}" srcOrd="1" destOrd="0" presId="urn:microsoft.com/office/officeart/2008/layout/PictureStrips"/>
    <dgm:cxn modelId="{E6DE3A97-979C-4957-9563-DC67E2ADF88C}" type="presParOf" srcId="{0513FAE6-C22D-4E97-8F99-AA626DCF6183}" destId="{F1E4E35E-4744-4197-AFD7-CA3630EEF879}" srcOrd="3" destOrd="0" presId="urn:microsoft.com/office/officeart/2008/layout/PictureStrips"/>
    <dgm:cxn modelId="{576F0927-321E-48FB-9B60-B81461BBC45B}" type="presParOf" srcId="{0513FAE6-C22D-4E97-8F99-AA626DCF6183}" destId="{51E2B11B-AA31-432A-AFEF-0015316070E1}" srcOrd="4" destOrd="0" presId="urn:microsoft.com/office/officeart/2008/layout/PictureStrips"/>
    <dgm:cxn modelId="{637B8DD2-058B-4199-BF75-53115EA6B5F6}" type="presParOf" srcId="{51E2B11B-AA31-432A-AFEF-0015316070E1}" destId="{1BE784BE-AEA5-45E7-9596-D334DDD51DA5}" srcOrd="0" destOrd="0" presId="urn:microsoft.com/office/officeart/2008/layout/PictureStrips"/>
    <dgm:cxn modelId="{18C2CEE7-2422-4642-8FA9-6C5171934645}" type="presParOf" srcId="{51E2B11B-AA31-432A-AFEF-0015316070E1}" destId="{6BD62F0C-295C-4ABF-A925-927DAA7E7DDB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1E2259-7266-4BB3-A5B0-26BD9CC6EB3F}">
      <dsp:nvSpPr>
        <dsp:cNvPr id="0" name=""/>
        <dsp:cNvSpPr/>
      </dsp:nvSpPr>
      <dsp:spPr>
        <a:xfrm>
          <a:off x="675" y="913601"/>
          <a:ext cx="0" cy="4425116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3BB838-0FF4-4D1E-82D5-165681D16E0E}">
      <dsp:nvSpPr>
        <dsp:cNvPr id="0" name=""/>
        <dsp:cNvSpPr/>
      </dsp:nvSpPr>
      <dsp:spPr>
        <a:xfrm>
          <a:off x="123594" y="1061105"/>
          <a:ext cx="2327365" cy="1991302"/>
        </a:xfrm>
        <a:prstGeom prst="rect">
          <a:avLst/>
        </a:prstGeom>
        <a:solidFill>
          <a:schemeClr val="accent2"/>
        </a:soli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57C9B62-CB22-4F96-A091-26C366A66D81}">
      <dsp:nvSpPr>
        <dsp:cNvPr id="0" name=""/>
        <dsp:cNvSpPr/>
      </dsp:nvSpPr>
      <dsp:spPr>
        <a:xfrm>
          <a:off x="123594" y="3052407"/>
          <a:ext cx="2327365" cy="2286310"/>
        </a:xfrm>
        <a:prstGeom prst="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 prst="convex"/>
        </a:sp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JO" sz="3600" kern="1200" dirty="0" smtClean="0"/>
        </a:p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3. الدفاع عن النفس ورد العدوان .</a:t>
          </a:r>
          <a:endParaRPr lang="ar-JO" sz="2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123594" y="3052407"/>
        <a:ext cx="2327365" cy="2286310"/>
      </dsp:txXfrm>
    </dsp:sp>
    <dsp:sp modelId="{7C83A5F5-66A3-48AF-852C-CC47A73C8572}">
      <dsp:nvSpPr>
        <dsp:cNvPr id="0" name=""/>
        <dsp:cNvSpPr/>
      </dsp:nvSpPr>
      <dsp:spPr>
        <a:xfrm>
          <a:off x="675" y="421921"/>
          <a:ext cx="2458398" cy="49167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>
              <a:solidFill>
                <a:schemeClr val="accent6">
                  <a:lumMod val="50000"/>
                </a:schemeClr>
              </a:solidFill>
            </a:rPr>
            <a:t>للاسلام</a:t>
          </a:r>
          <a:endParaRPr lang="ar-JO" sz="2800" b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675" y="421921"/>
        <a:ext cx="2458398" cy="491679"/>
      </dsp:txXfrm>
    </dsp:sp>
    <dsp:sp modelId="{93A8E10A-B0F0-4A2E-B527-3F72A3F02B5D}">
      <dsp:nvSpPr>
        <dsp:cNvPr id="0" name=""/>
        <dsp:cNvSpPr/>
      </dsp:nvSpPr>
      <dsp:spPr>
        <a:xfrm>
          <a:off x="2803248" y="913601"/>
          <a:ext cx="0" cy="4425116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769042-B713-4DCA-8582-5951EB4B34C7}">
      <dsp:nvSpPr>
        <dsp:cNvPr id="0" name=""/>
        <dsp:cNvSpPr/>
      </dsp:nvSpPr>
      <dsp:spPr>
        <a:xfrm>
          <a:off x="2926168" y="1061105"/>
          <a:ext cx="2327365" cy="1991302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5978502-5688-4051-935D-3F9EFA3C3423}">
      <dsp:nvSpPr>
        <dsp:cNvPr id="0" name=""/>
        <dsp:cNvSpPr/>
      </dsp:nvSpPr>
      <dsp:spPr>
        <a:xfrm>
          <a:off x="2926168" y="3052407"/>
          <a:ext cx="2327365" cy="2286310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 prst="convex"/>
        </a:sp3d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JO" sz="3600" kern="1200" dirty="0" smtClean="0"/>
        </a:p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2. رد أذى المشركين </a:t>
          </a:r>
          <a:endParaRPr lang="ar-JO" sz="2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2926168" y="3052407"/>
        <a:ext cx="2327365" cy="2286310"/>
      </dsp:txXfrm>
    </dsp:sp>
    <dsp:sp modelId="{BCB502A8-2DDE-4D10-8762-98060A56C95A}">
      <dsp:nvSpPr>
        <dsp:cNvPr id="0" name=""/>
        <dsp:cNvSpPr/>
      </dsp:nvSpPr>
      <dsp:spPr>
        <a:xfrm>
          <a:off x="2803248" y="421921"/>
          <a:ext cx="2458398" cy="49167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>
              <a:solidFill>
                <a:schemeClr val="accent6">
                  <a:lumMod val="50000"/>
                </a:schemeClr>
              </a:solidFill>
            </a:rPr>
            <a:t>المشركين</a:t>
          </a:r>
          <a:endParaRPr lang="ar-JO" sz="2800" b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2803248" y="421921"/>
        <a:ext cx="2458398" cy="491679"/>
      </dsp:txXfrm>
    </dsp:sp>
    <dsp:sp modelId="{CE19F1AA-6B5D-411F-BC81-5B88A1F51453}">
      <dsp:nvSpPr>
        <dsp:cNvPr id="0" name=""/>
        <dsp:cNvSpPr/>
      </dsp:nvSpPr>
      <dsp:spPr>
        <a:xfrm>
          <a:off x="5605822" y="913601"/>
          <a:ext cx="0" cy="4425116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9EE371-1621-4506-9FBD-63F7C208C042}">
      <dsp:nvSpPr>
        <dsp:cNvPr id="0" name=""/>
        <dsp:cNvSpPr/>
      </dsp:nvSpPr>
      <dsp:spPr>
        <a:xfrm>
          <a:off x="5728742" y="1061105"/>
          <a:ext cx="2327365" cy="1991302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0DB9EF4-2BB4-43C7-B975-3EA0D62430FB}">
      <dsp:nvSpPr>
        <dsp:cNvPr id="0" name=""/>
        <dsp:cNvSpPr/>
      </dsp:nvSpPr>
      <dsp:spPr>
        <a:xfrm>
          <a:off x="5728742" y="3052407"/>
          <a:ext cx="2327365" cy="2286310"/>
        </a:xfrm>
        <a:prstGeom prst="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 prst="convex"/>
        </a:sp3d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JO" sz="3600" b="1" kern="1200" dirty="0" smtClean="0">
            <a:solidFill>
              <a:schemeClr val="accent6">
                <a:lumMod val="50000"/>
              </a:schemeClr>
            </a:solidFill>
          </a:endParaRPr>
        </a:p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1. نشر الاسلام .</a:t>
          </a:r>
        </a:p>
      </dsp:txBody>
      <dsp:txXfrm>
        <a:off x="5728742" y="3052407"/>
        <a:ext cx="2327365" cy="2286310"/>
      </dsp:txXfrm>
    </dsp:sp>
    <dsp:sp modelId="{BF9406E3-DDA6-43A5-99FF-D05F1E7751F8}">
      <dsp:nvSpPr>
        <dsp:cNvPr id="0" name=""/>
        <dsp:cNvSpPr/>
      </dsp:nvSpPr>
      <dsp:spPr>
        <a:xfrm>
          <a:off x="5605822" y="421921"/>
          <a:ext cx="2458398" cy="49167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lumMod val="50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>
              <a:solidFill>
                <a:schemeClr val="accent6">
                  <a:lumMod val="50000"/>
                </a:schemeClr>
              </a:solidFill>
            </a:rPr>
            <a:t>مقاومة</a:t>
          </a:r>
          <a:endParaRPr lang="ar-JO" sz="2800" b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5605822" y="421921"/>
        <a:ext cx="2458398" cy="49167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4CE59F-FE58-4724-B693-25AFD3457000}">
      <dsp:nvSpPr>
        <dsp:cNvPr id="0" name=""/>
        <dsp:cNvSpPr/>
      </dsp:nvSpPr>
      <dsp:spPr>
        <a:xfrm>
          <a:off x="0" y="0"/>
          <a:ext cx="7992888" cy="1911812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9525" cap="flat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FE32E6E-9469-4917-864B-147E8D4EC7BB}">
      <dsp:nvSpPr>
        <dsp:cNvPr id="0" name=""/>
        <dsp:cNvSpPr/>
      </dsp:nvSpPr>
      <dsp:spPr>
        <a:xfrm>
          <a:off x="239786" y="254908"/>
          <a:ext cx="2347910" cy="1401995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z="127000" prstMaterial="softEdge">
          <a:bevelT w="127000" prst="artDeco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2131985A-DFF5-4576-9593-4ED067C3DED7}">
      <dsp:nvSpPr>
        <dsp:cNvPr id="0" name=""/>
        <dsp:cNvSpPr/>
      </dsp:nvSpPr>
      <dsp:spPr>
        <a:xfrm rot="10800000">
          <a:off x="239786" y="1911812"/>
          <a:ext cx="2347910" cy="2336659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JO" sz="2400" b="1" kern="1200" smtClean="0">
            <a:solidFill>
              <a:schemeClr val="bg2">
                <a:lumMod val="25000"/>
              </a:schemeClr>
            </a:solidFill>
          </a:endParaRP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smtClean="0">
              <a:solidFill>
                <a:schemeClr val="bg2">
                  <a:lumMod val="25000"/>
                </a:schemeClr>
              </a:solidFill>
            </a:rPr>
            <a:t>2. احباط خطط المشركين في الاعتداء على المسلمين .</a:t>
          </a:r>
          <a:endParaRPr lang="ar-JO" sz="2400" b="1" kern="1200" dirty="0">
            <a:solidFill>
              <a:schemeClr val="bg2">
                <a:lumMod val="25000"/>
              </a:schemeClr>
            </a:solidFill>
          </a:endParaRPr>
        </a:p>
      </dsp:txBody>
      <dsp:txXfrm rot="10800000">
        <a:off x="311646" y="1911812"/>
        <a:ext cx="2204190" cy="2264799"/>
      </dsp:txXfrm>
    </dsp:sp>
    <dsp:sp modelId="{276243B0-4DEB-4383-A33F-1A78170B99FC}">
      <dsp:nvSpPr>
        <dsp:cNvPr id="0" name=""/>
        <dsp:cNvSpPr/>
      </dsp:nvSpPr>
      <dsp:spPr>
        <a:xfrm>
          <a:off x="2822488" y="254908"/>
          <a:ext cx="2347910" cy="1401995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z="127000" prstMaterial="softEdge">
          <a:bevelT w="127000" prst="artDeco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D1FA72E-9CD7-481E-8518-2798A6D6049E}">
      <dsp:nvSpPr>
        <dsp:cNvPr id="0" name=""/>
        <dsp:cNvSpPr/>
      </dsp:nvSpPr>
      <dsp:spPr>
        <a:xfrm rot="10800000">
          <a:off x="2822488" y="1911812"/>
          <a:ext cx="2347910" cy="2336659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JO" sz="2400" b="1" kern="1200" smtClean="0">
            <a:solidFill>
              <a:schemeClr val="bg2">
                <a:lumMod val="25000"/>
              </a:schemeClr>
            </a:solidFill>
          </a:endParaRP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smtClean="0">
              <a:solidFill>
                <a:schemeClr val="bg2">
                  <a:lumMod val="25000"/>
                </a:schemeClr>
              </a:solidFill>
            </a:rPr>
            <a:t>1. صد اعتداء المشركين .</a:t>
          </a:r>
          <a:endParaRPr lang="ar-JO" sz="2400" b="1" kern="1200" dirty="0">
            <a:solidFill>
              <a:schemeClr val="bg2">
                <a:lumMod val="25000"/>
              </a:schemeClr>
            </a:solidFill>
          </a:endParaRPr>
        </a:p>
      </dsp:txBody>
      <dsp:txXfrm rot="10800000">
        <a:off x="2894348" y="1911812"/>
        <a:ext cx="2204190" cy="2264799"/>
      </dsp:txXfrm>
    </dsp:sp>
    <dsp:sp modelId="{8AAD22AC-ABA8-4E85-9A90-F517FD38BE42}">
      <dsp:nvSpPr>
        <dsp:cNvPr id="0" name=""/>
        <dsp:cNvSpPr/>
      </dsp:nvSpPr>
      <dsp:spPr>
        <a:xfrm>
          <a:off x="5405190" y="254908"/>
          <a:ext cx="2347910" cy="1401995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z="127000" prstMaterial="softEdge">
          <a:bevelT w="127000" prst="artDeco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7DF04AF6-2776-4733-9990-6A22C7429780}">
      <dsp:nvSpPr>
        <dsp:cNvPr id="0" name=""/>
        <dsp:cNvSpPr/>
      </dsp:nvSpPr>
      <dsp:spPr>
        <a:xfrm rot="10800000">
          <a:off x="5405190" y="1911812"/>
          <a:ext cx="2347910" cy="2336659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JO" sz="2400" b="1" kern="1200" smtClean="0">
            <a:solidFill>
              <a:schemeClr val="bg2">
                <a:lumMod val="25000"/>
              </a:schemeClr>
            </a:solidFill>
          </a:endParaRP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smtClean="0">
              <a:solidFill>
                <a:schemeClr val="bg2">
                  <a:lumMod val="25000"/>
                </a:schemeClr>
              </a:solidFill>
            </a:rPr>
            <a:t>ارسال عدد من السرايا والغزوات والتي قصد بها :</a:t>
          </a:r>
          <a:endParaRPr lang="ar-JO" sz="2400" b="1" kern="1200" dirty="0">
            <a:solidFill>
              <a:schemeClr val="bg2">
                <a:lumMod val="25000"/>
              </a:schemeClr>
            </a:solidFill>
          </a:endParaRPr>
        </a:p>
      </dsp:txBody>
      <dsp:txXfrm rot="10800000">
        <a:off x="5477050" y="1911812"/>
        <a:ext cx="2204190" cy="22647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08D94B-83CF-43A8-ADE8-FA2B3EAC5608}">
      <dsp:nvSpPr>
        <dsp:cNvPr id="0" name=""/>
        <dsp:cNvSpPr/>
      </dsp:nvSpPr>
      <dsp:spPr>
        <a:xfrm>
          <a:off x="79066" y="677690"/>
          <a:ext cx="1952190" cy="1457269"/>
        </a:xfrm>
        <a:prstGeom prst="round2SameRect">
          <a:avLst>
            <a:gd name="adj1" fmla="val 8000"/>
            <a:gd name="adj2" fmla="val 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</dsp:sp>
    <dsp:sp modelId="{50F59399-B323-4B53-A387-D29F4A8F8948}">
      <dsp:nvSpPr>
        <dsp:cNvPr id="0" name=""/>
        <dsp:cNvSpPr/>
      </dsp:nvSpPr>
      <dsp:spPr>
        <a:xfrm>
          <a:off x="0" y="0"/>
          <a:ext cx="2102880" cy="457114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bg2">
              <a:lumMod val="10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perspectiveContrastingRightFacing"/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0" rIns="30480" bIns="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الغزوات 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( الايام ) :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- حملات شارك فيها الرسول ضد المشركين .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- عدد غزوات الرسول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( 26 ) غزوة ( يوماً ) . 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JO" sz="2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0" y="0"/>
        <a:ext cx="1480901" cy="4571140"/>
      </dsp:txXfrm>
    </dsp:sp>
    <dsp:sp modelId="{29C667D9-B5D9-4E8D-9DDC-D11A895D2CDD}">
      <dsp:nvSpPr>
        <dsp:cNvPr id="0" name=""/>
        <dsp:cNvSpPr/>
      </dsp:nvSpPr>
      <dsp:spPr>
        <a:xfrm>
          <a:off x="1296146" y="3816426"/>
          <a:ext cx="683266" cy="683266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bg2">
              <a:lumMod val="10000"/>
              <a:alpha val="90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isometricOffAxis2Right"/>
          <a:lightRig rig="threePt" dir="t"/>
        </a:scene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755A636-48DC-4DAB-87E3-FCFE2628AEDC}">
      <dsp:nvSpPr>
        <dsp:cNvPr id="0" name=""/>
        <dsp:cNvSpPr/>
      </dsp:nvSpPr>
      <dsp:spPr>
        <a:xfrm>
          <a:off x="2880321" y="702973"/>
          <a:ext cx="1952190" cy="1457269"/>
        </a:xfrm>
        <a:prstGeom prst="round2SameRect">
          <a:avLst>
            <a:gd name="adj1" fmla="val 8000"/>
            <a:gd name="adj2" fmla="val 0"/>
          </a:avLst>
        </a:prstGeom>
        <a:solidFill>
          <a:schemeClr val="accent6">
            <a:lumMod val="50000"/>
            <a:alpha val="90000"/>
          </a:schemeClr>
        </a:solidFill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B4E1280-3EF7-4E50-B2FA-3C02DF03906B}">
      <dsp:nvSpPr>
        <dsp:cNvPr id="0" name=""/>
        <dsp:cNvSpPr/>
      </dsp:nvSpPr>
      <dsp:spPr>
        <a:xfrm>
          <a:off x="2395875" y="0"/>
          <a:ext cx="2545090" cy="4563921"/>
        </a:xfrm>
        <a:prstGeom prst="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bg2">
              <a:lumMod val="10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perspectiveContrastingRightFacing"/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0" rIns="30480" bIns="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السرايا :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بعثات استطلاعية لم يشارك بها الرسول تهدف الى اضعاف قوة المشركين 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- اول سرية كانت بقيادة حمزه بن عبد المطلب .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- عدد سراياالرسول ( 38 ) سرية .</a:t>
          </a:r>
          <a:endParaRPr lang="ar-JO" sz="2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2395875" y="0"/>
        <a:ext cx="1792317" cy="4563921"/>
      </dsp:txXfrm>
    </dsp:sp>
    <dsp:sp modelId="{974F667C-A0A1-41E0-BB09-9ED6338F7798}">
      <dsp:nvSpPr>
        <dsp:cNvPr id="0" name=""/>
        <dsp:cNvSpPr/>
      </dsp:nvSpPr>
      <dsp:spPr>
        <a:xfrm>
          <a:off x="4176465" y="3744416"/>
          <a:ext cx="683266" cy="683266"/>
        </a:xfrm>
        <a:prstGeom prst="ellipse">
          <a:avLst/>
        </a:prstGeom>
        <a:solidFill>
          <a:schemeClr val="accent6">
            <a:lumMod val="50000"/>
            <a:alpha val="90000"/>
          </a:schemeClr>
        </a:solidFill>
        <a:ln w="9525" cap="flat" cmpd="sng" algn="ctr">
          <a:solidFill>
            <a:schemeClr val="bg2">
              <a:lumMod val="10000"/>
              <a:alpha val="90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isometricOffAxis2Right"/>
          <a:lightRig rig="threePt" dir="t"/>
        </a:scene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CD7CA72-58FC-44BE-9D93-2F70A0D4E8DA}">
      <dsp:nvSpPr>
        <dsp:cNvPr id="0" name=""/>
        <dsp:cNvSpPr/>
      </dsp:nvSpPr>
      <dsp:spPr>
        <a:xfrm>
          <a:off x="5392625" y="1198688"/>
          <a:ext cx="1952190" cy="939676"/>
        </a:xfrm>
        <a:prstGeom prst="round2SameRect">
          <a:avLst>
            <a:gd name="adj1" fmla="val 8000"/>
            <a:gd name="adj2" fmla="val 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BB80CB84-D732-4006-91C8-6CDF975DCDB0}">
      <dsp:nvSpPr>
        <dsp:cNvPr id="0" name=""/>
        <dsp:cNvSpPr/>
      </dsp:nvSpPr>
      <dsp:spPr>
        <a:xfrm>
          <a:off x="5088942" y="21853"/>
          <a:ext cx="2255873" cy="2087847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bg2">
              <a:lumMod val="10000"/>
            </a:schemeClr>
          </a:solidFill>
          <a:prstDash val="solid"/>
        </a:ln>
        <a:effectLst>
          <a:softEdge rad="127000"/>
        </a:effectLst>
        <a:scene3d>
          <a:camera prst="perspectiveHeroicExtremeRightFacing"/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0" rIns="35560" bIns="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>
              <a:solidFill>
                <a:schemeClr val="bg2">
                  <a:lumMod val="25000"/>
                </a:schemeClr>
              </a:solidFill>
            </a:rPr>
            <a:t>السرايا والغزوات </a:t>
          </a:r>
          <a:endParaRPr lang="ar-JO" sz="28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5088942" y="21853"/>
        <a:ext cx="1588643" cy="2087847"/>
      </dsp:txXfrm>
    </dsp:sp>
    <dsp:sp modelId="{1F56D565-E336-45E1-B545-F484D21C2A59}">
      <dsp:nvSpPr>
        <dsp:cNvPr id="0" name=""/>
        <dsp:cNvSpPr/>
      </dsp:nvSpPr>
      <dsp:spPr>
        <a:xfrm>
          <a:off x="6296188" y="72009"/>
          <a:ext cx="683266" cy="683266"/>
        </a:xfrm>
        <a:prstGeom prst="ellipse">
          <a:avLst/>
        </a:prstGeom>
        <a:solidFill>
          <a:schemeClr val="accent3">
            <a:lumMod val="60000"/>
            <a:lumOff val="40000"/>
            <a:alpha val="90000"/>
          </a:schemeClr>
        </a:solidFill>
        <a:ln w="9525" cap="flat" cmpd="sng" algn="ctr">
          <a:solidFill>
            <a:schemeClr val="bg2">
              <a:lumMod val="10000"/>
              <a:alpha val="90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isometricOffAxis2Right"/>
          <a:lightRig rig="threePt" dir="t"/>
        </a:scene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D3E267-3755-4A90-BE61-8432B44254BC}">
      <dsp:nvSpPr>
        <dsp:cNvPr id="0" name=""/>
        <dsp:cNvSpPr/>
      </dsp:nvSpPr>
      <dsp:spPr>
        <a:xfrm>
          <a:off x="0" y="0"/>
          <a:ext cx="8136903" cy="1425758"/>
        </a:xfrm>
        <a:prstGeom prst="rect">
          <a:avLst/>
        </a:prstGeom>
        <a:solidFill>
          <a:schemeClr val="accent2"/>
        </a:solidFill>
        <a:ln>
          <a:solidFill>
            <a:schemeClr val="bg2">
              <a:lumMod val="10000"/>
            </a:schemeClr>
          </a:solidFill>
        </a:ln>
        <a:effectLst>
          <a:glow rad="228600">
            <a:schemeClr val="accent2">
              <a:satMod val="175000"/>
              <a:alpha val="40000"/>
            </a:schemeClr>
          </a:glow>
        </a:effectLst>
        <a:scene3d>
          <a:camera prst="perspectiveRelaxed"/>
          <a:lightRig rig="threePt" dir="t"/>
        </a:scene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>
              <a:solidFill>
                <a:schemeClr val="bg2">
                  <a:lumMod val="25000"/>
                </a:schemeClr>
              </a:solidFill>
            </a:rPr>
            <a:t>ثانيا : يوم بدر ( 2هـ / 623 م )</a:t>
          </a:r>
          <a:endParaRPr lang="ar-JO" sz="28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0" y="0"/>
        <a:ext cx="8136903" cy="1425758"/>
      </dsp:txXfrm>
    </dsp:sp>
    <dsp:sp modelId="{FDA31884-F1C5-4E37-9BDA-2C12BF9EFA9E}">
      <dsp:nvSpPr>
        <dsp:cNvPr id="0" name=""/>
        <dsp:cNvSpPr/>
      </dsp:nvSpPr>
      <dsp:spPr>
        <a:xfrm>
          <a:off x="0" y="1425758"/>
          <a:ext cx="2034226" cy="29940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>
          <a:glow rad="228600">
            <a:schemeClr val="accent3">
              <a:satMod val="175000"/>
              <a:alpha val="40000"/>
            </a:schemeClr>
          </a:glow>
        </a:effectLst>
        <a:scene3d>
          <a:camera prst="perspectiveRelaxed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ارسل ابو سفيان الى قريش وطلب منهم المساعدة فخرجت قريش لمساعدته والدفاع عن اموالهم .</a:t>
          </a:r>
          <a:endParaRPr lang="ar-JO" sz="2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0" y="1425758"/>
        <a:ext cx="2034226" cy="2994092"/>
      </dsp:txXfrm>
    </dsp:sp>
    <dsp:sp modelId="{A17E4993-B321-4909-A2D1-07369CAC2118}">
      <dsp:nvSpPr>
        <dsp:cNvPr id="0" name=""/>
        <dsp:cNvSpPr/>
      </dsp:nvSpPr>
      <dsp:spPr>
        <a:xfrm>
          <a:off x="2034225" y="1425758"/>
          <a:ext cx="2034226" cy="2994092"/>
        </a:xfrm>
        <a:prstGeom prst="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>
          <a:glow rad="228600">
            <a:schemeClr val="accent6">
              <a:satMod val="175000"/>
              <a:alpha val="40000"/>
            </a:schemeClr>
          </a:glow>
        </a:effectLst>
        <a:scene3d>
          <a:camera prst="perspectiveRelaxed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علم ابو سفيان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بنية المسلمين فغير طريق القافلة </a:t>
          </a:r>
          <a:endParaRPr lang="ar-JO" sz="2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2034225" y="1425758"/>
        <a:ext cx="2034226" cy="2994092"/>
      </dsp:txXfrm>
    </dsp:sp>
    <dsp:sp modelId="{F8C2139E-A508-4EA1-BCD9-6C9CDF07C89D}">
      <dsp:nvSpPr>
        <dsp:cNvPr id="0" name=""/>
        <dsp:cNvSpPr/>
      </dsp:nvSpPr>
      <dsp:spPr>
        <a:xfrm>
          <a:off x="4068452" y="1425758"/>
          <a:ext cx="2034226" cy="2994092"/>
        </a:xfrm>
        <a:prstGeom prst="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>
          <a:glow rad="228600">
            <a:schemeClr val="accent1">
              <a:satMod val="175000"/>
              <a:alpha val="40000"/>
            </a:schemeClr>
          </a:glow>
        </a:effectLst>
        <a:scene3d>
          <a:camera prst="perspectiveRelaxed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قرر الرسول استرداد ما استولى عليه كفار قريش من اموال المسلمين عن طريق ضرب اقتصاد قريش بالاغارة على القافلة ومصادرتها </a:t>
          </a:r>
          <a:endParaRPr lang="ar-JO" sz="2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4068452" y="1425758"/>
        <a:ext cx="2034226" cy="2994092"/>
      </dsp:txXfrm>
    </dsp:sp>
    <dsp:sp modelId="{C6FFB5FF-4722-4C37-AD1B-C95B252FEFBD}">
      <dsp:nvSpPr>
        <dsp:cNvPr id="0" name=""/>
        <dsp:cNvSpPr/>
      </dsp:nvSpPr>
      <dsp:spPr>
        <a:xfrm>
          <a:off x="6102678" y="1425758"/>
          <a:ext cx="2034226" cy="2994092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perspectiveRelaxed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علم الرسول ان قافلة قريش المحملة بالبضائع والاموال في طريق عودتها الى مكة المكرمة قادمة من الشام .</a:t>
          </a:r>
          <a:endParaRPr lang="ar-JO" sz="2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6102678" y="1425758"/>
        <a:ext cx="2034226" cy="2994092"/>
      </dsp:txXfrm>
    </dsp:sp>
    <dsp:sp modelId="{09600BBE-E626-4A46-A59D-B7817BCC7A3C}">
      <dsp:nvSpPr>
        <dsp:cNvPr id="0" name=""/>
        <dsp:cNvSpPr/>
      </dsp:nvSpPr>
      <dsp:spPr>
        <a:xfrm>
          <a:off x="0" y="4419851"/>
          <a:ext cx="8136903" cy="332676"/>
        </a:xfrm>
        <a:prstGeom prst="rect">
          <a:avLst/>
        </a:prstGeom>
        <a:solidFill>
          <a:schemeClr val="accent2"/>
        </a:solidFill>
        <a:ln>
          <a:solidFill>
            <a:schemeClr val="bg2">
              <a:lumMod val="10000"/>
            </a:schemeClr>
          </a:solidFill>
        </a:ln>
        <a:effectLst>
          <a:glow rad="228600">
            <a:schemeClr val="accent2">
              <a:satMod val="175000"/>
              <a:alpha val="40000"/>
            </a:schemeClr>
          </a:glow>
        </a:effectLst>
        <a:scene3d>
          <a:camera prst="perspectiveRelaxed"/>
          <a:lightRig rig="threePt" dir="t"/>
        </a:scene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0C00B4-109F-4A78-A069-E11BDA19ED7F}">
      <dsp:nvSpPr>
        <dsp:cNvPr id="0" name=""/>
        <dsp:cNvSpPr/>
      </dsp:nvSpPr>
      <dsp:spPr>
        <a:xfrm>
          <a:off x="3843388" y="1489628"/>
          <a:ext cx="2059662" cy="742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5035"/>
              </a:lnTo>
              <a:lnTo>
                <a:pt x="2059662" y="395035"/>
              </a:lnTo>
              <a:lnTo>
                <a:pt x="2059662" y="74261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73E2D6-3086-494C-B011-BC8811D3D61F}">
      <dsp:nvSpPr>
        <dsp:cNvPr id="0" name=""/>
        <dsp:cNvSpPr/>
      </dsp:nvSpPr>
      <dsp:spPr>
        <a:xfrm>
          <a:off x="1987495" y="1489628"/>
          <a:ext cx="1855892" cy="742615"/>
        </a:xfrm>
        <a:custGeom>
          <a:avLst/>
          <a:gdLst/>
          <a:ahLst/>
          <a:cxnLst/>
          <a:rect l="0" t="0" r="0" b="0"/>
          <a:pathLst>
            <a:path>
              <a:moveTo>
                <a:pt x="1855892" y="0"/>
              </a:moveTo>
              <a:lnTo>
                <a:pt x="1855892" y="395035"/>
              </a:lnTo>
              <a:lnTo>
                <a:pt x="0" y="395035"/>
              </a:lnTo>
              <a:lnTo>
                <a:pt x="0" y="74261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1F3A51-46A3-4D14-91C0-D34B3FE2CD77}">
      <dsp:nvSpPr>
        <dsp:cNvPr id="0" name=""/>
        <dsp:cNvSpPr/>
      </dsp:nvSpPr>
      <dsp:spPr>
        <a:xfrm>
          <a:off x="2404844" y="0"/>
          <a:ext cx="2877087" cy="14896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  <a:scene3d>
          <a:camera prst="perspectiveRelaxed"/>
          <a:lightRig rig="threePt" dir="t"/>
        </a:scene3d>
        <a:sp3d>
          <a:bevelT w="114300" prst="hardEdg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210203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>
              <a:solidFill>
                <a:schemeClr val="bg2">
                  <a:lumMod val="25000"/>
                </a:schemeClr>
              </a:solidFill>
            </a:rPr>
            <a:t>يوم بدر </a:t>
          </a:r>
        </a:p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>
              <a:solidFill>
                <a:schemeClr val="bg2">
                  <a:lumMod val="25000"/>
                </a:schemeClr>
              </a:solidFill>
            </a:rPr>
            <a:t>2هـ / 623 م</a:t>
          </a:r>
          <a:endParaRPr lang="ar-JO" sz="28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2404844" y="0"/>
        <a:ext cx="2877087" cy="1489628"/>
      </dsp:txXfrm>
    </dsp:sp>
    <dsp:sp modelId="{CC27F1D5-FA61-48AB-BE92-1E4210E9F12E}">
      <dsp:nvSpPr>
        <dsp:cNvPr id="0" name=""/>
        <dsp:cNvSpPr/>
      </dsp:nvSpPr>
      <dsp:spPr>
        <a:xfrm>
          <a:off x="3096355" y="936103"/>
          <a:ext cx="2589378" cy="496542"/>
        </a:xfrm>
        <a:prstGeom prst="rect">
          <a:avLst/>
        </a:prstGeom>
        <a:solidFill>
          <a:schemeClr val="accent1">
            <a:lumMod val="75000"/>
            <a:alpha val="9000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  <a:scene3d>
          <a:camera prst="perspectiveRelaxed"/>
          <a:lightRig rig="threePt" dir="t"/>
        </a:scene3d>
        <a:sp3d>
          <a:bevelT w="114300" prst="hardEdg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360" tIns="21590" rIns="86360" bIns="21590" numCol="1" spcCol="1270" anchor="ctr" anchorCtr="0">
          <a:noAutofit/>
        </a:bodyPr>
        <a:lstStyle/>
        <a:p>
          <a:pPr lvl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JO" sz="3400" kern="1200"/>
        </a:p>
      </dsp:txBody>
      <dsp:txXfrm>
        <a:off x="3096355" y="936103"/>
        <a:ext cx="2589378" cy="496542"/>
      </dsp:txXfrm>
    </dsp:sp>
    <dsp:sp modelId="{F4F6F7B7-AB9B-4D21-A33E-3A07AAE05649}">
      <dsp:nvSpPr>
        <dsp:cNvPr id="0" name=""/>
        <dsp:cNvSpPr/>
      </dsp:nvSpPr>
      <dsp:spPr>
        <a:xfrm>
          <a:off x="144016" y="2232243"/>
          <a:ext cx="3686958" cy="27618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  <a:scene3d>
          <a:camera prst="perspectiveRelaxed"/>
          <a:lightRig rig="threePt" dir="t"/>
        </a:scene3d>
        <a:sp3d>
          <a:bevelT w="114300" prst="hardEdg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210203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000" b="1" kern="1200" dirty="0" smtClean="0">
              <a:solidFill>
                <a:schemeClr val="bg2">
                  <a:lumMod val="25000"/>
                </a:schemeClr>
              </a:solidFill>
            </a:rPr>
            <a:t>النتائج :</a:t>
          </a:r>
        </a:p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000" b="1" kern="1200" dirty="0" smtClean="0">
              <a:solidFill>
                <a:schemeClr val="bg2">
                  <a:lumMod val="25000"/>
                </a:schemeClr>
              </a:solidFill>
            </a:rPr>
            <a:t>- انتصار المسلمين .</a:t>
          </a:r>
        </a:p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000" b="1" kern="1200" dirty="0" smtClean="0">
              <a:solidFill>
                <a:schemeClr val="bg2">
                  <a:lumMod val="25000"/>
                </a:schemeClr>
              </a:solidFill>
            </a:rPr>
            <a:t>- تعزيز مكانة الرسول بين القبائل .</a:t>
          </a:r>
        </a:p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000" b="1" kern="1200" dirty="0" smtClean="0">
              <a:solidFill>
                <a:schemeClr val="bg2">
                  <a:lumMod val="25000"/>
                </a:schemeClr>
              </a:solidFill>
            </a:rPr>
            <a:t>- دخول عدد من المشركين في الاسلام .</a:t>
          </a:r>
        </a:p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000" b="1" kern="1200" dirty="0" smtClean="0">
              <a:solidFill>
                <a:schemeClr val="bg2">
                  <a:lumMod val="25000"/>
                </a:schemeClr>
              </a:solidFill>
            </a:rPr>
            <a:t>- اكتساب المسلمين قوة في القتال .</a:t>
          </a:r>
        </a:p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000" b="1" kern="1200" dirty="0" smtClean="0">
              <a:solidFill>
                <a:schemeClr val="bg2">
                  <a:lumMod val="25000"/>
                </a:schemeClr>
              </a:solidFill>
            </a:rPr>
            <a:t>- زادت هيبة المسلمين .</a:t>
          </a:r>
        </a:p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000" b="1" kern="1200" dirty="0" smtClean="0">
              <a:solidFill>
                <a:schemeClr val="bg2">
                  <a:lumMod val="25000"/>
                </a:schemeClr>
              </a:solidFill>
            </a:rPr>
            <a:t>- اسر عدد من المشركين .</a:t>
          </a:r>
          <a:endParaRPr lang="ar-JO" sz="20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144016" y="2232243"/>
        <a:ext cx="3686958" cy="2761830"/>
      </dsp:txXfrm>
    </dsp:sp>
    <dsp:sp modelId="{C2FCB86A-032B-4341-8D18-05C73E16BBA2}">
      <dsp:nvSpPr>
        <dsp:cNvPr id="0" name=""/>
        <dsp:cNvSpPr/>
      </dsp:nvSpPr>
      <dsp:spPr>
        <a:xfrm>
          <a:off x="1728183" y="4320482"/>
          <a:ext cx="2589378" cy="511563"/>
        </a:xfrm>
        <a:prstGeom prst="rect">
          <a:avLst/>
        </a:prstGeom>
        <a:solidFill>
          <a:schemeClr val="accent2">
            <a:lumMod val="75000"/>
            <a:alpha val="9000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  <a:scene3d>
          <a:camera prst="perspectiveRelaxed"/>
          <a:lightRig rig="threePt" dir="t"/>
        </a:scene3d>
        <a:sp3d>
          <a:bevelT w="114300" prst="hardEdg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360" tIns="21590" rIns="86360" bIns="21590" numCol="1" spcCol="1270" anchor="ctr" anchorCtr="0">
          <a:noAutofit/>
        </a:bodyPr>
        <a:lstStyle/>
        <a:p>
          <a:pPr lvl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JO" sz="3400" kern="1200"/>
        </a:p>
      </dsp:txBody>
      <dsp:txXfrm>
        <a:off x="1728183" y="4320482"/>
        <a:ext cx="2589378" cy="511563"/>
      </dsp:txXfrm>
    </dsp:sp>
    <dsp:sp modelId="{071ADE10-BD2B-4A3B-9D6A-0954797F19B1}">
      <dsp:nvSpPr>
        <dsp:cNvPr id="0" name=""/>
        <dsp:cNvSpPr/>
      </dsp:nvSpPr>
      <dsp:spPr>
        <a:xfrm>
          <a:off x="4464507" y="2232243"/>
          <a:ext cx="2877087" cy="148962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  <a:scene3d>
          <a:camera prst="perspectiveRelaxed"/>
          <a:lightRig rig="threePt" dir="t"/>
        </a:scene3d>
        <a:sp3d>
          <a:bevelT w="114300" prst="hardEdg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210203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الاطراف :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- المسلمين .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- قريش .</a:t>
          </a:r>
          <a:endParaRPr lang="ar-JO" sz="2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4464507" y="2232243"/>
        <a:ext cx="2877087" cy="1489628"/>
      </dsp:txXfrm>
    </dsp:sp>
    <dsp:sp modelId="{ED6980DE-9BD1-42D8-AB39-ED5D636BD3FE}">
      <dsp:nvSpPr>
        <dsp:cNvPr id="0" name=""/>
        <dsp:cNvSpPr/>
      </dsp:nvSpPr>
      <dsp:spPr>
        <a:xfrm>
          <a:off x="5112579" y="3240360"/>
          <a:ext cx="2589378" cy="496542"/>
        </a:xfrm>
        <a:prstGeom prst="rect">
          <a:avLst/>
        </a:prstGeom>
        <a:solidFill>
          <a:schemeClr val="accent3">
            <a:lumMod val="75000"/>
            <a:alpha val="9000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  <a:scene3d>
          <a:camera prst="perspectiveRelaxed"/>
          <a:lightRig rig="threePt" dir="t"/>
        </a:scene3d>
        <a:sp3d>
          <a:bevelT w="114300" prst="hardEdg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360" tIns="21590" rIns="86360" bIns="21590" numCol="1" spcCol="1270" anchor="ctr" anchorCtr="0">
          <a:noAutofit/>
        </a:bodyPr>
        <a:lstStyle/>
        <a:p>
          <a:pPr lvl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JO" sz="3400" kern="1200"/>
        </a:p>
      </dsp:txBody>
      <dsp:txXfrm>
        <a:off x="5112579" y="3240360"/>
        <a:ext cx="2589378" cy="49654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78A33-1DBA-49E0-99B4-51FF8A847147}">
      <dsp:nvSpPr>
        <dsp:cNvPr id="0" name=""/>
        <dsp:cNvSpPr/>
      </dsp:nvSpPr>
      <dsp:spPr>
        <a:xfrm>
          <a:off x="4" y="1152129"/>
          <a:ext cx="1512035" cy="2262005"/>
        </a:xfrm>
        <a:prstGeom prst="roundRect">
          <a:avLst>
            <a:gd name="adj" fmla="val 10000"/>
          </a:avLst>
        </a:prstGeom>
        <a:solidFill>
          <a:schemeClr val="bg2">
            <a:lumMod val="75000"/>
            <a:alpha val="9000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  <a:scene3d>
          <a:camera prst="perspectiveHeroicExtremeRightFacing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ar-JO" sz="2400" b="1" kern="1200" dirty="0">
            <a:solidFill>
              <a:schemeClr val="bg2">
                <a:lumMod val="25000"/>
              </a:schemeClr>
            </a:solidFill>
          </a:endParaRP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JO" sz="2000" b="1" kern="1200" dirty="0" smtClean="0">
              <a:solidFill>
                <a:schemeClr val="bg2">
                  <a:lumMod val="25000"/>
                </a:schemeClr>
              </a:solidFill>
            </a:rPr>
            <a:t>كان رسول الله يستشير اصحابه في كل شيء . </a:t>
          </a:r>
          <a:endParaRPr lang="ar-JO" sz="2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44290" y="1196415"/>
        <a:ext cx="1423463" cy="1688717"/>
      </dsp:txXfrm>
    </dsp:sp>
    <dsp:sp modelId="{9A66AB56-2D8E-40E4-B743-DEA005898610}">
      <dsp:nvSpPr>
        <dsp:cNvPr id="0" name=""/>
        <dsp:cNvSpPr/>
      </dsp:nvSpPr>
      <dsp:spPr>
        <a:xfrm rot="2268708">
          <a:off x="461451" y="2195603"/>
          <a:ext cx="2045466" cy="2045466"/>
        </a:xfrm>
        <a:prstGeom prst="leftCircularArrow">
          <a:avLst>
            <a:gd name="adj1" fmla="val 1407"/>
            <a:gd name="adj2" fmla="val 166309"/>
            <a:gd name="adj3" fmla="val 553912"/>
            <a:gd name="adj4" fmla="val 7636582"/>
            <a:gd name="adj5" fmla="val 1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57B97C-1A79-4906-B17D-F3D794291342}">
      <dsp:nvSpPr>
        <dsp:cNvPr id="0" name=""/>
        <dsp:cNvSpPr/>
      </dsp:nvSpPr>
      <dsp:spPr>
        <a:xfrm>
          <a:off x="216026" y="3168353"/>
          <a:ext cx="1469979" cy="473013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  <a:scene3d>
          <a:camera prst="isometricOffAxis1Righ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>
              <a:solidFill>
                <a:schemeClr val="bg2">
                  <a:lumMod val="25000"/>
                </a:schemeClr>
              </a:solidFill>
            </a:rPr>
            <a:t>الشورى </a:t>
          </a:r>
          <a:endParaRPr lang="ar-JO" sz="28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229880" y="3182207"/>
        <a:ext cx="1442271" cy="445305"/>
      </dsp:txXfrm>
    </dsp:sp>
    <dsp:sp modelId="{8D67A535-C18C-45A3-85F4-53AAA86B91EF}">
      <dsp:nvSpPr>
        <dsp:cNvPr id="0" name=""/>
        <dsp:cNvSpPr/>
      </dsp:nvSpPr>
      <dsp:spPr>
        <a:xfrm>
          <a:off x="1800199" y="1008114"/>
          <a:ext cx="1914241" cy="2686131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  <a:alpha val="9000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  <a:scene3d>
          <a:camera prst="isometricOffAxis1Righ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JO" sz="2000" b="1" kern="1200" dirty="0" smtClean="0">
              <a:solidFill>
                <a:schemeClr val="bg2">
                  <a:lumMod val="25000"/>
                </a:schemeClr>
              </a:solidFill>
            </a:rPr>
            <a:t>استجاب الرسول لمشورة الحباب بن المنذر في ان ينزل المسلمون قريبا من بئر بدر لـ : </a:t>
          </a:r>
          <a:endParaRPr lang="ar-JO" sz="20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1856265" y="1639780"/>
        <a:ext cx="1802109" cy="1998399"/>
      </dsp:txXfrm>
    </dsp:sp>
    <dsp:sp modelId="{DDC71BA1-8837-42C5-978C-C1AE797A30A7}">
      <dsp:nvSpPr>
        <dsp:cNvPr id="0" name=""/>
        <dsp:cNvSpPr/>
      </dsp:nvSpPr>
      <dsp:spPr>
        <a:xfrm rot="18929762">
          <a:off x="2680262" y="281515"/>
          <a:ext cx="2064691" cy="2418860"/>
        </a:xfrm>
        <a:prstGeom prst="circularArrow">
          <a:avLst>
            <a:gd name="adj1" fmla="val 1190"/>
            <a:gd name="adj2" fmla="val 139953"/>
            <a:gd name="adj3" fmla="val 21316967"/>
            <a:gd name="adj4" fmla="val 14207941"/>
            <a:gd name="adj5" fmla="val 138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2030EB-788B-4DBE-9087-BE3B2AAB0F36}">
      <dsp:nvSpPr>
        <dsp:cNvPr id="0" name=""/>
        <dsp:cNvSpPr/>
      </dsp:nvSpPr>
      <dsp:spPr>
        <a:xfrm>
          <a:off x="2198172" y="965151"/>
          <a:ext cx="1562067" cy="548452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  <a:scene3d>
          <a:camera prst="isometricOffAxis1Righ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>
              <a:solidFill>
                <a:schemeClr val="bg2">
                  <a:lumMod val="25000"/>
                </a:schemeClr>
              </a:solidFill>
            </a:rPr>
            <a:t>يوم بدر </a:t>
          </a:r>
          <a:endParaRPr lang="ar-JO" sz="28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2214236" y="981215"/>
        <a:ext cx="1529939" cy="516324"/>
      </dsp:txXfrm>
    </dsp:sp>
    <dsp:sp modelId="{C3B920BC-C9AC-453D-8AEC-F4D519880346}">
      <dsp:nvSpPr>
        <dsp:cNvPr id="0" name=""/>
        <dsp:cNvSpPr/>
      </dsp:nvSpPr>
      <dsp:spPr>
        <a:xfrm>
          <a:off x="3852264" y="792089"/>
          <a:ext cx="2113564" cy="3456380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  <a:alpha val="9000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  <a:scene3d>
          <a:camera prst="isometricOffAxis1Righ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C618CA-9B56-4899-9CAD-FAE33D76DC73}">
      <dsp:nvSpPr>
        <dsp:cNvPr id="0" name=""/>
        <dsp:cNvSpPr/>
      </dsp:nvSpPr>
      <dsp:spPr>
        <a:xfrm rot="2970787">
          <a:off x="4635390" y="2623853"/>
          <a:ext cx="2116113" cy="2573314"/>
        </a:xfrm>
        <a:prstGeom prst="leftCircularArrow">
          <a:avLst>
            <a:gd name="adj1" fmla="val 1118"/>
            <a:gd name="adj2" fmla="val 131343"/>
            <a:gd name="adj3" fmla="val 21054915"/>
            <a:gd name="adj4" fmla="val 6572550"/>
            <a:gd name="adj5" fmla="val 130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403F58-F2C3-4EF9-8522-302EDD8BE4CC}">
      <dsp:nvSpPr>
        <dsp:cNvPr id="0" name=""/>
        <dsp:cNvSpPr/>
      </dsp:nvSpPr>
      <dsp:spPr>
        <a:xfrm>
          <a:off x="4320480" y="4005273"/>
          <a:ext cx="1683202" cy="565341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  <a:scene3d>
          <a:camera prst="isometricOffAxis1Righ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>
              <a:solidFill>
                <a:schemeClr val="bg2">
                  <a:lumMod val="25000"/>
                </a:schemeClr>
              </a:solidFill>
            </a:rPr>
            <a:t>بئر بدر </a:t>
          </a:r>
          <a:endParaRPr lang="ar-JO" sz="28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4337038" y="4021831"/>
        <a:ext cx="1650086" cy="532225"/>
      </dsp:txXfrm>
    </dsp:sp>
    <dsp:sp modelId="{E2547B0F-AE2D-4445-8A16-DE6487A7F980}">
      <dsp:nvSpPr>
        <dsp:cNvPr id="0" name=""/>
        <dsp:cNvSpPr/>
      </dsp:nvSpPr>
      <dsp:spPr>
        <a:xfrm>
          <a:off x="6102869" y="547723"/>
          <a:ext cx="1861861" cy="3945112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  <a:alpha val="9000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  <a:scene3d>
          <a:camera prst="isometricOffAxis1Righ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justLow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JO" sz="2000" b="1" kern="1200" dirty="0" smtClean="0">
              <a:solidFill>
                <a:schemeClr val="bg2">
                  <a:lumMod val="25000"/>
                </a:schemeClr>
              </a:solidFill>
            </a:rPr>
            <a:t>وجد كفار قريش المسلمين يتحكمون بماءبئر بدر عندما وصلوا لارض بدر وكان هذا من اسباب هزيمة قريش .</a:t>
          </a:r>
          <a:endParaRPr lang="ar-JO" sz="20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6157401" y="1447636"/>
        <a:ext cx="1752797" cy="2990667"/>
      </dsp:txXfrm>
    </dsp:sp>
    <dsp:sp modelId="{1F87CD31-C3BC-4BE5-B6E7-CA4E91E60558}">
      <dsp:nvSpPr>
        <dsp:cNvPr id="0" name=""/>
        <dsp:cNvSpPr/>
      </dsp:nvSpPr>
      <dsp:spPr>
        <a:xfrm>
          <a:off x="6313483" y="401608"/>
          <a:ext cx="1716320" cy="639550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  <a:scene3d>
          <a:camera prst="isometricOffAxis1Righ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>
              <a:solidFill>
                <a:schemeClr val="bg2">
                  <a:lumMod val="25000"/>
                </a:schemeClr>
              </a:solidFill>
            </a:rPr>
            <a:t>كفار قريش</a:t>
          </a:r>
          <a:endParaRPr lang="ar-JO" sz="28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6332215" y="420340"/>
        <a:ext cx="1678856" cy="60208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713D74-F33F-45C4-B607-FEDA9AFEEEB1}">
      <dsp:nvSpPr>
        <dsp:cNvPr id="0" name=""/>
        <dsp:cNvSpPr/>
      </dsp:nvSpPr>
      <dsp:spPr>
        <a:xfrm>
          <a:off x="984" y="0"/>
          <a:ext cx="2559659" cy="547260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solidFill>
            <a:schemeClr val="bg2">
              <a:lumMod val="10000"/>
            </a:schemeClr>
          </a:solidFill>
        </a:ln>
        <a:effectLst/>
        <a:scene3d>
          <a:camera prst="perspectiveLeft"/>
          <a:lightRig rig="threePt" dir="t"/>
        </a:scene3d>
        <a:sp3d>
          <a:bevelT prst="slope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JO" sz="28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984" y="0"/>
        <a:ext cx="2559659" cy="1641782"/>
      </dsp:txXfrm>
    </dsp:sp>
    <dsp:sp modelId="{497DE3CF-104F-4B7D-8C2E-FE523AA09F19}">
      <dsp:nvSpPr>
        <dsp:cNvPr id="0" name=""/>
        <dsp:cNvSpPr/>
      </dsp:nvSpPr>
      <dsp:spPr>
        <a:xfrm>
          <a:off x="0" y="504056"/>
          <a:ext cx="2416789" cy="177164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  <a:scene3d>
          <a:camera prst="perspectiveContrastingLeftFacing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000" b="1" kern="1200" dirty="0" smtClean="0">
              <a:solidFill>
                <a:schemeClr val="bg2">
                  <a:lumMod val="25000"/>
                </a:schemeClr>
              </a:solidFill>
            </a:rPr>
            <a:t>بعد الانتهاء من قتال المشركين عاد الرسول الى المدينة وفرق الاسرى بين اصحابه ليعتنوا بهم وقال: (( استوصوا بالاسرى خيراً )) .</a:t>
          </a:r>
          <a:endParaRPr lang="ar-JO" sz="20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51890" y="555946"/>
        <a:ext cx="2313009" cy="1667869"/>
      </dsp:txXfrm>
    </dsp:sp>
    <dsp:sp modelId="{6B484D6A-E9E9-420F-9CB8-BAF4E19423CA}">
      <dsp:nvSpPr>
        <dsp:cNvPr id="0" name=""/>
        <dsp:cNvSpPr/>
      </dsp:nvSpPr>
      <dsp:spPr>
        <a:xfrm>
          <a:off x="72009" y="3024336"/>
          <a:ext cx="2272752" cy="177164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  <a:scene3d>
          <a:camera prst="perspectiveContrastingLeftFacing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من يستطيع القراءة والكتابة يفتدي نفسه بتعليم عشرة من ابناء المسلمين القراءة والكتابة .</a:t>
          </a:r>
          <a:endParaRPr lang="ar-JO" sz="2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123899" y="3076226"/>
        <a:ext cx="2168972" cy="1667869"/>
      </dsp:txXfrm>
    </dsp:sp>
    <dsp:sp modelId="{7AC96FEE-DCE0-435F-8485-84C7C28E37DF}">
      <dsp:nvSpPr>
        <dsp:cNvPr id="0" name=""/>
        <dsp:cNvSpPr/>
      </dsp:nvSpPr>
      <dsp:spPr>
        <a:xfrm>
          <a:off x="2752618" y="0"/>
          <a:ext cx="2559659" cy="547260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solidFill>
            <a:schemeClr val="bg2">
              <a:lumMod val="10000"/>
            </a:schemeClr>
          </a:solidFill>
        </a:ln>
        <a:effectLst/>
        <a:scene3d>
          <a:camera prst="perspectiveLeft"/>
          <a:lightRig rig="threePt" dir="t"/>
        </a:scene3d>
        <a:sp3d>
          <a:bevelT prst="slope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>
              <a:solidFill>
                <a:schemeClr val="bg2">
                  <a:lumMod val="25000"/>
                </a:schemeClr>
              </a:solidFill>
            </a:rPr>
            <a:t> </a:t>
          </a:r>
          <a:endParaRPr lang="ar-JO" sz="28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2752618" y="0"/>
        <a:ext cx="2559659" cy="1641782"/>
      </dsp:txXfrm>
    </dsp:sp>
    <dsp:sp modelId="{89277218-3AA6-47BC-8A6B-87D810556134}">
      <dsp:nvSpPr>
        <dsp:cNvPr id="0" name=""/>
        <dsp:cNvSpPr/>
      </dsp:nvSpPr>
      <dsp:spPr>
        <a:xfrm>
          <a:off x="2880314" y="1008112"/>
          <a:ext cx="2304266" cy="176108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ContrastingLeftFacing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الاسرى :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المقاتلين الذين وقعوا في قبضة الخصم أثناء الحرب .</a:t>
          </a:r>
          <a:endParaRPr lang="ar-JO" sz="2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2931894" y="1059692"/>
        <a:ext cx="2201106" cy="1657921"/>
      </dsp:txXfrm>
    </dsp:sp>
    <dsp:sp modelId="{10DBC780-C540-4F97-92D9-3109ABEC8736}">
      <dsp:nvSpPr>
        <dsp:cNvPr id="0" name=""/>
        <dsp:cNvSpPr/>
      </dsp:nvSpPr>
      <dsp:spPr>
        <a:xfrm>
          <a:off x="2880314" y="3240360"/>
          <a:ext cx="2304266" cy="178033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  <a:scene3d>
          <a:camera prst="perspectiveContrastingLeftFacing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كان فداء الاسرى للمقتدر بدفع المال .</a:t>
          </a:r>
          <a:endParaRPr lang="ar-JO" sz="2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2932458" y="3292504"/>
        <a:ext cx="2199978" cy="1676046"/>
      </dsp:txXfrm>
    </dsp:sp>
    <dsp:sp modelId="{20177029-DF4A-4950-A88C-F8C70331F6F2}">
      <dsp:nvSpPr>
        <dsp:cNvPr id="0" name=""/>
        <dsp:cNvSpPr/>
      </dsp:nvSpPr>
      <dsp:spPr>
        <a:xfrm>
          <a:off x="5504252" y="0"/>
          <a:ext cx="2559659" cy="547260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solidFill>
            <a:schemeClr val="bg2">
              <a:lumMod val="10000"/>
            </a:schemeClr>
          </a:solidFill>
        </a:ln>
        <a:effectLst/>
        <a:scene3d>
          <a:camera prst="perspectiveLeft"/>
          <a:lightRig rig="threePt" dir="t"/>
        </a:scene3d>
        <a:sp3d>
          <a:bevelT prst="slope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JO" sz="28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5504252" y="0"/>
        <a:ext cx="2559659" cy="1641782"/>
      </dsp:txXfrm>
    </dsp:sp>
    <dsp:sp modelId="{4D39F033-00A0-4DD8-A6FF-2A242DEFD2A3}">
      <dsp:nvSpPr>
        <dsp:cNvPr id="0" name=""/>
        <dsp:cNvSpPr/>
      </dsp:nvSpPr>
      <dsp:spPr>
        <a:xfrm>
          <a:off x="5832646" y="288027"/>
          <a:ext cx="2047727" cy="165006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  <a:scene3d>
          <a:camera prst="perspectiveContrastingLeftFacing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>
              <a:solidFill>
                <a:schemeClr val="bg2">
                  <a:lumMod val="25000"/>
                </a:schemeClr>
              </a:solidFill>
            </a:rPr>
            <a:t>الاسرى ومعاملتهم : </a:t>
          </a:r>
          <a:endParaRPr lang="ar-JO" sz="28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5880975" y="336356"/>
        <a:ext cx="1951069" cy="1553408"/>
      </dsp:txXfrm>
    </dsp:sp>
    <dsp:sp modelId="{45A1E3EE-4376-4DF4-9BFB-EE79755713C9}">
      <dsp:nvSpPr>
        <dsp:cNvPr id="0" name=""/>
        <dsp:cNvSpPr/>
      </dsp:nvSpPr>
      <dsp:spPr>
        <a:xfrm>
          <a:off x="5832646" y="3024342"/>
          <a:ext cx="2047727" cy="165006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  <a:scene3d>
          <a:camera prst="perspectiveContrastingLeftFacing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نهى الرسول عن قتل الاسرى وعن التمثيل بهم وتعذيبهم .</a:t>
          </a:r>
          <a:endParaRPr lang="ar-JO" sz="2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5880975" y="3072671"/>
        <a:ext cx="1951069" cy="155340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A42672-F8FD-49B5-937C-F1A36C2427A0}">
      <dsp:nvSpPr>
        <dsp:cNvPr id="0" name=""/>
        <dsp:cNvSpPr/>
      </dsp:nvSpPr>
      <dsp:spPr>
        <a:xfrm>
          <a:off x="0" y="619668"/>
          <a:ext cx="7632848" cy="982800"/>
        </a:xfrm>
        <a:prstGeom prst="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bg2">
              <a:lumMod val="10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perspectiveRelaxed"/>
          <a:lightRig rig="threePt" dir="t"/>
        </a:scene3d>
        <a:sp3d>
          <a:bevelT prst="angle"/>
        </a:sp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</dsp:sp>
    <dsp:sp modelId="{37C5CF22-20A5-48D8-AD20-DE0CEA7219A0}">
      <dsp:nvSpPr>
        <dsp:cNvPr id="0" name=""/>
        <dsp:cNvSpPr/>
      </dsp:nvSpPr>
      <dsp:spPr>
        <a:xfrm>
          <a:off x="381642" y="44027"/>
          <a:ext cx="5342993" cy="1151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  <a:scene3d>
          <a:camera prst="perspectiveRelaxed"/>
          <a:lightRig rig="threePt" dir="t"/>
        </a:scene3d>
        <a:sp3d>
          <a:bevelT w="101600" prst="ribl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52" tIns="0" rIns="201952" bIns="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>
              <a:solidFill>
                <a:schemeClr val="bg2">
                  <a:lumMod val="25000"/>
                </a:schemeClr>
              </a:solidFill>
            </a:rPr>
            <a:t>ثالثاً : يوم احد ( 3هـ / 624 م )</a:t>
          </a:r>
          <a:endParaRPr lang="ar-JO" sz="28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437843" y="100228"/>
        <a:ext cx="5230591" cy="1038878"/>
      </dsp:txXfrm>
    </dsp:sp>
    <dsp:sp modelId="{6493B3D3-8434-401E-BBD7-DAFACF5D5460}">
      <dsp:nvSpPr>
        <dsp:cNvPr id="0" name=""/>
        <dsp:cNvSpPr/>
      </dsp:nvSpPr>
      <dsp:spPr>
        <a:xfrm>
          <a:off x="0" y="2388707"/>
          <a:ext cx="7632848" cy="982800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bg2">
              <a:lumMod val="10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perspectiveRelaxed"/>
          <a:lightRig rig="threePt" dir="t"/>
        </a:scene3d>
        <a:sp3d>
          <a:bevelT prst="angle"/>
        </a:sp3d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E6FD2F3E-8164-425F-99C5-0544FCBE644C}">
      <dsp:nvSpPr>
        <dsp:cNvPr id="0" name=""/>
        <dsp:cNvSpPr/>
      </dsp:nvSpPr>
      <dsp:spPr>
        <a:xfrm>
          <a:off x="381642" y="1813068"/>
          <a:ext cx="5342993" cy="11512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  <a:scene3d>
          <a:camera prst="perspectiveRelaxed"/>
          <a:lightRig rig="threePt" dir="t"/>
        </a:scene3d>
        <a:sp3d>
          <a:bevelT w="101600" prst="ribl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52" tIns="0" rIns="201952" bIns="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حدث يوم احد في المدينة المنورة ( يثرب ) بين المسلمين بقيادة الرسول والمشركين بقيادة ابي سفيان .</a:t>
          </a:r>
          <a:endParaRPr lang="ar-JO" sz="2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437843" y="1869269"/>
        <a:ext cx="5230591" cy="1038878"/>
      </dsp:txXfrm>
    </dsp:sp>
    <dsp:sp modelId="{260E679C-0CCF-49F2-96C7-F6022F73567A}">
      <dsp:nvSpPr>
        <dsp:cNvPr id="0" name=""/>
        <dsp:cNvSpPr/>
      </dsp:nvSpPr>
      <dsp:spPr>
        <a:xfrm>
          <a:off x="0" y="4157747"/>
          <a:ext cx="7632848" cy="982800"/>
        </a:xfrm>
        <a:prstGeom prst="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bg2">
              <a:lumMod val="10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perspectiveRelaxed"/>
          <a:lightRig rig="threePt" dir="t"/>
        </a:scene3d>
        <a:sp3d>
          <a:bevelT prst="angle"/>
        </a:sp3d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</dsp:sp>
    <dsp:sp modelId="{EB1A00BC-4351-403C-A830-37D94005B034}">
      <dsp:nvSpPr>
        <dsp:cNvPr id="0" name=""/>
        <dsp:cNvSpPr/>
      </dsp:nvSpPr>
      <dsp:spPr>
        <a:xfrm>
          <a:off x="381642" y="3582108"/>
          <a:ext cx="5342993" cy="11512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  <a:scene3d>
          <a:camera prst="perspectiveRelaxed"/>
          <a:lightRig rig="threePt" dir="t"/>
        </a:scene3d>
        <a:sp3d>
          <a:bevelT w="101600" prst="ribl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52" tIns="0" rIns="201952" bIns="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سبب يوم احد :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bg2">
                  <a:lumMod val="25000"/>
                </a:schemeClr>
              </a:solidFill>
            </a:rPr>
            <a:t>رغية قريش في الثأر لهزيمتها في يوم بدر .</a:t>
          </a:r>
          <a:endParaRPr lang="ar-JO" sz="24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437843" y="3638309"/>
        <a:ext cx="5230591" cy="103887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TitlePictureLineup">
  <dgm:title val=""/>
  <dgm:desc val=""/>
  <dgm:catLst>
    <dgm:cat type="picture" pri="18000"/>
    <dgm:cat type="pictureconvert" pri="18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linDir" val="fromL"/>
          <dgm:param type="fallback" val="1D"/>
          <dgm:param type="horzAlign" val="ctr"/>
          <dgm:param type="vertAlign" val="mid"/>
          <dgm:param type="nodeVertAlign" val="t"/>
        </dgm:alg>
      </dgm:if>
      <dgm:else name="Name3">
        <dgm:alg type="lin">
          <dgm:param type="linDir" val="fromR"/>
          <dgm:param type="fallback" val="1D"/>
          <dgm:param type="horzAlign" val="ctr"/>
          <dgm:param type="vertAlign" val="mid"/>
          <dgm:param type="nodeVertAlign" val="t"/>
        </dgm:alg>
      </dgm:else>
    </dgm:choose>
    <dgm:shape xmlns:r="http://schemas.openxmlformats.org/officeDocument/2006/relationships" r:blip="">
      <dgm:adjLst/>
    </dgm:shape>
    <dgm:constrLst>
      <dgm:constr type="h" for="des" forName="Child" op="equ"/>
      <dgm:constr type="w" for="des" forName="Child" op="equ"/>
      <dgm:constr type="h" for="des" forName="Accent" op="equ"/>
      <dgm:constr type="w" for="des" forName="Accent" op="equ"/>
      <dgm:constr type="primFontSz" for="des" forName="Parent" op="equ"/>
      <dgm:constr type="primFontSz" for="des" forName="Child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05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 fact="0.1"/>
              <dgm:constr type="l" for="ch" forName="Accent" refType="w" fact="0"/>
              <dgm:constr type="b" for="ch" forName="Accent" refType="h"/>
              <dgm:constr type="w" for="ch" forName="Accent" refType="w" fact="0"/>
              <dgm:constr type="h" for="ch" forName="Accent" refType="h" fact="0.9"/>
              <dgm:constr type="l" for="ch" forName="Image" refType="w" fact="0.05"/>
              <dgm:constr type="t" for="ch" forName="Image" refType="h" fact="0.13"/>
              <dgm:constr type="w" for="ch" forName="Image" refType="w" fact="0.9467"/>
              <dgm:constr type="h" for="ch" forName="Image" refType="h" fact="0.405"/>
              <dgm:constr type="l" for="ch" forName="Child" refType="w" fact="0.05"/>
              <dgm:constr type="t" for="ch" forName="Child" refType="h" fact="0.535"/>
              <dgm:constr type="w" for="ch" forName="Child" refType="w" fact="0.9467"/>
              <dgm:constr type="h" for="ch" forName="Child" refType="h" fact="0.465"/>
            </dgm:constrLst>
          </dgm:if>
          <dgm:else name="Name6">
            <dgm:constrLst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 fact="0.1"/>
              <dgm:constr type="l" for="ch" forName="Accent" refType="w"/>
              <dgm:constr type="b" for="ch" forName="Accent" refType="h"/>
              <dgm:constr type="h" for="ch" forName="Accent" refType="h" fact="0.9"/>
              <dgm:constr type="l" for="ch" forName="Image" refType="w" fact="0"/>
              <dgm:constr type="t" for="ch" forName="Image" refType="h" fact="0.13"/>
              <dgm:constr type="w" for="ch" forName="Image" refType="w" fact="0.9467"/>
              <dgm:constr type="h" for="ch" forName="Image" refType="h" fact="0.405"/>
              <dgm:constr type="l" for="ch" forName="Child" refType="w" fact="0"/>
              <dgm:constr type="t" for="ch" forName="Child" refType="h" fact="0.535"/>
              <dgm:constr type="w" for="ch" forName="Child" refType="w" fact="0.9467"/>
              <dgm:constr type="h" for="ch" forName="Child" refType="h" fact="0.465"/>
            </dgm:constrLst>
          </dgm:else>
        </dgm:choose>
        <dgm:forEach name="Name7" axis="self" ptType="node">
          <dgm:layoutNode name="Accent" styleLbl="alignAcc1">
            <dgm:alg type="sp"/>
            <dgm:shape xmlns:r="http://schemas.openxmlformats.org/officeDocument/2006/relationships" type="line" r:blip="">
              <dgm:adjLst/>
            </dgm:shape>
            <dgm:presOf/>
          </dgm:layoutNode>
          <dgm:layoutNode name="Image">
            <dgm:alg type="sp"/>
            <dgm:shape xmlns:r="http://schemas.openxmlformats.org/officeDocument/2006/relationships" type="rect" r:blip="" blipPhldr="1">
              <dgm:adjLst/>
            </dgm:shape>
            <dgm:presOf/>
          </dgm:layoutNode>
          <dgm:layoutNode name="Child" styleLbl="revTx">
            <dgm:varLst>
              <dgm:bulletEnabled val="1"/>
            </dgm:varLst>
            <dgm:choose name="Name8">
              <dgm:if name="Name9" axis="ch" ptType="node" func="cnt" op="gt" val="1">
                <dgm:choose name="Name10">
                  <dgm:if name="Name11" func="var" arg="dir" op="equ" val="norm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1"/>
                    </dgm:alg>
                  </dgm:if>
                  <dgm:else name="Name12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1"/>
                    </dgm:alg>
                  </dgm:else>
                </dgm:choose>
              </dgm:if>
              <dgm:else name="Name13">
                <dgm:choose name="Name14">
                  <dgm:if name="Name15" func="var" arg="dir" op="equ" val="norm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2"/>
                    </dgm:alg>
                  </dgm:if>
                  <dgm:else name="Name16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2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2"/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  <dgm:layoutNode name="Parent" styleLbl="alignNode1">
            <dgm:varLst>
              <dgm:bulletEnabled val="1"/>
            </dgm:varLst>
            <dgm:alg type="tx">
              <dgm:param type="shpTxLTRAlignCh" val="ctr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self"/>
            <dgm:constrLst>
              <dgm:constr type="lMarg" refType="primFontSz" fact="0.2"/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forEach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44D6-D008-43A4-BA1B-1BC9786B4F43}" type="datetimeFigureOut">
              <a:rPr lang="ar-JO" smtClean="0"/>
              <a:t>27/11/1446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860B-B17F-4443-8DED-A60A0101488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87707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44D6-D008-43A4-BA1B-1BC9786B4F43}" type="datetimeFigureOut">
              <a:rPr lang="ar-JO" smtClean="0"/>
              <a:t>27/11/1446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860B-B17F-4443-8DED-A60A0101488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16597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44D6-D008-43A4-BA1B-1BC9786B4F43}" type="datetimeFigureOut">
              <a:rPr lang="ar-JO" smtClean="0"/>
              <a:t>27/11/1446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860B-B17F-4443-8DED-A60A0101488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851004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44D6-D008-43A4-BA1B-1BC9786B4F43}" type="datetimeFigureOut">
              <a:rPr lang="ar-JO" smtClean="0"/>
              <a:t>27/11/1446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860B-B17F-4443-8DED-A60A0101488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435020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44D6-D008-43A4-BA1B-1BC9786B4F43}" type="datetimeFigureOut">
              <a:rPr lang="ar-JO" smtClean="0"/>
              <a:t>27/11/1446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860B-B17F-4443-8DED-A60A0101488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520821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44D6-D008-43A4-BA1B-1BC9786B4F43}" type="datetimeFigureOut">
              <a:rPr lang="ar-JO" smtClean="0"/>
              <a:t>27/11/1446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860B-B17F-4443-8DED-A60A0101488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72401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44D6-D008-43A4-BA1B-1BC9786B4F43}" type="datetimeFigureOut">
              <a:rPr lang="ar-JO" smtClean="0"/>
              <a:t>27/11/1446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860B-B17F-4443-8DED-A60A0101488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417210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44D6-D008-43A4-BA1B-1BC9786B4F43}" type="datetimeFigureOut">
              <a:rPr lang="ar-JO" smtClean="0"/>
              <a:t>27/11/1446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860B-B17F-4443-8DED-A60A0101488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93245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44D6-D008-43A4-BA1B-1BC9786B4F43}" type="datetimeFigureOut">
              <a:rPr lang="ar-JO" smtClean="0"/>
              <a:t>27/11/1446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860B-B17F-4443-8DED-A60A0101488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212885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44D6-D008-43A4-BA1B-1BC9786B4F43}" type="datetimeFigureOut">
              <a:rPr lang="ar-JO" smtClean="0"/>
              <a:t>27/11/1446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860B-B17F-4443-8DED-A60A0101488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67831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44D6-D008-43A4-BA1B-1BC9786B4F43}" type="datetimeFigureOut">
              <a:rPr lang="ar-JO" smtClean="0"/>
              <a:t>27/11/1446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860B-B17F-4443-8DED-A60A0101488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515596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144D6-D008-43A4-BA1B-1BC9786B4F43}" type="datetimeFigureOut">
              <a:rPr lang="ar-JO" smtClean="0"/>
              <a:t>27/11/1446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9860B-B17F-4443-8DED-A60A0101488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251812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ELL\Desktop\خلفيات بوربوينت\Copy of images (1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C:\Users\DELL\Downloads\Copy of ajloun baptist school logo.p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51820" y="620688"/>
            <a:ext cx="3240360" cy="3024336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pic>
      <p:sp>
        <p:nvSpPr>
          <p:cNvPr id="7" name="Rectangle 6"/>
          <p:cNvSpPr/>
          <p:nvPr/>
        </p:nvSpPr>
        <p:spPr>
          <a:xfrm>
            <a:off x="1736812" y="3933056"/>
            <a:ext cx="5670376" cy="2123658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ar-JO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JO" sz="4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المدرسة المعمدانية / عجلون</a:t>
            </a:r>
          </a:p>
          <a:p>
            <a:pPr algn="ctr"/>
            <a:endParaRPr lang="ar-JO" sz="44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ar-JO" sz="4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المعلمة / ايمان جوينات </a:t>
            </a:r>
            <a:endParaRPr lang="ar-JO" sz="44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8504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DELL\Desktop\خلفيات بوربوينت\Copy of images (1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865316490"/>
              </p:ext>
            </p:extLst>
          </p:nvPr>
        </p:nvGraphicFramePr>
        <p:xfrm>
          <a:off x="539552" y="548680"/>
          <a:ext cx="8064896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6079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DELL\Desktop\خلفيات بوربوينت\Copy of images (1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975897604"/>
              </p:ext>
            </p:extLst>
          </p:nvPr>
        </p:nvGraphicFramePr>
        <p:xfrm>
          <a:off x="755576" y="692696"/>
          <a:ext cx="7632848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8628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DELL\Desktop\خلفيات بوربوينت\Copy of images (1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517104485"/>
              </p:ext>
            </p:extLst>
          </p:nvPr>
        </p:nvGraphicFramePr>
        <p:xfrm>
          <a:off x="611560" y="764704"/>
          <a:ext cx="7776864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7584" y="1052736"/>
            <a:ext cx="1296144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2800" b="1" dirty="0" smtClean="0">
                <a:solidFill>
                  <a:schemeClr val="bg2">
                    <a:lumMod val="25000"/>
                  </a:schemeClr>
                </a:solidFill>
              </a:rPr>
              <a:t>ترتيب المقاتلين</a:t>
            </a:r>
            <a:endParaRPr lang="ar-JO" sz="28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2708920"/>
            <a:ext cx="1296144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2800" b="1" dirty="0" smtClean="0">
                <a:solidFill>
                  <a:schemeClr val="bg2">
                    <a:lumMod val="25000"/>
                  </a:schemeClr>
                </a:solidFill>
              </a:rPr>
              <a:t>مهمة المقاتلين</a:t>
            </a:r>
            <a:endParaRPr lang="ar-JO" sz="28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4352941"/>
            <a:ext cx="129614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2400" b="1" dirty="0" smtClean="0">
                <a:solidFill>
                  <a:schemeClr val="bg2">
                    <a:lumMod val="25000"/>
                  </a:schemeClr>
                </a:solidFill>
              </a:rPr>
              <a:t>مخالفة اوامر الرسول </a:t>
            </a:r>
            <a:endParaRPr lang="ar-JO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61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DELL\Desktop\خلفيات بوربوينت\Copy of images (1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799299271"/>
              </p:ext>
            </p:extLst>
          </p:nvPr>
        </p:nvGraphicFramePr>
        <p:xfrm>
          <a:off x="539552" y="548680"/>
          <a:ext cx="7992888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hevron 3"/>
          <p:cNvSpPr/>
          <p:nvPr/>
        </p:nvSpPr>
        <p:spPr>
          <a:xfrm>
            <a:off x="4499992" y="3759944"/>
            <a:ext cx="1053477" cy="2011202"/>
          </a:xfrm>
          <a:prstGeom prst="chevron">
            <a:avLst>
              <a:gd name="adj" fmla="val 62310"/>
            </a:avLst>
          </a:prstGeom>
          <a:ln>
            <a:solidFill>
              <a:schemeClr val="bg2">
                <a:lumMod val="10000"/>
              </a:schemeClr>
            </a:solidFill>
          </a:ln>
          <a:scene3d>
            <a:camera prst="isometricRightUp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sp>
      <p:sp>
        <p:nvSpPr>
          <p:cNvPr id="5" name="Chevron 4"/>
          <p:cNvSpPr/>
          <p:nvPr/>
        </p:nvSpPr>
        <p:spPr>
          <a:xfrm>
            <a:off x="3635896" y="3789040"/>
            <a:ext cx="1053477" cy="2011202"/>
          </a:xfrm>
          <a:prstGeom prst="chevron">
            <a:avLst>
              <a:gd name="adj" fmla="val 62310"/>
            </a:avLst>
          </a:prstGeom>
          <a:ln>
            <a:solidFill>
              <a:schemeClr val="bg2">
                <a:lumMod val="10000"/>
              </a:schemeClr>
            </a:solidFill>
          </a:ln>
          <a:scene3d>
            <a:camera prst="isometricOffAxis1Right"/>
            <a:lightRig rig="threePt" dir="t"/>
          </a:scene3d>
          <a:sp3d>
            <a:bevelT w="139700" h="139700" prst="divot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sp>
      <p:sp>
        <p:nvSpPr>
          <p:cNvPr id="7" name="Oval 6"/>
          <p:cNvSpPr/>
          <p:nvPr/>
        </p:nvSpPr>
        <p:spPr>
          <a:xfrm>
            <a:off x="1835696" y="5661248"/>
            <a:ext cx="586978" cy="586978"/>
          </a:xfrm>
          <a:prstGeom prst="ellips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2340759"/>
              <a:satOff val="-2919"/>
              <a:lumOff val="686"/>
              <a:alphaOff val="0"/>
            </a:schemeClr>
          </a:fillRef>
          <a:effectRef idx="0">
            <a:schemeClr val="accent2">
              <a:hueOff val="2340759"/>
              <a:satOff val="-2919"/>
              <a:lumOff val="686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Oval 7"/>
          <p:cNvSpPr/>
          <p:nvPr/>
        </p:nvSpPr>
        <p:spPr>
          <a:xfrm>
            <a:off x="539552" y="5898141"/>
            <a:ext cx="358708" cy="358708"/>
          </a:xfrm>
          <a:prstGeom prst="ellips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520169"/>
              <a:satOff val="-649"/>
              <a:lumOff val="153"/>
              <a:alphaOff val="0"/>
            </a:schemeClr>
          </a:fillRef>
          <a:effectRef idx="0">
            <a:schemeClr val="accent2">
              <a:hueOff val="520169"/>
              <a:satOff val="-649"/>
              <a:lumOff val="153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Oval 8"/>
          <p:cNvSpPr/>
          <p:nvPr/>
        </p:nvSpPr>
        <p:spPr>
          <a:xfrm>
            <a:off x="3265257" y="5441534"/>
            <a:ext cx="358708" cy="358708"/>
          </a:xfrm>
          <a:prstGeom prst="ellips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1560506"/>
              <a:satOff val="-1946"/>
              <a:lumOff val="458"/>
              <a:alphaOff val="0"/>
            </a:schemeClr>
          </a:fillRef>
          <a:effectRef idx="0">
            <a:schemeClr val="accent2">
              <a:hueOff val="1560506"/>
              <a:satOff val="-1946"/>
              <a:lumOff val="458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29019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DELL\Desktop\خلفيات بوربوينت\Copy of images (1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73" y="-12493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611560" y="980728"/>
            <a:ext cx="7920880" cy="5016758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ar-JO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JO" sz="32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32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الفصل الدراسي </a:t>
            </a:r>
            <a:r>
              <a:rPr lang="ar-JO" sz="32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الثاني</a:t>
            </a:r>
            <a:r>
              <a:rPr lang="ar-SA" sz="32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للعام </a:t>
            </a:r>
            <a:r>
              <a:rPr lang="ar-JO" sz="32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2020 / 2021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ar-JO" sz="32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JO" sz="32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تاريخ </a:t>
            </a:r>
            <a:r>
              <a:rPr lang="ar-SA" sz="32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 </a:t>
            </a:r>
            <a:r>
              <a:rPr lang="ar-JO" sz="32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32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الصف الس</a:t>
            </a:r>
            <a:r>
              <a:rPr lang="ar-JO" sz="32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ادس</a:t>
            </a:r>
            <a:endParaRPr lang="en-US" sz="32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ar-JO" sz="32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JO" sz="32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الوحدة الخامسة : نظام الحكم الاسلامي في المدينة المنورة</a:t>
            </a:r>
          </a:p>
          <a:p>
            <a:pPr algn="ctr"/>
            <a:endParaRPr lang="ar-JO" sz="32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ctr"/>
            <a:endParaRPr lang="ar-JO" sz="32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ctr"/>
            <a:r>
              <a:rPr lang="ar-JO" sz="32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الدرس الثاني : مقاومة المشركين للاسلام</a:t>
            </a:r>
          </a:p>
          <a:p>
            <a:pPr algn="ctr"/>
            <a:endParaRPr lang="ar-JO" sz="32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3927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DELL\Desktop\خلفيات بوربوينت\Copy of images (1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1"/>
          <p:cNvSpPr txBox="1"/>
          <p:nvPr/>
        </p:nvSpPr>
        <p:spPr>
          <a:xfrm>
            <a:off x="523942" y="797510"/>
            <a:ext cx="8064896" cy="5262979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JO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JO" sz="2800" b="1" dirty="0" smtClean="0">
                <a:solidFill>
                  <a:schemeClr val="bg2">
                    <a:lumMod val="25000"/>
                  </a:schemeClr>
                </a:solidFill>
              </a:rPr>
              <a:t>أهداف الدرس :</a:t>
            </a:r>
          </a:p>
          <a:p>
            <a:endParaRPr lang="ar-JO" sz="2800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ar-JO" sz="2800" b="1" dirty="0" smtClean="0">
                <a:solidFill>
                  <a:schemeClr val="bg2">
                    <a:lumMod val="25000"/>
                  </a:schemeClr>
                </a:solidFill>
              </a:rPr>
              <a:t>1. يستوعب الطالب المفاهيم والمصطلحات الواردة في الدرس .</a:t>
            </a:r>
          </a:p>
          <a:p>
            <a:endParaRPr lang="ar-JO" sz="28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ar-JO" sz="2800" b="1" dirty="0" smtClean="0">
                <a:solidFill>
                  <a:schemeClr val="bg2">
                    <a:lumMod val="25000"/>
                  </a:schemeClr>
                </a:solidFill>
              </a:rPr>
              <a:t>2. يوضح الفرق بين السرايا والغزوات .</a:t>
            </a:r>
          </a:p>
          <a:p>
            <a:endParaRPr lang="ar-JO" sz="28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ar-JO" sz="2800" b="1" dirty="0" smtClean="0">
                <a:solidFill>
                  <a:schemeClr val="bg2">
                    <a:lumMod val="25000"/>
                  </a:schemeClr>
                </a:solidFill>
              </a:rPr>
              <a:t>3. يذكر السبب المباشر ليوم بدر .</a:t>
            </a:r>
          </a:p>
          <a:p>
            <a:endParaRPr lang="ar-JO" sz="28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ar-JO" sz="2800" b="1" dirty="0" smtClean="0">
                <a:solidFill>
                  <a:schemeClr val="bg2">
                    <a:lumMod val="25000"/>
                  </a:schemeClr>
                </a:solidFill>
              </a:rPr>
              <a:t>4. يتتبع خط التفاف المشركين حول جبل احد .</a:t>
            </a:r>
          </a:p>
          <a:p>
            <a:endParaRPr lang="ar-JO" sz="2800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ar-JO" sz="2800" b="1" dirty="0" smtClean="0">
                <a:solidFill>
                  <a:schemeClr val="bg2">
                    <a:lumMod val="25000"/>
                  </a:schemeClr>
                </a:solidFill>
              </a:rPr>
              <a:t>5. يبين اهمية سيطرت المسلمين على مياه بدر .</a:t>
            </a:r>
          </a:p>
          <a:p>
            <a:endParaRPr lang="ar-JO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61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DELL\Desktop\خلفيات بوربوينت\Copy of images (1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202113225"/>
              </p:ext>
            </p:extLst>
          </p:nvPr>
        </p:nvGraphicFramePr>
        <p:xfrm>
          <a:off x="539552" y="548680"/>
          <a:ext cx="8064896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300192" y="1628800"/>
            <a:ext cx="2304256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ar-JO" sz="2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ar-JO" sz="2400" b="1" dirty="0" smtClean="0">
                <a:solidFill>
                  <a:schemeClr val="bg2">
                    <a:lumMod val="25000"/>
                  </a:schemeClr>
                </a:solidFill>
              </a:rPr>
              <a:t>قاوم زعماء قريش دعوة الرسول للاسلام</a:t>
            </a:r>
          </a:p>
          <a:p>
            <a:pPr algn="ctr"/>
            <a:r>
              <a:rPr lang="ar-JO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ar-JO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91880" y="1813465"/>
            <a:ext cx="230425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2400" b="1" dirty="0" smtClean="0">
                <a:solidFill>
                  <a:schemeClr val="bg2">
                    <a:lumMod val="25000"/>
                  </a:schemeClr>
                </a:solidFill>
              </a:rPr>
              <a:t>تحمل الرسول أذى المشركي قريش منذ بداية دعوته للاسلام </a:t>
            </a:r>
            <a:endParaRPr lang="ar-JO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1628800"/>
            <a:ext cx="2304256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2400" b="1" dirty="0" smtClean="0">
                <a:solidFill>
                  <a:schemeClr val="bg2">
                    <a:lumMod val="25000"/>
                  </a:schemeClr>
                </a:solidFill>
              </a:rPr>
              <a:t>اشتد اذى المشركين للرسول واصحابه فأذن الله للرسول واصحابه بالجهاد في سبيله من اجل :</a:t>
            </a:r>
            <a:endParaRPr lang="ar-JO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57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DELL\Desktop\خلفيات بوربوينت\Copy of images (1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13"/>
            <a:ext cx="9144000" cy="6974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67458371"/>
              </p:ext>
            </p:extLst>
          </p:nvPr>
        </p:nvGraphicFramePr>
        <p:xfrm>
          <a:off x="575556" y="1268760"/>
          <a:ext cx="7992888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156176" y="1866193"/>
            <a:ext cx="208823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2400" b="1" dirty="0">
                <a:solidFill>
                  <a:schemeClr val="bg2">
                    <a:lumMod val="25000"/>
                  </a:schemeClr>
                </a:solidFill>
              </a:rPr>
              <a:t>تصدي المسلمين لكفار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27884" y="1866193"/>
            <a:ext cx="208823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2400" b="1" dirty="0">
                <a:solidFill>
                  <a:schemeClr val="bg2">
                    <a:lumMod val="25000"/>
                  </a:schemeClr>
                </a:solidFill>
              </a:rPr>
              <a:t>قريش والقبائل المعادية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44960" y="2050858"/>
            <a:ext cx="208823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2400" b="1" dirty="0">
                <a:solidFill>
                  <a:schemeClr val="bg2">
                    <a:lumMod val="25000"/>
                  </a:schemeClr>
                </a:solidFill>
              </a:rPr>
              <a:t>للاسلام والمسلمين</a:t>
            </a:r>
          </a:p>
        </p:txBody>
      </p:sp>
    </p:spTree>
    <p:extLst>
      <p:ext uri="{BB962C8B-B14F-4D97-AF65-F5344CB8AC3E}">
        <p14:creationId xmlns:p14="http://schemas.microsoft.com/office/powerpoint/2010/main" val="264873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DELL\Desktop\خلفيات بوربوينت\Copy of images (1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79196199"/>
              </p:ext>
            </p:extLst>
          </p:nvPr>
        </p:nvGraphicFramePr>
        <p:xfrm>
          <a:off x="899592" y="836712"/>
          <a:ext cx="7344816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012160" y="2996952"/>
            <a:ext cx="2304256" cy="3046988"/>
          </a:xfrm>
          <a:prstGeom prst="rect">
            <a:avLst/>
          </a:prstGeom>
          <a:ln>
            <a:solidFill>
              <a:schemeClr val="bg2">
                <a:lumMod val="10000"/>
              </a:schemeClr>
            </a:solidFill>
          </a:ln>
          <a:scene3d>
            <a:camera prst="perspectiveContrastingRightFacing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JO" sz="2400" b="1" dirty="0" smtClean="0">
                <a:solidFill>
                  <a:schemeClr val="bg2">
                    <a:lumMod val="25000"/>
                  </a:schemeClr>
                </a:solidFill>
              </a:rPr>
              <a:t>تسميات الغزوات والمعارك التي خاضها الرسول ضد المشركين :</a:t>
            </a:r>
          </a:p>
          <a:p>
            <a:pPr marL="342900" indent="-342900" algn="ctr">
              <a:buFontTx/>
              <a:buChar char="-"/>
            </a:pPr>
            <a:r>
              <a:rPr lang="ar-JO" sz="2400" b="1" dirty="0" smtClean="0">
                <a:solidFill>
                  <a:schemeClr val="bg2">
                    <a:lumMod val="25000"/>
                  </a:schemeClr>
                </a:solidFill>
              </a:rPr>
              <a:t>اليوم .</a:t>
            </a:r>
          </a:p>
          <a:p>
            <a:pPr marL="342900" indent="-342900" algn="ctr">
              <a:buFontTx/>
              <a:buChar char="-"/>
            </a:pPr>
            <a:r>
              <a:rPr lang="ar-JO" sz="2400" b="1" dirty="0" smtClean="0">
                <a:solidFill>
                  <a:schemeClr val="bg2">
                    <a:lumMod val="25000"/>
                  </a:schemeClr>
                </a:solidFill>
              </a:rPr>
              <a:t>الموقعة .</a:t>
            </a:r>
          </a:p>
          <a:p>
            <a:pPr marL="342900" indent="-342900" algn="ctr">
              <a:buFontTx/>
              <a:buChar char="-"/>
            </a:pPr>
            <a:r>
              <a:rPr lang="ar-JO" sz="2400" b="1" dirty="0" smtClean="0">
                <a:solidFill>
                  <a:schemeClr val="bg2">
                    <a:lumMod val="25000"/>
                  </a:schemeClr>
                </a:solidFill>
              </a:rPr>
              <a:t>السرية .</a:t>
            </a:r>
          </a:p>
          <a:p>
            <a:pPr marL="342900" indent="-342900" algn="ctr">
              <a:buFontTx/>
              <a:buChar char="-"/>
            </a:pPr>
            <a:r>
              <a:rPr lang="ar-JO" sz="2400" b="1" dirty="0" smtClean="0">
                <a:solidFill>
                  <a:schemeClr val="bg2">
                    <a:lumMod val="25000"/>
                  </a:schemeClr>
                </a:solidFill>
              </a:rPr>
              <a:t>البعث .</a:t>
            </a:r>
            <a:endParaRPr lang="ar-JO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1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DELL\Desktop\خلفيات بوربوينت\Copy of images (1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669778640"/>
              </p:ext>
            </p:extLst>
          </p:nvPr>
        </p:nvGraphicFramePr>
        <p:xfrm>
          <a:off x="503548" y="764704"/>
          <a:ext cx="8136904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036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DELL\Desktop\خلفيات بوربوينت\Copy of images (1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645035040"/>
              </p:ext>
            </p:extLst>
          </p:nvPr>
        </p:nvGraphicFramePr>
        <p:xfrm>
          <a:off x="611560" y="764704"/>
          <a:ext cx="7848872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0383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DELL\Desktop\خلفيات بوربوينت\Copy of images (1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48211748"/>
              </p:ext>
            </p:extLst>
          </p:nvPr>
        </p:nvGraphicFramePr>
        <p:xfrm>
          <a:off x="539552" y="908720"/>
          <a:ext cx="8064896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1" y="1768221"/>
            <a:ext cx="1800200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ctr">
              <a:buFontTx/>
              <a:buChar char="-"/>
            </a:pPr>
            <a:endParaRPr lang="ar-JO" sz="20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algn="justLow">
              <a:buFontTx/>
              <a:buChar char="-"/>
            </a:pPr>
            <a:r>
              <a:rPr lang="ar-JO" sz="2000" b="1" dirty="0" smtClean="0">
                <a:solidFill>
                  <a:schemeClr val="bg2">
                    <a:lumMod val="25000"/>
                  </a:schemeClr>
                </a:solidFill>
              </a:rPr>
              <a:t>السيطرة على مياه البئر .</a:t>
            </a:r>
          </a:p>
          <a:p>
            <a:pPr marL="342900" indent="-342900" algn="justLow">
              <a:buFontTx/>
              <a:buChar char="-"/>
            </a:pPr>
            <a:r>
              <a:rPr lang="ar-JO" sz="2000" b="1" dirty="0" smtClean="0">
                <a:solidFill>
                  <a:schemeClr val="bg2">
                    <a:lumMod val="25000"/>
                  </a:schemeClr>
                </a:solidFill>
              </a:rPr>
              <a:t>التحكم بمياه البئر .</a:t>
            </a:r>
          </a:p>
          <a:p>
            <a:pPr marL="342900" indent="-342900" algn="justLow">
              <a:buFontTx/>
              <a:buChar char="-"/>
            </a:pPr>
            <a:r>
              <a:rPr lang="ar-JO" sz="2000" b="1" dirty="0" smtClean="0">
                <a:solidFill>
                  <a:schemeClr val="bg2">
                    <a:lumMod val="25000"/>
                  </a:schemeClr>
                </a:solidFill>
              </a:rPr>
              <a:t>حرمان المقاتلين المشركين من الوصول الى مياه البئر .</a:t>
            </a:r>
            <a:endParaRPr lang="ar-JO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233901" y="5157192"/>
            <a:ext cx="3255270" cy="825955"/>
            <a:chOff x="216026" y="3384375"/>
            <a:chExt cx="1469979" cy="473013"/>
          </a:xfrm>
          <a:scene3d>
            <a:camera prst="isometricOffAxis1Right"/>
            <a:lightRig rig="threePt" dir="t"/>
          </a:scene3d>
        </p:grpSpPr>
        <p:sp>
          <p:nvSpPr>
            <p:cNvPr id="9" name="Rounded Rectangle 8"/>
            <p:cNvSpPr/>
            <p:nvPr/>
          </p:nvSpPr>
          <p:spPr>
            <a:xfrm>
              <a:off x="216026" y="3384375"/>
              <a:ext cx="1469979" cy="473013"/>
            </a:xfrm>
            <a:prstGeom prst="roundRect">
              <a:avLst>
                <a:gd name="adj" fmla="val 10000"/>
              </a:avLst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  <a:sp3d>
              <a:bevelT w="152400" h="50800" prst="softRound"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229880" y="3398229"/>
              <a:ext cx="1442271" cy="44530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35560" rIns="53340" bIns="35560" numCol="1" spcCol="1270" anchor="ctr" anchorCtr="0">
              <a:noAutofit/>
            </a:bodyPr>
            <a:lstStyle/>
            <a:p>
              <a:pPr lvl="0" algn="ctr" defTabSz="12446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JO" sz="2800" b="1" kern="1200" dirty="0" smtClean="0">
                  <a:solidFill>
                    <a:schemeClr val="bg2">
                      <a:lumMod val="25000"/>
                    </a:schemeClr>
                  </a:solidFill>
                </a:rPr>
                <a:t>الشورى : طلب الرأي من اهل الحكمة والخبرة . </a:t>
              </a:r>
              <a:endParaRPr lang="ar-JO" sz="2800" b="1" kern="1200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686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645</Words>
  <Application>Microsoft Office PowerPoint</Application>
  <PresentationFormat>عرض على الشاشة (3:4)‏</PresentationFormat>
  <Paragraphs>114</Paragraphs>
  <Slides>13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user</cp:lastModifiedBy>
  <cp:revision>36</cp:revision>
  <dcterms:created xsi:type="dcterms:W3CDTF">2021-02-11T23:05:46Z</dcterms:created>
  <dcterms:modified xsi:type="dcterms:W3CDTF">2025-05-24T09:41:02Z</dcterms:modified>
</cp:coreProperties>
</file>