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CE4CEBF-1A2C-4808-8F90-B42F1951B50B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AA5A046-D13B-471B-9608-E7AB3A34EB5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4CEBF-1A2C-4808-8F90-B42F1951B50B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5A046-D13B-471B-9608-E7AB3A34E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CE4CEBF-1A2C-4808-8F90-B42F1951B50B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AA5A046-D13B-471B-9608-E7AB3A34EB5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4CEBF-1A2C-4808-8F90-B42F1951B50B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AA5A046-D13B-471B-9608-E7AB3A34EB5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4CEBF-1A2C-4808-8F90-B42F1951B50B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AA5A046-D13B-471B-9608-E7AB3A34EB5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CE4CEBF-1A2C-4808-8F90-B42F1951B50B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AA5A046-D13B-471B-9608-E7AB3A34EB5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CE4CEBF-1A2C-4808-8F90-B42F1951B50B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AA5A046-D13B-471B-9608-E7AB3A34EB5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4CEBF-1A2C-4808-8F90-B42F1951B50B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AA5A046-D13B-471B-9608-E7AB3A34E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4CEBF-1A2C-4808-8F90-B42F1951B50B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AA5A046-D13B-471B-9608-E7AB3A34EB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4CEBF-1A2C-4808-8F90-B42F1951B50B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AA5A046-D13B-471B-9608-E7AB3A34EB5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CE4CEBF-1A2C-4808-8F90-B42F1951B50B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AA5A046-D13B-471B-9608-E7AB3A34EB5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CE4CEBF-1A2C-4808-8F90-B42F1951B50B}" type="datetimeFigureOut">
              <a:rPr lang="en-US" smtClean="0"/>
              <a:t>12/9/2017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AA5A046-D13B-471B-9608-E7AB3A34EB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3434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rtl="1"/>
            <a:r>
              <a:rPr lang="ar-JO" sz="13800" b="1" cap="none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ndalus" pitchFamily="18" charset="-78"/>
                <a:cs typeface="Andalus" pitchFamily="18" charset="-78"/>
              </a:rPr>
              <a:t>الجِهَازُ الهَضْمِيُّ</a:t>
            </a:r>
            <a:endParaRPr lang="en-US" sz="13800" b="1" cap="none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334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rtl="1"/>
            <a:r>
              <a:rPr lang="ar-JO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الجهاز الهضمي :</a:t>
            </a:r>
            <a:endParaRPr lang="en-US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4000" cy="5334000"/>
          </a:xfrm>
        </p:spPr>
        <p:txBody>
          <a:bodyPr>
            <a:normAutofit/>
          </a:bodyPr>
          <a:lstStyle/>
          <a:p>
            <a:pPr algn="r" rtl="1"/>
            <a:r>
              <a:rPr lang="ar-JO" sz="4000" b="1" dirty="0"/>
              <a:t> </a:t>
            </a:r>
            <a:r>
              <a:rPr lang="ar-JO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سؤال : ما هو الجهاز الهضمي؟؟و ما هي وظيفته؟؟</a:t>
            </a:r>
            <a:endParaRPr lang="ar-JO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r" rtl="1"/>
            <a:r>
              <a:rPr lang="ar-JO" sz="4000" b="1" dirty="0" smtClean="0"/>
              <a:t> </a:t>
            </a:r>
            <a:r>
              <a:rPr lang="ar-JO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الإجابة : هو عبارة عن قناة طويلة و متعرجة تبدأ بالفم و تنتهي بفتحة الشرج ، و هو المسؤول عن هضم الأغذية حيث أنه يحول جزيئات الغذاء المعقدة و الكبيرة إلى جزيئات أصغر قابلة للإمتصاص.</a:t>
            </a:r>
            <a:endParaRPr lang="en-US" sz="4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11701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JO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أجزاء الجهاز الهضمي :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4000" cy="5334000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JO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ar-JO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الفم </a:t>
            </a:r>
          </a:p>
          <a:p>
            <a:pPr algn="r" rtl="1"/>
            <a:r>
              <a:rPr lang="ar-JO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JO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الغدد اللعابية</a:t>
            </a:r>
          </a:p>
          <a:p>
            <a:pPr algn="r" rtl="1"/>
            <a:r>
              <a:rPr lang="ar-JO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JO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المريء</a:t>
            </a:r>
          </a:p>
          <a:p>
            <a:pPr algn="r" rtl="1"/>
            <a:r>
              <a:rPr lang="ar-JO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JO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المعدة</a:t>
            </a:r>
          </a:p>
          <a:p>
            <a:pPr algn="r" rtl="1"/>
            <a:r>
              <a:rPr lang="ar-JO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JO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الكبد </a:t>
            </a:r>
          </a:p>
          <a:p>
            <a:pPr algn="r" rtl="1"/>
            <a:r>
              <a:rPr lang="ar-JO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JO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الأمعاء الدقيقة</a:t>
            </a:r>
          </a:p>
          <a:p>
            <a:pPr algn="r" rtl="1"/>
            <a:r>
              <a:rPr lang="ar-JO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JO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الأمعاء الغليظة</a:t>
            </a:r>
          </a:p>
          <a:p>
            <a:pPr algn="r" rtl="1"/>
            <a:r>
              <a:rPr lang="ar-JO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JO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فتحة الشرج</a:t>
            </a:r>
          </a:p>
        </p:txBody>
      </p:sp>
    </p:spTree>
    <p:extLst>
      <p:ext uri="{BB962C8B-B14F-4D97-AF65-F5344CB8AC3E}">
        <p14:creationId xmlns:p14="http://schemas.microsoft.com/office/powerpoint/2010/main" val="278931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brahim\Desktop\صورة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510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rtl="1"/>
            <a:r>
              <a:rPr lang="ar-JO" sz="6000" b="1" i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عملية هضم الطعام : </a:t>
            </a:r>
            <a:endParaRPr lang="en-US" sz="6000" b="1" i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4000" cy="5334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r" rtl="1"/>
            <a:r>
              <a:rPr lang="ar-JO" sz="4000" dirty="0" smtClean="0"/>
              <a:t> </a:t>
            </a:r>
            <a:r>
              <a:rPr lang="ar-JO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</a:rPr>
              <a:t>تبدأ عملية هضم الطعام في الفم حيث يتم تقطيع الطعام إلى قطع صغيرة جدا ثم يقوم اللعاب الذي تفرزه الغدد اللعابية بترطيب الطعام و هضم الكربوهيدرات ثم ينتقل الطعام إلى البلعوم الذي يقوم ببلع الطعام و ايصاله إلى المريء حيث أن وظيفة المريء أن ينقل الطعام إلى المعدة.</a:t>
            </a:r>
            <a:endParaRPr lang="en-US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401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4000" cy="5334000"/>
          </a:xfrm>
          <a:ln>
            <a:solidFill>
              <a:srgbClr val="C00000"/>
            </a:solidFill>
          </a:ln>
        </p:spPr>
        <p:txBody>
          <a:bodyPr>
            <a:normAutofit fontScale="925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r" rtl="1"/>
            <a:r>
              <a:rPr lang="ar-JO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ar-JO" sz="4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ثُم ينتقل الطعام إلى المعدة التي تقوم بهضم البروتينات حيث تفرز حمض الهيدروكلوريك ثم ينتقل الطعام من المعدة إلى الأمعاء الدقيقة التي تقوم بهضم الدهون و امتصاص الغذاء المهضوم ثم ينتقل ما تبقى إلى الأمعاء الغليظة حيث لا تحدث فيها أي عملية هضم و لكن تعيد امتصاص الماء و الأملاح المعدنية.  </a:t>
            </a:r>
            <a:endParaRPr lang="en-US" sz="4800" b="1" cap="all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تابع : </a:t>
            </a:r>
            <a:r>
              <a:rPr lang="ar-JO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عملية هضم الطعام :-</a:t>
            </a:r>
            <a:endParaRPr 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4771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pPr algn="ctr" rtl="1"/>
            <a:r>
              <a:rPr lang="ar-JO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تابع : عملية هضم الطعام :-</a:t>
            </a:r>
            <a:endParaRPr lang="en-US" sz="5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4000" cy="5334000"/>
          </a:xfrm>
        </p:spPr>
        <p:txBody>
          <a:bodyPr>
            <a:normAutofit/>
          </a:bodyPr>
          <a:lstStyle/>
          <a:p>
            <a:pPr algn="r" rtl="1"/>
            <a:endParaRPr lang="ar-JO" sz="4400" dirty="0" smtClean="0"/>
          </a:p>
          <a:p>
            <a:pPr algn="r" rtl="1"/>
            <a:endParaRPr lang="ar-JO" sz="4400" dirty="0"/>
          </a:p>
          <a:p>
            <a:pPr algn="r" rtl="1"/>
            <a:r>
              <a:rPr lang="ar-JO" sz="4400" dirty="0" smtClean="0"/>
              <a:t> </a:t>
            </a:r>
            <a:r>
              <a:rPr lang="ar-JO" sz="4400" b="1" dirty="0" smtClean="0">
                <a:solidFill>
                  <a:srgbClr val="00B050"/>
                </a:solidFill>
              </a:rPr>
              <a:t>و أخيراً يذهب ما تبقى إلى فتحة الشرج ليتم طرحه خارج الجسم.</a:t>
            </a:r>
          </a:p>
          <a:p>
            <a:pPr algn="r" rtl="1"/>
            <a:endParaRPr lang="ar-JO" sz="4400" b="1" dirty="0">
              <a:solidFill>
                <a:srgbClr val="00B050"/>
              </a:solidFill>
            </a:endParaRPr>
          </a:p>
          <a:p>
            <a:pPr marL="0" indent="0" algn="r" rtl="1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4858388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118</TotalTime>
  <Words>212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Median</vt:lpstr>
      <vt:lpstr>الجِهَازُ الهَضْمِيُّ</vt:lpstr>
      <vt:lpstr>الجهاز الهضمي :</vt:lpstr>
      <vt:lpstr>أجزاء الجهاز الهضمي :</vt:lpstr>
      <vt:lpstr>PowerPoint Presentation</vt:lpstr>
      <vt:lpstr>عملية هضم الطعام : </vt:lpstr>
      <vt:lpstr>PowerPoint Presentation</vt:lpstr>
      <vt:lpstr>تابع : عملية هضم الطعام :-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Ibrahim</dc:creator>
  <cp:lastModifiedBy>Ibrahim</cp:lastModifiedBy>
  <cp:revision>8</cp:revision>
  <dcterms:created xsi:type="dcterms:W3CDTF">2017-11-26T19:51:13Z</dcterms:created>
  <dcterms:modified xsi:type="dcterms:W3CDTF">2017-12-09T15:35:35Z</dcterms:modified>
</cp:coreProperties>
</file>