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9" r:id="rId1"/>
  </p:sldMasterIdLst>
  <p:sldIdLst>
    <p:sldId id="256" r:id="rId2"/>
    <p:sldId id="257" r:id="rId3"/>
    <p:sldId id="270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72" r:id="rId15"/>
    <p:sldId id="268" r:id="rId16"/>
    <p:sldId id="269" r:id="rId17"/>
    <p:sldId id="273" r:id="rId18"/>
    <p:sldId id="274" r:id="rId19"/>
    <p:sldId id="275" r:id="rId20"/>
    <p:sldId id="271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31" d="100"/>
          <a:sy n="31" d="100"/>
        </p:scale>
        <p:origin x="2541" y="16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1201544-C5E9-4B8C-8AD8-B7F84BF14C0A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D23558F-F7FA-43F0-9C25-6AFD113E9A17}">
      <dgm:prSet phldrT="[Text]"/>
      <dgm:spPr/>
      <dgm:t>
        <a:bodyPr/>
        <a:lstStyle/>
        <a:p>
          <a:r>
            <a:rPr lang="ar-JO" dirty="0"/>
            <a:t>المجالات </a:t>
          </a:r>
          <a:endParaRPr lang="en-US" dirty="0"/>
        </a:p>
      </dgm:t>
    </dgm:pt>
    <dgm:pt modelId="{5587501E-5EC6-4757-858B-3DAA6894BE35}" type="parTrans" cxnId="{93CDA532-D299-4474-9281-04D39B02A588}">
      <dgm:prSet/>
      <dgm:spPr/>
      <dgm:t>
        <a:bodyPr/>
        <a:lstStyle/>
        <a:p>
          <a:endParaRPr lang="en-US"/>
        </a:p>
      </dgm:t>
    </dgm:pt>
    <dgm:pt modelId="{40EAA9C4-3BEB-4EB7-B286-0DC17B2145CF}" type="sibTrans" cxnId="{93CDA532-D299-4474-9281-04D39B02A588}">
      <dgm:prSet/>
      <dgm:spPr/>
      <dgm:t>
        <a:bodyPr/>
        <a:lstStyle/>
        <a:p>
          <a:endParaRPr lang="en-US"/>
        </a:p>
      </dgm:t>
    </dgm:pt>
    <dgm:pt modelId="{B8BC79BE-D40A-47E9-A860-6B6F62826762}">
      <dgm:prSet phldrT="[Text]"/>
      <dgm:spPr/>
      <dgm:t>
        <a:bodyPr/>
        <a:lstStyle/>
        <a:p>
          <a:r>
            <a:rPr lang="ar-JO" dirty="0"/>
            <a:t>تنمية مهنية</a:t>
          </a:r>
          <a:endParaRPr lang="en-US" dirty="0"/>
        </a:p>
      </dgm:t>
    </dgm:pt>
    <dgm:pt modelId="{EDA057AD-54BE-4750-BAE2-DB84E561CAB0}" type="parTrans" cxnId="{288B75AA-012B-4AF5-9092-12E6C25357F5}">
      <dgm:prSet/>
      <dgm:spPr/>
      <dgm:t>
        <a:bodyPr/>
        <a:lstStyle/>
        <a:p>
          <a:endParaRPr lang="en-US"/>
        </a:p>
      </dgm:t>
    </dgm:pt>
    <dgm:pt modelId="{AFEC9D89-E21B-4EAB-B402-AF6146FFE201}" type="sibTrans" cxnId="{288B75AA-012B-4AF5-9092-12E6C25357F5}">
      <dgm:prSet/>
      <dgm:spPr/>
      <dgm:t>
        <a:bodyPr/>
        <a:lstStyle/>
        <a:p>
          <a:endParaRPr lang="en-US"/>
        </a:p>
      </dgm:t>
    </dgm:pt>
    <dgm:pt modelId="{0000ECE0-CA98-421F-82C7-BA11648DA0F2}">
      <dgm:prSet phldrT="[Text]"/>
      <dgm:spPr/>
      <dgm:t>
        <a:bodyPr/>
        <a:lstStyle/>
        <a:p>
          <a:r>
            <a:rPr lang="ar-JO" dirty="0"/>
            <a:t>ولاء وانتماء</a:t>
          </a:r>
          <a:endParaRPr lang="en-US" dirty="0"/>
        </a:p>
      </dgm:t>
    </dgm:pt>
    <dgm:pt modelId="{562AC5E4-9C6F-493C-A75A-3B846A90A2DB}" type="parTrans" cxnId="{232138DE-8AB2-4857-9C29-C1CA13B330CC}">
      <dgm:prSet/>
      <dgm:spPr/>
      <dgm:t>
        <a:bodyPr/>
        <a:lstStyle/>
        <a:p>
          <a:endParaRPr lang="en-US"/>
        </a:p>
      </dgm:t>
    </dgm:pt>
    <dgm:pt modelId="{244A8181-8C3E-4907-8343-03E58F63496F}" type="sibTrans" cxnId="{232138DE-8AB2-4857-9C29-C1CA13B330CC}">
      <dgm:prSet/>
      <dgm:spPr/>
      <dgm:t>
        <a:bodyPr/>
        <a:lstStyle/>
        <a:p>
          <a:endParaRPr lang="en-US"/>
        </a:p>
      </dgm:t>
    </dgm:pt>
    <dgm:pt modelId="{42491972-C495-40AB-9B6B-741B45F0FD8F}">
      <dgm:prSet phldrT="[Text]"/>
      <dgm:spPr/>
      <dgm:t>
        <a:bodyPr/>
        <a:lstStyle/>
        <a:p>
          <a:r>
            <a:rPr lang="ar-JO" dirty="0"/>
            <a:t>تعلم وتعليم</a:t>
          </a:r>
          <a:endParaRPr lang="en-US" dirty="0"/>
        </a:p>
      </dgm:t>
    </dgm:pt>
    <dgm:pt modelId="{B92C0F3B-50A3-41E9-A023-F65C19C056DE}" type="parTrans" cxnId="{D5D56AFF-36D6-45CE-9CEC-6E0363213E80}">
      <dgm:prSet/>
      <dgm:spPr/>
      <dgm:t>
        <a:bodyPr/>
        <a:lstStyle/>
        <a:p>
          <a:endParaRPr lang="en-US"/>
        </a:p>
      </dgm:t>
    </dgm:pt>
    <dgm:pt modelId="{1E0685D4-7D35-4C56-A160-F765CCDEB551}" type="sibTrans" cxnId="{D5D56AFF-36D6-45CE-9CEC-6E0363213E80}">
      <dgm:prSet/>
      <dgm:spPr/>
      <dgm:t>
        <a:bodyPr/>
        <a:lstStyle/>
        <a:p>
          <a:endParaRPr lang="en-US"/>
        </a:p>
      </dgm:t>
    </dgm:pt>
    <dgm:pt modelId="{4A15D2ED-EC82-4B92-84F0-405DAF2E15D6}">
      <dgm:prSet/>
      <dgm:spPr/>
      <dgm:t>
        <a:bodyPr/>
        <a:lstStyle/>
        <a:p>
          <a:r>
            <a:rPr lang="ar-JO" dirty="0"/>
            <a:t>مجتمع محلي</a:t>
          </a:r>
          <a:endParaRPr lang="en-US" dirty="0"/>
        </a:p>
      </dgm:t>
    </dgm:pt>
    <dgm:pt modelId="{E44B5568-D5E7-4F89-82D1-85930E90BA73}" type="parTrans" cxnId="{E09FA58B-EC75-40B1-B0D4-659CF46FC277}">
      <dgm:prSet/>
      <dgm:spPr/>
      <dgm:t>
        <a:bodyPr/>
        <a:lstStyle/>
        <a:p>
          <a:endParaRPr lang="en-US"/>
        </a:p>
      </dgm:t>
    </dgm:pt>
    <dgm:pt modelId="{FE6C43D2-0386-4DEE-A9A7-5680B32B427D}" type="sibTrans" cxnId="{E09FA58B-EC75-40B1-B0D4-659CF46FC277}">
      <dgm:prSet/>
      <dgm:spPr/>
      <dgm:t>
        <a:bodyPr/>
        <a:lstStyle/>
        <a:p>
          <a:endParaRPr lang="en-US"/>
        </a:p>
      </dgm:t>
    </dgm:pt>
    <dgm:pt modelId="{4A60134B-C375-485A-AAC8-C45CED8144CF}">
      <dgm:prSet/>
      <dgm:spPr/>
      <dgm:t>
        <a:bodyPr/>
        <a:lstStyle/>
        <a:p>
          <a:r>
            <a:rPr lang="ar-JO" dirty="0"/>
            <a:t>التكنولوجيا</a:t>
          </a:r>
          <a:endParaRPr lang="en-US" dirty="0"/>
        </a:p>
      </dgm:t>
    </dgm:pt>
    <dgm:pt modelId="{861B0721-D192-49E2-9A44-7D1B52381852}" type="parTrans" cxnId="{1667BB7D-6DCC-4694-A03F-94B966F26A8F}">
      <dgm:prSet/>
      <dgm:spPr/>
      <dgm:t>
        <a:bodyPr/>
        <a:lstStyle/>
        <a:p>
          <a:endParaRPr lang="en-US"/>
        </a:p>
      </dgm:t>
    </dgm:pt>
    <dgm:pt modelId="{1457DDA1-054F-4A0F-9B28-70D720F9D970}" type="sibTrans" cxnId="{1667BB7D-6DCC-4694-A03F-94B966F26A8F}">
      <dgm:prSet/>
      <dgm:spPr/>
      <dgm:t>
        <a:bodyPr/>
        <a:lstStyle/>
        <a:p>
          <a:endParaRPr lang="en-US"/>
        </a:p>
      </dgm:t>
    </dgm:pt>
    <dgm:pt modelId="{E1EC8463-D8BC-4DD6-BB03-ADC465A27C14}" type="pres">
      <dgm:prSet presAssocID="{F1201544-C5E9-4B8C-8AD8-B7F84BF14C0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86F6B85-730C-4E0B-9A09-67508B6BB3DC}" type="pres">
      <dgm:prSet presAssocID="{AD23558F-F7FA-43F0-9C25-6AFD113E9A17}" presName="hierRoot1" presStyleCnt="0">
        <dgm:presLayoutVars>
          <dgm:hierBranch val="init"/>
        </dgm:presLayoutVars>
      </dgm:prSet>
      <dgm:spPr/>
    </dgm:pt>
    <dgm:pt modelId="{EF4854E1-84B9-496C-8756-92E6CD117ADB}" type="pres">
      <dgm:prSet presAssocID="{AD23558F-F7FA-43F0-9C25-6AFD113E9A17}" presName="rootComposite1" presStyleCnt="0"/>
      <dgm:spPr/>
    </dgm:pt>
    <dgm:pt modelId="{0EFD8124-3AFE-4DF9-8ECD-541DC7983D1A}" type="pres">
      <dgm:prSet presAssocID="{AD23558F-F7FA-43F0-9C25-6AFD113E9A17}" presName="rootText1" presStyleLbl="node0" presStyleIdx="0" presStyleCnt="1">
        <dgm:presLayoutVars>
          <dgm:chPref val="3"/>
        </dgm:presLayoutVars>
      </dgm:prSet>
      <dgm:spPr/>
    </dgm:pt>
    <dgm:pt modelId="{EA08B2ED-5845-46AD-8B46-1DC364DAD1E3}" type="pres">
      <dgm:prSet presAssocID="{AD23558F-F7FA-43F0-9C25-6AFD113E9A17}" presName="rootConnector1" presStyleLbl="node1" presStyleIdx="0" presStyleCnt="0"/>
      <dgm:spPr/>
    </dgm:pt>
    <dgm:pt modelId="{E7D0E0BC-BDCB-4D2F-A8C6-6DDF13EF6D81}" type="pres">
      <dgm:prSet presAssocID="{AD23558F-F7FA-43F0-9C25-6AFD113E9A17}" presName="hierChild2" presStyleCnt="0"/>
      <dgm:spPr/>
    </dgm:pt>
    <dgm:pt modelId="{BE24FC9E-0CC0-485A-AA42-88CC506DDBC2}" type="pres">
      <dgm:prSet presAssocID="{861B0721-D192-49E2-9A44-7D1B52381852}" presName="Name37" presStyleLbl="parChTrans1D2" presStyleIdx="0" presStyleCnt="5"/>
      <dgm:spPr/>
    </dgm:pt>
    <dgm:pt modelId="{EA181B0B-D317-4AE2-A4A1-4A29FE3392F3}" type="pres">
      <dgm:prSet presAssocID="{4A60134B-C375-485A-AAC8-C45CED8144CF}" presName="hierRoot2" presStyleCnt="0">
        <dgm:presLayoutVars>
          <dgm:hierBranch val="init"/>
        </dgm:presLayoutVars>
      </dgm:prSet>
      <dgm:spPr/>
    </dgm:pt>
    <dgm:pt modelId="{FFC9B2C7-0F00-493C-B54A-2B269E1F3793}" type="pres">
      <dgm:prSet presAssocID="{4A60134B-C375-485A-AAC8-C45CED8144CF}" presName="rootComposite" presStyleCnt="0"/>
      <dgm:spPr/>
    </dgm:pt>
    <dgm:pt modelId="{3517B95D-333D-4C9A-81BE-64D9654DC87C}" type="pres">
      <dgm:prSet presAssocID="{4A60134B-C375-485A-AAC8-C45CED8144CF}" presName="rootText" presStyleLbl="node2" presStyleIdx="0" presStyleCnt="5">
        <dgm:presLayoutVars>
          <dgm:chPref val="3"/>
        </dgm:presLayoutVars>
      </dgm:prSet>
      <dgm:spPr/>
    </dgm:pt>
    <dgm:pt modelId="{D0D86016-55C4-4B12-8289-6A864DC41831}" type="pres">
      <dgm:prSet presAssocID="{4A60134B-C375-485A-AAC8-C45CED8144CF}" presName="rootConnector" presStyleLbl="node2" presStyleIdx="0" presStyleCnt="5"/>
      <dgm:spPr/>
    </dgm:pt>
    <dgm:pt modelId="{C0B8C7BB-EE83-4EAB-A5BA-DEDFE29B155F}" type="pres">
      <dgm:prSet presAssocID="{4A60134B-C375-485A-AAC8-C45CED8144CF}" presName="hierChild4" presStyleCnt="0"/>
      <dgm:spPr/>
    </dgm:pt>
    <dgm:pt modelId="{C1E7F6D0-6938-48BA-A9B6-2502200A3A61}" type="pres">
      <dgm:prSet presAssocID="{4A60134B-C375-485A-AAC8-C45CED8144CF}" presName="hierChild5" presStyleCnt="0"/>
      <dgm:spPr/>
    </dgm:pt>
    <dgm:pt modelId="{603A47CE-B8B8-4772-849A-23EC046B8F85}" type="pres">
      <dgm:prSet presAssocID="{E44B5568-D5E7-4F89-82D1-85930E90BA73}" presName="Name37" presStyleLbl="parChTrans1D2" presStyleIdx="1" presStyleCnt="5"/>
      <dgm:spPr/>
    </dgm:pt>
    <dgm:pt modelId="{1BCF58EF-363E-4C6A-91DA-613065390B87}" type="pres">
      <dgm:prSet presAssocID="{4A15D2ED-EC82-4B92-84F0-405DAF2E15D6}" presName="hierRoot2" presStyleCnt="0">
        <dgm:presLayoutVars>
          <dgm:hierBranch val="init"/>
        </dgm:presLayoutVars>
      </dgm:prSet>
      <dgm:spPr/>
    </dgm:pt>
    <dgm:pt modelId="{D032F47E-C515-4BE2-A2EC-505E647B308C}" type="pres">
      <dgm:prSet presAssocID="{4A15D2ED-EC82-4B92-84F0-405DAF2E15D6}" presName="rootComposite" presStyleCnt="0"/>
      <dgm:spPr/>
    </dgm:pt>
    <dgm:pt modelId="{F249B444-945A-4068-80E5-A4443F0C003B}" type="pres">
      <dgm:prSet presAssocID="{4A15D2ED-EC82-4B92-84F0-405DAF2E15D6}" presName="rootText" presStyleLbl="node2" presStyleIdx="1" presStyleCnt="5">
        <dgm:presLayoutVars>
          <dgm:chPref val="3"/>
        </dgm:presLayoutVars>
      </dgm:prSet>
      <dgm:spPr/>
    </dgm:pt>
    <dgm:pt modelId="{99BFE716-BBCE-447B-B3B0-2BF12D107E91}" type="pres">
      <dgm:prSet presAssocID="{4A15D2ED-EC82-4B92-84F0-405DAF2E15D6}" presName="rootConnector" presStyleLbl="node2" presStyleIdx="1" presStyleCnt="5"/>
      <dgm:spPr/>
    </dgm:pt>
    <dgm:pt modelId="{4E514D85-38A2-46C8-AFDC-9DB69B0651D9}" type="pres">
      <dgm:prSet presAssocID="{4A15D2ED-EC82-4B92-84F0-405DAF2E15D6}" presName="hierChild4" presStyleCnt="0"/>
      <dgm:spPr/>
    </dgm:pt>
    <dgm:pt modelId="{7079471F-420A-45A8-8862-64029334F33F}" type="pres">
      <dgm:prSet presAssocID="{4A15D2ED-EC82-4B92-84F0-405DAF2E15D6}" presName="hierChild5" presStyleCnt="0"/>
      <dgm:spPr/>
    </dgm:pt>
    <dgm:pt modelId="{F025DA2C-C89A-4F5F-B0FF-EA88BF44DF35}" type="pres">
      <dgm:prSet presAssocID="{EDA057AD-54BE-4750-BAE2-DB84E561CAB0}" presName="Name37" presStyleLbl="parChTrans1D2" presStyleIdx="2" presStyleCnt="5"/>
      <dgm:spPr/>
    </dgm:pt>
    <dgm:pt modelId="{319C12B9-C9F3-4661-8036-E7694735E44B}" type="pres">
      <dgm:prSet presAssocID="{B8BC79BE-D40A-47E9-A860-6B6F62826762}" presName="hierRoot2" presStyleCnt="0">
        <dgm:presLayoutVars>
          <dgm:hierBranch val="init"/>
        </dgm:presLayoutVars>
      </dgm:prSet>
      <dgm:spPr/>
    </dgm:pt>
    <dgm:pt modelId="{C25B555E-91FE-4FBE-BC80-3F70204B3D78}" type="pres">
      <dgm:prSet presAssocID="{B8BC79BE-D40A-47E9-A860-6B6F62826762}" presName="rootComposite" presStyleCnt="0"/>
      <dgm:spPr/>
    </dgm:pt>
    <dgm:pt modelId="{E616D270-1013-4254-9B47-86A7EA398561}" type="pres">
      <dgm:prSet presAssocID="{B8BC79BE-D40A-47E9-A860-6B6F62826762}" presName="rootText" presStyleLbl="node2" presStyleIdx="2" presStyleCnt="5">
        <dgm:presLayoutVars>
          <dgm:chPref val="3"/>
        </dgm:presLayoutVars>
      </dgm:prSet>
      <dgm:spPr/>
    </dgm:pt>
    <dgm:pt modelId="{97B6873A-FA2D-461E-B24F-7CE274086A27}" type="pres">
      <dgm:prSet presAssocID="{B8BC79BE-D40A-47E9-A860-6B6F62826762}" presName="rootConnector" presStyleLbl="node2" presStyleIdx="2" presStyleCnt="5"/>
      <dgm:spPr/>
    </dgm:pt>
    <dgm:pt modelId="{9FE466DD-1C1B-4CEE-963A-86803071B812}" type="pres">
      <dgm:prSet presAssocID="{B8BC79BE-D40A-47E9-A860-6B6F62826762}" presName="hierChild4" presStyleCnt="0"/>
      <dgm:spPr/>
    </dgm:pt>
    <dgm:pt modelId="{E94B9BAA-05A0-4DFF-9395-8DB35EDA20D9}" type="pres">
      <dgm:prSet presAssocID="{B8BC79BE-D40A-47E9-A860-6B6F62826762}" presName="hierChild5" presStyleCnt="0"/>
      <dgm:spPr/>
    </dgm:pt>
    <dgm:pt modelId="{8401B2C9-F500-454E-994C-F35B2794165E}" type="pres">
      <dgm:prSet presAssocID="{562AC5E4-9C6F-493C-A75A-3B846A90A2DB}" presName="Name37" presStyleLbl="parChTrans1D2" presStyleIdx="3" presStyleCnt="5"/>
      <dgm:spPr/>
    </dgm:pt>
    <dgm:pt modelId="{BF91A50A-14A9-41A6-8F8D-5879D9F47ED3}" type="pres">
      <dgm:prSet presAssocID="{0000ECE0-CA98-421F-82C7-BA11648DA0F2}" presName="hierRoot2" presStyleCnt="0">
        <dgm:presLayoutVars>
          <dgm:hierBranch val="init"/>
        </dgm:presLayoutVars>
      </dgm:prSet>
      <dgm:spPr/>
    </dgm:pt>
    <dgm:pt modelId="{940F3669-9501-4DA8-8C59-221ED25E1F3E}" type="pres">
      <dgm:prSet presAssocID="{0000ECE0-CA98-421F-82C7-BA11648DA0F2}" presName="rootComposite" presStyleCnt="0"/>
      <dgm:spPr/>
    </dgm:pt>
    <dgm:pt modelId="{F42C8864-F35A-4836-88E8-77708C2AFE00}" type="pres">
      <dgm:prSet presAssocID="{0000ECE0-CA98-421F-82C7-BA11648DA0F2}" presName="rootText" presStyleLbl="node2" presStyleIdx="3" presStyleCnt="5">
        <dgm:presLayoutVars>
          <dgm:chPref val="3"/>
        </dgm:presLayoutVars>
      </dgm:prSet>
      <dgm:spPr/>
    </dgm:pt>
    <dgm:pt modelId="{98BFEF77-22C3-4317-9577-4FA8D55C62F3}" type="pres">
      <dgm:prSet presAssocID="{0000ECE0-CA98-421F-82C7-BA11648DA0F2}" presName="rootConnector" presStyleLbl="node2" presStyleIdx="3" presStyleCnt="5"/>
      <dgm:spPr/>
    </dgm:pt>
    <dgm:pt modelId="{28A9F495-C5F2-454A-A2FB-55C9DB7F3370}" type="pres">
      <dgm:prSet presAssocID="{0000ECE0-CA98-421F-82C7-BA11648DA0F2}" presName="hierChild4" presStyleCnt="0"/>
      <dgm:spPr/>
    </dgm:pt>
    <dgm:pt modelId="{23EFD08B-EF8A-460F-A7B5-23104227773F}" type="pres">
      <dgm:prSet presAssocID="{0000ECE0-CA98-421F-82C7-BA11648DA0F2}" presName="hierChild5" presStyleCnt="0"/>
      <dgm:spPr/>
    </dgm:pt>
    <dgm:pt modelId="{D4215403-F0FA-4A61-8378-873179BC6D17}" type="pres">
      <dgm:prSet presAssocID="{B92C0F3B-50A3-41E9-A023-F65C19C056DE}" presName="Name37" presStyleLbl="parChTrans1D2" presStyleIdx="4" presStyleCnt="5"/>
      <dgm:spPr/>
    </dgm:pt>
    <dgm:pt modelId="{8730840F-136E-4C1D-9F14-2F4654E552B2}" type="pres">
      <dgm:prSet presAssocID="{42491972-C495-40AB-9B6B-741B45F0FD8F}" presName="hierRoot2" presStyleCnt="0">
        <dgm:presLayoutVars>
          <dgm:hierBranch val="init"/>
        </dgm:presLayoutVars>
      </dgm:prSet>
      <dgm:spPr/>
    </dgm:pt>
    <dgm:pt modelId="{2A6B8494-3C62-4D3F-94AA-61DB5EBABC28}" type="pres">
      <dgm:prSet presAssocID="{42491972-C495-40AB-9B6B-741B45F0FD8F}" presName="rootComposite" presStyleCnt="0"/>
      <dgm:spPr/>
    </dgm:pt>
    <dgm:pt modelId="{C7B63A70-19AF-43B8-9E9E-F14C449D1D4E}" type="pres">
      <dgm:prSet presAssocID="{42491972-C495-40AB-9B6B-741B45F0FD8F}" presName="rootText" presStyleLbl="node2" presStyleIdx="4" presStyleCnt="5">
        <dgm:presLayoutVars>
          <dgm:chPref val="3"/>
        </dgm:presLayoutVars>
      </dgm:prSet>
      <dgm:spPr/>
    </dgm:pt>
    <dgm:pt modelId="{4A1BBCE5-DA80-4BEE-9437-BE1F99D4F8EF}" type="pres">
      <dgm:prSet presAssocID="{42491972-C495-40AB-9B6B-741B45F0FD8F}" presName="rootConnector" presStyleLbl="node2" presStyleIdx="4" presStyleCnt="5"/>
      <dgm:spPr/>
    </dgm:pt>
    <dgm:pt modelId="{EAEB06D6-6CE6-4A49-9141-6AF559055A84}" type="pres">
      <dgm:prSet presAssocID="{42491972-C495-40AB-9B6B-741B45F0FD8F}" presName="hierChild4" presStyleCnt="0"/>
      <dgm:spPr/>
    </dgm:pt>
    <dgm:pt modelId="{A7A6D565-3031-4B24-B216-BBAC0EC2E589}" type="pres">
      <dgm:prSet presAssocID="{42491972-C495-40AB-9B6B-741B45F0FD8F}" presName="hierChild5" presStyleCnt="0"/>
      <dgm:spPr/>
    </dgm:pt>
    <dgm:pt modelId="{B6024240-802B-4D38-8A8D-82EC31F2AA90}" type="pres">
      <dgm:prSet presAssocID="{AD23558F-F7FA-43F0-9C25-6AFD113E9A17}" presName="hierChild3" presStyleCnt="0"/>
      <dgm:spPr/>
    </dgm:pt>
  </dgm:ptLst>
  <dgm:cxnLst>
    <dgm:cxn modelId="{6CD77C1A-EB9C-4EC3-96F5-6FE4A4918F1B}" type="presOf" srcId="{4A60134B-C375-485A-AAC8-C45CED8144CF}" destId="{D0D86016-55C4-4B12-8289-6A864DC41831}" srcOrd="1" destOrd="0" presId="urn:microsoft.com/office/officeart/2005/8/layout/orgChart1"/>
    <dgm:cxn modelId="{8B04F220-36F3-4C61-BC7B-D07AF6CC2312}" type="presOf" srcId="{B8BC79BE-D40A-47E9-A860-6B6F62826762}" destId="{E616D270-1013-4254-9B47-86A7EA398561}" srcOrd="0" destOrd="0" presId="urn:microsoft.com/office/officeart/2005/8/layout/orgChart1"/>
    <dgm:cxn modelId="{93CDA532-D299-4474-9281-04D39B02A588}" srcId="{F1201544-C5E9-4B8C-8AD8-B7F84BF14C0A}" destId="{AD23558F-F7FA-43F0-9C25-6AFD113E9A17}" srcOrd="0" destOrd="0" parTransId="{5587501E-5EC6-4757-858B-3DAA6894BE35}" sibTransId="{40EAA9C4-3BEB-4EB7-B286-0DC17B2145CF}"/>
    <dgm:cxn modelId="{AD76BF38-D7F4-4C33-9BDC-5FCC56BCF8BA}" type="presOf" srcId="{4A60134B-C375-485A-AAC8-C45CED8144CF}" destId="{3517B95D-333D-4C9A-81BE-64D9654DC87C}" srcOrd="0" destOrd="0" presId="urn:microsoft.com/office/officeart/2005/8/layout/orgChart1"/>
    <dgm:cxn modelId="{2CD9BC5B-FED3-4BC4-9E9A-80AE67552317}" type="presOf" srcId="{E44B5568-D5E7-4F89-82D1-85930E90BA73}" destId="{603A47CE-B8B8-4772-849A-23EC046B8F85}" srcOrd="0" destOrd="0" presId="urn:microsoft.com/office/officeart/2005/8/layout/orgChart1"/>
    <dgm:cxn modelId="{5D0D6141-526D-43B8-A935-C687945F2259}" type="presOf" srcId="{B92C0F3B-50A3-41E9-A023-F65C19C056DE}" destId="{D4215403-F0FA-4A61-8378-873179BC6D17}" srcOrd="0" destOrd="0" presId="urn:microsoft.com/office/officeart/2005/8/layout/orgChart1"/>
    <dgm:cxn modelId="{406D9B44-3BAF-433D-B27E-707DD62D4621}" type="presOf" srcId="{4A15D2ED-EC82-4B92-84F0-405DAF2E15D6}" destId="{99BFE716-BBCE-447B-B3B0-2BF12D107E91}" srcOrd="1" destOrd="0" presId="urn:microsoft.com/office/officeart/2005/8/layout/orgChart1"/>
    <dgm:cxn modelId="{3AB98A52-D243-4F42-BD80-50C6F13B5203}" type="presOf" srcId="{861B0721-D192-49E2-9A44-7D1B52381852}" destId="{BE24FC9E-0CC0-485A-AA42-88CC506DDBC2}" srcOrd="0" destOrd="0" presId="urn:microsoft.com/office/officeart/2005/8/layout/orgChart1"/>
    <dgm:cxn modelId="{3FD88974-D4A3-4D93-BC84-EAF50B06D05B}" type="presOf" srcId="{EDA057AD-54BE-4750-BAE2-DB84E561CAB0}" destId="{F025DA2C-C89A-4F5F-B0FF-EA88BF44DF35}" srcOrd="0" destOrd="0" presId="urn:microsoft.com/office/officeart/2005/8/layout/orgChart1"/>
    <dgm:cxn modelId="{1667BB7D-6DCC-4694-A03F-94B966F26A8F}" srcId="{AD23558F-F7FA-43F0-9C25-6AFD113E9A17}" destId="{4A60134B-C375-485A-AAC8-C45CED8144CF}" srcOrd="0" destOrd="0" parTransId="{861B0721-D192-49E2-9A44-7D1B52381852}" sibTransId="{1457DDA1-054F-4A0F-9B28-70D720F9D970}"/>
    <dgm:cxn modelId="{E09FA58B-EC75-40B1-B0D4-659CF46FC277}" srcId="{AD23558F-F7FA-43F0-9C25-6AFD113E9A17}" destId="{4A15D2ED-EC82-4B92-84F0-405DAF2E15D6}" srcOrd="1" destOrd="0" parTransId="{E44B5568-D5E7-4F89-82D1-85930E90BA73}" sibTransId="{FE6C43D2-0386-4DEE-A9A7-5680B32B427D}"/>
    <dgm:cxn modelId="{D295AE9A-D83D-42C3-88FB-E9E8FE07E784}" type="presOf" srcId="{F1201544-C5E9-4B8C-8AD8-B7F84BF14C0A}" destId="{E1EC8463-D8BC-4DD6-BB03-ADC465A27C14}" srcOrd="0" destOrd="0" presId="urn:microsoft.com/office/officeart/2005/8/layout/orgChart1"/>
    <dgm:cxn modelId="{288B75AA-012B-4AF5-9092-12E6C25357F5}" srcId="{AD23558F-F7FA-43F0-9C25-6AFD113E9A17}" destId="{B8BC79BE-D40A-47E9-A860-6B6F62826762}" srcOrd="2" destOrd="0" parTransId="{EDA057AD-54BE-4750-BAE2-DB84E561CAB0}" sibTransId="{AFEC9D89-E21B-4EAB-B402-AF6146FFE201}"/>
    <dgm:cxn modelId="{088A58AE-D0B0-4AE8-A9B4-242F666A5F45}" type="presOf" srcId="{AD23558F-F7FA-43F0-9C25-6AFD113E9A17}" destId="{0EFD8124-3AFE-4DF9-8ECD-541DC7983D1A}" srcOrd="0" destOrd="0" presId="urn:microsoft.com/office/officeart/2005/8/layout/orgChart1"/>
    <dgm:cxn modelId="{5676A6B0-BF7B-4152-B3A0-94173FB70E84}" type="presOf" srcId="{42491972-C495-40AB-9B6B-741B45F0FD8F}" destId="{4A1BBCE5-DA80-4BEE-9437-BE1F99D4F8EF}" srcOrd="1" destOrd="0" presId="urn:microsoft.com/office/officeart/2005/8/layout/orgChart1"/>
    <dgm:cxn modelId="{01FBFEB3-8EF9-4118-B5A9-864DD0D74BA9}" type="presOf" srcId="{AD23558F-F7FA-43F0-9C25-6AFD113E9A17}" destId="{EA08B2ED-5845-46AD-8B46-1DC364DAD1E3}" srcOrd="1" destOrd="0" presId="urn:microsoft.com/office/officeart/2005/8/layout/orgChart1"/>
    <dgm:cxn modelId="{458C2DB7-3675-4871-9F86-70911417C961}" type="presOf" srcId="{4A15D2ED-EC82-4B92-84F0-405DAF2E15D6}" destId="{F249B444-945A-4068-80E5-A4443F0C003B}" srcOrd="0" destOrd="0" presId="urn:microsoft.com/office/officeart/2005/8/layout/orgChart1"/>
    <dgm:cxn modelId="{48ACD8C0-F700-4CF2-9B99-222447A2D2EB}" type="presOf" srcId="{562AC5E4-9C6F-493C-A75A-3B846A90A2DB}" destId="{8401B2C9-F500-454E-994C-F35B2794165E}" srcOrd="0" destOrd="0" presId="urn:microsoft.com/office/officeart/2005/8/layout/orgChart1"/>
    <dgm:cxn modelId="{1A7BFDC6-9547-4876-9B85-F2898A461F45}" type="presOf" srcId="{B8BC79BE-D40A-47E9-A860-6B6F62826762}" destId="{97B6873A-FA2D-461E-B24F-7CE274086A27}" srcOrd="1" destOrd="0" presId="urn:microsoft.com/office/officeart/2005/8/layout/orgChart1"/>
    <dgm:cxn modelId="{C7FE90CB-63A4-4185-8E58-D01A5398F8DE}" type="presOf" srcId="{0000ECE0-CA98-421F-82C7-BA11648DA0F2}" destId="{98BFEF77-22C3-4317-9577-4FA8D55C62F3}" srcOrd="1" destOrd="0" presId="urn:microsoft.com/office/officeart/2005/8/layout/orgChart1"/>
    <dgm:cxn modelId="{EBB264D9-4110-4336-85DE-B2337CAFDA43}" type="presOf" srcId="{42491972-C495-40AB-9B6B-741B45F0FD8F}" destId="{C7B63A70-19AF-43B8-9E9E-F14C449D1D4E}" srcOrd="0" destOrd="0" presId="urn:microsoft.com/office/officeart/2005/8/layout/orgChart1"/>
    <dgm:cxn modelId="{D6A9B2DB-9FD0-43DC-873C-D1781321CC47}" type="presOf" srcId="{0000ECE0-CA98-421F-82C7-BA11648DA0F2}" destId="{F42C8864-F35A-4836-88E8-77708C2AFE00}" srcOrd="0" destOrd="0" presId="urn:microsoft.com/office/officeart/2005/8/layout/orgChart1"/>
    <dgm:cxn modelId="{232138DE-8AB2-4857-9C29-C1CA13B330CC}" srcId="{AD23558F-F7FA-43F0-9C25-6AFD113E9A17}" destId="{0000ECE0-CA98-421F-82C7-BA11648DA0F2}" srcOrd="3" destOrd="0" parTransId="{562AC5E4-9C6F-493C-A75A-3B846A90A2DB}" sibTransId="{244A8181-8C3E-4907-8343-03E58F63496F}"/>
    <dgm:cxn modelId="{D5D56AFF-36D6-45CE-9CEC-6E0363213E80}" srcId="{AD23558F-F7FA-43F0-9C25-6AFD113E9A17}" destId="{42491972-C495-40AB-9B6B-741B45F0FD8F}" srcOrd="4" destOrd="0" parTransId="{B92C0F3B-50A3-41E9-A023-F65C19C056DE}" sibTransId="{1E0685D4-7D35-4C56-A160-F765CCDEB551}"/>
    <dgm:cxn modelId="{83366049-F009-4773-A563-C70E35BC426A}" type="presParOf" srcId="{E1EC8463-D8BC-4DD6-BB03-ADC465A27C14}" destId="{486F6B85-730C-4E0B-9A09-67508B6BB3DC}" srcOrd="0" destOrd="0" presId="urn:microsoft.com/office/officeart/2005/8/layout/orgChart1"/>
    <dgm:cxn modelId="{688AAE61-8F34-4E25-AA11-EE4CA577DAC6}" type="presParOf" srcId="{486F6B85-730C-4E0B-9A09-67508B6BB3DC}" destId="{EF4854E1-84B9-496C-8756-92E6CD117ADB}" srcOrd="0" destOrd="0" presId="urn:microsoft.com/office/officeart/2005/8/layout/orgChart1"/>
    <dgm:cxn modelId="{4D7D7150-3515-4427-9729-236442EF4C5B}" type="presParOf" srcId="{EF4854E1-84B9-496C-8756-92E6CD117ADB}" destId="{0EFD8124-3AFE-4DF9-8ECD-541DC7983D1A}" srcOrd="0" destOrd="0" presId="urn:microsoft.com/office/officeart/2005/8/layout/orgChart1"/>
    <dgm:cxn modelId="{D583425C-6E00-4AD1-BB40-4A03D2A1ADED}" type="presParOf" srcId="{EF4854E1-84B9-496C-8756-92E6CD117ADB}" destId="{EA08B2ED-5845-46AD-8B46-1DC364DAD1E3}" srcOrd="1" destOrd="0" presId="urn:microsoft.com/office/officeart/2005/8/layout/orgChart1"/>
    <dgm:cxn modelId="{738A2221-6064-4384-A665-EFE075624303}" type="presParOf" srcId="{486F6B85-730C-4E0B-9A09-67508B6BB3DC}" destId="{E7D0E0BC-BDCB-4D2F-A8C6-6DDF13EF6D81}" srcOrd="1" destOrd="0" presId="urn:microsoft.com/office/officeart/2005/8/layout/orgChart1"/>
    <dgm:cxn modelId="{15D4EE73-241E-4718-96CA-A7E31D1EEEBF}" type="presParOf" srcId="{E7D0E0BC-BDCB-4D2F-A8C6-6DDF13EF6D81}" destId="{BE24FC9E-0CC0-485A-AA42-88CC506DDBC2}" srcOrd="0" destOrd="0" presId="urn:microsoft.com/office/officeart/2005/8/layout/orgChart1"/>
    <dgm:cxn modelId="{24E6E6F8-EEEC-4F39-8514-313A56163338}" type="presParOf" srcId="{E7D0E0BC-BDCB-4D2F-A8C6-6DDF13EF6D81}" destId="{EA181B0B-D317-4AE2-A4A1-4A29FE3392F3}" srcOrd="1" destOrd="0" presId="urn:microsoft.com/office/officeart/2005/8/layout/orgChart1"/>
    <dgm:cxn modelId="{4B880CD8-D3E6-4579-A80F-9B97085460EF}" type="presParOf" srcId="{EA181B0B-D317-4AE2-A4A1-4A29FE3392F3}" destId="{FFC9B2C7-0F00-493C-B54A-2B269E1F3793}" srcOrd="0" destOrd="0" presId="urn:microsoft.com/office/officeart/2005/8/layout/orgChart1"/>
    <dgm:cxn modelId="{168ACCBA-AD57-40D7-B166-32FB75F8E0D0}" type="presParOf" srcId="{FFC9B2C7-0F00-493C-B54A-2B269E1F3793}" destId="{3517B95D-333D-4C9A-81BE-64D9654DC87C}" srcOrd="0" destOrd="0" presId="urn:microsoft.com/office/officeart/2005/8/layout/orgChart1"/>
    <dgm:cxn modelId="{633F6699-17FA-4395-B430-2A43DA3232A5}" type="presParOf" srcId="{FFC9B2C7-0F00-493C-B54A-2B269E1F3793}" destId="{D0D86016-55C4-4B12-8289-6A864DC41831}" srcOrd="1" destOrd="0" presId="urn:microsoft.com/office/officeart/2005/8/layout/orgChart1"/>
    <dgm:cxn modelId="{8CF1400D-C442-495F-9DC0-B1B4DF60B07D}" type="presParOf" srcId="{EA181B0B-D317-4AE2-A4A1-4A29FE3392F3}" destId="{C0B8C7BB-EE83-4EAB-A5BA-DEDFE29B155F}" srcOrd="1" destOrd="0" presId="urn:microsoft.com/office/officeart/2005/8/layout/orgChart1"/>
    <dgm:cxn modelId="{13504930-A3EF-46E5-A4B8-B712B9116A31}" type="presParOf" srcId="{EA181B0B-D317-4AE2-A4A1-4A29FE3392F3}" destId="{C1E7F6D0-6938-48BA-A9B6-2502200A3A61}" srcOrd="2" destOrd="0" presId="urn:microsoft.com/office/officeart/2005/8/layout/orgChart1"/>
    <dgm:cxn modelId="{D7B2A0EC-37FF-4D45-8A90-47B4F4B43E21}" type="presParOf" srcId="{E7D0E0BC-BDCB-4D2F-A8C6-6DDF13EF6D81}" destId="{603A47CE-B8B8-4772-849A-23EC046B8F85}" srcOrd="2" destOrd="0" presId="urn:microsoft.com/office/officeart/2005/8/layout/orgChart1"/>
    <dgm:cxn modelId="{08C38702-D1A9-4BE0-BC74-66DF73A990E6}" type="presParOf" srcId="{E7D0E0BC-BDCB-4D2F-A8C6-6DDF13EF6D81}" destId="{1BCF58EF-363E-4C6A-91DA-613065390B87}" srcOrd="3" destOrd="0" presId="urn:microsoft.com/office/officeart/2005/8/layout/orgChart1"/>
    <dgm:cxn modelId="{45A64AC9-13DD-4B3A-BC24-00A4B2894829}" type="presParOf" srcId="{1BCF58EF-363E-4C6A-91DA-613065390B87}" destId="{D032F47E-C515-4BE2-A2EC-505E647B308C}" srcOrd="0" destOrd="0" presId="urn:microsoft.com/office/officeart/2005/8/layout/orgChart1"/>
    <dgm:cxn modelId="{4B450AF6-C1B5-4B7E-8969-BDE4A8197DA1}" type="presParOf" srcId="{D032F47E-C515-4BE2-A2EC-505E647B308C}" destId="{F249B444-945A-4068-80E5-A4443F0C003B}" srcOrd="0" destOrd="0" presId="urn:microsoft.com/office/officeart/2005/8/layout/orgChart1"/>
    <dgm:cxn modelId="{09B49A46-2110-4DAD-8856-B526E57C1D59}" type="presParOf" srcId="{D032F47E-C515-4BE2-A2EC-505E647B308C}" destId="{99BFE716-BBCE-447B-B3B0-2BF12D107E91}" srcOrd="1" destOrd="0" presId="urn:microsoft.com/office/officeart/2005/8/layout/orgChart1"/>
    <dgm:cxn modelId="{632AFE1D-D3CB-41A8-90B8-307BDFAC9336}" type="presParOf" srcId="{1BCF58EF-363E-4C6A-91DA-613065390B87}" destId="{4E514D85-38A2-46C8-AFDC-9DB69B0651D9}" srcOrd="1" destOrd="0" presId="urn:microsoft.com/office/officeart/2005/8/layout/orgChart1"/>
    <dgm:cxn modelId="{36BA11E8-3CAF-464B-B1C4-1650D903B1C1}" type="presParOf" srcId="{1BCF58EF-363E-4C6A-91DA-613065390B87}" destId="{7079471F-420A-45A8-8862-64029334F33F}" srcOrd="2" destOrd="0" presId="urn:microsoft.com/office/officeart/2005/8/layout/orgChart1"/>
    <dgm:cxn modelId="{4C4503D8-4D59-471B-A892-A77440CF766D}" type="presParOf" srcId="{E7D0E0BC-BDCB-4D2F-A8C6-6DDF13EF6D81}" destId="{F025DA2C-C89A-4F5F-B0FF-EA88BF44DF35}" srcOrd="4" destOrd="0" presId="urn:microsoft.com/office/officeart/2005/8/layout/orgChart1"/>
    <dgm:cxn modelId="{3D7204D9-9025-4E70-8A52-CA7709238115}" type="presParOf" srcId="{E7D0E0BC-BDCB-4D2F-A8C6-6DDF13EF6D81}" destId="{319C12B9-C9F3-4661-8036-E7694735E44B}" srcOrd="5" destOrd="0" presId="urn:microsoft.com/office/officeart/2005/8/layout/orgChart1"/>
    <dgm:cxn modelId="{BAF68DAA-6113-4433-8EAB-BABF2E3E69ED}" type="presParOf" srcId="{319C12B9-C9F3-4661-8036-E7694735E44B}" destId="{C25B555E-91FE-4FBE-BC80-3F70204B3D78}" srcOrd="0" destOrd="0" presId="urn:microsoft.com/office/officeart/2005/8/layout/orgChart1"/>
    <dgm:cxn modelId="{C45DC28F-4FB2-4384-B232-13DF732115E4}" type="presParOf" srcId="{C25B555E-91FE-4FBE-BC80-3F70204B3D78}" destId="{E616D270-1013-4254-9B47-86A7EA398561}" srcOrd="0" destOrd="0" presId="urn:microsoft.com/office/officeart/2005/8/layout/orgChart1"/>
    <dgm:cxn modelId="{652D9539-0888-4078-8C90-39A8F3AA3ACD}" type="presParOf" srcId="{C25B555E-91FE-4FBE-BC80-3F70204B3D78}" destId="{97B6873A-FA2D-461E-B24F-7CE274086A27}" srcOrd="1" destOrd="0" presId="urn:microsoft.com/office/officeart/2005/8/layout/orgChart1"/>
    <dgm:cxn modelId="{8C15C246-3AB0-4718-A851-474B32ED402B}" type="presParOf" srcId="{319C12B9-C9F3-4661-8036-E7694735E44B}" destId="{9FE466DD-1C1B-4CEE-963A-86803071B812}" srcOrd="1" destOrd="0" presId="urn:microsoft.com/office/officeart/2005/8/layout/orgChart1"/>
    <dgm:cxn modelId="{73A9B03D-D40A-411D-8129-6F7B4AB4CC9E}" type="presParOf" srcId="{319C12B9-C9F3-4661-8036-E7694735E44B}" destId="{E94B9BAA-05A0-4DFF-9395-8DB35EDA20D9}" srcOrd="2" destOrd="0" presId="urn:microsoft.com/office/officeart/2005/8/layout/orgChart1"/>
    <dgm:cxn modelId="{AF6A7B1E-BE97-41B7-AF00-D7B672614AB9}" type="presParOf" srcId="{E7D0E0BC-BDCB-4D2F-A8C6-6DDF13EF6D81}" destId="{8401B2C9-F500-454E-994C-F35B2794165E}" srcOrd="6" destOrd="0" presId="urn:microsoft.com/office/officeart/2005/8/layout/orgChart1"/>
    <dgm:cxn modelId="{4871CC61-073F-4843-B2EA-248411805922}" type="presParOf" srcId="{E7D0E0BC-BDCB-4D2F-A8C6-6DDF13EF6D81}" destId="{BF91A50A-14A9-41A6-8F8D-5879D9F47ED3}" srcOrd="7" destOrd="0" presId="urn:microsoft.com/office/officeart/2005/8/layout/orgChart1"/>
    <dgm:cxn modelId="{8B296574-F018-45C0-9782-99A58CCA01C8}" type="presParOf" srcId="{BF91A50A-14A9-41A6-8F8D-5879D9F47ED3}" destId="{940F3669-9501-4DA8-8C59-221ED25E1F3E}" srcOrd="0" destOrd="0" presId="urn:microsoft.com/office/officeart/2005/8/layout/orgChart1"/>
    <dgm:cxn modelId="{22121237-4BC1-4E39-818A-A185264184E2}" type="presParOf" srcId="{940F3669-9501-4DA8-8C59-221ED25E1F3E}" destId="{F42C8864-F35A-4836-88E8-77708C2AFE00}" srcOrd="0" destOrd="0" presId="urn:microsoft.com/office/officeart/2005/8/layout/orgChart1"/>
    <dgm:cxn modelId="{8A75C9D7-D706-49B8-BAF8-DF6BE5F4F4E9}" type="presParOf" srcId="{940F3669-9501-4DA8-8C59-221ED25E1F3E}" destId="{98BFEF77-22C3-4317-9577-4FA8D55C62F3}" srcOrd="1" destOrd="0" presId="urn:microsoft.com/office/officeart/2005/8/layout/orgChart1"/>
    <dgm:cxn modelId="{7F4EB453-9C04-4B90-93A4-4EA6E73180FF}" type="presParOf" srcId="{BF91A50A-14A9-41A6-8F8D-5879D9F47ED3}" destId="{28A9F495-C5F2-454A-A2FB-55C9DB7F3370}" srcOrd="1" destOrd="0" presId="urn:microsoft.com/office/officeart/2005/8/layout/orgChart1"/>
    <dgm:cxn modelId="{8C04A43A-548C-495D-A5BF-55171DE4B78F}" type="presParOf" srcId="{BF91A50A-14A9-41A6-8F8D-5879D9F47ED3}" destId="{23EFD08B-EF8A-460F-A7B5-23104227773F}" srcOrd="2" destOrd="0" presId="urn:microsoft.com/office/officeart/2005/8/layout/orgChart1"/>
    <dgm:cxn modelId="{2D8A631D-2F13-41FA-8EFE-F8BB7DD84CC3}" type="presParOf" srcId="{E7D0E0BC-BDCB-4D2F-A8C6-6DDF13EF6D81}" destId="{D4215403-F0FA-4A61-8378-873179BC6D17}" srcOrd="8" destOrd="0" presId="urn:microsoft.com/office/officeart/2005/8/layout/orgChart1"/>
    <dgm:cxn modelId="{F8BEACB5-98C8-4DB1-9AE1-7D7EBDFB424A}" type="presParOf" srcId="{E7D0E0BC-BDCB-4D2F-A8C6-6DDF13EF6D81}" destId="{8730840F-136E-4C1D-9F14-2F4654E552B2}" srcOrd="9" destOrd="0" presId="urn:microsoft.com/office/officeart/2005/8/layout/orgChart1"/>
    <dgm:cxn modelId="{B1838CB5-3C6B-42CD-9813-B074F80634AA}" type="presParOf" srcId="{8730840F-136E-4C1D-9F14-2F4654E552B2}" destId="{2A6B8494-3C62-4D3F-94AA-61DB5EBABC28}" srcOrd="0" destOrd="0" presId="urn:microsoft.com/office/officeart/2005/8/layout/orgChart1"/>
    <dgm:cxn modelId="{65C2E55A-6C36-4AD8-91A3-244BC853DF53}" type="presParOf" srcId="{2A6B8494-3C62-4D3F-94AA-61DB5EBABC28}" destId="{C7B63A70-19AF-43B8-9E9E-F14C449D1D4E}" srcOrd="0" destOrd="0" presId="urn:microsoft.com/office/officeart/2005/8/layout/orgChart1"/>
    <dgm:cxn modelId="{0DA72B98-892E-4B38-9B38-97980A534FC6}" type="presParOf" srcId="{2A6B8494-3C62-4D3F-94AA-61DB5EBABC28}" destId="{4A1BBCE5-DA80-4BEE-9437-BE1F99D4F8EF}" srcOrd="1" destOrd="0" presId="urn:microsoft.com/office/officeart/2005/8/layout/orgChart1"/>
    <dgm:cxn modelId="{4EC28A7F-F0B1-4138-9715-CE2DFB21C81C}" type="presParOf" srcId="{8730840F-136E-4C1D-9F14-2F4654E552B2}" destId="{EAEB06D6-6CE6-4A49-9141-6AF559055A84}" srcOrd="1" destOrd="0" presId="urn:microsoft.com/office/officeart/2005/8/layout/orgChart1"/>
    <dgm:cxn modelId="{43E8080B-105D-4EF7-97CF-2E12588E2359}" type="presParOf" srcId="{8730840F-136E-4C1D-9F14-2F4654E552B2}" destId="{A7A6D565-3031-4B24-B216-BBAC0EC2E589}" srcOrd="2" destOrd="0" presId="urn:microsoft.com/office/officeart/2005/8/layout/orgChart1"/>
    <dgm:cxn modelId="{505B9444-EBD9-4F1A-899A-CC7C884501AC}" type="presParOf" srcId="{486F6B85-730C-4E0B-9A09-67508B6BB3DC}" destId="{B6024240-802B-4D38-8A8D-82EC31F2AA9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215403-F0FA-4A61-8378-873179BC6D17}">
      <dsp:nvSpPr>
        <dsp:cNvPr id="0" name=""/>
        <dsp:cNvSpPr/>
      </dsp:nvSpPr>
      <dsp:spPr>
        <a:xfrm>
          <a:off x="5313578" y="2381289"/>
          <a:ext cx="4402966" cy="3820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1037"/>
              </a:lnTo>
              <a:lnTo>
                <a:pt x="4402966" y="191037"/>
              </a:lnTo>
              <a:lnTo>
                <a:pt x="4402966" y="382075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01B2C9-F500-454E-994C-F35B2794165E}">
      <dsp:nvSpPr>
        <dsp:cNvPr id="0" name=""/>
        <dsp:cNvSpPr/>
      </dsp:nvSpPr>
      <dsp:spPr>
        <a:xfrm>
          <a:off x="5313578" y="2381289"/>
          <a:ext cx="2201483" cy="3820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1037"/>
              </a:lnTo>
              <a:lnTo>
                <a:pt x="2201483" y="191037"/>
              </a:lnTo>
              <a:lnTo>
                <a:pt x="2201483" y="382075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25DA2C-C89A-4F5F-B0FF-EA88BF44DF35}">
      <dsp:nvSpPr>
        <dsp:cNvPr id="0" name=""/>
        <dsp:cNvSpPr/>
      </dsp:nvSpPr>
      <dsp:spPr>
        <a:xfrm>
          <a:off x="5267858" y="2381289"/>
          <a:ext cx="91440" cy="3820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2075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3A47CE-B8B8-4772-849A-23EC046B8F85}">
      <dsp:nvSpPr>
        <dsp:cNvPr id="0" name=""/>
        <dsp:cNvSpPr/>
      </dsp:nvSpPr>
      <dsp:spPr>
        <a:xfrm>
          <a:off x="3112095" y="2381289"/>
          <a:ext cx="2201483" cy="382075"/>
        </a:xfrm>
        <a:custGeom>
          <a:avLst/>
          <a:gdLst/>
          <a:ahLst/>
          <a:cxnLst/>
          <a:rect l="0" t="0" r="0" b="0"/>
          <a:pathLst>
            <a:path>
              <a:moveTo>
                <a:pt x="2201483" y="0"/>
              </a:moveTo>
              <a:lnTo>
                <a:pt x="2201483" y="191037"/>
              </a:lnTo>
              <a:lnTo>
                <a:pt x="0" y="191037"/>
              </a:lnTo>
              <a:lnTo>
                <a:pt x="0" y="382075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24FC9E-0CC0-485A-AA42-88CC506DDBC2}">
      <dsp:nvSpPr>
        <dsp:cNvPr id="0" name=""/>
        <dsp:cNvSpPr/>
      </dsp:nvSpPr>
      <dsp:spPr>
        <a:xfrm>
          <a:off x="910612" y="2381289"/>
          <a:ext cx="4402966" cy="382075"/>
        </a:xfrm>
        <a:custGeom>
          <a:avLst/>
          <a:gdLst/>
          <a:ahLst/>
          <a:cxnLst/>
          <a:rect l="0" t="0" r="0" b="0"/>
          <a:pathLst>
            <a:path>
              <a:moveTo>
                <a:pt x="4402966" y="0"/>
              </a:moveTo>
              <a:lnTo>
                <a:pt x="4402966" y="191037"/>
              </a:lnTo>
              <a:lnTo>
                <a:pt x="0" y="191037"/>
              </a:lnTo>
              <a:lnTo>
                <a:pt x="0" y="382075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FD8124-3AFE-4DF9-8ECD-541DC7983D1A}">
      <dsp:nvSpPr>
        <dsp:cNvPr id="0" name=""/>
        <dsp:cNvSpPr/>
      </dsp:nvSpPr>
      <dsp:spPr>
        <a:xfrm>
          <a:off x="4403875" y="1471585"/>
          <a:ext cx="1819407" cy="9097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3100" kern="1200" dirty="0"/>
            <a:t>المجالات </a:t>
          </a:r>
          <a:endParaRPr lang="en-US" sz="3100" kern="1200" dirty="0"/>
        </a:p>
      </dsp:txBody>
      <dsp:txXfrm>
        <a:off x="4403875" y="1471585"/>
        <a:ext cx="1819407" cy="909703"/>
      </dsp:txXfrm>
    </dsp:sp>
    <dsp:sp modelId="{3517B95D-333D-4C9A-81BE-64D9654DC87C}">
      <dsp:nvSpPr>
        <dsp:cNvPr id="0" name=""/>
        <dsp:cNvSpPr/>
      </dsp:nvSpPr>
      <dsp:spPr>
        <a:xfrm>
          <a:off x="908" y="2763364"/>
          <a:ext cx="1819407" cy="9097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3100" kern="1200" dirty="0"/>
            <a:t>التكنولوجيا</a:t>
          </a:r>
          <a:endParaRPr lang="en-US" sz="3100" kern="1200" dirty="0"/>
        </a:p>
      </dsp:txBody>
      <dsp:txXfrm>
        <a:off x="908" y="2763364"/>
        <a:ext cx="1819407" cy="909703"/>
      </dsp:txXfrm>
    </dsp:sp>
    <dsp:sp modelId="{F249B444-945A-4068-80E5-A4443F0C003B}">
      <dsp:nvSpPr>
        <dsp:cNvPr id="0" name=""/>
        <dsp:cNvSpPr/>
      </dsp:nvSpPr>
      <dsp:spPr>
        <a:xfrm>
          <a:off x="2202391" y="2763364"/>
          <a:ext cx="1819407" cy="9097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3100" kern="1200" dirty="0"/>
            <a:t>مجتمع محلي</a:t>
          </a:r>
          <a:endParaRPr lang="en-US" sz="3100" kern="1200" dirty="0"/>
        </a:p>
      </dsp:txBody>
      <dsp:txXfrm>
        <a:off x="2202391" y="2763364"/>
        <a:ext cx="1819407" cy="909703"/>
      </dsp:txXfrm>
    </dsp:sp>
    <dsp:sp modelId="{E616D270-1013-4254-9B47-86A7EA398561}">
      <dsp:nvSpPr>
        <dsp:cNvPr id="0" name=""/>
        <dsp:cNvSpPr/>
      </dsp:nvSpPr>
      <dsp:spPr>
        <a:xfrm>
          <a:off x="4403875" y="2763364"/>
          <a:ext cx="1819407" cy="9097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3100" kern="1200" dirty="0"/>
            <a:t>تنمية مهنية</a:t>
          </a:r>
          <a:endParaRPr lang="en-US" sz="3100" kern="1200" dirty="0"/>
        </a:p>
      </dsp:txBody>
      <dsp:txXfrm>
        <a:off x="4403875" y="2763364"/>
        <a:ext cx="1819407" cy="909703"/>
      </dsp:txXfrm>
    </dsp:sp>
    <dsp:sp modelId="{F42C8864-F35A-4836-88E8-77708C2AFE00}">
      <dsp:nvSpPr>
        <dsp:cNvPr id="0" name=""/>
        <dsp:cNvSpPr/>
      </dsp:nvSpPr>
      <dsp:spPr>
        <a:xfrm>
          <a:off x="6605358" y="2763364"/>
          <a:ext cx="1819407" cy="9097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3100" kern="1200" dirty="0"/>
            <a:t>ولاء وانتماء</a:t>
          </a:r>
          <a:endParaRPr lang="en-US" sz="3100" kern="1200" dirty="0"/>
        </a:p>
      </dsp:txBody>
      <dsp:txXfrm>
        <a:off x="6605358" y="2763364"/>
        <a:ext cx="1819407" cy="909703"/>
      </dsp:txXfrm>
    </dsp:sp>
    <dsp:sp modelId="{C7B63A70-19AF-43B8-9E9E-F14C449D1D4E}">
      <dsp:nvSpPr>
        <dsp:cNvPr id="0" name=""/>
        <dsp:cNvSpPr/>
      </dsp:nvSpPr>
      <dsp:spPr>
        <a:xfrm>
          <a:off x="8806842" y="2763364"/>
          <a:ext cx="1819407" cy="9097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3100" kern="1200" dirty="0"/>
            <a:t>تعلم وتعليم</a:t>
          </a:r>
          <a:endParaRPr lang="en-US" sz="3100" kern="1200" dirty="0"/>
        </a:p>
      </dsp:txBody>
      <dsp:txXfrm>
        <a:off x="8806842" y="2763364"/>
        <a:ext cx="1819407" cy="9097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1775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395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321154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2698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551938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426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183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5045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8912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454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588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638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503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675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816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098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9267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  <p:sldLayoutId id="2147483731" r:id="rId12"/>
    <p:sldLayoutId id="2147483732" r:id="rId13"/>
    <p:sldLayoutId id="2147483733" r:id="rId14"/>
    <p:sldLayoutId id="2147483734" r:id="rId15"/>
    <p:sldLayoutId id="2147483735" r:id="rId16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51904" y="695037"/>
            <a:ext cx="8915399" cy="2262781"/>
          </a:xfrm>
        </p:spPr>
        <p:txBody>
          <a:bodyPr>
            <a:normAutofit fontScale="90000"/>
          </a:bodyPr>
          <a:lstStyle/>
          <a:p>
            <a:pPr algn="ctr"/>
            <a:r>
              <a:rPr lang="ar-JO" b="1" dirty="0"/>
              <a:t>ورشة تدريبية حول كيفية </a:t>
            </a:r>
            <a:r>
              <a:rPr lang="ar-DZ" b="1" dirty="0"/>
              <a:t>تعبئة تقييم الأداء السنوي </a:t>
            </a:r>
            <a:br>
              <a:rPr lang="ar-DZ" b="1" dirty="0"/>
            </a:br>
            <a:r>
              <a:rPr lang="ar-DZ" b="1" dirty="0"/>
              <a:t>لوظيفة معلم</a:t>
            </a:r>
            <a:r>
              <a:rPr lang="ar-JO" b="1" dirty="0"/>
              <a:t> – نموذج مقترح</a:t>
            </a:r>
            <a:endParaRPr lang="ar-J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4491053"/>
            <a:ext cx="9509557" cy="681312"/>
          </a:xfrm>
        </p:spPr>
        <p:txBody>
          <a:bodyPr>
            <a:noAutofit/>
          </a:bodyPr>
          <a:lstStyle/>
          <a:p>
            <a:pPr algn="ctr"/>
            <a:r>
              <a:rPr lang="ar-JO" sz="2800" dirty="0"/>
              <a:t>قسم التدريب والتأهيل و الاشراف التربوي – مديرية لواء الجامعة</a:t>
            </a:r>
          </a:p>
        </p:txBody>
      </p:sp>
    </p:spTree>
    <p:extLst>
      <p:ext uri="{BB962C8B-B14F-4D97-AF65-F5344CB8AC3E}">
        <p14:creationId xmlns:p14="http://schemas.microsoft.com/office/powerpoint/2010/main" val="31583843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339274" y="2489855"/>
            <a:ext cx="10220756" cy="1638800"/>
          </a:xfrm>
        </p:spPr>
        <p:txBody>
          <a:bodyPr>
            <a:noAutofit/>
          </a:bodyPr>
          <a:lstStyle/>
          <a:p>
            <a:pPr algn="ctr"/>
            <a:r>
              <a:rPr lang="ar-DZ" sz="4400" b="1" dirty="0"/>
              <a:t>سجل الوقائع الإيجابية والسلبية خلال سنة التقويم</a:t>
            </a:r>
            <a:br>
              <a:rPr lang="en-US" sz="4400" dirty="0"/>
            </a:br>
            <a:endParaRPr lang="ar-JO" sz="4400" dirty="0"/>
          </a:p>
        </p:txBody>
      </p:sp>
    </p:spTree>
    <p:extLst>
      <p:ext uri="{BB962C8B-B14F-4D97-AF65-F5344CB8AC3E}">
        <p14:creationId xmlns:p14="http://schemas.microsoft.com/office/powerpoint/2010/main" val="10405770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92925" y="624109"/>
            <a:ext cx="8911687" cy="1731163"/>
          </a:xfrm>
        </p:spPr>
        <p:txBody>
          <a:bodyPr>
            <a:normAutofit fontScale="90000"/>
          </a:bodyPr>
          <a:lstStyle/>
          <a:p>
            <a:pPr algn="r"/>
            <a:r>
              <a:rPr lang="ar-DZ" b="1" dirty="0"/>
              <a:t>النتاج : </a:t>
            </a:r>
            <a:br>
              <a:rPr lang="ar-JO" b="1" dirty="0"/>
            </a:br>
            <a:r>
              <a:rPr lang="ar-DZ" b="1" dirty="0"/>
              <a:t>تحسن أداء الطلبة في المباحث المختلفة. </a:t>
            </a:r>
            <a:br>
              <a:rPr lang="ar-JO" b="1" dirty="0"/>
            </a:br>
            <a:r>
              <a:rPr lang="ar-DZ" b="1" dirty="0"/>
              <a:t>أو نتاج رفع مستوى تحصيل الطلبة.</a:t>
            </a:r>
            <a:br>
              <a:rPr lang="en-US" dirty="0"/>
            </a:br>
            <a:endParaRPr lang="ar-JO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708727" y="2798618"/>
            <a:ext cx="9795885" cy="3500582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ar-DZ" sz="2800" b="1" dirty="0"/>
              <a:t>	رفع نسبة تحصيل الطلبة في المبحث بنسبة....</a:t>
            </a:r>
            <a:endParaRPr lang="ar-JO" sz="2800" b="1" dirty="0"/>
          </a:p>
          <a:p>
            <a:pPr lvl="0"/>
            <a:r>
              <a:rPr lang="ar-JO" sz="2800" b="1" dirty="0"/>
              <a:t>تحسين تفعيل الوسائل التعليمية المرتبطة بمحتوى المبحث من قبل الطلبة  بنسبة ........</a:t>
            </a:r>
          </a:p>
          <a:p>
            <a:pPr lvl="0"/>
            <a:r>
              <a:rPr lang="ar-JO" sz="2800" b="1" dirty="0"/>
              <a:t>	ازدياد انتقال أثر البرامج العلاجية إلى داخل الغرفة الصفية بنسبة ......</a:t>
            </a:r>
          </a:p>
          <a:p>
            <a:pPr lvl="0"/>
            <a:r>
              <a:rPr lang="ar-JO" sz="2800" b="1" dirty="0"/>
              <a:t>	تحسين تفعيل البرامج الإثرائية بنسبة ....</a:t>
            </a:r>
          </a:p>
          <a:p>
            <a:pPr lvl="0"/>
            <a:r>
              <a:rPr lang="ar-JO" sz="2800" b="1" dirty="0"/>
              <a:t>	تحسين امتلاك الطالب للمهارات والكفايات المرتبطة بالمبحث بنسبة ......</a:t>
            </a:r>
            <a:endParaRPr lang="ar-JO" sz="2800" dirty="0"/>
          </a:p>
        </p:txBody>
      </p:sp>
    </p:spTree>
    <p:extLst>
      <p:ext uri="{BB962C8B-B14F-4D97-AF65-F5344CB8AC3E}">
        <p14:creationId xmlns:p14="http://schemas.microsoft.com/office/powerpoint/2010/main" val="11153874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ar-DZ" b="1" dirty="0"/>
              <a:t>النتاج: </a:t>
            </a:r>
            <a:r>
              <a:rPr lang="ar-JO" b="1" dirty="0"/>
              <a:t>ازدياد</a:t>
            </a:r>
            <a:r>
              <a:rPr lang="ar-DZ" b="1" dirty="0"/>
              <a:t> وعي الطلبة بالمواطنة الصالحة والانتماء للوطن والولاء  للملك.</a:t>
            </a:r>
            <a:br>
              <a:rPr lang="en-US" dirty="0"/>
            </a:b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04710" y="1950138"/>
            <a:ext cx="8915400" cy="3232677"/>
          </a:xfrm>
        </p:spPr>
        <p:txBody>
          <a:bodyPr>
            <a:noAutofit/>
          </a:bodyPr>
          <a:lstStyle/>
          <a:p>
            <a:pPr lvl="0"/>
            <a:r>
              <a:rPr lang="ar-DZ" sz="2600" b="1" dirty="0"/>
              <a:t>توظيف الإذاعة المدرسية.   </a:t>
            </a:r>
            <a:endParaRPr lang="ar-JO" sz="2600" b="1" dirty="0"/>
          </a:p>
          <a:p>
            <a:pPr lvl="0"/>
            <a:r>
              <a:rPr lang="ar-JO" sz="2600" b="1" dirty="0"/>
              <a:t>	توظيف الإذاعة المدرسية بما يخدم تعزيز قيم الولاء والانتماء للوطن.   </a:t>
            </a:r>
          </a:p>
          <a:p>
            <a:pPr lvl="0"/>
            <a:r>
              <a:rPr lang="ar-JO" sz="2600" b="1" dirty="0"/>
              <a:t>زيادة	إحياء المناسبات والاحتفالات الوطنية.</a:t>
            </a:r>
          </a:p>
          <a:p>
            <a:pPr lvl="0"/>
            <a:r>
              <a:rPr lang="ar-JO" sz="2600" b="1" dirty="0"/>
              <a:t>	تحسن في ممارسات الطلبة نحو الخدمة المجتمعية.</a:t>
            </a:r>
          </a:p>
          <a:p>
            <a:pPr lvl="0"/>
            <a:r>
              <a:rPr lang="ar-JO" sz="2600" b="1" dirty="0"/>
              <a:t>	تحسن في تفعيل حصص النشاط الحر بما يعزز قيم المواطنة الصالحة .</a:t>
            </a:r>
          </a:p>
          <a:p>
            <a:pPr lvl="0"/>
            <a:r>
              <a:rPr lang="ar-JO" sz="2600" b="1" dirty="0"/>
              <a:t>	زيادة في توظيف وإستغلال موارد المدرسة بما يحقق المصلحة العامة لمجتمعها .</a:t>
            </a:r>
          </a:p>
          <a:p>
            <a:pPr lvl="0"/>
            <a:r>
              <a:rPr lang="ar-JO" sz="2600" b="1" dirty="0"/>
              <a:t>	تراجع الاعتداءات على مرافق المدرسة </a:t>
            </a:r>
          </a:p>
          <a:p>
            <a:pPr marL="0" indent="0">
              <a:buNone/>
            </a:pPr>
            <a:endParaRPr lang="ar-JO" sz="2600" dirty="0"/>
          </a:p>
        </p:txBody>
      </p:sp>
    </p:spTree>
    <p:extLst>
      <p:ext uri="{BB962C8B-B14F-4D97-AF65-F5344CB8AC3E}">
        <p14:creationId xmlns:p14="http://schemas.microsoft.com/office/powerpoint/2010/main" val="12045690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ar-DZ" sz="2800" b="1" dirty="0"/>
              <a:t>النتاج: تحسن التنمية المهنية الذاتية ومواكبة المستجدات التربوية. تحسن القدرة على التطوير الذاتي والتعلم المستمر.</a:t>
            </a:r>
            <a:br>
              <a:rPr lang="en-US" sz="2800" dirty="0"/>
            </a:br>
            <a:endParaRPr lang="ar-JO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687781"/>
            <a:ext cx="8915400" cy="4091709"/>
          </a:xfrm>
        </p:spPr>
        <p:txBody>
          <a:bodyPr>
            <a:noAutofit/>
          </a:bodyPr>
          <a:lstStyle/>
          <a:p>
            <a:pPr lvl="0"/>
            <a:r>
              <a:rPr lang="ar-DZ" sz="2400" b="1" dirty="0"/>
              <a:t>المشاركة في دورات التنمية المهنية.</a:t>
            </a:r>
            <a:endParaRPr lang="en-US" sz="2400" dirty="0"/>
          </a:p>
          <a:p>
            <a:pPr lvl="0"/>
            <a:r>
              <a:rPr lang="ar-DZ" sz="2400" b="1" dirty="0"/>
              <a:t>نقل أثر التدريب إلى الغرفة الصفية.</a:t>
            </a:r>
            <a:endParaRPr lang="en-US" sz="2400" dirty="0"/>
          </a:p>
          <a:p>
            <a:pPr lvl="0"/>
            <a:r>
              <a:rPr lang="ar-DZ" sz="2400" b="1" dirty="0"/>
              <a:t>إعداد دراسات والأبحاث إجرائية، ونشرات التربوية.</a:t>
            </a:r>
            <a:endParaRPr lang="en-US" sz="2400" dirty="0"/>
          </a:p>
          <a:p>
            <a:pPr lvl="0"/>
            <a:r>
              <a:rPr lang="ar-DZ" sz="2400" b="1" dirty="0"/>
              <a:t>حضور ندوات ومؤتمرات والمشاركة فيها.</a:t>
            </a:r>
            <a:endParaRPr lang="en-US" sz="2400" dirty="0"/>
          </a:p>
          <a:p>
            <a:pPr lvl="0"/>
            <a:r>
              <a:rPr lang="ar-DZ" sz="2400" b="1" dirty="0"/>
              <a:t>تبادل الخبرات والعمل بروح الفريق.</a:t>
            </a:r>
            <a:endParaRPr lang="en-US" sz="2400" dirty="0"/>
          </a:p>
          <a:p>
            <a:pPr lvl="0"/>
            <a:r>
              <a:rPr lang="ar-DZ" sz="2400" b="1" dirty="0"/>
              <a:t>تحس</a:t>
            </a:r>
            <a:r>
              <a:rPr lang="ar-JO" sz="2400" b="1" dirty="0"/>
              <a:t>ي</a:t>
            </a:r>
            <a:r>
              <a:rPr lang="ar-DZ" sz="2400" b="1" dirty="0"/>
              <a:t>ن مهارات التواصل .</a:t>
            </a:r>
            <a:endParaRPr lang="en-US" sz="2400" dirty="0"/>
          </a:p>
          <a:p>
            <a:pPr lvl="0"/>
            <a:r>
              <a:rPr lang="ar-DZ" sz="2400" b="1" dirty="0"/>
              <a:t>إطلاق المبادرات.</a:t>
            </a:r>
            <a:endParaRPr lang="en-US" sz="2400" dirty="0"/>
          </a:p>
          <a:p>
            <a:pPr lvl="0"/>
            <a:r>
              <a:rPr lang="ar-DZ" sz="2400" b="1" dirty="0"/>
              <a:t>تحمل ضغوطات العمل.</a:t>
            </a:r>
            <a:endParaRPr lang="en-US" sz="2400" dirty="0"/>
          </a:p>
          <a:p>
            <a:endParaRPr lang="ar-JO" sz="2400" dirty="0"/>
          </a:p>
        </p:txBody>
      </p:sp>
    </p:spTree>
    <p:extLst>
      <p:ext uri="{BB962C8B-B14F-4D97-AF65-F5344CB8AC3E}">
        <p14:creationId xmlns:p14="http://schemas.microsoft.com/office/powerpoint/2010/main" val="42194332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45782B-838C-4AFD-B992-CDF1198A81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JO" sz="2600" b="1" dirty="0"/>
              <a:t>	توظيف استراتيجيات تعليم حديثة تحفز مهارات التفكير كالتفكير الناقد، التفكير العلمي، محكات التفكير.. الخ</a:t>
            </a:r>
          </a:p>
          <a:p>
            <a:r>
              <a:rPr lang="ar-JO" sz="2600" b="1" dirty="0"/>
              <a:t>	توظيف استراتيجيات التقويم الواقعي.</a:t>
            </a:r>
          </a:p>
          <a:p>
            <a:r>
              <a:rPr lang="ar-JO" sz="2600" b="1" dirty="0"/>
              <a:t>	بناء الاختبار الجيد.</a:t>
            </a:r>
          </a:p>
          <a:p>
            <a:r>
              <a:rPr lang="ar-JO" sz="2600" b="1" dirty="0"/>
              <a:t>	المشاركة في المسابقات الثقافية.</a:t>
            </a:r>
          </a:p>
          <a:p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7013857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ar-DZ" b="1" dirty="0"/>
              <a:t>النتاج: </a:t>
            </a:r>
            <a:r>
              <a:rPr lang="ar-JO" b="1" dirty="0"/>
              <a:t>ازدياد</a:t>
            </a:r>
            <a:r>
              <a:rPr lang="ar-DZ" b="1" dirty="0"/>
              <a:t> نسبة الشراكة مع المجتمع المحلي والرسمي/ أولياء الأمور.</a:t>
            </a:r>
            <a:br>
              <a:rPr lang="en-US" dirty="0"/>
            </a:b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558472"/>
            <a:ext cx="8915400" cy="4136796"/>
          </a:xfrm>
        </p:spPr>
        <p:txBody>
          <a:bodyPr>
            <a:normAutofit/>
          </a:bodyPr>
          <a:lstStyle/>
          <a:p>
            <a:pPr lvl="0"/>
            <a:r>
              <a:rPr lang="ar-DZ" sz="2400" b="1" dirty="0"/>
              <a:t>المشاركة في مجلس التطوير للمدرسة والفرق المدرسية بأنواعها.</a:t>
            </a:r>
            <a:endParaRPr lang="en-US" sz="2400" dirty="0"/>
          </a:p>
          <a:p>
            <a:pPr lvl="0"/>
            <a:r>
              <a:rPr lang="ar-DZ" sz="2400" b="1" dirty="0"/>
              <a:t>عقد لقاءات واجتماعات مع اولياء الأمور.</a:t>
            </a:r>
            <a:endParaRPr lang="en-US" sz="2400" dirty="0"/>
          </a:p>
          <a:p>
            <a:pPr lvl="0"/>
            <a:r>
              <a:rPr lang="ar-DZ" sz="2400" b="1" dirty="0"/>
              <a:t>التعاون مع المجتمع المحلي المعني  وأولياء الأمور في دعم تعلم الطلبة.</a:t>
            </a:r>
            <a:endParaRPr lang="en-US" sz="2400" dirty="0"/>
          </a:p>
          <a:p>
            <a:pPr lvl="0"/>
            <a:r>
              <a:rPr lang="ar-DZ" sz="2400" b="1" dirty="0"/>
              <a:t>استثمار الموارد المتاحة المادية والبشرية التي تخدم العملية التعليمية التعليمة.</a:t>
            </a:r>
            <a:endParaRPr lang="ar-JO" sz="2400" b="1" dirty="0"/>
          </a:p>
          <a:p>
            <a:pPr lvl="0"/>
            <a:r>
              <a:rPr lang="ar-JO" sz="2400" b="1" dirty="0"/>
              <a:t>	ازدياد استثمار خارطة المصادر الخارجية </a:t>
            </a:r>
            <a:r>
              <a:rPr lang="ar-JO" sz="2400" dirty="0"/>
              <a:t>.</a:t>
            </a:r>
            <a:endParaRPr lang="en-US" sz="2400" dirty="0"/>
          </a:p>
          <a:p>
            <a:endParaRPr lang="ar-JO" sz="2400" dirty="0"/>
          </a:p>
        </p:txBody>
      </p:sp>
    </p:spTree>
    <p:extLst>
      <p:ext uri="{BB962C8B-B14F-4D97-AF65-F5344CB8AC3E}">
        <p14:creationId xmlns:p14="http://schemas.microsoft.com/office/powerpoint/2010/main" val="4581869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ar-DZ" b="1" dirty="0"/>
              <a:t>النتاج: تحسن قدرة المعلمين على توظيف التكنولوجيا في العملية التعليمية التعلمية.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789381"/>
            <a:ext cx="8915400" cy="3777622"/>
          </a:xfrm>
        </p:spPr>
        <p:txBody>
          <a:bodyPr>
            <a:noAutofit/>
          </a:bodyPr>
          <a:lstStyle/>
          <a:p>
            <a:pPr lvl="0"/>
            <a:r>
              <a:rPr lang="ar-DZ" sz="2400" b="1" dirty="0"/>
              <a:t>المشاركة في المبادرات التكنولوجية على مستوى المديرية والمنظمات والجهات الخارجية المتعاونة مع الوزارة.</a:t>
            </a:r>
            <a:endParaRPr lang="en-US" sz="2400" dirty="0"/>
          </a:p>
          <a:p>
            <a:pPr lvl="0"/>
            <a:r>
              <a:rPr lang="ar-DZ" sz="2400" b="1" dirty="0"/>
              <a:t>التبادل الثقافي  والمشاركة في المؤتمرات المرئية والتوأمة.</a:t>
            </a:r>
            <a:endParaRPr lang="en-US" sz="2400" dirty="0"/>
          </a:p>
          <a:p>
            <a:pPr lvl="0"/>
            <a:r>
              <a:rPr lang="ar-DZ" sz="2400" b="1" dirty="0"/>
              <a:t>توظيف التعلم </a:t>
            </a:r>
            <a:r>
              <a:rPr lang="ar-DZ" sz="2400" b="1" dirty="0" err="1"/>
              <a:t>المتمازج</a:t>
            </a:r>
            <a:r>
              <a:rPr lang="ar-DZ" sz="2400" b="1" dirty="0"/>
              <a:t>.</a:t>
            </a:r>
            <a:endParaRPr lang="en-US" sz="2400" dirty="0"/>
          </a:p>
          <a:p>
            <a:pPr lvl="0"/>
            <a:r>
              <a:rPr lang="ar-DZ" sz="2400" b="1" dirty="0"/>
              <a:t>إعداد اختبارات إلكترونية.</a:t>
            </a:r>
            <a:endParaRPr lang="en-US" sz="2400" dirty="0"/>
          </a:p>
          <a:p>
            <a:pPr lvl="0"/>
            <a:r>
              <a:rPr lang="ar-DZ" sz="2400" b="1" dirty="0"/>
              <a:t>توظيف أدوات التكنولوجيا التعليمية الحديثة التي تدعم تعلم الطلبة.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219849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BE4D0-FE41-4F69-B9E7-D54D363B8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DZ" b="1" u="sng" dirty="0"/>
              <a:t>ملاحظات مهمة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1D253E-5341-40C4-9CE1-7EBDFF8C2B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ar-DZ" sz="2600" b="1" dirty="0"/>
              <a:t>هذا النموذج مقترح لأغراض الاستعانة به.</a:t>
            </a:r>
            <a:endParaRPr lang="en-US" sz="2600" b="1" dirty="0"/>
          </a:p>
          <a:p>
            <a:pPr lvl="0"/>
            <a:r>
              <a:rPr lang="ar-DZ" sz="2600" b="1" dirty="0"/>
              <a:t>يفضل أن تتنوع النتائج وفق مجالات الخطة التطويرية.</a:t>
            </a:r>
            <a:endParaRPr lang="en-US" sz="2600" b="1" dirty="0"/>
          </a:p>
          <a:p>
            <a:pPr lvl="0"/>
            <a:r>
              <a:rPr lang="ar-DZ" sz="2600" b="1" dirty="0"/>
              <a:t>اختيار نشاطين اثنين على كل نتاج.</a:t>
            </a:r>
            <a:endParaRPr lang="en-US" sz="2600" b="1" dirty="0"/>
          </a:p>
          <a:p>
            <a:pPr lvl="0"/>
            <a:r>
              <a:rPr lang="ar-DZ" sz="2600" b="1" dirty="0"/>
              <a:t>ضرورة إرفاق أدلة وشواهد على النشاطات المكتوية.</a:t>
            </a:r>
            <a:endParaRPr lang="en-US" sz="2600" b="1" dirty="0"/>
          </a:p>
          <a:p>
            <a:r>
              <a:rPr lang="ar-DZ" sz="2600" b="1" dirty="0"/>
              <a:t>يراعى التنسيق مع المعلم في تحديد الممارسات وفقاً لمراحل المراجعة الذاتية</a:t>
            </a:r>
            <a:endParaRPr lang="en-US" sz="2600" b="1" dirty="0"/>
          </a:p>
        </p:txBody>
      </p:sp>
    </p:spTree>
    <p:extLst>
      <p:ext uri="{BB962C8B-B14F-4D97-AF65-F5344CB8AC3E}">
        <p14:creationId xmlns:p14="http://schemas.microsoft.com/office/powerpoint/2010/main" val="19974123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9C822-07E6-4985-BFD4-51C2732CE3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ar-DZ" b="1" dirty="0"/>
              <a:t>مرحلة المراجعة الأولى </a:t>
            </a:r>
            <a:br>
              <a:rPr lang="en-US" dirty="0"/>
            </a:br>
            <a:r>
              <a:rPr lang="ar-DZ" b="1" dirty="0"/>
              <a:t>نقاط  القوة/ نقاط الضعف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FBBC62-A404-495A-AB67-39C6F6D7F2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854636"/>
            <a:ext cx="8915400" cy="3777622"/>
          </a:xfrm>
        </p:spPr>
        <p:txBody>
          <a:bodyPr>
            <a:noAutofit/>
          </a:bodyPr>
          <a:lstStyle/>
          <a:p>
            <a:r>
              <a:rPr lang="ar-DZ" sz="2600" b="1" dirty="0"/>
              <a:t>يقوم المعلم بتعبئة نقاط القوة / الإيجابيات (التي تحققت أثناء عملية تنفيذ النتاج المكتوب من قبل المعلم).</a:t>
            </a:r>
            <a:endParaRPr lang="en-US" sz="2600" b="1" dirty="0"/>
          </a:p>
          <a:p>
            <a:r>
              <a:rPr lang="ar-DZ" sz="2600" b="1" dirty="0"/>
              <a:t>ونقطة ضعف/ السلبيات: أي التحديات التي تواجهه أثناء التنفيذ وتُعيق تحقيق النتاج.</a:t>
            </a:r>
            <a:endParaRPr lang="en-US" sz="2600" b="1" dirty="0"/>
          </a:p>
          <a:p>
            <a:r>
              <a:rPr lang="ar-DZ" sz="2600" b="1" dirty="0"/>
              <a:t>مثال:</a:t>
            </a:r>
            <a:endParaRPr lang="en-US" sz="2600" b="1" dirty="0"/>
          </a:p>
          <a:p>
            <a:r>
              <a:rPr lang="ar-DZ" sz="2600" b="1" dirty="0"/>
              <a:t>النتاج</a:t>
            </a:r>
            <a:endParaRPr lang="en-US" sz="2600" b="1" dirty="0"/>
          </a:p>
          <a:p>
            <a:r>
              <a:rPr lang="ar-DZ" sz="2600" b="1" dirty="0"/>
              <a:t>تحسن أداء الطلبة في مبحث ...... بنسبة 85%.</a:t>
            </a:r>
            <a:endParaRPr lang="en-US" sz="2600" b="1" dirty="0"/>
          </a:p>
          <a:p>
            <a:r>
              <a:rPr lang="ar-DZ" sz="2600" b="1" dirty="0"/>
              <a:t>نقطة قوة:  تحسن أداء الطلبة بنسبة 85% أو أكثر.</a:t>
            </a:r>
            <a:endParaRPr lang="en-US" sz="2600" b="1" dirty="0"/>
          </a:p>
          <a:p>
            <a:r>
              <a:rPr lang="ar-DZ" sz="2600" b="1" dirty="0"/>
              <a:t>نقطة ضعف: تحسن أداء الطلبة بنسبة أقل من 85%.</a:t>
            </a:r>
            <a:endParaRPr lang="en-US" sz="2600" b="1" dirty="0"/>
          </a:p>
          <a:p>
            <a:endParaRPr lang="en-US" sz="2600" b="1" dirty="0"/>
          </a:p>
        </p:txBody>
      </p:sp>
    </p:spTree>
    <p:extLst>
      <p:ext uri="{BB962C8B-B14F-4D97-AF65-F5344CB8AC3E}">
        <p14:creationId xmlns:p14="http://schemas.microsoft.com/office/powerpoint/2010/main" val="35479096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B73E9-5912-4BB3-ACCB-00248F1A7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ar-DZ" b="1" dirty="0"/>
              <a:t>الإجراءات المتخذة لتعزيز نقاط القوة ومعالجة نقاط الضعف وتحسين الأداء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A05103-0B50-4996-8EC1-07403A1132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DZ" sz="2600" b="1" dirty="0"/>
              <a:t>لتعزيز نقطة القوة: إعداد خطط إثرائية، تنويع استراتيجيات التدريس، التركيز على المنحى التطبيقي، توظيف التكنولوجيا، تبادل الزيارات، مجتمعات التعلم ... الخ</a:t>
            </a:r>
            <a:endParaRPr lang="en-US" sz="2600" b="1" dirty="0"/>
          </a:p>
          <a:p>
            <a:r>
              <a:rPr lang="ar-DZ" sz="2600" b="1" dirty="0"/>
              <a:t>لمعالجة نقطة الضعف: إعداد خطط علاجية، استثمار الموارد البشرية من المدرسة وخارجها، توظيف التكنولوجيا ... الخ.</a:t>
            </a:r>
            <a:endParaRPr lang="en-US" sz="2600" b="1" dirty="0"/>
          </a:p>
          <a:p>
            <a:endParaRPr lang="en-US" sz="2600" b="1" dirty="0"/>
          </a:p>
        </p:txBody>
      </p:sp>
    </p:spTree>
    <p:extLst>
      <p:ext uri="{BB962C8B-B14F-4D97-AF65-F5344CB8AC3E}">
        <p14:creationId xmlns:p14="http://schemas.microsoft.com/office/powerpoint/2010/main" val="3531018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313033" y="1949828"/>
            <a:ext cx="9603275" cy="3102463"/>
          </a:xfrm>
        </p:spPr>
        <p:txBody>
          <a:bodyPr>
            <a:normAutofit/>
          </a:bodyPr>
          <a:lstStyle/>
          <a:p>
            <a:pPr algn="ctr"/>
            <a:r>
              <a:rPr lang="ar-DZ" sz="4800" b="1" dirty="0"/>
              <a:t>نموذج  مقترح لتعبئة تقييم الأداء السنوي </a:t>
            </a:r>
            <a:br>
              <a:rPr lang="ar-DZ" sz="4800" b="1" dirty="0"/>
            </a:br>
            <a:r>
              <a:rPr lang="ar-DZ" sz="4800" b="1" dirty="0"/>
              <a:t>لوظيفة معلم</a:t>
            </a:r>
            <a:endParaRPr lang="ar-JO" sz="4800" dirty="0"/>
          </a:p>
        </p:txBody>
      </p:sp>
    </p:spTree>
    <p:extLst>
      <p:ext uri="{BB962C8B-B14F-4D97-AF65-F5344CB8AC3E}">
        <p14:creationId xmlns:p14="http://schemas.microsoft.com/office/powerpoint/2010/main" val="32549868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362015" y="2803892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ar-JO" sz="4000" dirty="0"/>
              <a:t>جزيل الشكر لحسن الاصغاء </a:t>
            </a:r>
          </a:p>
        </p:txBody>
      </p:sp>
    </p:spTree>
    <p:extLst>
      <p:ext uri="{BB962C8B-B14F-4D97-AF65-F5344CB8AC3E}">
        <p14:creationId xmlns:p14="http://schemas.microsoft.com/office/powerpoint/2010/main" val="1690846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DZ" b="1" u="sng" dirty="0"/>
              <a:t>ملاحظات مهمة</a:t>
            </a:r>
            <a:br>
              <a:rPr lang="en-US" dirty="0"/>
            </a:br>
            <a:endParaRPr lang="ar-JO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ar-DZ" sz="2400" b="1" dirty="0"/>
              <a:t>هذا النموذج مقترح لأغراض الاستعانة به.</a:t>
            </a:r>
            <a:endParaRPr lang="en-US" sz="2400" dirty="0"/>
          </a:p>
          <a:p>
            <a:pPr lvl="0"/>
            <a:r>
              <a:rPr lang="ar-DZ" sz="2400" b="1" dirty="0"/>
              <a:t>يفضل أن تتنوع النتائج وفق مجالات الخطة التطويرية.</a:t>
            </a:r>
            <a:endParaRPr lang="en-US" sz="2400" dirty="0"/>
          </a:p>
          <a:p>
            <a:pPr lvl="0"/>
            <a:r>
              <a:rPr lang="ar-DZ" sz="2400" b="1" dirty="0"/>
              <a:t>اختيار نشاطين اثنين على كل نتاج.</a:t>
            </a:r>
            <a:endParaRPr lang="en-US" sz="2400" dirty="0"/>
          </a:p>
          <a:p>
            <a:pPr lvl="0"/>
            <a:r>
              <a:rPr lang="ar-DZ" sz="2400" b="1" dirty="0"/>
              <a:t>ضرورة إرفاق أدلة وشواهد على النشاطات المكتو</a:t>
            </a:r>
            <a:r>
              <a:rPr lang="ar-JO" sz="2400" b="1" dirty="0"/>
              <a:t>ب</a:t>
            </a:r>
            <a:r>
              <a:rPr lang="ar-DZ" sz="2400" b="1" dirty="0"/>
              <a:t>ة.</a:t>
            </a:r>
            <a:endParaRPr lang="en-US" sz="2400" dirty="0"/>
          </a:p>
          <a:p>
            <a:pPr marL="0" indent="0">
              <a:buNone/>
            </a:pPr>
            <a:endParaRPr lang="ar-JO" sz="2400" dirty="0"/>
          </a:p>
        </p:txBody>
      </p:sp>
    </p:spTree>
    <p:extLst>
      <p:ext uri="{BB962C8B-B14F-4D97-AF65-F5344CB8AC3E}">
        <p14:creationId xmlns:p14="http://schemas.microsoft.com/office/powerpoint/2010/main" val="83013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DZ" b="1" u="sng" dirty="0"/>
              <a:t>النتائج المطلوب من المعلم تحقيقها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6779833"/>
              </p:ext>
            </p:extLst>
          </p:nvPr>
        </p:nvGraphicFramePr>
        <p:xfrm>
          <a:off x="877455" y="1413164"/>
          <a:ext cx="10627158" cy="51446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63261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JO" sz="4400" dirty="0"/>
              <a:t>تعلم وتعليم: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DZ" sz="2800" b="1" dirty="0"/>
              <a:t>تحسن أداء الطلبة في المباحث المختلفة.</a:t>
            </a:r>
            <a:endParaRPr lang="en-US" sz="2800" dirty="0"/>
          </a:p>
          <a:p>
            <a:r>
              <a:rPr lang="ar-DZ" sz="2800" b="1" dirty="0"/>
              <a:t>رفع مستوى تحصيل الطلبة.</a:t>
            </a:r>
            <a:endParaRPr lang="en-US" sz="2800" dirty="0"/>
          </a:p>
          <a:p>
            <a:r>
              <a:rPr lang="ar-JO" sz="2800" dirty="0"/>
              <a:t>-----------------------------</a:t>
            </a:r>
          </a:p>
          <a:p>
            <a:r>
              <a:rPr lang="ar-JO" sz="2800" dirty="0"/>
              <a:t>----------------------------</a:t>
            </a:r>
          </a:p>
        </p:txBody>
      </p:sp>
    </p:spTree>
    <p:extLst>
      <p:ext uri="{BB962C8B-B14F-4D97-AF65-F5344CB8AC3E}">
        <p14:creationId xmlns:p14="http://schemas.microsoft.com/office/powerpoint/2010/main" val="1342912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dirty="0"/>
              <a:t>الولاء والانتماء: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JO" sz="2800" b="1" dirty="0"/>
              <a:t>ازدياد</a:t>
            </a:r>
            <a:r>
              <a:rPr lang="ar-DZ" sz="2800" b="1" dirty="0"/>
              <a:t> وعي الطلبة بالمواطنة الصالحة والانتماء للوطن والولاء  للملك.</a:t>
            </a:r>
            <a:endParaRPr lang="en-US" sz="2800" dirty="0"/>
          </a:p>
          <a:p>
            <a:r>
              <a:rPr lang="ar-JO" sz="2800" dirty="0"/>
              <a:t>--------------------------------------</a:t>
            </a:r>
          </a:p>
        </p:txBody>
      </p:sp>
    </p:spTree>
    <p:extLst>
      <p:ext uri="{BB962C8B-B14F-4D97-AF65-F5344CB8AC3E}">
        <p14:creationId xmlns:p14="http://schemas.microsoft.com/office/powerpoint/2010/main" val="2640917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dirty="0"/>
              <a:t>التنمية المهنية: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JO" sz="2400" b="1" dirty="0"/>
              <a:t>تحسن القدرة على </a:t>
            </a:r>
            <a:r>
              <a:rPr lang="ar-DZ" sz="2400" b="1" dirty="0"/>
              <a:t>التنمية المهنية الذاتية ومواكبة المستجدات التربوية.</a:t>
            </a:r>
            <a:endParaRPr lang="en-US" sz="2400" dirty="0"/>
          </a:p>
          <a:p>
            <a:r>
              <a:rPr lang="ar-DZ" sz="2400" b="1" dirty="0"/>
              <a:t> تحسن القدرة على التطوير الذاتي والتعلم المستمر.</a:t>
            </a:r>
            <a:endParaRPr lang="en-US" sz="2400" dirty="0"/>
          </a:p>
          <a:p>
            <a:r>
              <a:rPr lang="ar-JO" sz="2400" dirty="0"/>
              <a:t>------------------------------------------</a:t>
            </a:r>
          </a:p>
          <a:p>
            <a:r>
              <a:rPr lang="ar-JO" sz="2400" dirty="0"/>
              <a:t>------------------------------------------</a:t>
            </a:r>
          </a:p>
        </p:txBody>
      </p:sp>
    </p:spTree>
    <p:extLst>
      <p:ext uri="{BB962C8B-B14F-4D97-AF65-F5344CB8AC3E}">
        <p14:creationId xmlns:p14="http://schemas.microsoft.com/office/powerpoint/2010/main" val="36821806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dirty="0"/>
              <a:t>المجتمع المحلي: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b="1" dirty="0"/>
              <a:t>ازدياد</a:t>
            </a:r>
            <a:r>
              <a:rPr lang="ar-DZ" b="1" dirty="0"/>
              <a:t> نسبة الشراكة مع المجتمع المحلي والرسمي/ أولياء الأمور.</a:t>
            </a:r>
            <a:endParaRPr lang="en-US" dirty="0"/>
          </a:p>
          <a:p>
            <a:r>
              <a:rPr lang="ar-JO" dirty="0"/>
              <a:t>----------------------------------------------</a:t>
            </a:r>
          </a:p>
          <a:p>
            <a:r>
              <a:rPr lang="ar-JO" dirty="0"/>
              <a:t>---------------------------------------------</a:t>
            </a:r>
          </a:p>
        </p:txBody>
      </p:sp>
    </p:spTree>
    <p:extLst>
      <p:ext uri="{BB962C8B-B14F-4D97-AF65-F5344CB8AC3E}">
        <p14:creationId xmlns:p14="http://schemas.microsoft.com/office/powerpoint/2010/main" val="36160276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dirty="0"/>
              <a:t>التكنولوجيا: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DZ" sz="2400" b="1" dirty="0"/>
              <a:t>تحسن قدرة المعلمين على توظيف التكنولوجيا في العملية التعليمية التعلمية.</a:t>
            </a:r>
            <a:endParaRPr lang="en-US" sz="2400" dirty="0"/>
          </a:p>
          <a:p>
            <a:r>
              <a:rPr lang="ar-JO" sz="2400" dirty="0"/>
              <a:t>-----------------------------------------</a:t>
            </a:r>
          </a:p>
        </p:txBody>
      </p:sp>
    </p:spTree>
    <p:extLst>
      <p:ext uri="{BB962C8B-B14F-4D97-AF65-F5344CB8AC3E}">
        <p14:creationId xmlns:p14="http://schemas.microsoft.com/office/powerpoint/2010/main" val="3751780185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64</TotalTime>
  <Words>530</Words>
  <Application>Microsoft Office PowerPoint</Application>
  <PresentationFormat>Widescreen</PresentationFormat>
  <Paragraphs>93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Century Gothic</vt:lpstr>
      <vt:lpstr>Wingdings 3</vt:lpstr>
      <vt:lpstr>Wisp</vt:lpstr>
      <vt:lpstr>ورشة تدريبية حول كيفية تعبئة تقييم الأداء السنوي  لوظيفة معلم – نموذج مقترح</vt:lpstr>
      <vt:lpstr>نموذج  مقترح لتعبئة تقييم الأداء السنوي  لوظيفة معلم</vt:lpstr>
      <vt:lpstr>ملاحظات مهمة </vt:lpstr>
      <vt:lpstr>النتائج المطلوب من المعلم تحقيقها</vt:lpstr>
      <vt:lpstr>تعلم وتعليم:</vt:lpstr>
      <vt:lpstr>الولاء والانتماء:</vt:lpstr>
      <vt:lpstr>التنمية المهنية:</vt:lpstr>
      <vt:lpstr>المجتمع المحلي:</vt:lpstr>
      <vt:lpstr>التكنولوجيا:</vt:lpstr>
      <vt:lpstr>سجل الوقائع الإيجابية والسلبية خلال سنة التقويم </vt:lpstr>
      <vt:lpstr>النتاج :  تحسن أداء الطلبة في المباحث المختلفة.  أو نتاج رفع مستوى تحصيل الطلبة. </vt:lpstr>
      <vt:lpstr>النتاج: ازدياد وعي الطلبة بالمواطنة الصالحة والانتماء للوطن والولاء  للملك. </vt:lpstr>
      <vt:lpstr>النتاج: تحسن التنمية المهنية الذاتية ومواكبة المستجدات التربوية. تحسن القدرة على التطوير الذاتي والتعلم المستمر. </vt:lpstr>
      <vt:lpstr>PowerPoint Presentation</vt:lpstr>
      <vt:lpstr>النتاج: ازدياد نسبة الشراكة مع المجتمع المحلي والرسمي/ أولياء الأمور. </vt:lpstr>
      <vt:lpstr>النتاج: تحسن قدرة المعلمين على توظيف التكنولوجيا في العملية التعليمية التعلمية.</vt:lpstr>
      <vt:lpstr>ملاحظات مهمة </vt:lpstr>
      <vt:lpstr>مرحلة المراجعة الأولى  نقاط  القوة/ نقاط الضعف </vt:lpstr>
      <vt:lpstr>الإجراءات المتخذة لتعزيز نقاط القوة ومعالجة نقاط الضعف وتحسين الأداء </vt:lpstr>
      <vt:lpstr>جزيل الشكر لحسن الاصغاء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ورشة تدريبية حول كيفية تعبئة تقييم الأداء السنوي  لوظيفة معلم – نموذج مقترح</dc:title>
  <dc:creator>Ghada Ar'Ar</dc:creator>
  <cp:lastModifiedBy> </cp:lastModifiedBy>
  <cp:revision>11</cp:revision>
  <dcterms:created xsi:type="dcterms:W3CDTF">2019-03-03T17:51:48Z</dcterms:created>
  <dcterms:modified xsi:type="dcterms:W3CDTF">2019-03-04T17:21:43Z</dcterms:modified>
</cp:coreProperties>
</file>