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slide" Target="slides/slide18.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3886200" y="0"/>
            <a:ext cx="2971800" cy="457200"/>
          </a:xfrm>
          <a:prstGeom prst="rect">
            <a:avLst/>
          </a:prstGeom>
          <a:noFill/>
          <a:ln>
            <a:noFill/>
          </a:ln>
        </p:spPr>
        <p:txBody>
          <a:bodyPr anchorCtr="0" anchor="t" bIns="91425" lIns="91425" spcFirstLastPara="1" rIns="91425" wrap="square" tIns="91425">
            <a:noAutofit/>
          </a:bodyPr>
          <a:lstStyle>
            <a:lvl1pPr indent="-88900" lvl="0" marL="0" marR="0" rtl="0" algn="r">
              <a:spcBef>
                <a:spcPts val="0"/>
              </a:spcBef>
              <a:spcAft>
                <a:spcPts val="0"/>
              </a:spcAft>
              <a:buSzPts val="1400"/>
              <a:buChar char="●"/>
              <a:defRPr b="0" i="0" sz="12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 name="Google Shape;4;n"/>
          <p:cNvSpPr txBox="1"/>
          <p:nvPr>
            <p:ph idx="10" type="dt"/>
          </p:nvPr>
        </p:nvSpPr>
        <p:spPr>
          <a:xfrm>
            <a:off x="1588" y="0"/>
            <a:ext cx="2971800" cy="457200"/>
          </a:xfrm>
          <a:prstGeom prst="rect">
            <a:avLst/>
          </a:prstGeom>
          <a:noFill/>
          <a:ln>
            <a:noFill/>
          </a:ln>
        </p:spPr>
        <p:txBody>
          <a:bodyPr anchorCtr="0" anchor="t" bIns="91425" lIns="91425" spcFirstLastPara="1" rIns="91425" wrap="square" tIns="91425">
            <a:noAutofit/>
          </a:bodyPr>
          <a:lstStyle>
            <a:lvl1pPr indent="-88900" lvl="0" marL="0" marR="0" rtl="0" algn="l">
              <a:spcBef>
                <a:spcPts val="0"/>
              </a:spcBef>
              <a:spcAft>
                <a:spcPts val="0"/>
              </a:spcAft>
              <a:buSzPts val="1400"/>
              <a:buChar char="●"/>
              <a:defRPr b="0" i="0" sz="12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 name="Google Shape;7;n"/>
          <p:cNvSpPr txBox="1"/>
          <p:nvPr>
            <p:ph idx="11" type="ftr"/>
          </p:nvPr>
        </p:nvSpPr>
        <p:spPr>
          <a:xfrm>
            <a:off x="3886200" y="8685213"/>
            <a:ext cx="2971800" cy="457200"/>
          </a:xfrm>
          <a:prstGeom prst="rect">
            <a:avLst/>
          </a:prstGeom>
          <a:noFill/>
          <a:ln>
            <a:noFill/>
          </a:ln>
        </p:spPr>
        <p:txBody>
          <a:bodyPr anchorCtr="0" anchor="b" bIns="91425" lIns="91425" spcFirstLastPara="1" rIns="91425" wrap="square" tIns="91425">
            <a:noAutofit/>
          </a:bodyPr>
          <a:lstStyle>
            <a:lvl1pPr indent="-88900" lvl="0" marL="0" marR="0" rtl="0" algn="r">
              <a:spcBef>
                <a:spcPts val="0"/>
              </a:spcBef>
              <a:spcAft>
                <a:spcPts val="0"/>
              </a:spcAft>
              <a:buSzPts val="1400"/>
              <a:buChar char="●"/>
              <a:defRPr b="0" i="0" sz="12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 name="Google Shape;8;n"/>
          <p:cNvSpPr txBox="1"/>
          <p:nvPr>
            <p:ph idx="12" type="sldNum"/>
          </p:nvPr>
        </p:nvSpPr>
        <p:spPr>
          <a:xfrm>
            <a:off x="1588" y="8685213"/>
            <a:ext cx="2971800" cy="457200"/>
          </a:xfrm>
          <a:prstGeom prst="rect">
            <a:avLst/>
          </a:prstGeom>
          <a:noFill/>
          <a:ln>
            <a:noFill/>
          </a:ln>
        </p:spPr>
        <p:txBody>
          <a:bodyPr anchorCtr="0" anchor="b" bIns="91425" lIns="91425" spcFirstLastPara="1" rIns="91425" wrap="square" tIns="91425">
            <a:noAutofit/>
          </a:bodyPr>
          <a:lstStyle/>
          <a:p>
            <a:pPr indent="-88900" lvl="0" marL="0" marR="0" rtl="0" algn="l">
              <a:spcBef>
                <a:spcPts val="0"/>
              </a:spcBef>
              <a:spcAft>
                <a:spcPts val="0"/>
              </a:spcAft>
              <a:buSzPts val="1400"/>
              <a:buChar char="●"/>
            </a:pPr>
            <a:r>
              <a:t/>
            </a:r>
            <a:endParaRPr b="0" i="0" sz="1200" u="none" cap="none" strike="noStrike"/>
          </a:p>
          <a:p>
            <a:pPr indent="-88900" lvl="1" marL="0" marR="0" rtl="0" algn="l">
              <a:spcBef>
                <a:spcPts val="0"/>
              </a:spcBef>
              <a:spcAft>
                <a:spcPts val="0"/>
              </a:spcAft>
              <a:buSzPts val="1400"/>
              <a:buChar char="○"/>
            </a:pPr>
            <a:r>
              <a:t/>
            </a:r>
            <a:endParaRPr/>
          </a:p>
          <a:p>
            <a:pPr indent="-88900" lvl="2" marL="0" marR="0" rtl="0" algn="l">
              <a:spcBef>
                <a:spcPts val="0"/>
              </a:spcBef>
              <a:spcAft>
                <a:spcPts val="0"/>
              </a:spcAft>
              <a:buSzPts val="1400"/>
              <a:buChar char="■"/>
            </a:pPr>
            <a:r>
              <a:t/>
            </a:r>
            <a:endParaRPr/>
          </a:p>
          <a:p>
            <a:pPr indent="-88900" lvl="3" marL="0" marR="0" rtl="0" algn="l">
              <a:spcBef>
                <a:spcPts val="0"/>
              </a:spcBef>
              <a:spcAft>
                <a:spcPts val="0"/>
              </a:spcAft>
              <a:buSzPts val="1400"/>
              <a:buChar char="●"/>
            </a:pPr>
            <a:r>
              <a:t/>
            </a:r>
            <a:endParaRPr/>
          </a:p>
          <a:p>
            <a:pPr indent="-88900" lvl="4" marL="0" marR="0" rtl="0" algn="l">
              <a:spcBef>
                <a:spcPts val="0"/>
              </a:spcBef>
              <a:spcAft>
                <a:spcPts val="0"/>
              </a:spcAft>
              <a:buSzPts val="1400"/>
              <a:buChar char="○"/>
            </a:pPr>
            <a:r>
              <a:t/>
            </a:r>
            <a:endParaRPr/>
          </a:p>
          <a:p>
            <a:pPr indent="-88900" lvl="5" marL="0" marR="0" rtl="0" algn="l">
              <a:spcBef>
                <a:spcPts val="0"/>
              </a:spcBef>
              <a:spcAft>
                <a:spcPts val="0"/>
              </a:spcAft>
              <a:buSzPts val="1400"/>
              <a:buChar char="■"/>
            </a:pPr>
            <a:r>
              <a:t/>
            </a:r>
            <a:endParaRPr/>
          </a:p>
          <a:p>
            <a:pPr indent="-88900" lvl="6" marL="0" marR="0" rtl="0" algn="l">
              <a:spcBef>
                <a:spcPts val="0"/>
              </a:spcBef>
              <a:spcAft>
                <a:spcPts val="0"/>
              </a:spcAft>
              <a:buSzPts val="1400"/>
              <a:buChar char="●"/>
            </a:pPr>
            <a:r>
              <a:t/>
            </a:r>
            <a:endParaRPr/>
          </a:p>
          <a:p>
            <a:pPr indent="-88900" lvl="7" marL="0" marR="0" rtl="0" algn="l">
              <a:spcBef>
                <a:spcPts val="0"/>
              </a:spcBef>
              <a:spcAft>
                <a:spcPts val="0"/>
              </a:spcAft>
              <a:buSzPts val="1400"/>
              <a:buChar char="○"/>
            </a:pPr>
            <a:r>
              <a:t/>
            </a:r>
            <a:endParaRPr/>
          </a:p>
          <a:p>
            <a:pPr indent="-88900" lvl="8" marL="0" marR="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4:notes"/>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l">
              <a:spcBef>
                <a:spcPts val="0"/>
              </a:spcBef>
              <a:spcAft>
                <a:spcPts val="0"/>
              </a:spcAft>
              <a:buNone/>
            </a:pPr>
            <a:r>
              <a:rPr lang="ar-SA"/>
              <a:t> </a:t>
            </a:r>
            <a:endParaRPr b="0" i="0" sz="1200" u="none" cap="none" strike="noStrik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p27: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28: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p29: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p30: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p31: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p32: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p33: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p34: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p35: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1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16:notes"/>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l">
              <a:spcBef>
                <a:spcPts val="0"/>
              </a:spcBef>
              <a:spcAft>
                <a:spcPts val="0"/>
              </a:spcAft>
              <a:buNone/>
            </a:pPr>
            <a:r>
              <a:rPr lang="ar-SA"/>
              <a:t> </a:t>
            </a:r>
            <a:endParaRPr b="0" i="0" sz="1200" u="none" cap="none" strike="noStrik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1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18:notes"/>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l">
              <a:spcBef>
                <a:spcPts val="0"/>
              </a:spcBef>
              <a:spcAft>
                <a:spcPts val="0"/>
              </a:spcAft>
              <a:buNone/>
            </a:pPr>
            <a:r>
              <a:rPr lang="ar-SA"/>
              <a:t> </a:t>
            </a:r>
            <a:endParaRPr b="0" i="0" sz="1200" u="none" cap="none" strike="noStrik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7" name="Google Shape;107;p2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20:notes"/>
          <p:cNvSpPr txBox="1"/>
          <p:nvPr>
            <p:ph idx="12" type="sldNum"/>
          </p:nvPr>
        </p:nvSpPr>
        <p:spPr>
          <a:xfrm>
            <a:off x="1588"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l">
              <a:spcBef>
                <a:spcPts val="0"/>
              </a:spcBef>
              <a:spcAft>
                <a:spcPts val="0"/>
              </a:spcAft>
              <a:buNone/>
            </a:pPr>
            <a:r>
              <a:rPr lang="ar-SA"/>
              <a:t> </a:t>
            </a:r>
            <a:endParaRPr b="0" i="0" sz="1200" u="none" cap="none" strike="noStrik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22: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23: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24: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25: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p26:notes"/>
          <p:cNvSpPr txBox="1"/>
          <p:nvPr>
            <p:ph idx="1" type="body"/>
          </p:nvPr>
        </p:nvSpPr>
        <p:spPr>
          <a:xfrm>
            <a:off x="685800" y="4343400"/>
            <a:ext cx="5486400" cy="4114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685800" y="2130427"/>
            <a:ext cx="7772400" cy="1470025"/>
          </a:xfrm>
          <a:prstGeom prst="rect">
            <a:avLst/>
          </a:prstGeom>
          <a:noFill/>
          <a:ln>
            <a:noFill/>
          </a:ln>
        </p:spPr>
        <p:txBody>
          <a:bodyPr anchorCtr="0" anchor="ctr" bIns="91425" lIns="91425" spcFirstLastPara="1" rIns="91425" wrap="square" tIns="91425">
            <a:noAutofit/>
          </a:bodyPr>
          <a:lstStyle>
            <a:lvl1pPr indent="0" lvl="0" marL="0" marR="0" rtl="1"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88900" lvl="1" marL="0" marR="0" rtl="0" algn="l">
              <a:spcBef>
                <a:spcPts val="0"/>
              </a:spcBef>
              <a:spcAft>
                <a:spcPts val="0"/>
              </a:spcAft>
              <a:buSzPts val="1400"/>
              <a:buChar char="○"/>
              <a:defRPr/>
            </a:lvl2pPr>
            <a:lvl3pPr indent="-88900" lvl="2" marL="0" marR="0" rtl="0" algn="l">
              <a:spcBef>
                <a:spcPts val="0"/>
              </a:spcBef>
              <a:spcAft>
                <a:spcPts val="0"/>
              </a:spcAft>
              <a:buSzPts val="1400"/>
              <a:buChar char="■"/>
              <a:defRPr/>
            </a:lvl3pPr>
            <a:lvl4pPr indent="-88900" lvl="3" marL="0" marR="0" rtl="0" algn="l">
              <a:spcBef>
                <a:spcPts val="0"/>
              </a:spcBef>
              <a:spcAft>
                <a:spcPts val="0"/>
              </a:spcAft>
              <a:buSzPts val="1400"/>
              <a:buChar char="●"/>
              <a:defRPr/>
            </a:lvl4pPr>
            <a:lvl5pPr indent="-88900" lvl="4" marL="0" marR="0" rtl="0" algn="l">
              <a:spcBef>
                <a:spcPts val="0"/>
              </a:spcBef>
              <a:spcAft>
                <a:spcPts val="0"/>
              </a:spcAft>
              <a:buSzPts val="1400"/>
              <a:buChar char="○"/>
              <a:defRPr/>
            </a:lvl5pPr>
            <a:lvl6pPr indent="-88900" lvl="5" marL="0" marR="0" rtl="0" algn="l">
              <a:spcBef>
                <a:spcPts val="0"/>
              </a:spcBef>
              <a:spcAft>
                <a:spcPts val="0"/>
              </a:spcAft>
              <a:buSzPts val="1400"/>
              <a:buChar char="■"/>
              <a:defRPr/>
            </a:lvl6pPr>
            <a:lvl7pPr indent="-88900" lvl="6" marL="0" marR="0" rtl="0" algn="l">
              <a:spcBef>
                <a:spcPts val="0"/>
              </a:spcBef>
              <a:spcAft>
                <a:spcPts val="0"/>
              </a:spcAft>
              <a:buSzPts val="1400"/>
              <a:buChar char="●"/>
              <a:defRPr/>
            </a:lvl7pPr>
            <a:lvl8pPr indent="-88900" lvl="7" marL="0" marR="0" rtl="0" algn="l">
              <a:spcBef>
                <a:spcPts val="0"/>
              </a:spcBef>
              <a:spcAft>
                <a:spcPts val="0"/>
              </a:spcAft>
              <a:buSzPts val="1400"/>
              <a:buChar char="○"/>
              <a:defRPr/>
            </a:lvl8pPr>
            <a:lvl9pPr indent="-88900" lvl="8" marL="0" marR="0" rtl="0" algn="l">
              <a:spcBef>
                <a:spcPts val="0"/>
              </a:spcBef>
              <a:spcAft>
                <a:spcPts val="0"/>
              </a:spcAft>
              <a:buSzPts val="1400"/>
              <a:buChar char="■"/>
              <a:defRPr/>
            </a:lvl9pPr>
          </a:lstStyle>
          <a:p/>
        </p:txBody>
      </p:sp>
      <p:sp>
        <p:nvSpPr>
          <p:cNvPr id="17" name="Google Shape;17;p2"/>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noAutofit/>
          </a:bodyPr>
          <a:lstStyle>
            <a:lvl1pPr indent="0" lvl="0" marL="0" marR="0" rtl="1" algn="ctr">
              <a:spcBef>
                <a:spcPts val="640"/>
              </a:spcBef>
              <a:spcAft>
                <a:spcPts val="0"/>
              </a:spcAft>
              <a:buClr>
                <a:srgbClr val="888888"/>
              </a:buClr>
              <a:buSzPts val="1400"/>
              <a:buFont typeface="Calibri"/>
              <a:buNone/>
              <a:defRPr b="0" i="0" sz="3200" u="none" cap="none" strike="noStrike">
                <a:solidFill>
                  <a:srgbClr val="888888"/>
                </a:solidFill>
                <a:latin typeface="Calibri"/>
                <a:ea typeface="Calibri"/>
                <a:cs typeface="Calibri"/>
                <a:sym typeface="Calibri"/>
              </a:defRPr>
            </a:lvl1pPr>
            <a:lvl2pPr indent="0" lvl="1" marL="457200" marR="0" rtl="1" algn="ctr">
              <a:spcBef>
                <a:spcPts val="0"/>
              </a:spcBef>
              <a:spcAft>
                <a:spcPts val="0"/>
              </a:spcAft>
              <a:buClr>
                <a:srgbClr val="888888"/>
              </a:buClr>
              <a:buSzPts val="1400"/>
              <a:buFont typeface="Calibri"/>
              <a:buNone/>
              <a:defRPr b="0" i="0" sz="2800" u="none" cap="none" strike="noStrike">
                <a:solidFill>
                  <a:srgbClr val="888888"/>
                </a:solidFill>
                <a:latin typeface="Calibri"/>
                <a:ea typeface="Calibri"/>
                <a:cs typeface="Calibri"/>
                <a:sym typeface="Calibri"/>
              </a:defRPr>
            </a:lvl2pPr>
            <a:lvl3pPr indent="0" lvl="2" marL="914400" marR="0" rtl="1" algn="ctr">
              <a:spcBef>
                <a:spcPts val="0"/>
              </a:spcBef>
              <a:spcAft>
                <a:spcPts val="0"/>
              </a:spcAft>
              <a:buClr>
                <a:srgbClr val="888888"/>
              </a:buClr>
              <a:buSzPts val="1400"/>
              <a:buFont typeface="Calibri"/>
              <a:buNone/>
              <a:defRPr b="0" i="0" sz="2400" u="none" cap="none" strike="noStrike">
                <a:solidFill>
                  <a:srgbClr val="888888"/>
                </a:solidFill>
                <a:latin typeface="Calibri"/>
                <a:ea typeface="Calibri"/>
                <a:cs typeface="Calibri"/>
                <a:sym typeface="Calibri"/>
              </a:defRPr>
            </a:lvl3pPr>
            <a:lvl4pPr indent="0" lvl="3" marL="1371600" marR="0" rtl="1" algn="ctr">
              <a:spcBef>
                <a:spcPts val="0"/>
              </a:spcBef>
              <a:spcAft>
                <a:spcPts val="0"/>
              </a:spcAft>
              <a:buClr>
                <a:srgbClr val="888888"/>
              </a:buClr>
              <a:buSzPts val="1400"/>
              <a:buFont typeface="Calibri"/>
              <a:buNone/>
              <a:defRPr b="0" i="0" sz="2000" u="none" cap="none" strike="noStrike">
                <a:solidFill>
                  <a:srgbClr val="888888"/>
                </a:solidFill>
                <a:latin typeface="Calibri"/>
                <a:ea typeface="Calibri"/>
                <a:cs typeface="Calibri"/>
                <a:sym typeface="Calibri"/>
              </a:defRPr>
            </a:lvl4pPr>
            <a:lvl5pPr indent="0" lvl="4" marL="1828800" marR="0" rtl="1" algn="ctr">
              <a:spcBef>
                <a:spcPts val="0"/>
              </a:spcBef>
              <a:spcAft>
                <a:spcPts val="0"/>
              </a:spcAft>
              <a:buClr>
                <a:srgbClr val="888888"/>
              </a:buClr>
              <a:buSzPts val="1400"/>
              <a:buFont typeface="Calibri"/>
              <a:buNone/>
              <a:defRPr b="0" i="0" sz="2000" u="none" cap="none" strike="noStrike">
                <a:solidFill>
                  <a:srgbClr val="888888"/>
                </a:solidFill>
                <a:latin typeface="Calibri"/>
                <a:ea typeface="Calibri"/>
                <a:cs typeface="Calibri"/>
                <a:sym typeface="Calibri"/>
              </a:defRPr>
            </a:lvl5pPr>
            <a:lvl6pPr indent="0" lvl="5" marL="2286000" marR="0" rtl="1" algn="ctr">
              <a:spcBef>
                <a:spcPts val="0"/>
              </a:spcBef>
              <a:spcAft>
                <a:spcPts val="0"/>
              </a:spcAft>
              <a:buClr>
                <a:srgbClr val="888888"/>
              </a:buClr>
              <a:buSzPts val="1400"/>
              <a:buFont typeface="Calibri"/>
              <a:buNone/>
              <a:defRPr b="0" i="0" sz="2000" u="none" cap="none" strike="noStrike">
                <a:solidFill>
                  <a:srgbClr val="888888"/>
                </a:solidFill>
                <a:latin typeface="Calibri"/>
                <a:ea typeface="Calibri"/>
                <a:cs typeface="Calibri"/>
                <a:sym typeface="Calibri"/>
              </a:defRPr>
            </a:lvl6pPr>
            <a:lvl7pPr indent="0" lvl="6" marL="2743200" marR="0" rtl="1" algn="ctr">
              <a:spcBef>
                <a:spcPts val="0"/>
              </a:spcBef>
              <a:spcAft>
                <a:spcPts val="0"/>
              </a:spcAft>
              <a:buClr>
                <a:srgbClr val="888888"/>
              </a:buClr>
              <a:buSzPts val="1400"/>
              <a:buFont typeface="Calibri"/>
              <a:buNone/>
              <a:defRPr b="0" i="0" sz="2000" u="none" cap="none" strike="noStrike">
                <a:solidFill>
                  <a:srgbClr val="888888"/>
                </a:solidFill>
                <a:latin typeface="Calibri"/>
                <a:ea typeface="Calibri"/>
                <a:cs typeface="Calibri"/>
                <a:sym typeface="Calibri"/>
              </a:defRPr>
            </a:lvl7pPr>
            <a:lvl8pPr indent="0" lvl="7" marL="3200400" marR="0" rtl="1" algn="ctr">
              <a:spcBef>
                <a:spcPts val="0"/>
              </a:spcBef>
              <a:spcAft>
                <a:spcPts val="0"/>
              </a:spcAft>
              <a:buClr>
                <a:srgbClr val="888888"/>
              </a:buClr>
              <a:buSzPts val="1400"/>
              <a:buFont typeface="Calibri"/>
              <a:buNone/>
              <a:defRPr b="0" i="0" sz="2000" u="none" cap="none" strike="noStrike">
                <a:solidFill>
                  <a:srgbClr val="888888"/>
                </a:solidFill>
                <a:latin typeface="Calibri"/>
                <a:ea typeface="Calibri"/>
                <a:cs typeface="Calibri"/>
                <a:sym typeface="Calibri"/>
              </a:defRPr>
            </a:lvl8pPr>
            <a:lvl9pPr indent="0" lvl="8" marL="3657600" marR="0" rtl="1" algn="ctr">
              <a:spcBef>
                <a:spcPts val="0"/>
              </a:spcBef>
              <a:spcAft>
                <a:spcPts val="0"/>
              </a:spcAft>
              <a:buClr>
                <a:srgbClr val="888888"/>
              </a:buClr>
              <a:buSzPts val="1400"/>
              <a:buFont typeface="Calibri"/>
              <a:buNone/>
              <a:defRPr b="0" i="0" sz="2000" u="none" cap="none" strike="noStrike">
                <a:solidFill>
                  <a:srgbClr val="888888"/>
                </a:solidFill>
                <a:latin typeface="Calibri"/>
                <a:ea typeface="Calibri"/>
                <a:cs typeface="Calibri"/>
                <a:sym typeface="Calibri"/>
              </a:defRPr>
            </a:lvl9pPr>
          </a:lstStyle>
          <a:p/>
        </p:txBody>
      </p:sp>
      <p:sp>
        <p:nvSpPr>
          <p:cNvPr id="18" name="Google Shape;18;p2"/>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19" name="Google Shape;19;p2"/>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20" name="Google Shape;20;p2"/>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_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noAutofit/>
          </a:bodyPr>
          <a:lstStyle>
            <a:lvl1pPr lvl="0" rtl="1" algn="ctr">
              <a:spcBef>
                <a:spcPts val="0"/>
              </a:spcBef>
              <a:spcAft>
                <a:spcPts val="0"/>
              </a:spcAft>
              <a:buClr>
                <a:schemeClr val="dk1"/>
              </a:buClr>
              <a:buSzPts val="1400"/>
              <a:buFont typeface="Calibri"/>
              <a:buNone/>
              <a:defRPr sz="4400">
                <a:solidFill>
                  <a:schemeClr val="dk1"/>
                </a:solidFill>
                <a:latin typeface="Calibri"/>
                <a:ea typeface="Calibri"/>
                <a:cs typeface="Calibri"/>
                <a:sym typeface="Calibri"/>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74" name="Google Shape;74;p11"/>
          <p:cNvSpPr txBox="1"/>
          <p:nvPr>
            <p:ph idx="1" type="body"/>
          </p:nvPr>
        </p:nvSpPr>
        <p:spPr>
          <a:xfrm rot="5400000">
            <a:off x="2309018" y="-251617"/>
            <a:ext cx="4525963" cy="8229600"/>
          </a:xfrm>
          <a:prstGeom prst="rect">
            <a:avLst/>
          </a:prstGeom>
          <a:noFill/>
          <a:ln>
            <a:noFill/>
          </a:ln>
        </p:spPr>
        <p:txBody>
          <a:bodyPr anchorCtr="0" anchor="t" bIns="91425" lIns="91425" spcFirstLastPara="1" rIns="91425" wrap="square" tIns="91425">
            <a:noAutofit/>
          </a:bodyPr>
          <a:lstStyle>
            <a:lvl1pPr indent="-317500" lvl="0" marL="457200" rtl="1" algn="r">
              <a:spcBef>
                <a:spcPts val="640"/>
              </a:spcBef>
              <a:spcAft>
                <a:spcPts val="0"/>
              </a:spcAft>
              <a:buClr>
                <a:schemeClr val="dk1"/>
              </a:buClr>
              <a:buSzPts val="1400"/>
              <a:buFont typeface="Calibri"/>
              <a:buChar char="●"/>
              <a:defRPr sz="3200">
                <a:solidFill>
                  <a:schemeClr val="dk1"/>
                </a:solidFill>
                <a:latin typeface="Calibri"/>
                <a:ea typeface="Calibri"/>
                <a:cs typeface="Calibri"/>
                <a:sym typeface="Calibri"/>
              </a:defRPr>
            </a:lvl1pPr>
            <a:lvl2pPr indent="-317500" lvl="1" marL="914400" rtl="1" algn="r">
              <a:spcBef>
                <a:spcPts val="0"/>
              </a:spcBef>
              <a:spcAft>
                <a:spcPts val="0"/>
              </a:spcAft>
              <a:buClr>
                <a:schemeClr val="dk1"/>
              </a:buClr>
              <a:buSzPts val="1400"/>
              <a:buFont typeface="Calibri"/>
              <a:buChar char="●"/>
              <a:defRPr sz="2800">
                <a:solidFill>
                  <a:schemeClr val="dk1"/>
                </a:solidFill>
                <a:latin typeface="Calibri"/>
                <a:ea typeface="Calibri"/>
                <a:cs typeface="Calibri"/>
                <a:sym typeface="Calibri"/>
              </a:defRPr>
            </a:lvl2pPr>
            <a:lvl3pPr indent="-317500" lvl="2" marL="1371600" rtl="1" algn="r">
              <a:spcBef>
                <a:spcPts val="0"/>
              </a:spcBef>
              <a:spcAft>
                <a:spcPts val="0"/>
              </a:spcAft>
              <a:buClr>
                <a:schemeClr val="dk1"/>
              </a:buClr>
              <a:buSzPts val="1400"/>
              <a:buFont typeface="Calibri"/>
              <a:buChar char="●"/>
              <a:defRPr sz="2400">
                <a:solidFill>
                  <a:schemeClr val="dk1"/>
                </a:solidFill>
                <a:latin typeface="Calibri"/>
                <a:ea typeface="Calibri"/>
                <a:cs typeface="Calibri"/>
                <a:sym typeface="Calibri"/>
              </a:defRPr>
            </a:lvl3pPr>
            <a:lvl4pPr indent="-317500" lvl="3" marL="18288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4pPr>
            <a:lvl5pPr indent="-317500" lvl="4" marL="22860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5pPr>
            <a:lvl6pPr indent="-317500" lvl="5" marL="27432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6pPr>
            <a:lvl7pPr indent="-317500" lvl="6" marL="32004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7pPr>
            <a:lvl8pPr indent="-317500" lvl="7" marL="36576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8pPr>
            <a:lvl9pPr indent="-317500" lvl="8" marL="41148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9pPr>
          </a:lstStyle>
          <a:p/>
        </p:txBody>
      </p:sp>
      <p:sp>
        <p:nvSpPr>
          <p:cNvPr id="75" name="Google Shape;75;p11"/>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77" name="Google Shape;77;p11"/>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_TITLE_AND_VERTICAL_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4732337" y="2171703"/>
            <a:ext cx="5851525" cy="2057400"/>
          </a:xfrm>
          <a:prstGeom prst="rect">
            <a:avLst/>
          </a:prstGeom>
          <a:noFill/>
          <a:ln>
            <a:noFill/>
          </a:ln>
        </p:spPr>
        <p:txBody>
          <a:bodyPr anchorCtr="0" anchor="ctr" bIns="91425" lIns="91425" spcFirstLastPara="1" rIns="91425" wrap="square" tIns="91425">
            <a:noAutofit/>
          </a:bodyPr>
          <a:lstStyle>
            <a:lvl1pPr lvl="0" rtl="1" algn="ctr">
              <a:spcBef>
                <a:spcPts val="0"/>
              </a:spcBef>
              <a:spcAft>
                <a:spcPts val="0"/>
              </a:spcAft>
              <a:buClr>
                <a:schemeClr val="dk1"/>
              </a:buClr>
              <a:buSzPts val="1400"/>
              <a:buFont typeface="Calibri"/>
              <a:buNone/>
              <a:defRPr sz="4400">
                <a:solidFill>
                  <a:schemeClr val="dk1"/>
                </a:solidFill>
                <a:latin typeface="Calibri"/>
                <a:ea typeface="Calibri"/>
                <a:cs typeface="Calibri"/>
                <a:sym typeface="Calibri"/>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80" name="Google Shape;80;p12"/>
          <p:cNvSpPr txBox="1"/>
          <p:nvPr>
            <p:ph idx="1" type="body"/>
          </p:nvPr>
        </p:nvSpPr>
        <p:spPr>
          <a:xfrm rot="5400000">
            <a:off x="541338" y="190503"/>
            <a:ext cx="5851525" cy="6019800"/>
          </a:xfrm>
          <a:prstGeom prst="rect">
            <a:avLst/>
          </a:prstGeom>
          <a:noFill/>
          <a:ln>
            <a:noFill/>
          </a:ln>
        </p:spPr>
        <p:txBody>
          <a:bodyPr anchorCtr="0" anchor="t" bIns="91425" lIns="91425" spcFirstLastPara="1" rIns="91425" wrap="square" tIns="91425">
            <a:noAutofit/>
          </a:bodyPr>
          <a:lstStyle>
            <a:lvl1pPr indent="-317500" lvl="0" marL="457200" rtl="1" algn="r">
              <a:spcBef>
                <a:spcPts val="640"/>
              </a:spcBef>
              <a:spcAft>
                <a:spcPts val="0"/>
              </a:spcAft>
              <a:buClr>
                <a:schemeClr val="dk1"/>
              </a:buClr>
              <a:buSzPts val="1400"/>
              <a:buFont typeface="Calibri"/>
              <a:buChar char="●"/>
              <a:defRPr sz="3200">
                <a:solidFill>
                  <a:schemeClr val="dk1"/>
                </a:solidFill>
                <a:latin typeface="Calibri"/>
                <a:ea typeface="Calibri"/>
                <a:cs typeface="Calibri"/>
                <a:sym typeface="Calibri"/>
              </a:defRPr>
            </a:lvl1pPr>
            <a:lvl2pPr indent="-317500" lvl="1" marL="914400" rtl="1" algn="r">
              <a:spcBef>
                <a:spcPts val="0"/>
              </a:spcBef>
              <a:spcAft>
                <a:spcPts val="0"/>
              </a:spcAft>
              <a:buClr>
                <a:schemeClr val="dk1"/>
              </a:buClr>
              <a:buSzPts val="1400"/>
              <a:buFont typeface="Calibri"/>
              <a:buChar char="●"/>
              <a:defRPr sz="2800">
                <a:solidFill>
                  <a:schemeClr val="dk1"/>
                </a:solidFill>
                <a:latin typeface="Calibri"/>
                <a:ea typeface="Calibri"/>
                <a:cs typeface="Calibri"/>
                <a:sym typeface="Calibri"/>
              </a:defRPr>
            </a:lvl2pPr>
            <a:lvl3pPr indent="-317500" lvl="2" marL="1371600" rtl="1" algn="r">
              <a:spcBef>
                <a:spcPts val="0"/>
              </a:spcBef>
              <a:spcAft>
                <a:spcPts val="0"/>
              </a:spcAft>
              <a:buClr>
                <a:schemeClr val="dk1"/>
              </a:buClr>
              <a:buSzPts val="1400"/>
              <a:buFont typeface="Calibri"/>
              <a:buChar char="●"/>
              <a:defRPr sz="2400">
                <a:solidFill>
                  <a:schemeClr val="dk1"/>
                </a:solidFill>
                <a:latin typeface="Calibri"/>
                <a:ea typeface="Calibri"/>
                <a:cs typeface="Calibri"/>
                <a:sym typeface="Calibri"/>
              </a:defRPr>
            </a:lvl3pPr>
            <a:lvl4pPr indent="-317500" lvl="3" marL="18288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4pPr>
            <a:lvl5pPr indent="-317500" lvl="4" marL="22860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5pPr>
            <a:lvl6pPr indent="-317500" lvl="5" marL="27432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6pPr>
            <a:lvl7pPr indent="-317500" lvl="6" marL="32004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7pPr>
            <a:lvl8pPr indent="-317500" lvl="7" marL="36576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8pPr>
            <a:lvl9pPr indent="-317500" lvl="8" marL="41148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9pPr>
          </a:lstStyle>
          <a:p/>
        </p:txBody>
      </p:sp>
      <p:sp>
        <p:nvSpPr>
          <p:cNvPr id="81" name="Google Shape;81;p12"/>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83" name="Google Shape;83;p12"/>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BJEC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noAutofit/>
          </a:bodyPr>
          <a:lstStyle>
            <a:lvl1pPr lvl="0" rtl="1" algn="ctr">
              <a:spcBef>
                <a:spcPts val="0"/>
              </a:spcBef>
              <a:spcAft>
                <a:spcPts val="0"/>
              </a:spcAft>
              <a:buClr>
                <a:schemeClr val="dk1"/>
              </a:buClr>
              <a:buSzPts val="1400"/>
              <a:buFont typeface="Calibri"/>
              <a:buNone/>
              <a:defRPr sz="4400">
                <a:solidFill>
                  <a:schemeClr val="dk1"/>
                </a:solidFill>
                <a:latin typeface="Calibri"/>
                <a:ea typeface="Calibri"/>
                <a:cs typeface="Calibri"/>
                <a:sym typeface="Calibri"/>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3" name="Google Shape;23;p3"/>
          <p:cNvSpPr txBox="1"/>
          <p:nvPr>
            <p:ph idx="1" type="body"/>
          </p:nvPr>
        </p:nvSpPr>
        <p:spPr>
          <a:xfrm>
            <a:off x="457200" y="1600202"/>
            <a:ext cx="8229600" cy="4525963"/>
          </a:xfrm>
          <a:prstGeom prst="rect">
            <a:avLst/>
          </a:prstGeom>
          <a:noFill/>
          <a:ln>
            <a:noFill/>
          </a:ln>
        </p:spPr>
        <p:txBody>
          <a:bodyPr anchorCtr="0" anchor="t" bIns="91425" lIns="91425" spcFirstLastPara="1" rIns="91425" wrap="square" tIns="91425">
            <a:noAutofit/>
          </a:bodyPr>
          <a:lstStyle>
            <a:lvl1pPr indent="-317500" lvl="0" marL="457200" rtl="1" algn="r">
              <a:spcBef>
                <a:spcPts val="640"/>
              </a:spcBef>
              <a:spcAft>
                <a:spcPts val="0"/>
              </a:spcAft>
              <a:buClr>
                <a:schemeClr val="dk1"/>
              </a:buClr>
              <a:buSzPts val="1400"/>
              <a:buFont typeface="Calibri"/>
              <a:buChar char="●"/>
              <a:defRPr sz="3200">
                <a:solidFill>
                  <a:schemeClr val="dk1"/>
                </a:solidFill>
                <a:latin typeface="Calibri"/>
                <a:ea typeface="Calibri"/>
                <a:cs typeface="Calibri"/>
                <a:sym typeface="Calibri"/>
              </a:defRPr>
            </a:lvl1pPr>
            <a:lvl2pPr indent="-317500" lvl="1" marL="914400" rtl="1" algn="r">
              <a:spcBef>
                <a:spcPts val="0"/>
              </a:spcBef>
              <a:spcAft>
                <a:spcPts val="0"/>
              </a:spcAft>
              <a:buClr>
                <a:schemeClr val="dk1"/>
              </a:buClr>
              <a:buSzPts val="1400"/>
              <a:buFont typeface="Calibri"/>
              <a:buChar char="●"/>
              <a:defRPr sz="2800">
                <a:solidFill>
                  <a:schemeClr val="dk1"/>
                </a:solidFill>
                <a:latin typeface="Calibri"/>
                <a:ea typeface="Calibri"/>
                <a:cs typeface="Calibri"/>
                <a:sym typeface="Calibri"/>
              </a:defRPr>
            </a:lvl2pPr>
            <a:lvl3pPr indent="-317500" lvl="2" marL="1371600" rtl="1" algn="r">
              <a:spcBef>
                <a:spcPts val="0"/>
              </a:spcBef>
              <a:spcAft>
                <a:spcPts val="0"/>
              </a:spcAft>
              <a:buClr>
                <a:schemeClr val="dk1"/>
              </a:buClr>
              <a:buSzPts val="1400"/>
              <a:buFont typeface="Calibri"/>
              <a:buChar char="●"/>
              <a:defRPr sz="2400">
                <a:solidFill>
                  <a:schemeClr val="dk1"/>
                </a:solidFill>
                <a:latin typeface="Calibri"/>
                <a:ea typeface="Calibri"/>
                <a:cs typeface="Calibri"/>
                <a:sym typeface="Calibri"/>
              </a:defRPr>
            </a:lvl3pPr>
            <a:lvl4pPr indent="-317500" lvl="3" marL="18288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4pPr>
            <a:lvl5pPr indent="-317500" lvl="4" marL="22860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5pPr>
            <a:lvl6pPr indent="-317500" lvl="5" marL="27432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6pPr>
            <a:lvl7pPr indent="-317500" lvl="6" marL="32004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7pPr>
            <a:lvl8pPr indent="-317500" lvl="7" marL="36576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8pPr>
            <a:lvl9pPr indent="-317500" lvl="8" marL="4114800" rtl="1" algn="r">
              <a:spcBef>
                <a:spcPts val="0"/>
              </a:spcBef>
              <a:spcAft>
                <a:spcPts val="0"/>
              </a:spcAft>
              <a:buClr>
                <a:schemeClr val="dk1"/>
              </a:buClr>
              <a:buSzPts val="1400"/>
              <a:buFont typeface="Calibri"/>
              <a:buChar char="●"/>
              <a:defRPr sz="2000">
                <a:solidFill>
                  <a:schemeClr val="dk1"/>
                </a:solidFill>
                <a:latin typeface="Calibri"/>
                <a:ea typeface="Calibri"/>
                <a:cs typeface="Calibri"/>
                <a:sym typeface="Calibri"/>
              </a:defRPr>
            </a:lvl9pPr>
          </a:lstStyle>
          <a:p/>
        </p:txBody>
      </p:sp>
      <p:sp>
        <p:nvSpPr>
          <p:cNvPr id="24" name="Google Shape;24;p3"/>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25" name="Google Shape;25;p3"/>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26" name="Google Shape;26;p3"/>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noAutofit/>
          </a:bodyPr>
          <a:lstStyle>
            <a:lvl1pPr lvl="0" rtl="0" algn="r">
              <a:spcBef>
                <a:spcPts val="0"/>
              </a:spcBef>
              <a:spcAft>
                <a:spcPts val="0"/>
              </a:spcAft>
              <a:buSzPts val="1400"/>
              <a:buNone/>
              <a:defRPr b="1" sz="4000" cap="small"/>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29" name="Google Shape;29;p4"/>
          <p:cNvSpPr txBox="1"/>
          <p:nvPr>
            <p:ph idx="1" type="body"/>
          </p:nvPr>
        </p:nvSpPr>
        <p:spPr>
          <a:xfrm>
            <a:off x="722313" y="2906715"/>
            <a:ext cx="7772400" cy="1500187"/>
          </a:xfrm>
          <a:prstGeom prst="rect">
            <a:avLst/>
          </a:prstGeom>
          <a:noFill/>
          <a:ln>
            <a:noFill/>
          </a:ln>
        </p:spPr>
        <p:txBody>
          <a:bodyPr anchorCtr="0" anchor="b" bIns="91425" lIns="91425" spcFirstLastPara="1" rIns="91425" wrap="square" tIns="91425">
            <a:noAutofit/>
          </a:bodyPr>
          <a:lstStyle>
            <a:lvl1pPr indent="-228600" lvl="0" marL="457200" rtl="0">
              <a:spcBef>
                <a:spcPts val="640"/>
              </a:spcBef>
              <a:spcAft>
                <a:spcPts val="0"/>
              </a:spcAft>
              <a:buClr>
                <a:srgbClr val="888888"/>
              </a:buClr>
              <a:buSzPts val="1400"/>
              <a:buFont typeface="Calibri"/>
              <a:buNone/>
              <a:defRPr sz="2000">
                <a:solidFill>
                  <a:srgbClr val="888888"/>
                </a:solidFill>
              </a:defRPr>
            </a:lvl1pPr>
            <a:lvl2pPr indent="-228600" lvl="1" marL="914400" rtl="0">
              <a:spcBef>
                <a:spcPts val="0"/>
              </a:spcBef>
              <a:spcAft>
                <a:spcPts val="0"/>
              </a:spcAft>
              <a:buClr>
                <a:srgbClr val="888888"/>
              </a:buClr>
              <a:buSzPts val="1400"/>
              <a:buFont typeface="Calibri"/>
              <a:buNone/>
              <a:defRPr sz="1800">
                <a:solidFill>
                  <a:srgbClr val="888888"/>
                </a:solidFill>
              </a:defRPr>
            </a:lvl2pPr>
            <a:lvl3pPr indent="-228600" lvl="2" marL="1371600" rtl="0">
              <a:spcBef>
                <a:spcPts val="0"/>
              </a:spcBef>
              <a:spcAft>
                <a:spcPts val="0"/>
              </a:spcAft>
              <a:buClr>
                <a:srgbClr val="888888"/>
              </a:buClr>
              <a:buSzPts val="1400"/>
              <a:buFont typeface="Calibri"/>
              <a:buNone/>
              <a:defRPr sz="1600">
                <a:solidFill>
                  <a:srgbClr val="888888"/>
                </a:solidFill>
              </a:defRPr>
            </a:lvl3pPr>
            <a:lvl4pPr indent="-228600" lvl="3" marL="1828800" rtl="0">
              <a:spcBef>
                <a:spcPts val="0"/>
              </a:spcBef>
              <a:spcAft>
                <a:spcPts val="0"/>
              </a:spcAft>
              <a:buClr>
                <a:srgbClr val="888888"/>
              </a:buClr>
              <a:buSzPts val="1400"/>
              <a:buFont typeface="Calibri"/>
              <a:buNone/>
              <a:defRPr sz="1400">
                <a:solidFill>
                  <a:srgbClr val="888888"/>
                </a:solidFill>
              </a:defRPr>
            </a:lvl4pPr>
            <a:lvl5pPr indent="-228600" lvl="4" marL="2286000" rtl="0">
              <a:spcBef>
                <a:spcPts val="0"/>
              </a:spcBef>
              <a:spcAft>
                <a:spcPts val="0"/>
              </a:spcAft>
              <a:buClr>
                <a:srgbClr val="888888"/>
              </a:buClr>
              <a:buSzPts val="1400"/>
              <a:buFont typeface="Calibri"/>
              <a:buNone/>
              <a:defRPr sz="1400">
                <a:solidFill>
                  <a:srgbClr val="888888"/>
                </a:solidFill>
              </a:defRPr>
            </a:lvl5pPr>
            <a:lvl6pPr indent="-228600" lvl="5" marL="2743200" rtl="0">
              <a:spcBef>
                <a:spcPts val="0"/>
              </a:spcBef>
              <a:spcAft>
                <a:spcPts val="0"/>
              </a:spcAft>
              <a:buClr>
                <a:srgbClr val="888888"/>
              </a:buClr>
              <a:buSzPts val="1400"/>
              <a:buFont typeface="Calibri"/>
              <a:buNone/>
              <a:defRPr sz="1400">
                <a:solidFill>
                  <a:srgbClr val="888888"/>
                </a:solidFill>
              </a:defRPr>
            </a:lvl6pPr>
            <a:lvl7pPr indent="-228600" lvl="6" marL="3200400" rtl="0">
              <a:spcBef>
                <a:spcPts val="0"/>
              </a:spcBef>
              <a:spcAft>
                <a:spcPts val="0"/>
              </a:spcAft>
              <a:buClr>
                <a:srgbClr val="888888"/>
              </a:buClr>
              <a:buSzPts val="1400"/>
              <a:buFont typeface="Calibri"/>
              <a:buNone/>
              <a:defRPr sz="1400">
                <a:solidFill>
                  <a:srgbClr val="888888"/>
                </a:solidFill>
              </a:defRPr>
            </a:lvl7pPr>
            <a:lvl8pPr indent="-228600" lvl="7" marL="3657600" rtl="0">
              <a:spcBef>
                <a:spcPts val="0"/>
              </a:spcBef>
              <a:spcAft>
                <a:spcPts val="0"/>
              </a:spcAft>
              <a:buClr>
                <a:srgbClr val="888888"/>
              </a:buClr>
              <a:buSzPts val="1400"/>
              <a:buFont typeface="Calibri"/>
              <a:buNone/>
              <a:defRPr sz="1400">
                <a:solidFill>
                  <a:srgbClr val="888888"/>
                </a:solidFill>
              </a:defRPr>
            </a:lvl8pPr>
            <a:lvl9pPr indent="-228600" lvl="8" marL="4114800" rtl="0">
              <a:spcBef>
                <a:spcPts val="0"/>
              </a:spcBef>
              <a:spcAft>
                <a:spcPts val="0"/>
              </a:spcAft>
              <a:buClr>
                <a:srgbClr val="888888"/>
              </a:buClr>
              <a:buSzPts val="1400"/>
              <a:buFont typeface="Calibri"/>
              <a:buNone/>
              <a:defRPr sz="1400">
                <a:solidFill>
                  <a:srgbClr val="888888"/>
                </a:solidFill>
              </a:defRPr>
            </a:lvl9pPr>
          </a:lstStyle>
          <a:p/>
        </p:txBody>
      </p:sp>
      <p:sp>
        <p:nvSpPr>
          <p:cNvPr id="30" name="Google Shape;30;p4"/>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31" name="Google Shape;31;p4"/>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32" name="Google Shape;32;p4"/>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_OBJECTS"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noAutofit/>
          </a:bodyPr>
          <a:lstStyle>
            <a:lvl1pPr lvl="0" rtl="1" algn="ctr">
              <a:spcBef>
                <a:spcPts val="0"/>
              </a:spcBef>
              <a:spcAft>
                <a:spcPts val="0"/>
              </a:spcAft>
              <a:buClr>
                <a:schemeClr val="dk1"/>
              </a:buClr>
              <a:buSzPts val="1400"/>
              <a:buFont typeface="Calibri"/>
              <a:buNone/>
              <a:defRPr sz="4400">
                <a:solidFill>
                  <a:schemeClr val="dk1"/>
                </a:solidFill>
                <a:latin typeface="Calibri"/>
                <a:ea typeface="Calibri"/>
                <a:cs typeface="Calibri"/>
                <a:sym typeface="Calibri"/>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35" name="Google Shape;35;p5"/>
          <p:cNvSpPr txBox="1"/>
          <p:nvPr>
            <p:ph idx="1" type="body"/>
          </p:nvPr>
        </p:nvSpPr>
        <p:spPr>
          <a:xfrm>
            <a:off x="457200" y="1600202"/>
            <a:ext cx="4038600" cy="4525963"/>
          </a:xfrm>
          <a:prstGeom prst="rect">
            <a:avLst/>
          </a:prstGeom>
          <a:noFill/>
          <a:ln>
            <a:noFill/>
          </a:ln>
        </p:spPr>
        <p:txBody>
          <a:bodyPr anchorCtr="0" anchor="t" bIns="91425" lIns="91425" spcFirstLastPara="1" rIns="91425" wrap="square" tIns="91425">
            <a:noAutofit/>
          </a:bodyPr>
          <a:lstStyle>
            <a:lvl1pPr indent="-317500" lvl="0" marL="457200" rtl="0">
              <a:spcBef>
                <a:spcPts val="640"/>
              </a:spcBef>
              <a:spcAft>
                <a:spcPts val="0"/>
              </a:spcAft>
              <a:buSzPts val="1400"/>
              <a:buChar char="●"/>
              <a:defRPr sz="2800"/>
            </a:lvl1pPr>
            <a:lvl2pPr indent="-317500" lvl="1" marL="914400" rtl="0">
              <a:spcBef>
                <a:spcPts val="0"/>
              </a:spcBef>
              <a:spcAft>
                <a:spcPts val="0"/>
              </a:spcAft>
              <a:buSzPts val="1400"/>
              <a:buChar char="●"/>
              <a:defRPr sz="2400"/>
            </a:lvl2pPr>
            <a:lvl3pPr indent="-317500" lvl="2" marL="1371600" rtl="0">
              <a:spcBef>
                <a:spcPts val="0"/>
              </a:spcBef>
              <a:spcAft>
                <a:spcPts val="0"/>
              </a:spcAft>
              <a:buSzPts val="1400"/>
              <a:buChar char="●"/>
              <a:defRPr sz="2000"/>
            </a:lvl3pPr>
            <a:lvl4pPr indent="-317500" lvl="3" marL="1828800" rtl="0">
              <a:spcBef>
                <a:spcPts val="0"/>
              </a:spcBef>
              <a:spcAft>
                <a:spcPts val="0"/>
              </a:spcAft>
              <a:buSzPts val="1400"/>
              <a:buChar char="●"/>
              <a:defRPr sz="1800"/>
            </a:lvl4pPr>
            <a:lvl5pPr indent="-317500" lvl="4" marL="2286000" rtl="0">
              <a:spcBef>
                <a:spcPts val="0"/>
              </a:spcBef>
              <a:spcAft>
                <a:spcPts val="0"/>
              </a:spcAft>
              <a:buSzPts val="1400"/>
              <a:buChar char="●"/>
              <a:defRPr sz="1800"/>
            </a:lvl5pPr>
            <a:lvl6pPr indent="-317500" lvl="5" marL="2743200" rtl="0">
              <a:spcBef>
                <a:spcPts val="0"/>
              </a:spcBef>
              <a:spcAft>
                <a:spcPts val="0"/>
              </a:spcAft>
              <a:buSzPts val="1400"/>
              <a:buChar char="●"/>
              <a:defRPr sz="1800"/>
            </a:lvl6pPr>
            <a:lvl7pPr indent="-317500" lvl="6" marL="3200400" rtl="0">
              <a:spcBef>
                <a:spcPts val="0"/>
              </a:spcBef>
              <a:spcAft>
                <a:spcPts val="0"/>
              </a:spcAft>
              <a:buSzPts val="1400"/>
              <a:buChar char="●"/>
              <a:defRPr sz="1800"/>
            </a:lvl7pPr>
            <a:lvl8pPr indent="-317500" lvl="7" marL="3657600" rtl="0">
              <a:spcBef>
                <a:spcPts val="0"/>
              </a:spcBef>
              <a:spcAft>
                <a:spcPts val="0"/>
              </a:spcAft>
              <a:buSzPts val="1400"/>
              <a:buChar char="●"/>
              <a:defRPr sz="1800"/>
            </a:lvl8pPr>
            <a:lvl9pPr indent="-317500" lvl="8" marL="4114800" rtl="0">
              <a:spcBef>
                <a:spcPts val="0"/>
              </a:spcBef>
              <a:spcAft>
                <a:spcPts val="0"/>
              </a:spcAft>
              <a:buSzPts val="1400"/>
              <a:buChar char="●"/>
              <a:defRPr sz="1800"/>
            </a:lvl9pPr>
          </a:lstStyle>
          <a:p/>
        </p:txBody>
      </p:sp>
      <p:sp>
        <p:nvSpPr>
          <p:cNvPr id="36" name="Google Shape;36;p5"/>
          <p:cNvSpPr txBox="1"/>
          <p:nvPr>
            <p:ph idx="2" type="body"/>
          </p:nvPr>
        </p:nvSpPr>
        <p:spPr>
          <a:xfrm>
            <a:off x="4648200" y="1600202"/>
            <a:ext cx="4038600" cy="4525963"/>
          </a:xfrm>
          <a:prstGeom prst="rect">
            <a:avLst/>
          </a:prstGeom>
          <a:noFill/>
          <a:ln>
            <a:noFill/>
          </a:ln>
        </p:spPr>
        <p:txBody>
          <a:bodyPr anchorCtr="0" anchor="t" bIns="91425" lIns="91425" spcFirstLastPara="1" rIns="91425" wrap="square" tIns="91425">
            <a:noAutofit/>
          </a:bodyPr>
          <a:lstStyle>
            <a:lvl1pPr indent="-317500" lvl="0" marL="457200" rtl="0">
              <a:spcBef>
                <a:spcPts val="640"/>
              </a:spcBef>
              <a:spcAft>
                <a:spcPts val="0"/>
              </a:spcAft>
              <a:buSzPts val="1400"/>
              <a:buChar char="●"/>
              <a:defRPr sz="2800"/>
            </a:lvl1pPr>
            <a:lvl2pPr indent="-317500" lvl="1" marL="914400" rtl="0">
              <a:spcBef>
                <a:spcPts val="0"/>
              </a:spcBef>
              <a:spcAft>
                <a:spcPts val="0"/>
              </a:spcAft>
              <a:buSzPts val="1400"/>
              <a:buChar char="●"/>
              <a:defRPr sz="2400"/>
            </a:lvl2pPr>
            <a:lvl3pPr indent="-317500" lvl="2" marL="1371600" rtl="0">
              <a:spcBef>
                <a:spcPts val="0"/>
              </a:spcBef>
              <a:spcAft>
                <a:spcPts val="0"/>
              </a:spcAft>
              <a:buSzPts val="1400"/>
              <a:buChar char="●"/>
              <a:defRPr sz="2000"/>
            </a:lvl3pPr>
            <a:lvl4pPr indent="-317500" lvl="3" marL="1828800" rtl="0">
              <a:spcBef>
                <a:spcPts val="0"/>
              </a:spcBef>
              <a:spcAft>
                <a:spcPts val="0"/>
              </a:spcAft>
              <a:buSzPts val="1400"/>
              <a:buChar char="●"/>
              <a:defRPr sz="1800"/>
            </a:lvl4pPr>
            <a:lvl5pPr indent="-317500" lvl="4" marL="2286000" rtl="0">
              <a:spcBef>
                <a:spcPts val="0"/>
              </a:spcBef>
              <a:spcAft>
                <a:spcPts val="0"/>
              </a:spcAft>
              <a:buSzPts val="1400"/>
              <a:buChar char="●"/>
              <a:defRPr sz="1800"/>
            </a:lvl5pPr>
            <a:lvl6pPr indent="-317500" lvl="5" marL="2743200" rtl="0">
              <a:spcBef>
                <a:spcPts val="0"/>
              </a:spcBef>
              <a:spcAft>
                <a:spcPts val="0"/>
              </a:spcAft>
              <a:buSzPts val="1400"/>
              <a:buChar char="●"/>
              <a:defRPr sz="1800"/>
            </a:lvl6pPr>
            <a:lvl7pPr indent="-317500" lvl="6" marL="3200400" rtl="0">
              <a:spcBef>
                <a:spcPts val="0"/>
              </a:spcBef>
              <a:spcAft>
                <a:spcPts val="0"/>
              </a:spcAft>
              <a:buSzPts val="1400"/>
              <a:buChar char="●"/>
              <a:defRPr sz="1800"/>
            </a:lvl7pPr>
            <a:lvl8pPr indent="-317500" lvl="7" marL="3657600" rtl="0">
              <a:spcBef>
                <a:spcPts val="0"/>
              </a:spcBef>
              <a:spcAft>
                <a:spcPts val="0"/>
              </a:spcAft>
              <a:buSzPts val="1400"/>
              <a:buChar char="●"/>
              <a:defRPr sz="1800"/>
            </a:lvl8pPr>
            <a:lvl9pPr indent="-317500" lvl="8" marL="4114800" rtl="0">
              <a:spcBef>
                <a:spcPts val="0"/>
              </a:spcBef>
              <a:spcAft>
                <a:spcPts val="0"/>
              </a:spcAft>
              <a:buSzPts val="1400"/>
              <a:buChar char="●"/>
              <a:defRPr sz="1800"/>
            </a:lvl9pPr>
          </a:lstStyle>
          <a:p/>
        </p:txBody>
      </p:sp>
      <p:sp>
        <p:nvSpPr>
          <p:cNvPr id="37" name="Google Shape;37;p5"/>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38" name="Google Shape;38;p5"/>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39" name="Google Shape;39;p5"/>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_OBJECTS_WITH_TEXT"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noAutofit/>
          </a:bodyPr>
          <a:lstStyle>
            <a:lvl1pPr lvl="0" rtl="0">
              <a:spcBef>
                <a:spcPts val="0"/>
              </a:spcBef>
              <a:spcAft>
                <a:spcPts val="0"/>
              </a:spcAft>
              <a:buSzPts val="1400"/>
              <a:buNone/>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42" name="Google Shape;42;p6"/>
          <p:cNvSpPr txBox="1"/>
          <p:nvPr>
            <p:ph idx="1" type="body"/>
          </p:nvPr>
        </p:nvSpPr>
        <p:spPr>
          <a:xfrm>
            <a:off x="457202" y="1535113"/>
            <a:ext cx="4040188" cy="639762"/>
          </a:xfrm>
          <a:prstGeom prst="rect">
            <a:avLst/>
          </a:prstGeom>
          <a:noFill/>
          <a:ln>
            <a:noFill/>
          </a:ln>
        </p:spPr>
        <p:txBody>
          <a:bodyPr anchorCtr="0" anchor="b" bIns="91425" lIns="91425" spcFirstLastPara="1" rIns="91425" wrap="square" tIns="91425">
            <a:noAutofit/>
          </a:bodyPr>
          <a:lstStyle>
            <a:lvl1pPr indent="-228600" lvl="0" marL="457200" rtl="0">
              <a:spcBef>
                <a:spcPts val="640"/>
              </a:spcBef>
              <a:spcAft>
                <a:spcPts val="0"/>
              </a:spcAft>
              <a:buSzPts val="1400"/>
              <a:buFont typeface="Calibri"/>
              <a:buNone/>
              <a:defRPr b="1" sz="2400"/>
            </a:lvl1pPr>
            <a:lvl2pPr indent="-228600" lvl="1" marL="914400" rtl="0">
              <a:spcBef>
                <a:spcPts val="0"/>
              </a:spcBef>
              <a:spcAft>
                <a:spcPts val="0"/>
              </a:spcAft>
              <a:buSzPts val="1400"/>
              <a:buFont typeface="Calibri"/>
              <a:buNone/>
              <a:defRPr b="1" sz="2000"/>
            </a:lvl2pPr>
            <a:lvl3pPr indent="-228600" lvl="2" marL="1371600" rtl="0">
              <a:spcBef>
                <a:spcPts val="0"/>
              </a:spcBef>
              <a:spcAft>
                <a:spcPts val="0"/>
              </a:spcAft>
              <a:buSzPts val="1400"/>
              <a:buFont typeface="Calibri"/>
              <a:buNone/>
              <a:defRPr b="1" sz="1800"/>
            </a:lvl3pPr>
            <a:lvl4pPr indent="-228600" lvl="3" marL="1828800" rtl="0">
              <a:spcBef>
                <a:spcPts val="0"/>
              </a:spcBef>
              <a:spcAft>
                <a:spcPts val="0"/>
              </a:spcAft>
              <a:buSzPts val="1400"/>
              <a:buFont typeface="Calibri"/>
              <a:buNone/>
              <a:defRPr b="1" sz="1600"/>
            </a:lvl4pPr>
            <a:lvl5pPr indent="-228600" lvl="4" marL="2286000" rtl="0">
              <a:spcBef>
                <a:spcPts val="0"/>
              </a:spcBef>
              <a:spcAft>
                <a:spcPts val="0"/>
              </a:spcAft>
              <a:buSzPts val="1400"/>
              <a:buFont typeface="Calibri"/>
              <a:buNone/>
              <a:defRPr b="1" sz="1600"/>
            </a:lvl5pPr>
            <a:lvl6pPr indent="-228600" lvl="5" marL="2743200" rtl="0">
              <a:spcBef>
                <a:spcPts val="0"/>
              </a:spcBef>
              <a:spcAft>
                <a:spcPts val="0"/>
              </a:spcAft>
              <a:buSzPts val="1400"/>
              <a:buFont typeface="Calibri"/>
              <a:buNone/>
              <a:defRPr b="1" sz="1600"/>
            </a:lvl6pPr>
            <a:lvl7pPr indent="-228600" lvl="6" marL="3200400" rtl="0">
              <a:spcBef>
                <a:spcPts val="0"/>
              </a:spcBef>
              <a:spcAft>
                <a:spcPts val="0"/>
              </a:spcAft>
              <a:buSzPts val="1400"/>
              <a:buFont typeface="Calibri"/>
              <a:buNone/>
              <a:defRPr b="1" sz="1600"/>
            </a:lvl7pPr>
            <a:lvl8pPr indent="-228600" lvl="7" marL="3657600" rtl="0">
              <a:spcBef>
                <a:spcPts val="0"/>
              </a:spcBef>
              <a:spcAft>
                <a:spcPts val="0"/>
              </a:spcAft>
              <a:buSzPts val="1400"/>
              <a:buFont typeface="Calibri"/>
              <a:buNone/>
              <a:defRPr b="1" sz="1600"/>
            </a:lvl8pPr>
            <a:lvl9pPr indent="-228600" lvl="8" marL="4114800" rtl="0">
              <a:spcBef>
                <a:spcPts val="0"/>
              </a:spcBef>
              <a:spcAft>
                <a:spcPts val="0"/>
              </a:spcAft>
              <a:buSzPts val="1400"/>
              <a:buFont typeface="Calibri"/>
              <a:buNone/>
              <a:defRPr b="1" sz="1600"/>
            </a:lvl9pPr>
          </a:lstStyle>
          <a:p/>
        </p:txBody>
      </p:sp>
      <p:sp>
        <p:nvSpPr>
          <p:cNvPr id="43" name="Google Shape;43;p6"/>
          <p:cNvSpPr txBox="1"/>
          <p:nvPr>
            <p:ph idx="2" type="body"/>
          </p:nvPr>
        </p:nvSpPr>
        <p:spPr>
          <a:xfrm>
            <a:off x="457202" y="2174875"/>
            <a:ext cx="4040188" cy="3951288"/>
          </a:xfrm>
          <a:prstGeom prst="rect">
            <a:avLst/>
          </a:prstGeom>
          <a:noFill/>
          <a:ln>
            <a:noFill/>
          </a:ln>
        </p:spPr>
        <p:txBody>
          <a:bodyPr anchorCtr="0" anchor="t" bIns="91425" lIns="91425" spcFirstLastPara="1" rIns="91425" wrap="square" tIns="91425">
            <a:noAutofit/>
          </a:bodyPr>
          <a:lstStyle>
            <a:lvl1pPr indent="-317500" lvl="0" marL="457200" rtl="0">
              <a:spcBef>
                <a:spcPts val="640"/>
              </a:spcBef>
              <a:spcAft>
                <a:spcPts val="0"/>
              </a:spcAft>
              <a:buSzPts val="1400"/>
              <a:buChar char="●"/>
              <a:defRPr sz="2400"/>
            </a:lvl1pPr>
            <a:lvl2pPr indent="-317500" lvl="1" marL="914400" rtl="0">
              <a:spcBef>
                <a:spcPts val="0"/>
              </a:spcBef>
              <a:spcAft>
                <a:spcPts val="0"/>
              </a:spcAft>
              <a:buSzPts val="1400"/>
              <a:buChar char="●"/>
              <a:defRPr sz="2000"/>
            </a:lvl2pPr>
            <a:lvl3pPr indent="-317500" lvl="2" marL="1371600" rtl="0">
              <a:spcBef>
                <a:spcPts val="0"/>
              </a:spcBef>
              <a:spcAft>
                <a:spcPts val="0"/>
              </a:spcAft>
              <a:buSzPts val="1400"/>
              <a:buChar char="●"/>
              <a:defRPr sz="1800"/>
            </a:lvl3pPr>
            <a:lvl4pPr indent="-317500" lvl="3" marL="1828800" rtl="0">
              <a:spcBef>
                <a:spcPts val="0"/>
              </a:spcBef>
              <a:spcAft>
                <a:spcPts val="0"/>
              </a:spcAft>
              <a:buSzPts val="1400"/>
              <a:buChar char="●"/>
              <a:defRPr sz="1600"/>
            </a:lvl4pPr>
            <a:lvl5pPr indent="-317500" lvl="4" marL="2286000" rtl="0">
              <a:spcBef>
                <a:spcPts val="0"/>
              </a:spcBef>
              <a:spcAft>
                <a:spcPts val="0"/>
              </a:spcAft>
              <a:buSzPts val="1400"/>
              <a:buChar char="●"/>
              <a:defRPr sz="1600"/>
            </a:lvl5pPr>
            <a:lvl6pPr indent="-317500" lvl="5" marL="2743200" rtl="0">
              <a:spcBef>
                <a:spcPts val="0"/>
              </a:spcBef>
              <a:spcAft>
                <a:spcPts val="0"/>
              </a:spcAft>
              <a:buSzPts val="1400"/>
              <a:buChar char="●"/>
              <a:defRPr sz="1600"/>
            </a:lvl6pPr>
            <a:lvl7pPr indent="-317500" lvl="6" marL="3200400" rtl="0">
              <a:spcBef>
                <a:spcPts val="0"/>
              </a:spcBef>
              <a:spcAft>
                <a:spcPts val="0"/>
              </a:spcAft>
              <a:buSzPts val="1400"/>
              <a:buChar char="●"/>
              <a:defRPr sz="1600"/>
            </a:lvl7pPr>
            <a:lvl8pPr indent="-317500" lvl="7" marL="3657600" rtl="0">
              <a:spcBef>
                <a:spcPts val="0"/>
              </a:spcBef>
              <a:spcAft>
                <a:spcPts val="0"/>
              </a:spcAft>
              <a:buSzPts val="1400"/>
              <a:buChar char="●"/>
              <a:defRPr sz="1600"/>
            </a:lvl8pPr>
            <a:lvl9pPr indent="-317500" lvl="8" marL="4114800" rtl="0">
              <a:spcBef>
                <a:spcPts val="0"/>
              </a:spcBef>
              <a:spcAft>
                <a:spcPts val="0"/>
              </a:spcAft>
              <a:buSzPts val="1400"/>
              <a:buChar char="●"/>
              <a:defRPr sz="1600"/>
            </a:lvl9pPr>
          </a:lstStyle>
          <a:p/>
        </p:txBody>
      </p:sp>
      <p:sp>
        <p:nvSpPr>
          <p:cNvPr id="44" name="Google Shape;44;p6"/>
          <p:cNvSpPr txBox="1"/>
          <p:nvPr>
            <p:ph idx="3" type="body"/>
          </p:nvPr>
        </p:nvSpPr>
        <p:spPr>
          <a:xfrm>
            <a:off x="4645027" y="1535113"/>
            <a:ext cx="4041775" cy="639762"/>
          </a:xfrm>
          <a:prstGeom prst="rect">
            <a:avLst/>
          </a:prstGeom>
          <a:noFill/>
          <a:ln>
            <a:noFill/>
          </a:ln>
        </p:spPr>
        <p:txBody>
          <a:bodyPr anchorCtr="0" anchor="b" bIns="91425" lIns="91425" spcFirstLastPara="1" rIns="91425" wrap="square" tIns="91425">
            <a:noAutofit/>
          </a:bodyPr>
          <a:lstStyle>
            <a:lvl1pPr indent="-228600" lvl="0" marL="457200" rtl="0">
              <a:spcBef>
                <a:spcPts val="640"/>
              </a:spcBef>
              <a:spcAft>
                <a:spcPts val="0"/>
              </a:spcAft>
              <a:buSzPts val="1400"/>
              <a:buFont typeface="Calibri"/>
              <a:buNone/>
              <a:defRPr b="1" sz="2400"/>
            </a:lvl1pPr>
            <a:lvl2pPr indent="-228600" lvl="1" marL="914400" rtl="0">
              <a:spcBef>
                <a:spcPts val="0"/>
              </a:spcBef>
              <a:spcAft>
                <a:spcPts val="0"/>
              </a:spcAft>
              <a:buSzPts val="1400"/>
              <a:buFont typeface="Calibri"/>
              <a:buNone/>
              <a:defRPr b="1" sz="2000"/>
            </a:lvl2pPr>
            <a:lvl3pPr indent="-228600" lvl="2" marL="1371600" rtl="0">
              <a:spcBef>
                <a:spcPts val="0"/>
              </a:spcBef>
              <a:spcAft>
                <a:spcPts val="0"/>
              </a:spcAft>
              <a:buSzPts val="1400"/>
              <a:buFont typeface="Calibri"/>
              <a:buNone/>
              <a:defRPr b="1" sz="1800"/>
            </a:lvl3pPr>
            <a:lvl4pPr indent="-228600" lvl="3" marL="1828800" rtl="0">
              <a:spcBef>
                <a:spcPts val="0"/>
              </a:spcBef>
              <a:spcAft>
                <a:spcPts val="0"/>
              </a:spcAft>
              <a:buSzPts val="1400"/>
              <a:buFont typeface="Calibri"/>
              <a:buNone/>
              <a:defRPr b="1" sz="1600"/>
            </a:lvl4pPr>
            <a:lvl5pPr indent="-228600" lvl="4" marL="2286000" rtl="0">
              <a:spcBef>
                <a:spcPts val="0"/>
              </a:spcBef>
              <a:spcAft>
                <a:spcPts val="0"/>
              </a:spcAft>
              <a:buSzPts val="1400"/>
              <a:buFont typeface="Calibri"/>
              <a:buNone/>
              <a:defRPr b="1" sz="1600"/>
            </a:lvl5pPr>
            <a:lvl6pPr indent="-228600" lvl="5" marL="2743200" rtl="0">
              <a:spcBef>
                <a:spcPts val="0"/>
              </a:spcBef>
              <a:spcAft>
                <a:spcPts val="0"/>
              </a:spcAft>
              <a:buSzPts val="1400"/>
              <a:buFont typeface="Calibri"/>
              <a:buNone/>
              <a:defRPr b="1" sz="1600"/>
            </a:lvl6pPr>
            <a:lvl7pPr indent="-228600" lvl="6" marL="3200400" rtl="0">
              <a:spcBef>
                <a:spcPts val="0"/>
              </a:spcBef>
              <a:spcAft>
                <a:spcPts val="0"/>
              </a:spcAft>
              <a:buSzPts val="1400"/>
              <a:buFont typeface="Calibri"/>
              <a:buNone/>
              <a:defRPr b="1" sz="1600"/>
            </a:lvl7pPr>
            <a:lvl8pPr indent="-228600" lvl="7" marL="3657600" rtl="0">
              <a:spcBef>
                <a:spcPts val="0"/>
              </a:spcBef>
              <a:spcAft>
                <a:spcPts val="0"/>
              </a:spcAft>
              <a:buSzPts val="1400"/>
              <a:buFont typeface="Calibri"/>
              <a:buNone/>
              <a:defRPr b="1" sz="1600"/>
            </a:lvl8pPr>
            <a:lvl9pPr indent="-228600" lvl="8" marL="4114800" rtl="0">
              <a:spcBef>
                <a:spcPts val="0"/>
              </a:spcBef>
              <a:spcAft>
                <a:spcPts val="0"/>
              </a:spcAft>
              <a:buSzPts val="1400"/>
              <a:buFont typeface="Calibri"/>
              <a:buNone/>
              <a:defRPr b="1" sz="1600"/>
            </a:lvl9pPr>
          </a:lstStyle>
          <a:p/>
        </p:txBody>
      </p:sp>
      <p:sp>
        <p:nvSpPr>
          <p:cNvPr id="45" name="Google Shape;45;p6"/>
          <p:cNvSpPr txBox="1"/>
          <p:nvPr>
            <p:ph idx="4" type="body"/>
          </p:nvPr>
        </p:nvSpPr>
        <p:spPr>
          <a:xfrm>
            <a:off x="4645027" y="2174875"/>
            <a:ext cx="4041775" cy="3951288"/>
          </a:xfrm>
          <a:prstGeom prst="rect">
            <a:avLst/>
          </a:prstGeom>
          <a:noFill/>
          <a:ln>
            <a:noFill/>
          </a:ln>
        </p:spPr>
        <p:txBody>
          <a:bodyPr anchorCtr="0" anchor="t" bIns="91425" lIns="91425" spcFirstLastPara="1" rIns="91425" wrap="square" tIns="91425">
            <a:noAutofit/>
          </a:bodyPr>
          <a:lstStyle>
            <a:lvl1pPr indent="-317500" lvl="0" marL="457200" rtl="0">
              <a:spcBef>
                <a:spcPts val="640"/>
              </a:spcBef>
              <a:spcAft>
                <a:spcPts val="0"/>
              </a:spcAft>
              <a:buSzPts val="1400"/>
              <a:buChar char="●"/>
              <a:defRPr sz="2400"/>
            </a:lvl1pPr>
            <a:lvl2pPr indent="-317500" lvl="1" marL="914400" rtl="0">
              <a:spcBef>
                <a:spcPts val="0"/>
              </a:spcBef>
              <a:spcAft>
                <a:spcPts val="0"/>
              </a:spcAft>
              <a:buSzPts val="1400"/>
              <a:buChar char="●"/>
              <a:defRPr sz="2000"/>
            </a:lvl2pPr>
            <a:lvl3pPr indent="-317500" lvl="2" marL="1371600" rtl="0">
              <a:spcBef>
                <a:spcPts val="0"/>
              </a:spcBef>
              <a:spcAft>
                <a:spcPts val="0"/>
              </a:spcAft>
              <a:buSzPts val="1400"/>
              <a:buChar char="●"/>
              <a:defRPr sz="1800"/>
            </a:lvl3pPr>
            <a:lvl4pPr indent="-317500" lvl="3" marL="1828800" rtl="0">
              <a:spcBef>
                <a:spcPts val="0"/>
              </a:spcBef>
              <a:spcAft>
                <a:spcPts val="0"/>
              </a:spcAft>
              <a:buSzPts val="1400"/>
              <a:buChar char="●"/>
              <a:defRPr sz="1600"/>
            </a:lvl4pPr>
            <a:lvl5pPr indent="-317500" lvl="4" marL="2286000" rtl="0">
              <a:spcBef>
                <a:spcPts val="0"/>
              </a:spcBef>
              <a:spcAft>
                <a:spcPts val="0"/>
              </a:spcAft>
              <a:buSzPts val="1400"/>
              <a:buChar char="●"/>
              <a:defRPr sz="1600"/>
            </a:lvl5pPr>
            <a:lvl6pPr indent="-317500" lvl="5" marL="2743200" rtl="0">
              <a:spcBef>
                <a:spcPts val="0"/>
              </a:spcBef>
              <a:spcAft>
                <a:spcPts val="0"/>
              </a:spcAft>
              <a:buSzPts val="1400"/>
              <a:buChar char="●"/>
              <a:defRPr sz="1600"/>
            </a:lvl6pPr>
            <a:lvl7pPr indent="-317500" lvl="6" marL="3200400" rtl="0">
              <a:spcBef>
                <a:spcPts val="0"/>
              </a:spcBef>
              <a:spcAft>
                <a:spcPts val="0"/>
              </a:spcAft>
              <a:buSzPts val="1400"/>
              <a:buChar char="●"/>
              <a:defRPr sz="1600"/>
            </a:lvl7pPr>
            <a:lvl8pPr indent="-317500" lvl="7" marL="3657600" rtl="0">
              <a:spcBef>
                <a:spcPts val="0"/>
              </a:spcBef>
              <a:spcAft>
                <a:spcPts val="0"/>
              </a:spcAft>
              <a:buSzPts val="1400"/>
              <a:buChar char="●"/>
              <a:defRPr sz="1600"/>
            </a:lvl8pPr>
            <a:lvl9pPr indent="-317500" lvl="8" marL="4114800" rtl="0">
              <a:spcBef>
                <a:spcPts val="0"/>
              </a:spcBef>
              <a:spcAft>
                <a:spcPts val="0"/>
              </a:spcAft>
              <a:buSzPts val="1400"/>
              <a:buChar char="●"/>
              <a:defRPr sz="1600"/>
            </a:lvl9pPr>
          </a:lstStyle>
          <a:p/>
        </p:txBody>
      </p:sp>
      <p:sp>
        <p:nvSpPr>
          <p:cNvPr id="46" name="Google Shape;46;p6"/>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47" name="Google Shape;47;p6"/>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48" name="Google Shape;48;p6"/>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noAutofit/>
          </a:bodyPr>
          <a:lstStyle>
            <a:lvl1pPr lvl="0" rtl="1" algn="ctr">
              <a:spcBef>
                <a:spcPts val="0"/>
              </a:spcBef>
              <a:spcAft>
                <a:spcPts val="0"/>
              </a:spcAft>
              <a:buClr>
                <a:schemeClr val="dk1"/>
              </a:buClr>
              <a:buSzPts val="1400"/>
              <a:buFont typeface="Calibri"/>
              <a:buNone/>
              <a:defRPr sz="4400">
                <a:solidFill>
                  <a:schemeClr val="dk1"/>
                </a:solidFill>
                <a:latin typeface="Calibri"/>
                <a:ea typeface="Calibri"/>
                <a:cs typeface="Calibri"/>
                <a:sym typeface="Calibri"/>
              </a:defRPr>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51" name="Google Shape;51;p7"/>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52" name="Google Shape;52;p7"/>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53" name="Google Shape;53;p7"/>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56" name="Google Shape;56;p8"/>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57" name="Google Shape;57;p8"/>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BJECT_WITH_CAPTION_TEXT"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457202" y="273050"/>
            <a:ext cx="3008313" cy="1162050"/>
          </a:xfrm>
          <a:prstGeom prst="rect">
            <a:avLst/>
          </a:prstGeom>
          <a:noFill/>
          <a:ln>
            <a:noFill/>
          </a:ln>
        </p:spPr>
        <p:txBody>
          <a:bodyPr anchorCtr="0" anchor="b" bIns="91425" lIns="91425" spcFirstLastPara="1" rIns="91425" wrap="square" tIns="91425">
            <a:noAutofit/>
          </a:bodyPr>
          <a:lstStyle>
            <a:lvl1pPr lvl="0" rtl="0" algn="r">
              <a:spcBef>
                <a:spcPts val="0"/>
              </a:spcBef>
              <a:spcAft>
                <a:spcPts val="0"/>
              </a:spcAft>
              <a:buSzPts val="1400"/>
              <a:buNone/>
              <a:defRPr b="1" sz="20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60" name="Google Shape;60;p9"/>
          <p:cNvSpPr txBox="1"/>
          <p:nvPr>
            <p:ph idx="1" type="body"/>
          </p:nvPr>
        </p:nvSpPr>
        <p:spPr>
          <a:xfrm>
            <a:off x="3575051" y="273052"/>
            <a:ext cx="5111751" cy="5853113"/>
          </a:xfrm>
          <a:prstGeom prst="rect">
            <a:avLst/>
          </a:prstGeom>
          <a:noFill/>
          <a:ln>
            <a:noFill/>
          </a:ln>
        </p:spPr>
        <p:txBody>
          <a:bodyPr anchorCtr="0" anchor="t" bIns="91425" lIns="91425" spcFirstLastPara="1" rIns="91425" wrap="square" tIns="91425">
            <a:noAutofit/>
          </a:bodyPr>
          <a:lstStyle>
            <a:lvl1pPr indent="-317500" lvl="0" marL="457200" rtl="0">
              <a:spcBef>
                <a:spcPts val="640"/>
              </a:spcBef>
              <a:spcAft>
                <a:spcPts val="0"/>
              </a:spcAft>
              <a:buSzPts val="1400"/>
              <a:buChar char="●"/>
              <a:defRPr sz="3200"/>
            </a:lvl1pPr>
            <a:lvl2pPr indent="-317500" lvl="1" marL="914400" rtl="0">
              <a:spcBef>
                <a:spcPts val="0"/>
              </a:spcBef>
              <a:spcAft>
                <a:spcPts val="0"/>
              </a:spcAft>
              <a:buSzPts val="1400"/>
              <a:buChar char="●"/>
              <a:defRPr sz="2800"/>
            </a:lvl2pPr>
            <a:lvl3pPr indent="-317500" lvl="2" marL="1371600" rtl="0">
              <a:spcBef>
                <a:spcPts val="0"/>
              </a:spcBef>
              <a:spcAft>
                <a:spcPts val="0"/>
              </a:spcAft>
              <a:buSzPts val="1400"/>
              <a:buChar char="●"/>
              <a:defRPr sz="2400"/>
            </a:lvl3pPr>
            <a:lvl4pPr indent="-317500" lvl="3" marL="1828800" rtl="0">
              <a:spcBef>
                <a:spcPts val="0"/>
              </a:spcBef>
              <a:spcAft>
                <a:spcPts val="0"/>
              </a:spcAft>
              <a:buSzPts val="1400"/>
              <a:buChar char="●"/>
              <a:defRPr sz="2000"/>
            </a:lvl4pPr>
            <a:lvl5pPr indent="-317500" lvl="4" marL="2286000" rtl="0">
              <a:spcBef>
                <a:spcPts val="0"/>
              </a:spcBef>
              <a:spcAft>
                <a:spcPts val="0"/>
              </a:spcAft>
              <a:buSzPts val="1400"/>
              <a:buChar char="●"/>
              <a:defRPr sz="2000"/>
            </a:lvl5pPr>
            <a:lvl6pPr indent="-317500" lvl="5" marL="2743200" rtl="0">
              <a:spcBef>
                <a:spcPts val="0"/>
              </a:spcBef>
              <a:spcAft>
                <a:spcPts val="0"/>
              </a:spcAft>
              <a:buSzPts val="1400"/>
              <a:buChar char="●"/>
              <a:defRPr sz="2000"/>
            </a:lvl6pPr>
            <a:lvl7pPr indent="-317500" lvl="6" marL="3200400" rtl="0">
              <a:spcBef>
                <a:spcPts val="0"/>
              </a:spcBef>
              <a:spcAft>
                <a:spcPts val="0"/>
              </a:spcAft>
              <a:buSzPts val="1400"/>
              <a:buChar char="●"/>
              <a:defRPr sz="2000"/>
            </a:lvl7pPr>
            <a:lvl8pPr indent="-317500" lvl="7" marL="3657600" rtl="0">
              <a:spcBef>
                <a:spcPts val="0"/>
              </a:spcBef>
              <a:spcAft>
                <a:spcPts val="0"/>
              </a:spcAft>
              <a:buSzPts val="1400"/>
              <a:buChar char="●"/>
              <a:defRPr sz="2000"/>
            </a:lvl8pPr>
            <a:lvl9pPr indent="-317500" lvl="8" marL="4114800" rtl="0">
              <a:spcBef>
                <a:spcPts val="0"/>
              </a:spcBef>
              <a:spcAft>
                <a:spcPts val="0"/>
              </a:spcAft>
              <a:buSzPts val="1400"/>
              <a:buChar char="●"/>
              <a:defRPr sz="2000"/>
            </a:lvl9pPr>
          </a:lstStyle>
          <a:p/>
        </p:txBody>
      </p:sp>
      <p:sp>
        <p:nvSpPr>
          <p:cNvPr id="61" name="Google Shape;61;p9"/>
          <p:cNvSpPr txBox="1"/>
          <p:nvPr>
            <p:ph idx="2" type="body"/>
          </p:nvPr>
        </p:nvSpPr>
        <p:spPr>
          <a:xfrm>
            <a:off x="457202" y="1435102"/>
            <a:ext cx="3008313" cy="4691063"/>
          </a:xfrm>
          <a:prstGeom prst="rect">
            <a:avLst/>
          </a:prstGeom>
          <a:noFill/>
          <a:ln>
            <a:noFill/>
          </a:ln>
        </p:spPr>
        <p:txBody>
          <a:bodyPr anchorCtr="0" anchor="t" bIns="91425" lIns="91425" spcFirstLastPara="1" rIns="91425" wrap="square" tIns="91425">
            <a:noAutofit/>
          </a:bodyPr>
          <a:lstStyle>
            <a:lvl1pPr indent="-228600" lvl="0" marL="457200" rtl="0">
              <a:spcBef>
                <a:spcPts val="640"/>
              </a:spcBef>
              <a:spcAft>
                <a:spcPts val="0"/>
              </a:spcAft>
              <a:buSzPts val="1400"/>
              <a:buFont typeface="Calibri"/>
              <a:buNone/>
              <a:defRPr sz="1400"/>
            </a:lvl1pPr>
            <a:lvl2pPr indent="-228600" lvl="1" marL="914400" rtl="0">
              <a:spcBef>
                <a:spcPts val="0"/>
              </a:spcBef>
              <a:spcAft>
                <a:spcPts val="0"/>
              </a:spcAft>
              <a:buSzPts val="1400"/>
              <a:buFont typeface="Calibri"/>
              <a:buNone/>
              <a:defRPr sz="1200"/>
            </a:lvl2pPr>
            <a:lvl3pPr indent="-228600" lvl="2" marL="1371600" rtl="0">
              <a:spcBef>
                <a:spcPts val="0"/>
              </a:spcBef>
              <a:spcAft>
                <a:spcPts val="0"/>
              </a:spcAft>
              <a:buSzPts val="1400"/>
              <a:buFont typeface="Calibri"/>
              <a:buNone/>
              <a:defRPr sz="1000"/>
            </a:lvl3pPr>
            <a:lvl4pPr indent="-228600" lvl="3" marL="1828800" rtl="0">
              <a:spcBef>
                <a:spcPts val="0"/>
              </a:spcBef>
              <a:spcAft>
                <a:spcPts val="0"/>
              </a:spcAft>
              <a:buSzPts val="1400"/>
              <a:buFont typeface="Calibri"/>
              <a:buNone/>
              <a:defRPr sz="900"/>
            </a:lvl4pPr>
            <a:lvl5pPr indent="-228600" lvl="4" marL="2286000" rtl="0">
              <a:spcBef>
                <a:spcPts val="0"/>
              </a:spcBef>
              <a:spcAft>
                <a:spcPts val="0"/>
              </a:spcAft>
              <a:buSzPts val="1400"/>
              <a:buFont typeface="Calibri"/>
              <a:buNone/>
              <a:defRPr sz="900"/>
            </a:lvl5pPr>
            <a:lvl6pPr indent="-228600" lvl="5" marL="2743200" rtl="0">
              <a:spcBef>
                <a:spcPts val="0"/>
              </a:spcBef>
              <a:spcAft>
                <a:spcPts val="0"/>
              </a:spcAft>
              <a:buSzPts val="1400"/>
              <a:buFont typeface="Calibri"/>
              <a:buNone/>
              <a:defRPr sz="900"/>
            </a:lvl6pPr>
            <a:lvl7pPr indent="-228600" lvl="6" marL="3200400" rtl="0">
              <a:spcBef>
                <a:spcPts val="0"/>
              </a:spcBef>
              <a:spcAft>
                <a:spcPts val="0"/>
              </a:spcAft>
              <a:buSzPts val="1400"/>
              <a:buFont typeface="Calibri"/>
              <a:buNone/>
              <a:defRPr sz="900"/>
            </a:lvl7pPr>
            <a:lvl8pPr indent="-228600" lvl="7" marL="3657600" rtl="0">
              <a:spcBef>
                <a:spcPts val="0"/>
              </a:spcBef>
              <a:spcAft>
                <a:spcPts val="0"/>
              </a:spcAft>
              <a:buSzPts val="1400"/>
              <a:buFont typeface="Calibri"/>
              <a:buNone/>
              <a:defRPr sz="900"/>
            </a:lvl8pPr>
            <a:lvl9pPr indent="-228600" lvl="8" marL="4114800" rtl="0">
              <a:spcBef>
                <a:spcPts val="0"/>
              </a:spcBef>
              <a:spcAft>
                <a:spcPts val="0"/>
              </a:spcAft>
              <a:buSzPts val="1400"/>
              <a:buFont typeface="Calibri"/>
              <a:buNone/>
              <a:defRPr sz="900"/>
            </a:lvl9pPr>
          </a:lstStyle>
          <a:p/>
        </p:txBody>
      </p:sp>
      <p:sp>
        <p:nvSpPr>
          <p:cNvPr id="62" name="Google Shape;62;p9"/>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63" name="Google Shape;63;p9"/>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64" name="Google Shape;64;p9"/>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_WITH_CAPTION_TEXT"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1792288" y="4800601"/>
            <a:ext cx="5486400" cy="566738"/>
          </a:xfrm>
          <a:prstGeom prst="rect">
            <a:avLst/>
          </a:prstGeom>
          <a:noFill/>
          <a:ln>
            <a:noFill/>
          </a:ln>
        </p:spPr>
        <p:txBody>
          <a:bodyPr anchorCtr="0" anchor="b" bIns="91425" lIns="91425" spcFirstLastPara="1" rIns="91425" wrap="square" tIns="91425">
            <a:noAutofit/>
          </a:bodyPr>
          <a:lstStyle>
            <a:lvl1pPr lvl="0" rtl="0" algn="r">
              <a:spcBef>
                <a:spcPts val="0"/>
              </a:spcBef>
              <a:spcAft>
                <a:spcPts val="0"/>
              </a:spcAft>
              <a:buSzPts val="1400"/>
              <a:buNone/>
              <a:defRPr b="1" sz="2000"/>
            </a:lvl1pPr>
            <a:lvl2pPr lvl="1" rtl="0">
              <a:spcBef>
                <a:spcPts val="0"/>
              </a:spcBef>
              <a:spcAft>
                <a:spcPts val="0"/>
              </a:spcAft>
              <a:buSzPts val="1400"/>
              <a:buChar char="○"/>
              <a:defRPr/>
            </a:lvl2pPr>
            <a:lvl3pPr lvl="2" rtl="0">
              <a:spcBef>
                <a:spcPts val="0"/>
              </a:spcBef>
              <a:spcAft>
                <a:spcPts val="0"/>
              </a:spcAft>
              <a:buSzPts val="1400"/>
              <a:buChar char="■"/>
              <a:defRPr/>
            </a:lvl3pPr>
            <a:lvl4pPr lvl="3" rtl="0">
              <a:spcBef>
                <a:spcPts val="0"/>
              </a:spcBef>
              <a:spcAft>
                <a:spcPts val="0"/>
              </a:spcAft>
              <a:buSzPts val="1400"/>
              <a:buChar char="●"/>
              <a:defRPr/>
            </a:lvl4pPr>
            <a:lvl5pPr lvl="4" rtl="0">
              <a:spcBef>
                <a:spcPts val="0"/>
              </a:spcBef>
              <a:spcAft>
                <a:spcPts val="0"/>
              </a:spcAft>
              <a:buSzPts val="1400"/>
              <a:buChar char="○"/>
              <a:defRPr/>
            </a:lvl5pPr>
            <a:lvl6pPr lvl="5" rtl="0">
              <a:spcBef>
                <a:spcPts val="0"/>
              </a:spcBef>
              <a:spcAft>
                <a:spcPts val="0"/>
              </a:spcAft>
              <a:buSzPts val="1400"/>
              <a:buChar char="■"/>
              <a:defRPr/>
            </a:lvl6pPr>
            <a:lvl7pPr lvl="6" rtl="0">
              <a:spcBef>
                <a:spcPts val="0"/>
              </a:spcBef>
              <a:spcAft>
                <a:spcPts val="0"/>
              </a:spcAft>
              <a:buSzPts val="1400"/>
              <a:buChar char="●"/>
              <a:defRPr/>
            </a:lvl7pPr>
            <a:lvl8pPr lvl="7" rtl="0">
              <a:spcBef>
                <a:spcPts val="0"/>
              </a:spcBef>
              <a:spcAft>
                <a:spcPts val="0"/>
              </a:spcAft>
              <a:buSzPts val="1400"/>
              <a:buChar char="○"/>
              <a:defRPr/>
            </a:lvl8pPr>
            <a:lvl9pPr lvl="8" rtl="0">
              <a:spcBef>
                <a:spcPts val="0"/>
              </a:spcBef>
              <a:spcAft>
                <a:spcPts val="0"/>
              </a:spcAft>
              <a:buSzPts val="1400"/>
              <a:buChar char="■"/>
              <a:defRPr/>
            </a:lvl9pPr>
          </a:lstStyle>
          <a:p/>
        </p:txBody>
      </p:sp>
      <p:sp>
        <p:nvSpPr>
          <p:cNvPr id="67" name="Google Shape;67;p10"/>
          <p:cNvSpPr/>
          <p:nvPr>
            <p:ph idx="2" type="pic"/>
          </p:nvPr>
        </p:nvSpPr>
        <p:spPr>
          <a:xfrm>
            <a:off x="1792288" y="612775"/>
            <a:ext cx="5486400" cy="4114800"/>
          </a:xfrm>
          <a:prstGeom prst="rect">
            <a:avLst/>
          </a:prstGeom>
          <a:noFill/>
          <a:ln>
            <a:noFill/>
          </a:ln>
        </p:spPr>
        <p:txBody>
          <a:bodyPr anchorCtr="0" anchor="ctr" bIns="91425" lIns="91425" spcFirstLastPara="1" rIns="91425" wrap="square" tIns="91425">
            <a:noAutofit/>
          </a:bodyPr>
          <a:lstStyle>
            <a:lvl1pPr indent="0" lvl="0" marL="0" marR="0" rtl="1" algn="r">
              <a:spcBef>
                <a:spcPts val="0"/>
              </a:spcBef>
              <a:spcAft>
                <a:spcPts val="0"/>
              </a:spcAft>
              <a:buClr>
                <a:srgbClr val="888888"/>
              </a:buClr>
              <a:buSzPts val="1400"/>
              <a:buFont typeface="Calibri"/>
              <a:buNone/>
              <a:defRPr b="0" i="0" sz="3200" u="none" cap="none" strike="noStrike">
                <a:solidFill>
                  <a:srgbClr val="888888"/>
                </a:solidFill>
                <a:latin typeface="Calibri"/>
                <a:ea typeface="Calibri"/>
                <a:cs typeface="Calibri"/>
                <a:sym typeface="Calibri"/>
              </a:defRPr>
            </a:lvl1pPr>
            <a:lvl2pPr indent="0" lvl="1" marL="457200" marR="0" rtl="1" algn="r">
              <a:spcBef>
                <a:spcPts val="0"/>
              </a:spcBef>
              <a:spcAft>
                <a:spcPts val="0"/>
              </a:spcAft>
              <a:buClr>
                <a:schemeClr val="dk1"/>
              </a:buClr>
              <a:buSzPts val="1400"/>
              <a:buFont typeface="Calibri"/>
              <a:buNone/>
              <a:defRPr b="0" i="0" sz="2800" u="none" cap="none" strike="noStrike">
                <a:solidFill>
                  <a:schemeClr val="dk1"/>
                </a:solidFill>
                <a:latin typeface="Calibri"/>
                <a:ea typeface="Calibri"/>
                <a:cs typeface="Calibri"/>
                <a:sym typeface="Calibri"/>
              </a:defRPr>
            </a:lvl2pPr>
            <a:lvl3pPr indent="0" lvl="2" marL="914400" marR="0" rtl="1" algn="r">
              <a:spcBef>
                <a:spcPts val="0"/>
              </a:spcBef>
              <a:spcAft>
                <a:spcPts val="0"/>
              </a:spcAft>
              <a:buClr>
                <a:schemeClr val="dk1"/>
              </a:buClr>
              <a:buSzPts val="1400"/>
              <a:buFont typeface="Calibri"/>
              <a:buNone/>
              <a:defRPr b="0" i="0" sz="2400" u="none" cap="none" strike="noStrike">
                <a:solidFill>
                  <a:schemeClr val="dk1"/>
                </a:solidFill>
                <a:latin typeface="Calibri"/>
                <a:ea typeface="Calibri"/>
                <a:cs typeface="Calibri"/>
                <a:sym typeface="Calibri"/>
              </a:defRPr>
            </a:lvl3pPr>
            <a:lvl4pPr indent="0" lvl="3" marL="1371600" marR="0" rtl="1" algn="r">
              <a:spcBef>
                <a:spcPts val="0"/>
              </a:spcBef>
              <a:spcAft>
                <a:spcPts val="0"/>
              </a:spcAft>
              <a:buClr>
                <a:schemeClr val="dk1"/>
              </a:buClr>
              <a:buSzPts val="1400"/>
              <a:buFont typeface="Calibri"/>
              <a:buNone/>
              <a:defRPr b="0" i="0" sz="2000" u="none" cap="none" strike="noStrike">
                <a:solidFill>
                  <a:schemeClr val="dk1"/>
                </a:solidFill>
                <a:latin typeface="Calibri"/>
                <a:ea typeface="Calibri"/>
                <a:cs typeface="Calibri"/>
                <a:sym typeface="Calibri"/>
              </a:defRPr>
            </a:lvl4pPr>
            <a:lvl5pPr indent="0" lvl="4" marL="1828800" marR="0" rtl="1" algn="r">
              <a:spcBef>
                <a:spcPts val="0"/>
              </a:spcBef>
              <a:spcAft>
                <a:spcPts val="0"/>
              </a:spcAft>
              <a:buClr>
                <a:schemeClr val="dk1"/>
              </a:buClr>
              <a:buSzPts val="1400"/>
              <a:buFont typeface="Calibri"/>
              <a:buNone/>
              <a:defRPr b="0" i="0" sz="2000" u="none" cap="none" strike="noStrike">
                <a:solidFill>
                  <a:schemeClr val="dk1"/>
                </a:solidFill>
                <a:latin typeface="Calibri"/>
                <a:ea typeface="Calibri"/>
                <a:cs typeface="Calibri"/>
                <a:sym typeface="Calibri"/>
              </a:defRPr>
            </a:lvl5pPr>
            <a:lvl6pPr indent="0" lvl="5" marL="2286000" marR="0" rtl="1" algn="r">
              <a:spcBef>
                <a:spcPts val="0"/>
              </a:spcBef>
              <a:spcAft>
                <a:spcPts val="0"/>
              </a:spcAft>
              <a:buClr>
                <a:schemeClr val="dk1"/>
              </a:buClr>
              <a:buSzPts val="1400"/>
              <a:buFont typeface="Calibri"/>
              <a:buNone/>
              <a:defRPr b="0" i="0" sz="2000" u="none" cap="none" strike="noStrike">
                <a:solidFill>
                  <a:schemeClr val="dk1"/>
                </a:solidFill>
                <a:latin typeface="Calibri"/>
                <a:ea typeface="Calibri"/>
                <a:cs typeface="Calibri"/>
                <a:sym typeface="Calibri"/>
              </a:defRPr>
            </a:lvl6pPr>
            <a:lvl7pPr indent="0" lvl="6" marL="2743200" marR="0" rtl="1" algn="r">
              <a:spcBef>
                <a:spcPts val="0"/>
              </a:spcBef>
              <a:spcAft>
                <a:spcPts val="0"/>
              </a:spcAft>
              <a:buClr>
                <a:schemeClr val="dk1"/>
              </a:buClr>
              <a:buSzPts val="1400"/>
              <a:buFont typeface="Calibri"/>
              <a:buNone/>
              <a:defRPr b="0" i="0" sz="2000" u="none" cap="none" strike="noStrike">
                <a:solidFill>
                  <a:schemeClr val="dk1"/>
                </a:solidFill>
                <a:latin typeface="Calibri"/>
                <a:ea typeface="Calibri"/>
                <a:cs typeface="Calibri"/>
                <a:sym typeface="Calibri"/>
              </a:defRPr>
            </a:lvl7pPr>
            <a:lvl8pPr indent="0" lvl="7" marL="3200400" marR="0" rtl="1" algn="r">
              <a:spcBef>
                <a:spcPts val="0"/>
              </a:spcBef>
              <a:spcAft>
                <a:spcPts val="0"/>
              </a:spcAft>
              <a:buClr>
                <a:schemeClr val="dk1"/>
              </a:buClr>
              <a:buSzPts val="1400"/>
              <a:buFont typeface="Calibri"/>
              <a:buNone/>
              <a:defRPr b="0" i="0" sz="2000" u="none" cap="none" strike="noStrike">
                <a:solidFill>
                  <a:schemeClr val="dk1"/>
                </a:solidFill>
                <a:latin typeface="Calibri"/>
                <a:ea typeface="Calibri"/>
                <a:cs typeface="Calibri"/>
                <a:sym typeface="Calibri"/>
              </a:defRPr>
            </a:lvl8pPr>
            <a:lvl9pPr indent="0" lvl="8" marL="3657600" marR="0" rtl="1" algn="r">
              <a:spcBef>
                <a:spcPts val="0"/>
              </a:spcBef>
              <a:spcAft>
                <a:spcPts val="0"/>
              </a:spcAft>
              <a:buClr>
                <a:schemeClr val="dk1"/>
              </a:buClr>
              <a:buSzPts val="1400"/>
              <a:buFont typeface="Calibri"/>
              <a:buNone/>
              <a:defRPr b="0" i="0" sz="2000" u="none" cap="none" strike="noStrike">
                <a:solidFill>
                  <a:schemeClr val="dk1"/>
                </a:solidFill>
                <a:latin typeface="Calibri"/>
                <a:ea typeface="Calibri"/>
                <a:cs typeface="Calibri"/>
                <a:sym typeface="Calibri"/>
              </a:defRPr>
            </a:lvl9pPr>
          </a:lstStyle>
          <a:p/>
        </p:txBody>
      </p:sp>
      <p:sp>
        <p:nvSpPr>
          <p:cNvPr id="68" name="Google Shape;68;p10"/>
          <p:cNvSpPr txBox="1"/>
          <p:nvPr>
            <p:ph idx="1" type="body"/>
          </p:nvPr>
        </p:nvSpPr>
        <p:spPr>
          <a:xfrm>
            <a:off x="1792288" y="5367339"/>
            <a:ext cx="5486400" cy="804862"/>
          </a:xfrm>
          <a:prstGeom prst="rect">
            <a:avLst/>
          </a:prstGeom>
          <a:noFill/>
          <a:ln>
            <a:noFill/>
          </a:ln>
        </p:spPr>
        <p:txBody>
          <a:bodyPr anchorCtr="0" anchor="t" bIns="91425" lIns="91425" spcFirstLastPara="1" rIns="91425" wrap="square" tIns="91425">
            <a:noAutofit/>
          </a:bodyPr>
          <a:lstStyle>
            <a:lvl1pPr indent="-228600" lvl="0" marL="457200" rtl="0">
              <a:spcBef>
                <a:spcPts val="640"/>
              </a:spcBef>
              <a:spcAft>
                <a:spcPts val="0"/>
              </a:spcAft>
              <a:buSzPts val="1400"/>
              <a:buFont typeface="Calibri"/>
              <a:buNone/>
              <a:defRPr sz="1400"/>
            </a:lvl1pPr>
            <a:lvl2pPr indent="-228600" lvl="1" marL="914400" rtl="0">
              <a:spcBef>
                <a:spcPts val="0"/>
              </a:spcBef>
              <a:spcAft>
                <a:spcPts val="0"/>
              </a:spcAft>
              <a:buSzPts val="1400"/>
              <a:buFont typeface="Calibri"/>
              <a:buNone/>
              <a:defRPr sz="1200"/>
            </a:lvl2pPr>
            <a:lvl3pPr indent="-228600" lvl="2" marL="1371600" rtl="0">
              <a:spcBef>
                <a:spcPts val="0"/>
              </a:spcBef>
              <a:spcAft>
                <a:spcPts val="0"/>
              </a:spcAft>
              <a:buSzPts val="1400"/>
              <a:buFont typeface="Calibri"/>
              <a:buNone/>
              <a:defRPr sz="1000"/>
            </a:lvl3pPr>
            <a:lvl4pPr indent="-228600" lvl="3" marL="1828800" rtl="0">
              <a:spcBef>
                <a:spcPts val="0"/>
              </a:spcBef>
              <a:spcAft>
                <a:spcPts val="0"/>
              </a:spcAft>
              <a:buSzPts val="1400"/>
              <a:buFont typeface="Calibri"/>
              <a:buNone/>
              <a:defRPr sz="900"/>
            </a:lvl4pPr>
            <a:lvl5pPr indent="-228600" lvl="4" marL="2286000" rtl="0">
              <a:spcBef>
                <a:spcPts val="0"/>
              </a:spcBef>
              <a:spcAft>
                <a:spcPts val="0"/>
              </a:spcAft>
              <a:buSzPts val="1400"/>
              <a:buFont typeface="Calibri"/>
              <a:buNone/>
              <a:defRPr sz="900"/>
            </a:lvl5pPr>
            <a:lvl6pPr indent="-228600" lvl="5" marL="2743200" rtl="0">
              <a:spcBef>
                <a:spcPts val="0"/>
              </a:spcBef>
              <a:spcAft>
                <a:spcPts val="0"/>
              </a:spcAft>
              <a:buSzPts val="1400"/>
              <a:buFont typeface="Calibri"/>
              <a:buNone/>
              <a:defRPr sz="900"/>
            </a:lvl6pPr>
            <a:lvl7pPr indent="-228600" lvl="6" marL="3200400" rtl="0">
              <a:spcBef>
                <a:spcPts val="0"/>
              </a:spcBef>
              <a:spcAft>
                <a:spcPts val="0"/>
              </a:spcAft>
              <a:buSzPts val="1400"/>
              <a:buFont typeface="Calibri"/>
              <a:buNone/>
              <a:defRPr sz="900"/>
            </a:lvl7pPr>
            <a:lvl8pPr indent="-228600" lvl="7" marL="3657600" rtl="0">
              <a:spcBef>
                <a:spcPts val="0"/>
              </a:spcBef>
              <a:spcAft>
                <a:spcPts val="0"/>
              </a:spcAft>
              <a:buSzPts val="1400"/>
              <a:buFont typeface="Calibri"/>
              <a:buNone/>
              <a:defRPr sz="900"/>
            </a:lvl8pPr>
            <a:lvl9pPr indent="-228600" lvl="8" marL="4114800" rtl="0">
              <a:spcBef>
                <a:spcPts val="0"/>
              </a:spcBef>
              <a:spcAft>
                <a:spcPts val="0"/>
              </a:spcAft>
              <a:buSzPts val="1400"/>
              <a:buFont typeface="Calibri"/>
              <a:buNone/>
              <a:defRPr sz="900"/>
            </a:lvl9pPr>
          </a:lstStyle>
          <a:p/>
        </p:txBody>
      </p:sp>
      <p:sp>
        <p:nvSpPr>
          <p:cNvPr id="69" name="Google Shape;69;p10"/>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70" name="Google Shape;70;p10"/>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noAutofit/>
          </a:bodyPr>
          <a:lstStyle>
            <a:lvl1pPr indent="0" lvl="0" marL="0" marR="0" rtl="1" algn="ctr">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indent="-88900" lvl="1" marL="0" marR="0" rtl="0" algn="l">
              <a:spcBef>
                <a:spcPts val="0"/>
              </a:spcBef>
              <a:spcAft>
                <a:spcPts val="0"/>
              </a:spcAft>
              <a:buSzPts val="1400"/>
              <a:buChar char="○"/>
              <a:defRPr/>
            </a:lvl2pPr>
            <a:lvl3pPr indent="-88900" lvl="2" marL="0" marR="0" rtl="0" algn="l">
              <a:spcBef>
                <a:spcPts val="0"/>
              </a:spcBef>
              <a:spcAft>
                <a:spcPts val="0"/>
              </a:spcAft>
              <a:buSzPts val="1400"/>
              <a:buChar char="■"/>
              <a:defRPr/>
            </a:lvl3pPr>
            <a:lvl4pPr indent="-88900" lvl="3" marL="0" marR="0" rtl="0" algn="l">
              <a:spcBef>
                <a:spcPts val="0"/>
              </a:spcBef>
              <a:spcAft>
                <a:spcPts val="0"/>
              </a:spcAft>
              <a:buSzPts val="1400"/>
              <a:buChar char="●"/>
              <a:defRPr/>
            </a:lvl4pPr>
            <a:lvl5pPr indent="-88900" lvl="4" marL="0" marR="0" rtl="0" algn="l">
              <a:spcBef>
                <a:spcPts val="0"/>
              </a:spcBef>
              <a:spcAft>
                <a:spcPts val="0"/>
              </a:spcAft>
              <a:buSzPts val="1400"/>
              <a:buChar char="○"/>
              <a:defRPr/>
            </a:lvl5pPr>
            <a:lvl6pPr indent="-88900" lvl="5" marL="0" marR="0" rtl="0" algn="l">
              <a:spcBef>
                <a:spcPts val="0"/>
              </a:spcBef>
              <a:spcAft>
                <a:spcPts val="0"/>
              </a:spcAft>
              <a:buSzPts val="1400"/>
              <a:buChar char="■"/>
              <a:defRPr/>
            </a:lvl6pPr>
            <a:lvl7pPr indent="-88900" lvl="6" marL="0" marR="0" rtl="0" algn="l">
              <a:spcBef>
                <a:spcPts val="0"/>
              </a:spcBef>
              <a:spcAft>
                <a:spcPts val="0"/>
              </a:spcAft>
              <a:buSzPts val="1400"/>
              <a:buChar char="●"/>
              <a:defRPr/>
            </a:lvl7pPr>
            <a:lvl8pPr indent="-88900" lvl="7" marL="0" marR="0" rtl="0" algn="l">
              <a:spcBef>
                <a:spcPts val="0"/>
              </a:spcBef>
              <a:spcAft>
                <a:spcPts val="0"/>
              </a:spcAft>
              <a:buSzPts val="1400"/>
              <a:buChar char="○"/>
              <a:defRPr/>
            </a:lvl8pPr>
            <a:lvl9pPr indent="-88900" lvl="8" marL="0" marR="0" rtl="0" algn="l">
              <a:spcBef>
                <a:spcPts val="0"/>
              </a:spcBef>
              <a:spcAft>
                <a:spcPts val="0"/>
              </a:spcAft>
              <a:buSzPts val="1400"/>
              <a:buChar char="■"/>
              <a:defRPr/>
            </a:lvl9pPr>
          </a:lstStyle>
          <a:p/>
        </p:txBody>
      </p:sp>
      <p:sp>
        <p:nvSpPr>
          <p:cNvPr id="11" name="Google Shape;11;p1"/>
          <p:cNvSpPr txBox="1"/>
          <p:nvPr>
            <p:ph idx="1" type="body"/>
          </p:nvPr>
        </p:nvSpPr>
        <p:spPr>
          <a:xfrm>
            <a:off x="457200" y="1600202"/>
            <a:ext cx="8229600" cy="4525963"/>
          </a:xfrm>
          <a:prstGeom prst="rect">
            <a:avLst/>
          </a:prstGeom>
          <a:noFill/>
          <a:ln>
            <a:noFill/>
          </a:ln>
        </p:spPr>
        <p:txBody>
          <a:bodyPr anchorCtr="0" anchor="t" bIns="91425" lIns="91425" spcFirstLastPara="1" rIns="91425" wrap="square" tIns="91425">
            <a:noAutofit/>
          </a:bodyPr>
          <a:lstStyle>
            <a:lvl1pPr indent="-317500" lvl="0" marL="457200" marR="0" rtl="1" algn="r">
              <a:spcBef>
                <a:spcPts val="640"/>
              </a:spcBef>
              <a:spcAft>
                <a:spcPts val="0"/>
              </a:spcAft>
              <a:buClr>
                <a:schemeClr val="dk1"/>
              </a:buClr>
              <a:buSzPts val="1400"/>
              <a:buFont typeface="Calibri"/>
              <a:buChar char="●"/>
              <a:defRPr b="0" i="0" sz="3200" u="none" cap="none" strike="noStrike">
                <a:solidFill>
                  <a:schemeClr val="dk1"/>
                </a:solidFill>
                <a:latin typeface="Calibri"/>
                <a:ea typeface="Calibri"/>
                <a:cs typeface="Calibri"/>
                <a:sym typeface="Calibri"/>
              </a:defRPr>
            </a:lvl1pPr>
            <a:lvl2pPr indent="-317500" lvl="1" marL="914400" marR="0" rtl="1" algn="r">
              <a:spcBef>
                <a:spcPts val="0"/>
              </a:spcBef>
              <a:spcAft>
                <a:spcPts val="0"/>
              </a:spcAft>
              <a:buClr>
                <a:schemeClr val="dk1"/>
              </a:buClr>
              <a:buSzPts val="1400"/>
              <a:buFont typeface="Calibri"/>
              <a:buChar char="●"/>
              <a:defRPr b="0" i="0" sz="2800" u="none" cap="none" strike="noStrike">
                <a:solidFill>
                  <a:schemeClr val="dk1"/>
                </a:solidFill>
                <a:latin typeface="Calibri"/>
                <a:ea typeface="Calibri"/>
                <a:cs typeface="Calibri"/>
                <a:sym typeface="Calibri"/>
              </a:defRPr>
            </a:lvl2pPr>
            <a:lvl3pPr indent="-317500" lvl="2" marL="1371600" marR="0" rtl="1" algn="r">
              <a:spcBef>
                <a:spcPts val="0"/>
              </a:spcBef>
              <a:spcAft>
                <a:spcPts val="0"/>
              </a:spcAft>
              <a:buClr>
                <a:schemeClr val="dk1"/>
              </a:buClr>
              <a:buSzPts val="1400"/>
              <a:buFont typeface="Calibri"/>
              <a:buChar char="●"/>
              <a:defRPr b="0" i="0" sz="2400" u="none" cap="none" strike="noStrike">
                <a:solidFill>
                  <a:schemeClr val="dk1"/>
                </a:solidFill>
                <a:latin typeface="Calibri"/>
                <a:ea typeface="Calibri"/>
                <a:cs typeface="Calibri"/>
                <a:sym typeface="Calibri"/>
              </a:defRPr>
            </a:lvl3pPr>
            <a:lvl4pPr indent="-317500" lvl="3" marL="1828800" marR="0" rtl="1" algn="r">
              <a:spcBef>
                <a:spcPts val="0"/>
              </a:spcBef>
              <a:spcAft>
                <a:spcPts val="0"/>
              </a:spcAft>
              <a:buClr>
                <a:schemeClr val="dk1"/>
              </a:buClr>
              <a:buSzPts val="1400"/>
              <a:buFont typeface="Calibri"/>
              <a:buChar char="●"/>
              <a:defRPr b="0" i="0" sz="2000" u="none" cap="none" strike="noStrike">
                <a:solidFill>
                  <a:schemeClr val="dk1"/>
                </a:solidFill>
                <a:latin typeface="Calibri"/>
                <a:ea typeface="Calibri"/>
                <a:cs typeface="Calibri"/>
                <a:sym typeface="Calibri"/>
              </a:defRPr>
            </a:lvl4pPr>
            <a:lvl5pPr indent="-317500" lvl="4" marL="2286000" marR="0" rtl="1" algn="r">
              <a:spcBef>
                <a:spcPts val="0"/>
              </a:spcBef>
              <a:spcAft>
                <a:spcPts val="0"/>
              </a:spcAft>
              <a:buClr>
                <a:schemeClr val="dk1"/>
              </a:buClr>
              <a:buSzPts val="1400"/>
              <a:buFont typeface="Calibri"/>
              <a:buChar char="●"/>
              <a:defRPr b="0" i="0" sz="2000" u="none" cap="none" strike="noStrike">
                <a:solidFill>
                  <a:schemeClr val="dk1"/>
                </a:solidFill>
                <a:latin typeface="Calibri"/>
                <a:ea typeface="Calibri"/>
                <a:cs typeface="Calibri"/>
                <a:sym typeface="Calibri"/>
              </a:defRPr>
            </a:lvl5pPr>
            <a:lvl6pPr indent="-317500" lvl="5" marL="2743200" marR="0" rtl="1" algn="r">
              <a:spcBef>
                <a:spcPts val="0"/>
              </a:spcBef>
              <a:spcAft>
                <a:spcPts val="0"/>
              </a:spcAft>
              <a:buClr>
                <a:schemeClr val="dk1"/>
              </a:buClr>
              <a:buSzPts val="1400"/>
              <a:buFont typeface="Calibri"/>
              <a:buChar char="●"/>
              <a:defRPr b="0" i="0" sz="2000" u="none" cap="none" strike="noStrike">
                <a:solidFill>
                  <a:schemeClr val="dk1"/>
                </a:solidFill>
                <a:latin typeface="Calibri"/>
                <a:ea typeface="Calibri"/>
                <a:cs typeface="Calibri"/>
                <a:sym typeface="Calibri"/>
              </a:defRPr>
            </a:lvl6pPr>
            <a:lvl7pPr indent="-317500" lvl="6" marL="3200400" marR="0" rtl="1" algn="r">
              <a:spcBef>
                <a:spcPts val="0"/>
              </a:spcBef>
              <a:spcAft>
                <a:spcPts val="0"/>
              </a:spcAft>
              <a:buClr>
                <a:schemeClr val="dk1"/>
              </a:buClr>
              <a:buSzPts val="1400"/>
              <a:buFont typeface="Calibri"/>
              <a:buChar char="●"/>
              <a:defRPr b="0" i="0" sz="2000" u="none" cap="none" strike="noStrike">
                <a:solidFill>
                  <a:schemeClr val="dk1"/>
                </a:solidFill>
                <a:latin typeface="Calibri"/>
                <a:ea typeface="Calibri"/>
                <a:cs typeface="Calibri"/>
                <a:sym typeface="Calibri"/>
              </a:defRPr>
            </a:lvl7pPr>
            <a:lvl8pPr indent="-317500" lvl="7" marL="3657600" marR="0" rtl="1" algn="r">
              <a:spcBef>
                <a:spcPts val="0"/>
              </a:spcBef>
              <a:spcAft>
                <a:spcPts val="0"/>
              </a:spcAft>
              <a:buClr>
                <a:schemeClr val="dk1"/>
              </a:buClr>
              <a:buSzPts val="1400"/>
              <a:buFont typeface="Calibri"/>
              <a:buChar char="●"/>
              <a:defRPr b="0" i="0" sz="2000" u="none" cap="none" strike="noStrike">
                <a:solidFill>
                  <a:schemeClr val="dk1"/>
                </a:solidFill>
                <a:latin typeface="Calibri"/>
                <a:ea typeface="Calibri"/>
                <a:cs typeface="Calibri"/>
                <a:sym typeface="Calibri"/>
              </a:defRPr>
            </a:lvl8pPr>
            <a:lvl9pPr indent="-317500" lvl="8" marL="4114800" marR="0" rtl="1" algn="r">
              <a:spcBef>
                <a:spcPts val="0"/>
              </a:spcBef>
              <a:spcAft>
                <a:spcPts val="0"/>
              </a:spcAft>
              <a:buClr>
                <a:schemeClr val="dk1"/>
              </a:buClr>
              <a:buSzPts val="1400"/>
              <a:buFont typeface="Calibri"/>
              <a:buChar char="●"/>
              <a:defRPr b="0" i="0" sz="20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6553200" y="6356352"/>
            <a:ext cx="2133600" cy="365125"/>
          </a:xfrm>
          <a:prstGeom prst="rect">
            <a:avLst/>
          </a:prstGeom>
          <a:noFill/>
          <a:ln>
            <a:noFill/>
          </a:ln>
        </p:spPr>
        <p:txBody>
          <a:bodyPr anchorCtr="0" anchor="ctr" bIns="91425" lIns="91425" spcFirstLastPara="1" rIns="91425" wrap="square" tIns="91425">
            <a:noAutofit/>
          </a:bodyPr>
          <a:lstStyle>
            <a:lvl1pPr indent="-88900" lvl="0" marL="0" marR="0" rtl="1" algn="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3124200" y="6356352"/>
            <a:ext cx="2895600" cy="365125"/>
          </a:xfrm>
          <a:prstGeom prst="rect">
            <a:avLst/>
          </a:prstGeom>
          <a:noFill/>
          <a:ln>
            <a:noFill/>
          </a:ln>
        </p:spPr>
        <p:txBody>
          <a:bodyPr anchorCtr="0" anchor="ctr" bIns="91425" lIns="91425" spcFirstLastPara="1" rIns="91425" wrap="square" tIns="91425">
            <a:noAutofit/>
          </a:bodyPr>
          <a:lstStyle>
            <a:lvl1pPr indent="-88900" lvl="0" marL="0" marR="0" rtl="1" algn="ctr">
              <a:spcBef>
                <a:spcPts val="0"/>
              </a:spcBef>
              <a:spcAft>
                <a:spcPts val="0"/>
              </a:spcAft>
              <a:buSzPts val="1400"/>
              <a:buChar char="●"/>
              <a:defRPr b="0" i="0" sz="1200" u="none" cap="none" strike="noStrike">
                <a:solidFill>
                  <a:srgbClr val="888888"/>
                </a:solidFill>
                <a:latin typeface="Calibri"/>
                <a:ea typeface="Calibri"/>
                <a:cs typeface="Calibri"/>
                <a:sym typeface="Calibri"/>
              </a:defRPr>
            </a:lvl1pPr>
            <a:lvl2pPr indent="-88900" lvl="1" marL="457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2pPr>
            <a:lvl3pPr indent="-88900" lvl="2" marL="914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3pPr>
            <a:lvl4pPr indent="-88900" lvl="3" marL="1371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4pPr>
            <a:lvl5pPr indent="-88900" lvl="4" marL="18288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5pPr>
            <a:lvl6pPr indent="-88900" lvl="5" marL="22860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6pPr>
            <a:lvl7pPr indent="-88900" lvl="6" marL="27432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7pPr>
            <a:lvl8pPr indent="-88900" lvl="7" marL="32004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8pPr>
            <a:lvl9pPr indent="-88900" lvl="8" marL="3657600" marR="0" rtl="1" algn="r">
              <a:spcBef>
                <a:spcPts val="0"/>
              </a:spcBef>
              <a:spcAft>
                <a:spcPts val="0"/>
              </a:spcAft>
              <a:buSzPts val="1400"/>
              <a:buChar char="■"/>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457200" y="6356352"/>
            <a:ext cx="2133600" cy="365125"/>
          </a:xfrm>
          <a:prstGeom prst="rect">
            <a:avLst/>
          </a:prstGeom>
          <a:noFill/>
          <a:ln>
            <a:noFill/>
          </a:ln>
        </p:spPr>
        <p:txBody>
          <a:bodyPr anchorCtr="0" anchor="ctr" bIns="91425" lIns="91425" spcFirstLastPara="1" rIns="91425" wrap="square" tIns="91425">
            <a:noAutofit/>
          </a:bodyPr>
          <a:lstStyle>
            <a:lvl1pPr indent="0" lvl="0" marL="0" marR="0" rtl="1" algn="l">
              <a:buNone/>
              <a:defRPr b="0" i="0" sz="1200" u="none" cap="none" strike="noStrike">
                <a:solidFill>
                  <a:srgbClr val="888888"/>
                </a:solidFill>
                <a:latin typeface="Calibri"/>
                <a:ea typeface="Calibri"/>
                <a:cs typeface="Calibri"/>
                <a:sym typeface="Calibri"/>
              </a:defRPr>
            </a:lvl1pPr>
            <a:lvl2pPr indent="0" lvl="1" marL="0" marR="0" rtl="1" algn="l">
              <a:buNone/>
              <a:defRPr b="0" i="0" sz="1200" u="none" cap="none" strike="noStrike">
                <a:solidFill>
                  <a:srgbClr val="888888"/>
                </a:solidFill>
                <a:latin typeface="Calibri"/>
                <a:ea typeface="Calibri"/>
                <a:cs typeface="Calibri"/>
                <a:sym typeface="Calibri"/>
              </a:defRPr>
            </a:lvl2pPr>
            <a:lvl3pPr indent="0" lvl="2" marL="0" marR="0" rtl="1" algn="l">
              <a:buNone/>
              <a:defRPr b="0" i="0" sz="1200" u="none" cap="none" strike="noStrike">
                <a:solidFill>
                  <a:srgbClr val="888888"/>
                </a:solidFill>
                <a:latin typeface="Calibri"/>
                <a:ea typeface="Calibri"/>
                <a:cs typeface="Calibri"/>
                <a:sym typeface="Calibri"/>
              </a:defRPr>
            </a:lvl3pPr>
            <a:lvl4pPr indent="0" lvl="3" marL="0" marR="0" rtl="1" algn="l">
              <a:buNone/>
              <a:defRPr b="0" i="0" sz="1200" u="none" cap="none" strike="noStrike">
                <a:solidFill>
                  <a:srgbClr val="888888"/>
                </a:solidFill>
                <a:latin typeface="Calibri"/>
                <a:ea typeface="Calibri"/>
                <a:cs typeface="Calibri"/>
                <a:sym typeface="Calibri"/>
              </a:defRPr>
            </a:lvl4pPr>
            <a:lvl5pPr indent="0" lvl="4" marL="0" marR="0" rtl="1" algn="l">
              <a:buNone/>
              <a:defRPr b="0" i="0" sz="1200" u="none" cap="none" strike="noStrike">
                <a:solidFill>
                  <a:srgbClr val="888888"/>
                </a:solidFill>
                <a:latin typeface="Calibri"/>
                <a:ea typeface="Calibri"/>
                <a:cs typeface="Calibri"/>
                <a:sym typeface="Calibri"/>
              </a:defRPr>
            </a:lvl5pPr>
            <a:lvl6pPr indent="0" lvl="5" marL="0" marR="0" rtl="1" algn="l">
              <a:buNone/>
              <a:defRPr b="0" i="0" sz="1200" u="none" cap="none" strike="noStrike">
                <a:solidFill>
                  <a:srgbClr val="888888"/>
                </a:solidFill>
                <a:latin typeface="Calibri"/>
                <a:ea typeface="Calibri"/>
                <a:cs typeface="Calibri"/>
                <a:sym typeface="Calibri"/>
              </a:defRPr>
            </a:lvl6pPr>
            <a:lvl7pPr indent="0" lvl="6" marL="0" marR="0" rtl="1" algn="l">
              <a:buNone/>
              <a:defRPr b="0" i="0" sz="1200" u="none" cap="none" strike="noStrike">
                <a:solidFill>
                  <a:srgbClr val="888888"/>
                </a:solidFill>
                <a:latin typeface="Calibri"/>
                <a:ea typeface="Calibri"/>
                <a:cs typeface="Calibri"/>
                <a:sym typeface="Calibri"/>
              </a:defRPr>
            </a:lvl7pPr>
            <a:lvl8pPr indent="0" lvl="7" marL="0" marR="0" rtl="1" algn="l">
              <a:buNone/>
              <a:defRPr b="0" i="0" sz="1200" u="none" cap="none" strike="noStrike">
                <a:solidFill>
                  <a:srgbClr val="888888"/>
                </a:solidFill>
                <a:latin typeface="Calibri"/>
                <a:ea typeface="Calibri"/>
                <a:cs typeface="Calibri"/>
                <a:sym typeface="Calibri"/>
              </a:defRPr>
            </a:lvl8pPr>
            <a:lvl9pPr indent="0" lvl="8" marL="0" marR="0" rtl="1" algn="l">
              <a:buNone/>
              <a:defRPr b="0" i="0" sz="1200" u="none" cap="none" strike="noStrike">
                <a:solidFill>
                  <a:srgbClr val="888888"/>
                </a:solidFill>
                <a:latin typeface="Calibri"/>
                <a:ea typeface="Calibri"/>
                <a:cs typeface="Calibri"/>
                <a:sym typeface="Calibri"/>
              </a:defRPr>
            </a:lvl9pPr>
          </a:lstStyle>
          <a:p>
            <a:pPr indent="-88900" lvl="0" marL="0" rtl="1" algn="l">
              <a:spcBef>
                <a:spcPts val="0"/>
              </a:spcBef>
              <a:spcAft>
                <a:spcPts val="0"/>
              </a:spcAft>
              <a:buSzPts val="1400"/>
              <a:buChar char="●"/>
            </a:pPr>
            <a:r>
              <a:t/>
            </a:r>
            <a:endParaRPr/>
          </a:p>
          <a:p>
            <a:pPr indent="-88900" lvl="1" marL="457200" rtl="1" algn="r">
              <a:spcBef>
                <a:spcPts val="0"/>
              </a:spcBef>
              <a:spcAft>
                <a:spcPts val="0"/>
              </a:spcAft>
              <a:buSzPts val="1400"/>
              <a:buChar char="○"/>
            </a:pPr>
            <a:r>
              <a:t/>
            </a:r>
            <a:endParaRPr sz="1800">
              <a:solidFill>
                <a:schemeClr val="dk1"/>
              </a:solidFill>
            </a:endParaRPr>
          </a:p>
          <a:p>
            <a:pPr indent="-88900" lvl="2" marL="914400" rtl="1" algn="r">
              <a:spcBef>
                <a:spcPts val="0"/>
              </a:spcBef>
              <a:spcAft>
                <a:spcPts val="0"/>
              </a:spcAft>
              <a:buSzPts val="1400"/>
              <a:buChar char="■"/>
            </a:pPr>
            <a:r>
              <a:t/>
            </a:r>
            <a:endParaRPr sz="1800">
              <a:solidFill>
                <a:schemeClr val="dk1"/>
              </a:solidFill>
            </a:endParaRPr>
          </a:p>
          <a:p>
            <a:pPr indent="-88900" lvl="3" marL="1371600" rtl="1" algn="r">
              <a:spcBef>
                <a:spcPts val="0"/>
              </a:spcBef>
              <a:spcAft>
                <a:spcPts val="0"/>
              </a:spcAft>
              <a:buSzPts val="1400"/>
              <a:buChar char="●"/>
            </a:pPr>
            <a:r>
              <a:t/>
            </a:r>
            <a:endParaRPr sz="1800">
              <a:solidFill>
                <a:schemeClr val="dk1"/>
              </a:solidFill>
            </a:endParaRPr>
          </a:p>
          <a:p>
            <a:pPr indent="-88900" lvl="4" marL="1828800" rtl="1" algn="r">
              <a:spcBef>
                <a:spcPts val="0"/>
              </a:spcBef>
              <a:spcAft>
                <a:spcPts val="0"/>
              </a:spcAft>
              <a:buSzPts val="1400"/>
              <a:buChar char="○"/>
            </a:pPr>
            <a:r>
              <a:t/>
            </a:r>
            <a:endParaRPr sz="1800">
              <a:solidFill>
                <a:schemeClr val="dk1"/>
              </a:solidFill>
            </a:endParaRPr>
          </a:p>
          <a:p>
            <a:pPr indent="-88900" lvl="5" marL="2286000" rtl="1" algn="r">
              <a:spcBef>
                <a:spcPts val="0"/>
              </a:spcBef>
              <a:spcAft>
                <a:spcPts val="0"/>
              </a:spcAft>
              <a:buSzPts val="1400"/>
              <a:buChar char="■"/>
            </a:pPr>
            <a:r>
              <a:t/>
            </a:r>
            <a:endParaRPr sz="1800">
              <a:solidFill>
                <a:schemeClr val="dk1"/>
              </a:solidFill>
            </a:endParaRPr>
          </a:p>
          <a:p>
            <a:pPr indent="-88900" lvl="6" marL="2743200" rtl="1" algn="r">
              <a:spcBef>
                <a:spcPts val="0"/>
              </a:spcBef>
              <a:spcAft>
                <a:spcPts val="0"/>
              </a:spcAft>
              <a:buSzPts val="1400"/>
              <a:buChar char="●"/>
            </a:pPr>
            <a:r>
              <a:t/>
            </a:r>
            <a:endParaRPr sz="1800">
              <a:solidFill>
                <a:schemeClr val="dk1"/>
              </a:solidFill>
            </a:endParaRPr>
          </a:p>
          <a:p>
            <a:pPr indent="-88900" lvl="7" marL="3200400" rtl="1" algn="r">
              <a:spcBef>
                <a:spcPts val="0"/>
              </a:spcBef>
              <a:spcAft>
                <a:spcPts val="0"/>
              </a:spcAft>
              <a:buSzPts val="1400"/>
              <a:buChar char="○"/>
            </a:pPr>
            <a:r>
              <a:t/>
            </a:r>
            <a:endParaRPr sz="1800">
              <a:solidFill>
                <a:schemeClr val="dk1"/>
              </a:solidFill>
            </a:endParaRPr>
          </a:p>
          <a:p>
            <a:pPr indent="-88900" lvl="8" marL="3657600" rtl="1" algn="r">
              <a:spcBef>
                <a:spcPts val="0"/>
              </a:spcBef>
              <a:spcAft>
                <a:spcPts val="0"/>
              </a:spcAft>
              <a:buSzPts val="1400"/>
              <a:buChar char="■"/>
            </a:pPr>
            <a:r>
              <a:t/>
            </a:r>
            <a:endParaRPr sz="1800">
              <a:solidFill>
                <a:schemeClr val="dk1"/>
              </a:solidFill>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8" name="Shape 88"/>
        <p:cNvGrpSpPr/>
        <p:nvPr/>
      </p:nvGrpSpPr>
      <p:grpSpPr>
        <a:xfrm>
          <a:off x="0" y="0"/>
          <a:ext cx="0" cy="0"/>
          <a:chOff x="0" y="0"/>
          <a:chExt cx="0" cy="0"/>
        </a:xfrm>
      </p:grpSpPr>
      <p:sp>
        <p:nvSpPr>
          <p:cNvPr id="89" name="Google Shape;89;p13"/>
          <p:cNvSpPr txBox="1"/>
          <p:nvPr>
            <p:ph type="ctrTitle"/>
          </p:nvPr>
        </p:nvSpPr>
        <p:spPr>
          <a:xfrm>
            <a:off x="558800" y="2130427"/>
            <a:ext cx="8042400" cy="1184400"/>
          </a:xfrm>
          <a:prstGeom prst="rect">
            <a:avLst/>
          </a:prstGeom>
          <a:solidFill>
            <a:srgbClr val="00FFFF"/>
          </a:solidFill>
          <a:ln cap="flat" cmpd="sng" w="9525">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0" i="0" lang="ar-SA" sz="4400" u="none" cap="none" strike="noStrike">
                <a:solidFill>
                  <a:schemeClr val="dk1"/>
                </a:solidFill>
                <a:latin typeface="Calibri"/>
                <a:ea typeface="Calibri"/>
                <a:cs typeface="Calibri"/>
                <a:sym typeface="Calibri"/>
              </a:rPr>
              <a:t>خطة الاخلاء في حالات الطوارئ</a:t>
            </a:r>
            <a:endParaRPr b="0" i="0" sz="4400" u="none" cap="none" strike="noStrike">
              <a:solidFill>
                <a:schemeClr val="dk1"/>
              </a:solidFill>
              <a:latin typeface="Calibri"/>
              <a:ea typeface="Calibri"/>
              <a:cs typeface="Calibri"/>
              <a:sym typeface="Calibri"/>
            </a:endParaRPr>
          </a:p>
        </p:txBody>
      </p:sp>
      <p:sp>
        <p:nvSpPr>
          <p:cNvPr id="90" name="Google Shape;90;p13"/>
          <p:cNvSpPr txBox="1"/>
          <p:nvPr>
            <p:ph idx="1" type="subTitle"/>
          </p:nvPr>
        </p:nvSpPr>
        <p:spPr>
          <a:xfrm>
            <a:off x="1371600" y="3886200"/>
            <a:ext cx="5956200" cy="1371600"/>
          </a:xfrm>
          <a:prstGeom prst="rect">
            <a:avLst/>
          </a:prstGeom>
          <a:solidFill>
            <a:srgbClr val="FFF2CC"/>
          </a:solidFill>
          <a:ln cap="flat" cmpd="sng" w="9525">
            <a:solidFill>
              <a:srgbClr val="E69138"/>
            </a:solidFill>
            <a:prstDash val="solid"/>
            <a:round/>
            <a:headEnd len="sm" w="sm" type="none"/>
            <a:tailEnd len="sm" w="sm" type="none"/>
          </a:ln>
        </p:spPr>
        <p:txBody>
          <a:bodyPr anchorCtr="0" anchor="t" bIns="45700" lIns="91425" spcFirstLastPara="1" rIns="91425" wrap="square" tIns="45700">
            <a:noAutofit/>
          </a:bodyPr>
          <a:lstStyle/>
          <a:p>
            <a:pPr indent="0" lvl="0" marL="0" marR="0" rtl="1" algn="ctr">
              <a:spcBef>
                <a:spcPts val="640"/>
              </a:spcBef>
              <a:spcAft>
                <a:spcPts val="0"/>
              </a:spcAft>
              <a:buClr>
                <a:srgbClr val="888888"/>
              </a:buClr>
              <a:buFont typeface="Calibri"/>
              <a:buNone/>
            </a:pPr>
            <a:r>
              <a:rPr b="0" i="0" lang="ar-SA" sz="3200" u="none" cap="none" strike="noStrike">
                <a:solidFill>
                  <a:schemeClr val="dk1"/>
                </a:solidFill>
                <a:latin typeface="Calibri"/>
                <a:ea typeface="Calibri"/>
                <a:cs typeface="Calibri"/>
                <a:sym typeface="Calibri"/>
              </a:rPr>
              <a:t>في حالات الحريق</a:t>
            </a:r>
            <a:endParaRPr b="0" i="0" sz="3200" u="none" cap="none" strike="noStrike">
              <a:solidFill>
                <a:srgbClr val="888888"/>
              </a:solidFill>
              <a:latin typeface="Calibri"/>
              <a:ea typeface="Calibri"/>
              <a:cs typeface="Calibri"/>
              <a:sym typeface="Calibri"/>
            </a:endParaRPr>
          </a:p>
          <a:p>
            <a:pPr indent="0" lvl="0" marL="0" marR="0" rtl="1" algn="ctr">
              <a:spcBef>
                <a:spcPts val="640"/>
              </a:spcBef>
              <a:spcAft>
                <a:spcPts val="0"/>
              </a:spcAft>
              <a:buClr>
                <a:srgbClr val="888888"/>
              </a:buClr>
              <a:buFont typeface="Calibri"/>
              <a:buNone/>
            </a:pPr>
            <a:r>
              <a:rPr b="0" i="0" lang="ar-SA" sz="3200" u="none" cap="none" strike="noStrike">
                <a:solidFill>
                  <a:schemeClr val="dk1"/>
                </a:solidFill>
                <a:latin typeface="Calibri"/>
                <a:ea typeface="Calibri"/>
                <a:cs typeface="Calibri"/>
                <a:sym typeface="Calibri"/>
              </a:rPr>
              <a:t>في المدارس والبيت</a:t>
            </a:r>
            <a:endParaRPr b="0" i="0" sz="3200" u="none" cap="none" strike="noStrike">
              <a:solidFill>
                <a:srgbClr val="888888"/>
              </a:solidFill>
              <a:latin typeface="Calibri"/>
              <a:ea typeface="Calibri"/>
              <a:cs typeface="Calibri"/>
              <a:sym typeface="Calibri"/>
            </a:endParaRPr>
          </a:p>
        </p:txBody>
      </p:sp>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4400" u="none" cap="none" strike="noStrike">
                <a:solidFill>
                  <a:schemeClr val="dk1"/>
                </a:solidFill>
                <a:latin typeface="Calibri"/>
                <a:ea typeface="Calibri"/>
                <a:cs typeface="Calibri"/>
                <a:sym typeface="Calibri"/>
              </a:rPr>
              <a:t>الوسائل المطلوب توافرها في المدارس</a:t>
            </a:r>
            <a:endParaRPr b="0" i="0" sz="4400" u="none" cap="none" strike="noStrike">
              <a:solidFill>
                <a:schemeClr val="dk1"/>
              </a:solidFill>
              <a:latin typeface="Calibri"/>
              <a:ea typeface="Calibri"/>
              <a:cs typeface="Calibri"/>
              <a:sym typeface="Calibri"/>
            </a:endParaRPr>
          </a:p>
        </p:txBody>
      </p:sp>
      <p:sp>
        <p:nvSpPr>
          <p:cNvPr id="146" name="Google Shape;146;p22"/>
          <p:cNvSpPr txBox="1"/>
          <p:nvPr>
            <p:ph idx="1" type="body"/>
          </p:nvPr>
        </p:nvSpPr>
        <p:spPr>
          <a:xfrm>
            <a:off x="457200" y="1600202"/>
            <a:ext cx="8229600" cy="4525963"/>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إن توفير الوسائل والمعدات اللازمة لمواجهة حالات الطوارئ  تلعب دوراً كبيراً في الحد من الخسائر وهي الآتية:</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تحديد نقاط التجمع الخاصة بالحالات الطارئة.</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توفر أجهزة المكافحة الأولية لجميع أنواع الحرائق وأن تكون صالحة للاستخدام الفوري.</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توفر الأدوية اللازمة للإسعافات الأولية.</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توفر مخارج الطوارئ الكافية واللوحات الإرشادية التي تسهل عمليات الإخلاء.</a:t>
            </a:r>
            <a:endParaRPr b="0" i="0" sz="3200" u="none" cap="none" strike="noStrike">
              <a:solidFill>
                <a:schemeClr val="dk1"/>
              </a:solidFill>
              <a:latin typeface="Calibri"/>
              <a:ea typeface="Calibri"/>
              <a:cs typeface="Calibri"/>
              <a:sym typeface="Calibri"/>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4400" u="none" cap="none" strike="noStrike">
                <a:solidFill>
                  <a:schemeClr val="dk1"/>
                </a:solidFill>
                <a:latin typeface="Calibri"/>
                <a:ea typeface="Calibri"/>
                <a:cs typeface="Calibri"/>
                <a:sym typeface="Calibri"/>
              </a:rPr>
              <a:t>واجبات فرق مكافحة الحرائق في المدارس</a:t>
            </a:r>
            <a:endParaRPr b="0" i="0" sz="4400" u="none" cap="none" strike="noStrike">
              <a:solidFill>
                <a:schemeClr val="dk1"/>
              </a:solidFill>
              <a:latin typeface="Calibri"/>
              <a:ea typeface="Calibri"/>
              <a:cs typeface="Calibri"/>
              <a:sym typeface="Calibri"/>
            </a:endParaRPr>
          </a:p>
        </p:txBody>
      </p:sp>
      <p:sp>
        <p:nvSpPr>
          <p:cNvPr id="152" name="Google Shape;152;p23"/>
          <p:cNvSpPr txBox="1"/>
          <p:nvPr>
            <p:ph idx="1" type="body"/>
          </p:nvPr>
        </p:nvSpPr>
        <p:spPr>
          <a:xfrm>
            <a:off x="457200" y="1600202"/>
            <a:ext cx="8229600" cy="4525963"/>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2400" u="none" cap="none" strike="noStrike">
                <a:solidFill>
                  <a:schemeClr val="dk1"/>
                </a:solidFill>
                <a:latin typeface="Calibri"/>
                <a:ea typeface="Calibri"/>
                <a:cs typeface="Calibri"/>
                <a:sym typeface="Calibri"/>
              </a:rPr>
              <a:t>تحدد الخطة فرق أو بعض الأشخاص لمكافحة الحريق داخل المدرسة، لذلك عند سماعهم جرس إنذار الحريق، عليهم تحديد مكان نشوب الحريق من خلال ملاحظة اللوحة التوضيحية لنظام الإنذار ومن ثم القيام بمكافحة الحريق بوسائل الإطفاء المتوفرة داخل المدرسة والملائمة لصنف الحريق.</a:t>
            </a:r>
            <a:endParaRPr b="0" i="0" sz="24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chemeClr val="dk1"/>
                </a:solidFill>
                <a:latin typeface="Calibri"/>
                <a:ea typeface="Calibri"/>
                <a:cs typeface="Calibri"/>
                <a:sym typeface="Calibri"/>
              </a:rPr>
              <a:t>وفي إطار أعمال مكافحة الحريق، يقتضي على فرق المكافحة أيضاً العمل على منع انتشار الحريق في كافة أرجاء المدرسة من خلال التأكد من غلق النوافذ والأبواب.</a:t>
            </a:r>
            <a:endParaRPr b="0" i="0" sz="24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chemeClr val="dk1"/>
                </a:solidFill>
                <a:latin typeface="Calibri"/>
                <a:ea typeface="Calibri"/>
                <a:cs typeface="Calibri"/>
                <a:sym typeface="Calibri"/>
              </a:rPr>
              <a:t>وعند وصول فرق الاطفاء، على فرق المكافحة التعاون معهم وإرشادهم الى موقع الحريق ونوعه وأجهزة ووسائل الإطفاء المتوفرة. </a:t>
            </a:r>
            <a:endParaRPr b="0" i="0" sz="2400" u="none" cap="none" strike="noStrike">
              <a:solidFill>
                <a:schemeClr val="dk1"/>
              </a:solidFill>
              <a:latin typeface="Calibri"/>
              <a:ea typeface="Calibri"/>
              <a:cs typeface="Calibri"/>
              <a:sym typeface="Calibri"/>
            </a:endParaRPr>
          </a:p>
          <a:p>
            <a:pPr indent="-222250" lvl="0" marL="342900" marR="0" rtl="1" algn="r">
              <a:spcBef>
                <a:spcPts val="640"/>
              </a:spcBef>
              <a:spcAft>
                <a:spcPts val="0"/>
              </a:spcAft>
              <a:buClr>
                <a:schemeClr val="dk1"/>
              </a:buClr>
              <a:buSzPts val="1900"/>
              <a:buFont typeface="Calibri"/>
              <a:buNone/>
            </a:pPr>
            <a:r>
              <a:t/>
            </a:r>
            <a:endParaRPr b="0" i="0" sz="3200" u="none" cap="none" strike="noStrike">
              <a:solidFill>
                <a:schemeClr val="dk1"/>
              </a:solidFill>
              <a:latin typeface="Calibri"/>
              <a:ea typeface="Calibri"/>
              <a:cs typeface="Calibri"/>
              <a:sym typeface="Calibri"/>
            </a:endParaRPr>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4400" u="none" cap="none" strike="noStrike">
                <a:solidFill>
                  <a:schemeClr val="dk1"/>
                </a:solidFill>
                <a:latin typeface="Calibri"/>
                <a:ea typeface="Calibri"/>
                <a:cs typeface="Calibri"/>
                <a:sym typeface="Calibri"/>
              </a:rPr>
              <a:t>تمارين الإخلاء في المدارس</a:t>
            </a:r>
            <a:endParaRPr b="0" i="0" sz="4400" u="none" cap="none" strike="noStrike">
              <a:solidFill>
                <a:schemeClr val="dk1"/>
              </a:solidFill>
              <a:latin typeface="Calibri"/>
              <a:ea typeface="Calibri"/>
              <a:cs typeface="Calibri"/>
              <a:sym typeface="Calibri"/>
            </a:endParaRPr>
          </a:p>
        </p:txBody>
      </p:sp>
      <p:sp>
        <p:nvSpPr>
          <p:cNvPr id="158" name="Google Shape;158;p24"/>
          <p:cNvSpPr txBox="1"/>
          <p:nvPr>
            <p:ph idx="1" type="body"/>
          </p:nvPr>
        </p:nvSpPr>
        <p:spPr>
          <a:xfrm>
            <a:off x="457200" y="1600202"/>
            <a:ext cx="8229600" cy="4525963"/>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2400" u="none" cap="none" strike="noStrike">
                <a:solidFill>
                  <a:schemeClr val="dk1"/>
                </a:solidFill>
                <a:latin typeface="Calibri"/>
                <a:ea typeface="Calibri"/>
                <a:cs typeface="Calibri"/>
                <a:sym typeface="Calibri"/>
              </a:rPr>
              <a:t>تهدف تمارين الإخلاء في المدارس إلى اختبار خطط العمليات (كيفية إخلاء مباني المدرسة من التلامذة في الحالات الطارئة، إزالة الخطر وتداعياته) والوقوف على مستوى فعالية فريق حالات الطوارئ والتحكم، ومدى التنسيق مع الجهات المشاركة الأخرى، واختبار أساليب التعامل الميداني في الإطفاء، الانقاذ، الاسعاف وإنقاذ المنشآت المجاورة وتقييم كفاءة الاتصال.</a:t>
            </a:r>
            <a:endParaRPr b="0" i="0" sz="24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chemeClr val="dk1"/>
                </a:solidFill>
                <a:latin typeface="Calibri"/>
                <a:ea typeface="Calibri"/>
                <a:cs typeface="Calibri"/>
                <a:sym typeface="Calibri"/>
              </a:rPr>
              <a:t>يرتكز نجاح خطط الطوارئ في المدارس على مدى كفاءة فريق إدارة الأزمة في المدرسة ومدى التنسيق مع الدفاع المدني والأجهزة المختصة الأخرى.</a:t>
            </a:r>
            <a:endParaRPr b="0" i="0" sz="2400" u="none" cap="none" strike="noStrike">
              <a:solidFill>
                <a:schemeClr val="dk1"/>
              </a:solidFill>
              <a:latin typeface="Calibri"/>
              <a:ea typeface="Calibri"/>
              <a:cs typeface="Calibri"/>
              <a:sym typeface="Calibri"/>
            </a:endParaRPr>
          </a:p>
          <a:p>
            <a:pPr indent="-222250" lvl="0" marL="342900" marR="0" rtl="1" algn="r">
              <a:spcBef>
                <a:spcPts val="640"/>
              </a:spcBef>
              <a:spcAft>
                <a:spcPts val="0"/>
              </a:spcAft>
              <a:buClr>
                <a:schemeClr val="dk1"/>
              </a:buClr>
              <a:buSzPts val="1900"/>
              <a:buFont typeface="Calibri"/>
              <a:buNone/>
            </a:pPr>
            <a:r>
              <a:t/>
            </a:r>
            <a:endParaRPr b="0" i="0" sz="3200" u="none" cap="none" strike="noStrike">
              <a:solidFill>
                <a:schemeClr val="dk1"/>
              </a:solidFill>
              <a:latin typeface="Calibri"/>
              <a:ea typeface="Calibri"/>
              <a:cs typeface="Calibri"/>
              <a:sym typeface="Calibri"/>
            </a:endParaRPr>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3600" u="none" cap="none" strike="noStrike">
                <a:solidFill>
                  <a:schemeClr val="dk1"/>
                </a:solidFill>
                <a:latin typeface="Calibri"/>
                <a:ea typeface="Calibri"/>
                <a:cs typeface="Calibri"/>
                <a:sym typeface="Calibri"/>
              </a:rPr>
              <a:t>كيف تتصرف عند اندلاع حريق ما ؟</a:t>
            </a:r>
            <a:endParaRPr b="0" i="0" sz="3600" u="none" cap="none" strike="noStrike">
              <a:solidFill>
                <a:schemeClr val="dk1"/>
              </a:solidFill>
              <a:latin typeface="Calibri"/>
              <a:ea typeface="Calibri"/>
              <a:cs typeface="Calibri"/>
              <a:sym typeface="Calibri"/>
            </a:endParaRPr>
          </a:p>
        </p:txBody>
      </p:sp>
      <p:sp>
        <p:nvSpPr>
          <p:cNvPr id="164" name="Google Shape;164;p25"/>
          <p:cNvSpPr txBox="1"/>
          <p:nvPr>
            <p:ph idx="1" type="body"/>
          </p:nvPr>
        </p:nvSpPr>
        <p:spPr>
          <a:xfrm>
            <a:off x="457200" y="1600202"/>
            <a:ext cx="8229600" cy="4891200"/>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يشكل الحريق خطراً على حياة الإنسان إضافة إلى ما يحدثه من أضرار إقتصادية هائلة. وبما إن النيران تنتشر بسرعة، يجب أن ترافقها السرعة في التصرف السليم لحماية الجميع وفق الخطوات الآتية: إخلاء المنزل والإبلاغ، الإطفاء. وبما إنه من المسلم به إن التصرف السليم قد يؤدي إلى تلافي الخسائر والأضرار، لذلك تقدم اللجنة اللبنانية للوقاية من الحرائق ارشاداتها للتصرف السليم أثناء نشوب حريق في المنزل.</a:t>
            </a:r>
            <a:endParaRPr b="0" i="0" sz="3200" u="none" cap="none" strike="noStrike">
              <a:solidFill>
                <a:schemeClr val="dk1"/>
              </a:solidFill>
              <a:latin typeface="Calibri"/>
              <a:ea typeface="Calibri"/>
              <a:cs typeface="Calibri"/>
              <a:sym typeface="Calibri"/>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26"/>
          <p:cNvSpPr txBox="1"/>
          <p:nvPr>
            <p:ph idx="1" type="body"/>
          </p:nvPr>
        </p:nvSpPr>
        <p:spPr>
          <a:xfrm>
            <a:off x="457200" y="404664"/>
            <a:ext cx="8229600" cy="6192688"/>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2400" u="none" cap="none" strike="noStrike">
                <a:solidFill>
                  <a:schemeClr val="dk1"/>
                </a:solidFill>
                <a:latin typeface="Calibri"/>
                <a:ea typeface="Calibri"/>
                <a:cs typeface="Calibri"/>
                <a:sym typeface="Calibri"/>
              </a:rPr>
              <a:t> في البداية عند اندلاع اي حريق يجب تحديد خصائصه ومصدره لتحديد السلوك الواجب على المرء اتباعه، بالإضافة إلى انه  يجب أن يتحلى الإنسان بالهدوء، الشجاعة وضبط النفس، فالعمل المبني على قواعد علمية والسلوك الواعي قد ينقذ حياة الكثيرين.</a:t>
            </a:r>
            <a:endParaRPr b="0" i="0" sz="24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chemeClr val="dk1"/>
                </a:solidFill>
                <a:latin typeface="Calibri"/>
                <a:ea typeface="Calibri"/>
                <a:cs typeface="Calibri"/>
                <a:sym typeface="Calibri"/>
              </a:rPr>
              <a:t>ففي حرائق المنازل يجب التصرف وفقاً للخطوات الآتية: الحماية، الابلاغ، الاخلاء والاطفاء. وفي كل المراحل يجب الحرص على عدم إثارة الهلع والتصرف بهدوء. عند اندلاع الحريق يجب التفكير مباشرة بتأمين الحماية الشخصية وعدم التعرض للخطر، كما يجب تحديد مصدر وحجم الحريق ومعرفة مدى القدرة على إطفائه، ففي حال كان الحريق صغيراً وفي بدايته، يجب مباشرة البدء بالاطفاء قبل ان تنتشر النيران.</a:t>
            </a:r>
            <a:endParaRPr b="0" i="0" sz="24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chemeClr val="dk1"/>
                </a:solidFill>
                <a:latin typeface="Calibri"/>
                <a:ea typeface="Calibri"/>
                <a:cs typeface="Calibri"/>
                <a:sym typeface="Calibri"/>
              </a:rPr>
              <a:t>وفي الوقت ذاته يجب أن يبادر أحد إلى الإتصال بفوج الاطفاء، الدفاع المدني والصليب الأحمر اللبناني والعمل على إخلاء المنزل او المبنى مباشرة من المواطنين عبر مخارج النجاة وعدم استعمال المصاعد الكهربائية.</a:t>
            </a:r>
            <a:endParaRPr b="0" i="0" sz="2400" u="none" cap="none" strike="noStrike">
              <a:solidFill>
                <a:schemeClr val="dk1"/>
              </a:solidFill>
              <a:latin typeface="Calibri"/>
              <a:ea typeface="Calibri"/>
              <a:cs typeface="Calibri"/>
              <a:sym typeface="Calibri"/>
            </a:endParaRPr>
          </a:p>
          <a:p>
            <a:pPr indent="-222250" lvl="0" marL="342900" marR="0" rtl="1" algn="r">
              <a:spcBef>
                <a:spcPts val="640"/>
              </a:spcBef>
              <a:spcAft>
                <a:spcPts val="0"/>
              </a:spcAft>
              <a:buClr>
                <a:schemeClr val="dk1"/>
              </a:buClr>
              <a:buSzPts val="1900"/>
              <a:buFont typeface="Calibri"/>
              <a:buNone/>
            </a:pPr>
            <a:r>
              <a:t/>
            </a:r>
            <a:endParaRPr b="0" i="0" sz="3200" u="none" cap="none" strike="noStrik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3" name="Shape 173"/>
        <p:cNvGrpSpPr/>
        <p:nvPr/>
      </p:nvGrpSpPr>
      <p:grpSpPr>
        <a:xfrm>
          <a:off x="0" y="0"/>
          <a:ext cx="0" cy="0"/>
          <a:chOff x="0" y="0"/>
          <a:chExt cx="0" cy="0"/>
        </a:xfrm>
      </p:grpSpPr>
      <p:sp>
        <p:nvSpPr>
          <p:cNvPr id="174" name="Google Shape;174;p27"/>
          <p:cNvSpPr txBox="1"/>
          <p:nvPr>
            <p:ph type="title"/>
          </p:nvPr>
        </p:nvSpPr>
        <p:spPr>
          <a:xfrm>
            <a:off x="457200" y="274638"/>
            <a:ext cx="8229600" cy="922114"/>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4400" u="none" cap="none" strike="noStrike">
                <a:solidFill>
                  <a:schemeClr val="dk1"/>
                </a:solidFill>
                <a:latin typeface="Calibri"/>
                <a:ea typeface="Calibri"/>
                <a:cs typeface="Calibri"/>
                <a:sym typeface="Calibri"/>
              </a:rPr>
              <a:t>الإطفاء</a:t>
            </a:r>
            <a:endParaRPr b="0" i="0" sz="4400" u="none" cap="none" strike="noStrike">
              <a:solidFill>
                <a:schemeClr val="dk1"/>
              </a:solidFill>
              <a:latin typeface="Calibri"/>
              <a:ea typeface="Calibri"/>
              <a:cs typeface="Calibri"/>
              <a:sym typeface="Calibri"/>
            </a:endParaRPr>
          </a:p>
        </p:txBody>
      </p:sp>
      <p:sp>
        <p:nvSpPr>
          <p:cNvPr id="175" name="Google Shape;175;p27"/>
          <p:cNvSpPr txBox="1"/>
          <p:nvPr>
            <p:ph idx="1" type="body"/>
          </p:nvPr>
        </p:nvSpPr>
        <p:spPr>
          <a:xfrm>
            <a:off x="457200" y="1196752"/>
            <a:ext cx="8229600" cy="5256584"/>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2400" u="none" cap="none" strike="noStrike">
                <a:solidFill>
                  <a:srgbClr val="FF9900"/>
                </a:solidFill>
                <a:latin typeface="Calibri"/>
                <a:ea typeface="Calibri"/>
                <a:cs typeface="Calibri"/>
                <a:sym typeface="Calibri"/>
              </a:rPr>
              <a:t>من هنا تشدد اللجان العالمية للوقاية من الحرائق على ضرورة الاحتفاظ بمطفأة للحريق في المنزل والمدرسة وجهاز انذار لكشف الدخان. وتجدر الإشارة إلى انه يمكن استعمال المياه في الاطفاء شرط ان لا يكون الحريق من مصدر كهربائي أو بسبب مادة سائلة أو غازية.</a:t>
            </a:r>
            <a:endParaRPr b="0" i="0" sz="2400" u="none" cap="none" strike="noStrike">
              <a:solidFill>
                <a:srgbClr val="FF9900"/>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FF9900"/>
                </a:solidFill>
                <a:latin typeface="Calibri"/>
                <a:ea typeface="Calibri"/>
                <a:cs typeface="Calibri"/>
                <a:sym typeface="Calibri"/>
              </a:rPr>
              <a:t>وفي حال وجود دخان كثيف داخل المنزل يجب تكميم الفم والأنف بمنشفة مبللة وربطها جيداً، والزحف على اليدين والركبتين حتى بلوغ مكان آمن وذلك لأن الهواء النقي يكمن في الأسفل والدخان يصعد إلى الأعلى ويبلغ أقصى كثافته عند سقف الغرفة.</a:t>
            </a:r>
            <a:endParaRPr b="0" i="0" sz="2400" u="none" cap="none" strike="noStrike">
              <a:solidFill>
                <a:srgbClr val="FF9900"/>
              </a:solidFill>
              <a:latin typeface="Calibri"/>
              <a:ea typeface="Calibri"/>
              <a:cs typeface="Calibri"/>
              <a:sym typeface="Calibri"/>
            </a:endParaRPr>
          </a:p>
          <a:p>
            <a:pPr indent="-222250" lvl="0" marL="342900" marR="0" rtl="1" algn="r">
              <a:spcBef>
                <a:spcPts val="640"/>
              </a:spcBef>
              <a:spcAft>
                <a:spcPts val="0"/>
              </a:spcAft>
              <a:buClr>
                <a:schemeClr val="dk1"/>
              </a:buClr>
              <a:buSzPts val="1900"/>
              <a:buFont typeface="Calibri"/>
              <a:buNone/>
            </a:pPr>
            <a:r>
              <a:t/>
            </a:r>
            <a:endParaRPr b="0" i="0" sz="3200" u="none" cap="none" strike="noStrik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28"/>
          <p:cNvSpPr txBox="1"/>
          <p:nvPr>
            <p:ph idx="1" type="body"/>
          </p:nvPr>
        </p:nvSpPr>
        <p:spPr>
          <a:xfrm>
            <a:off x="457200" y="548680"/>
            <a:ext cx="8229600" cy="5577485"/>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أما إذا لحقت النار بثياب المرء فيجب لفها بغطاء لقطع الأوكسيجين، وإن لم يتوافر شيء من ذلك فعليه التدحرج على الأرض حتى تنطفئ النار، مع التنبيه الى ان الهرولة والركض سيزيدان من اشتعال النيران .</a:t>
            </a:r>
            <a:endParaRPr b="0" i="0" sz="3200" u="none" cap="none" strike="noStrike">
              <a:solidFill>
                <a:schemeClr val="dk1"/>
              </a:solidFill>
              <a:latin typeface="Calibri"/>
              <a:ea typeface="Calibri"/>
              <a:cs typeface="Calibri"/>
              <a:sym typeface="Calibri"/>
            </a:endParaRPr>
          </a:p>
          <a:p>
            <a:pPr indent="-222250" lvl="0" marL="342900" marR="0" rtl="1" algn="r">
              <a:spcBef>
                <a:spcPts val="640"/>
              </a:spcBef>
              <a:spcAft>
                <a:spcPts val="0"/>
              </a:spcAft>
              <a:buClr>
                <a:schemeClr val="dk1"/>
              </a:buClr>
              <a:buSzPts val="1900"/>
              <a:buFont typeface="Calibri"/>
              <a:buNone/>
            </a:pPr>
            <a:r>
              <a:t/>
            </a:r>
            <a:endParaRPr b="0" i="0" sz="3200" u="none" cap="none" strike="noStrike">
              <a:solidFill>
                <a:schemeClr val="dk1"/>
              </a:solidFill>
              <a:latin typeface="Calibri"/>
              <a:ea typeface="Calibri"/>
              <a:cs typeface="Calibri"/>
              <a:sym typeface="Calibri"/>
            </a:endParaRPr>
          </a:p>
        </p:txBody>
      </p:sp>
      <p:pic>
        <p:nvPicPr>
          <p:cNvPr id="181" name="Google Shape;181;p28"/>
          <p:cNvPicPr preferRelativeResize="0"/>
          <p:nvPr/>
        </p:nvPicPr>
        <p:blipFill>
          <a:blip r:embed="rId3">
            <a:alphaModFix/>
          </a:blip>
          <a:stretch>
            <a:fillRect/>
          </a:stretch>
        </p:blipFill>
        <p:spPr>
          <a:xfrm>
            <a:off x="1706575" y="3392686"/>
            <a:ext cx="5730850" cy="330519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5" name="Shape 185"/>
        <p:cNvGrpSpPr/>
        <p:nvPr/>
      </p:nvGrpSpPr>
      <p:grpSpPr>
        <a:xfrm>
          <a:off x="0" y="0"/>
          <a:ext cx="0" cy="0"/>
          <a:chOff x="0" y="0"/>
          <a:chExt cx="0" cy="0"/>
        </a:xfrm>
      </p:grpSpPr>
      <p:sp>
        <p:nvSpPr>
          <p:cNvPr id="186" name="Google Shape;186;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4400" u="none" cap="none" strike="noStrike">
                <a:solidFill>
                  <a:srgbClr val="FFFF00"/>
                </a:solidFill>
                <a:latin typeface="Calibri"/>
                <a:ea typeface="Calibri"/>
                <a:cs typeface="Calibri"/>
                <a:sym typeface="Calibri"/>
              </a:rPr>
              <a:t>المغادرة</a:t>
            </a:r>
            <a:endParaRPr b="0" i="0" sz="4400" u="none" cap="none" strike="noStrike">
              <a:solidFill>
                <a:srgbClr val="FFFF00"/>
              </a:solidFill>
              <a:latin typeface="Calibri"/>
              <a:ea typeface="Calibri"/>
              <a:cs typeface="Calibri"/>
              <a:sym typeface="Calibri"/>
            </a:endParaRPr>
          </a:p>
        </p:txBody>
      </p:sp>
      <p:sp>
        <p:nvSpPr>
          <p:cNvPr id="187" name="Google Shape;187;p29"/>
          <p:cNvSpPr txBox="1"/>
          <p:nvPr>
            <p:ph idx="1" type="body"/>
          </p:nvPr>
        </p:nvSpPr>
        <p:spPr>
          <a:xfrm>
            <a:off x="457200" y="1600202"/>
            <a:ext cx="8229600" cy="4853134"/>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2400" u="none" cap="none" strike="noStrike">
                <a:solidFill>
                  <a:srgbClr val="FF00FF"/>
                </a:solidFill>
                <a:latin typeface="Calibri"/>
                <a:ea typeface="Calibri"/>
                <a:cs typeface="Calibri"/>
                <a:sym typeface="Calibri"/>
              </a:rPr>
              <a:t>بعد مغادرة المنزل أو المدرسة يجب إغلاق جميع الأبواب لأن تيارات الهواء الداخلة من الأبواب والنوافذ تزيد في شدة الحريق. أما إذا كان المرء في غرفة مغلقة فعليه تحسس الباب قبل فتحه، وعدم محاولة فتح باب شديد السخونة.</a:t>
            </a:r>
            <a:endParaRPr b="0" i="0" sz="2400" u="none" cap="none" strike="noStrike">
              <a:solidFill>
                <a:srgbClr val="FF00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FF00FF"/>
                </a:solidFill>
                <a:latin typeface="Calibri"/>
                <a:ea typeface="Calibri"/>
                <a:cs typeface="Calibri"/>
                <a:sym typeface="Calibri"/>
              </a:rPr>
              <a:t>اما إذا سدت المخارج جميعها فعلى المرء اتباع الآتي:</a:t>
            </a:r>
            <a:endParaRPr b="0" i="0" sz="2400" u="none" cap="none" strike="noStrike">
              <a:solidFill>
                <a:srgbClr val="FF00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FF00FF"/>
                </a:solidFill>
                <a:latin typeface="Calibri"/>
                <a:ea typeface="Calibri"/>
                <a:cs typeface="Calibri"/>
                <a:sym typeface="Calibri"/>
              </a:rPr>
              <a:t>عدم القفز من النوافذ العالية.</a:t>
            </a:r>
            <a:endParaRPr b="0" i="0" sz="2400" u="none" cap="none" strike="noStrike">
              <a:solidFill>
                <a:srgbClr val="FF00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FF00FF"/>
                </a:solidFill>
                <a:latin typeface="Calibri"/>
                <a:ea typeface="Calibri"/>
                <a:cs typeface="Calibri"/>
                <a:sym typeface="Calibri"/>
              </a:rPr>
              <a:t>الإنتظار في جوار النافذة أو على الشرفة حتى يتم إنقاذه.</a:t>
            </a:r>
            <a:endParaRPr b="0" i="0" sz="2400" u="none" cap="none" strike="noStrike">
              <a:solidFill>
                <a:srgbClr val="FF00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FF00FF"/>
                </a:solidFill>
                <a:latin typeface="Calibri"/>
                <a:ea typeface="Calibri"/>
                <a:cs typeface="Calibri"/>
                <a:sym typeface="Calibri"/>
              </a:rPr>
              <a:t>المناداة بصوت عالٍ للفت الانتباه إليه.</a:t>
            </a:r>
            <a:endParaRPr b="0" i="0" sz="2400" u="none" cap="none" strike="noStrike">
              <a:solidFill>
                <a:srgbClr val="FF00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FF00FF"/>
                </a:solidFill>
                <a:latin typeface="Calibri"/>
                <a:ea typeface="Calibri"/>
                <a:cs typeface="Calibri"/>
                <a:sym typeface="Calibri"/>
              </a:rPr>
              <a:t>وعند الخروج من المنزل بسلامة يجب عدم العودة إليه قبل إخماد الحريق مهما كانت الأسباب.</a:t>
            </a:r>
            <a:endParaRPr b="0" i="0" sz="2400" u="none" cap="none" strike="noStrike">
              <a:solidFill>
                <a:srgbClr val="FF00FF"/>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0" i="0" lang="ar-SA" sz="4400" u="none" cap="none" strike="noStrike">
                <a:solidFill>
                  <a:schemeClr val="dk1"/>
                </a:solidFill>
                <a:latin typeface="Calibri"/>
                <a:ea typeface="Calibri"/>
                <a:cs typeface="Calibri"/>
                <a:sym typeface="Calibri"/>
              </a:rPr>
              <a:t>انتبه </a:t>
            </a:r>
            <a:endParaRPr b="0" i="0" sz="4400" u="none" cap="none" strike="noStrike">
              <a:solidFill>
                <a:schemeClr val="dk1"/>
              </a:solidFill>
              <a:latin typeface="Calibri"/>
              <a:ea typeface="Calibri"/>
              <a:cs typeface="Calibri"/>
              <a:sym typeface="Calibri"/>
            </a:endParaRPr>
          </a:p>
        </p:txBody>
      </p:sp>
      <p:sp>
        <p:nvSpPr>
          <p:cNvPr id="193" name="Google Shape;193;p30"/>
          <p:cNvSpPr txBox="1"/>
          <p:nvPr>
            <p:ph idx="1" type="body"/>
          </p:nvPr>
        </p:nvSpPr>
        <p:spPr>
          <a:xfrm>
            <a:off x="457200" y="1600202"/>
            <a:ext cx="8229600" cy="4525963"/>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2400" u="none" cap="none" strike="noStrike">
                <a:solidFill>
                  <a:schemeClr val="dk1"/>
                </a:solidFill>
                <a:latin typeface="Calibri"/>
                <a:ea typeface="Calibri"/>
                <a:cs typeface="Calibri"/>
                <a:sym typeface="Calibri"/>
              </a:rPr>
              <a:t>1- لا تحاول إطفاء الحريق إلا إذا كان صغيراً وكنت واثقاً من قدرتك على إخماده.</a:t>
            </a:r>
            <a:br>
              <a:rPr b="0" i="0" lang="ar-SA" sz="2400" u="none" cap="none" strike="noStrike">
                <a:solidFill>
                  <a:schemeClr val="dk1"/>
                </a:solidFill>
                <a:latin typeface="Calibri"/>
                <a:ea typeface="Calibri"/>
                <a:cs typeface="Calibri"/>
                <a:sym typeface="Calibri"/>
              </a:rPr>
            </a:br>
            <a:r>
              <a:rPr b="0" i="0" lang="ar-SA" sz="2400" u="none" cap="none" strike="noStrike">
                <a:solidFill>
                  <a:schemeClr val="dk1"/>
                </a:solidFill>
                <a:latin typeface="Calibri"/>
                <a:ea typeface="Calibri"/>
                <a:cs typeface="Calibri"/>
                <a:sym typeface="Calibri"/>
              </a:rPr>
              <a:t>2- إذا كان الحريق كبير، غادر غرفتك وأغلق الباب خلفك وشغل جهاز الإنذار.</a:t>
            </a:r>
            <a:br>
              <a:rPr b="0" i="0" lang="ar-SA" sz="2400" u="none" cap="none" strike="noStrike">
                <a:solidFill>
                  <a:schemeClr val="dk1"/>
                </a:solidFill>
                <a:latin typeface="Calibri"/>
                <a:ea typeface="Calibri"/>
                <a:cs typeface="Calibri"/>
                <a:sym typeface="Calibri"/>
              </a:rPr>
            </a:br>
            <a:r>
              <a:rPr b="0" i="0" lang="ar-SA" sz="2400" u="none" cap="none" strike="noStrike">
                <a:solidFill>
                  <a:schemeClr val="dk1"/>
                </a:solidFill>
                <a:latin typeface="Calibri"/>
                <a:ea typeface="Calibri"/>
                <a:cs typeface="Calibri"/>
                <a:sym typeface="Calibri"/>
              </a:rPr>
              <a:t>3- في حالة وجود دخان كثيف، يجب التدحرج على الأرض لوجود الهواء النقي في الأسفل.</a:t>
            </a:r>
            <a:br>
              <a:rPr b="0" i="0" lang="ar-SA" sz="2400" u="none" cap="none" strike="noStrike">
                <a:solidFill>
                  <a:schemeClr val="dk1"/>
                </a:solidFill>
                <a:latin typeface="Calibri"/>
                <a:ea typeface="Calibri"/>
                <a:cs typeface="Calibri"/>
                <a:sym typeface="Calibri"/>
              </a:rPr>
            </a:br>
            <a:r>
              <a:rPr b="0" i="0" lang="ar-SA" sz="2400" u="none" cap="none" strike="noStrike">
                <a:solidFill>
                  <a:schemeClr val="dk1"/>
                </a:solidFill>
                <a:latin typeface="Calibri"/>
                <a:ea typeface="Calibri"/>
                <a:cs typeface="Calibri"/>
                <a:sym typeface="Calibri"/>
              </a:rPr>
              <a:t>4- تحسس الباب والمقبض بظاهر يدك فإذا لم يكن ساخناً افتح بحذر وأخرج.</a:t>
            </a:r>
            <a:br>
              <a:rPr b="0" i="0" lang="ar-SA" sz="2400" u="none" cap="none" strike="noStrike">
                <a:solidFill>
                  <a:schemeClr val="dk1"/>
                </a:solidFill>
                <a:latin typeface="Calibri"/>
                <a:ea typeface="Calibri"/>
                <a:cs typeface="Calibri"/>
                <a:sym typeface="Calibri"/>
              </a:rPr>
            </a:br>
            <a:r>
              <a:rPr b="0" i="0" lang="ar-SA" sz="2400" u="none" cap="none" strike="noStrike">
                <a:solidFill>
                  <a:schemeClr val="dk1"/>
                </a:solidFill>
                <a:latin typeface="Calibri"/>
                <a:ea typeface="Calibri"/>
                <a:cs typeface="Calibri"/>
                <a:sym typeface="Calibri"/>
              </a:rPr>
              <a:t>5- إذا وجدت الباب ساخناً عند ملامسته فلا تفتحه.</a:t>
            </a:r>
            <a:br>
              <a:rPr b="0" i="0" lang="ar-SA" sz="2400" u="none" cap="none" strike="noStrike">
                <a:solidFill>
                  <a:schemeClr val="dk1"/>
                </a:solidFill>
                <a:latin typeface="Calibri"/>
                <a:ea typeface="Calibri"/>
                <a:cs typeface="Calibri"/>
                <a:sym typeface="Calibri"/>
              </a:rPr>
            </a:br>
            <a:r>
              <a:rPr b="0" i="0" lang="ar-SA" sz="2400" u="none" cap="none" strike="noStrike">
                <a:solidFill>
                  <a:schemeClr val="dk1"/>
                </a:solidFill>
                <a:latin typeface="Calibri"/>
                <a:ea typeface="Calibri"/>
                <a:cs typeface="Calibri"/>
                <a:sym typeface="Calibri"/>
              </a:rPr>
              <a:t>6- انزع الستائر وافتح الغرفة لتهويتها وطرد الدخان.</a:t>
            </a: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0" i="0" lang="ar-SA" sz="4400" u="none" cap="none" strike="noStrike">
                <a:solidFill>
                  <a:schemeClr val="dk1"/>
                </a:solidFill>
                <a:latin typeface="Calibri"/>
                <a:ea typeface="Calibri"/>
                <a:cs typeface="Calibri"/>
                <a:sym typeface="Calibri"/>
              </a:rPr>
              <a:t>خطة الاخلاء في حالات الطوارئ (الحريق)</a:t>
            </a:r>
            <a:endParaRPr b="0" i="0" sz="4400" u="none" cap="none" strike="noStrike">
              <a:solidFill>
                <a:schemeClr val="dk1"/>
              </a:solidFill>
              <a:latin typeface="Calibri"/>
              <a:ea typeface="Calibri"/>
              <a:cs typeface="Calibri"/>
              <a:sym typeface="Calibri"/>
            </a:endParaRPr>
          </a:p>
        </p:txBody>
      </p:sp>
      <p:sp>
        <p:nvSpPr>
          <p:cNvPr id="97" name="Google Shape;97;p14"/>
          <p:cNvSpPr txBox="1"/>
          <p:nvPr>
            <p:ph idx="1" type="body"/>
          </p:nvPr>
        </p:nvSpPr>
        <p:spPr>
          <a:xfrm>
            <a:off x="457200" y="1600202"/>
            <a:ext cx="8229600" cy="4525963"/>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1" i="0" lang="ar-SA" sz="3200" u="none" cap="none" strike="noStrike">
                <a:solidFill>
                  <a:schemeClr val="dk1"/>
                </a:solidFill>
                <a:latin typeface="Calibri"/>
                <a:ea typeface="Calibri"/>
                <a:cs typeface="Calibri"/>
                <a:sym typeface="Calibri"/>
              </a:rPr>
              <a:t>إ</a:t>
            </a:r>
            <a:r>
              <a:rPr b="0" i="0" lang="ar-SA" sz="3200" u="none" cap="none" strike="noStrike">
                <a:solidFill>
                  <a:schemeClr val="dk1"/>
                </a:solidFill>
                <a:latin typeface="Calibri"/>
                <a:ea typeface="Calibri"/>
                <a:cs typeface="Calibri"/>
                <a:sym typeface="Calibri"/>
              </a:rPr>
              <a:t>ن مواجهة الأزمات والحالات الطارئة سواء بالإستعداد أو التحضير لها، أمر لا بدّ منه لجميع المعنيين بسلامة التلامذة.  لذلك يجب وضع خطة تتضمن كيفية إخلاء المدرسة من  التلامذة في الحالات الطارئة، تحديد نقاط التجمع الآمنة، اللوحات الإرشادية وحقيبة الإسعافات الأولية بالإضافة الى أجهزة الإطفاء والإنذار.</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وهناك مجموعة من التعليمات والإرشادات الواجب تنفيذها لضمان نجاح عمليات الإخلاء في حالات الطوارئ.</a:t>
            </a:r>
            <a:endParaRPr b="0" i="0" sz="3200" u="none" cap="none" strike="noStrike">
              <a:solidFill>
                <a:schemeClr val="dk1"/>
              </a:solidFill>
              <a:latin typeface="Calibri"/>
              <a:ea typeface="Calibri"/>
              <a:cs typeface="Calibri"/>
              <a:sym typeface="Calibri"/>
            </a:endParaRPr>
          </a:p>
          <a:p>
            <a:pPr indent="-222250" lvl="0" marL="342900" marR="0" rtl="1" algn="r">
              <a:spcBef>
                <a:spcPts val="640"/>
              </a:spcBef>
              <a:spcAft>
                <a:spcPts val="0"/>
              </a:spcAft>
              <a:buClr>
                <a:schemeClr val="dk1"/>
              </a:buClr>
              <a:buSzPts val="1900"/>
              <a:buFont typeface="Calibri"/>
              <a:buNone/>
            </a:pPr>
            <a:r>
              <a:t/>
            </a:r>
            <a:endParaRPr b="0" i="0" sz="3200" u="none" cap="none" strike="noStrike">
              <a:solidFill>
                <a:schemeClr val="dk1"/>
              </a:solidFill>
              <a:latin typeface="Calibri"/>
              <a:ea typeface="Calibri"/>
              <a:cs typeface="Calibri"/>
              <a:sym typeface="Calibri"/>
            </a:endParaRPr>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2" name="Shape 102"/>
        <p:cNvGrpSpPr/>
        <p:nvPr/>
      </p:nvGrpSpPr>
      <p:grpSpPr>
        <a:xfrm>
          <a:off x="0" y="0"/>
          <a:ext cx="0" cy="0"/>
          <a:chOff x="0" y="0"/>
          <a:chExt cx="0" cy="0"/>
        </a:xfrm>
      </p:grpSpPr>
      <p:sp>
        <p:nvSpPr>
          <p:cNvPr id="103" name="Google Shape;103;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0" i="0" lang="ar-SA" sz="3950" u="none" cap="none" strike="noStrike">
                <a:solidFill>
                  <a:schemeClr val="dk1"/>
                </a:solidFill>
                <a:latin typeface="Calibri"/>
                <a:ea typeface="Calibri"/>
                <a:cs typeface="Calibri"/>
                <a:sym typeface="Calibri"/>
              </a:rPr>
              <a:t>تهدف خطة مواجهة حالات الطوارئ داخل المدرسة إلى ما يلي:</a:t>
            </a:r>
            <a:endParaRPr b="0" i="0" sz="4400" u="none" cap="none" strike="noStrike">
              <a:solidFill>
                <a:schemeClr val="dk1"/>
              </a:solidFill>
              <a:latin typeface="Calibri"/>
              <a:ea typeface="Calibri"/>
              <a:cs typeface="Calibri"/>
              <a:sym typeface="Calibri"/>
            </a:endParaRPr>
          </a:p>
        </p:txBody>
      </p:sp>
      <p:sp>
        <p:nvSpPr>
          <p:cNvPr id="104" name="Google Shape;104;p15"/>
          <p:cNvSpPr txBox="1"/>
          <p:nvPr>
            <p:ph idx="1" type="body"/>
          </p:nvPr>
        </p:nvSpPr>
        <p:spPr>
          <a:xfrm>
            <a:off x="457200" y="1600202"/>
            <a:ext cx="8229600" cy="5160900"/>
          </a:xfrm>
          <a:prstGeom prst="rect">
            <a:avLst/>
          </a:prstGeom>
          <a:noFill/>
          <a:ln cap="flat" cmpd="sng" w="9525">
            <a:solidFill>
              <a:srgbClr val="FF0000"/>
            </a:solidFill>
            <a:prstDash val="solid"/>
            <a:round/>
            <a:headEnd len="sm" w="sm" type="none"/>
            <a:tailEnd len="sm" w="sm" type="none"/>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1" i="0" lang="ar-SA" sz="2400" u="none" cap="none" strike="noStrike">
                <a:solidFill>
                  <a:srgbClr val="0000FF"/>
                </a:solidFill>
                <a:latin typeface="Calibri"/>
                <a:ea typeface="Calibri"/>
                <a:cs typeface="Calibri"/>
                <a:sym typeface="Calibri"/>
              </a:rPr>
              <a:t>إخلاء كلّ من في المدرسة فور سماع جرس إنذار الحريق وذلك بتوجههم إلى نقاط التجمع المحددة سلفاً.</a:t>
            </a:r>
            <a:endParaRPr b="1" i="0" sz="2400" u="none" cap="none" strike="noStrike">
              <a:solidFill>
                <a:srgbClr val="0000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1" i="0" lang="ar-SA" sz="2400" u="none" cap="none" strike="noStrike">
                <a:solidFill>
                  <a:srgbClr val="0000FF"/>
                </a:solidFill>
                <a:latin typeface="Calibri"/>
                <a:ea typeface="Calibri"/>
                <a:cs typeface="Calibri"/>
                <a:sym typeface="Calibri"/>
              </a:rPr>
              <a:t>تشكيل وتدريب فريق الحالات الطارئة بالتنسيق والتعاون مع الدفاع المدني.</a:t>
            </a:r>
            <a:endParaRPr b="1" i="0" sz="2400" u="none" cap="none" strike="noStrike">
              <a:solidFill>
                <a:srgbClr val="0000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1" i="0" lang="ar-SA" sz="2400" u="none" cap="none" strike="noStrike">
                <a:solidFill>
                  <a:srgbClr val="0000FF"/>
                </a:solidFill>
                <a:latin typeface="Calibri"/>
                <a:ea typeface="Calibri"/>
                <a:cs typeface="Calibri"/>
                <a:sym typeface="Calibri"/>
              </a:rPr>
              <a:t>السيطرة على الخطر ومنع انتشار الحرائق.</a:t>
            </a:r>
            <a:endParaRPr b="1" i="0" sz="2400" u="none" cap="none" strike="noStrike">
              <a:solidFill>
                <a:srgbClr val="0000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1" i="0" lang="ar-SA" sz="2400" u="none" cap="none" strike="noStrike">
                <a:solidFill>
                  <a:srgbClr val="0000FF"/>
                </a:solidFill>
                <a:latin typeface="Calibri"/>
                <a:ea typeface="Calibri"/>
                <a:cs typeface="Calibri"/>
                <a:sym typeface="Calibri"/>
              </a:rPr>
              <a:t>تعتمد خطة الإخلاء بشكل أساسي على فريق الحالات الطارئة وعلى الوسائل والمعدات المتوفرة ودليل التعليمات. ويتم التدرب على الخطة ومراقبة ردة فعل شاغلي المدرسة وتقييم مستوى أداء فريق حالات الطوارئ لتفادي الأخطاء مستقبلاً. ويجب ان تشمل الخطة طريقتين للإخلاء وأن توضع أرقام هواتف أقسام الإطفاء والإسعاف والأمن في موقع بارز.</a:t>
            </a:r>
            <a:endParaRPr b="1" i="0" sz="2400" u="none" cap="none" strike="noStrike">
              <a:solidFill>
                <a:srgbClr val="0000FF"/>
              </a:solidFill>
              <a:latin typeface="Calibri"/>
              <a:ea typeface="Calibri"/>
              <a:cs typeface="Calibri"/>
              <a:sym typeface="Calibri"/>
            </a:endParaRPr>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9" name="Shape 109"/>
        <p:cNvGrpSpPr/>
        <p:nvPr/>
      </p:nvGrpSpPr>
      <p:grpSpPr>
        <a:xfrm>
          <a:off x="0" y="0"/>
          <a:ext cx="0" cy="0"/>
          <a:chOff x="0" y="0"/>
          <a:chExt cx="0" cy="0"/>
        </a:xfrm>
      </p:grpSpPr>
      <p:sp>
        <p:nvSpPr>
          <p:cNvPr id="110" name="Google Shape;110;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4400" u="none" cap="none" strike="noStrike">
                <a:solidFill>
                  <a:schemeClr val="dk1"/>
                </a:solidFill>
                <a:latin typeface="Calibri"/>
                <a:ea typeface="Calibri"/>
                <a:cs typeface="Calibri"/>
                <a:sym typeface="Calibri"/>
              </a:rPr>
              <a:t>واجبات فريق حالات الطوارئ</a:t>
            </a:r>
            <a:endParaRPr b="0" i="0" sz="4400" u="none" cap="none" strike="noStrike">
              <a:solidFill>
                <a:schemeClr val="dk1"/>
              </a:solidFill>
              <a:latin typeface="Calibri"/>
              <a:ea typeface="Calibri"/>
              <a:cs typeface="Calibri"/>
              <a:sym typeface="Calibri"/>
            </a:endParaRPr>
          </a:p>
        </p:txBody>
      </p:sp>
      <p:sp>
        <p:nvSpPr>
          <p:cNvPr id="111" name="Google Shape;111;p16"/>
          <p:cNvSpPr txBox="1"/>
          <p:nvPr>
            <p:ph idx="1" type="body"/>
          </p:nvPr>
        </p:nvSpPr>
        <p:spPr>
          <a:xfrm>
            <a:off x="457200" y="1441452"/>
            <a:ext cx="8229600" cy="5160900"/>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1" lang="ar-SA" sz="3000">
                <a:solidFill>
                  <a:srgbClr val="A64D79"/>
                </a:solidFill>
              </a:rPr>
              <a:t>يتم</a:t>
            </a:r>
            <a:r>
              <a:rPr b="1" i="0" lang="ar-SA" sz="3000" u="none" cap="none" strike="noStrike">
                <a:solidFill>
                  <a:srgbClr val="A64D79"/>
                </a:solidFill>
                <a:latin typeface="Calibri"/>
                <a:ea typeface="Calibri"/>
                <a:cs typeface="Calibri"/>
                <a:sym typeface="Calibri"/>
              </a:rPr>
              <a:t>ّ تشكيل فريق إدارة الأزمة من موظفي المدرسة ويكلف أعضاءه بالواجبات الآتية:</a:t>
            </a:r>
            <a:endParaRPr b="1" i="0" sz="3000" u="none" cap="none" strike="noStrike">
              <a:solidFill>
                <a:srgbClr val="A64D79"/>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1" i="0" lang="ar-SA" sz="3000" u="none" cap="none" strike="noStrike">
                <a:solidFill>
                  <a:srgbClr val="A64D79"/>
                </a:solidFill>
                <a:latin typeface="Calibri"/>
                <a:ea typeface="Calibri"/>
                <a:cs typeface="Calibri"/>
                <a:sym typeface="Calibri"/>
              </a:rPr>
              <a:t>تشغيل جهاز الإنذار من الحريق في المدرسة.</a:t>
            </a:r>
            <a:endParaRPr b="1" i="0" sz="3000" u="none" cap="none" strike="noStrike">
              <a:solidFill>
                <a:srgbClr val="A64D79"/>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1" i="0" lang="ar-SA" sz="3000" u="none" cap="none" strike="noStrike">
                <a:solidFill>
                  <a:srgbClr val="A64D79"/>
                </a:solidFill>
                <a:latin typeface="Calibri"/>
                <a:ea typeface="Calibri"/>
                <a:cs typeface="Calibri"/>
                <a:sym typeface="Calibri"/>
              </a:rPr>
              <a:t>إيقاف العمل في المدرسة فوراً.</a:t>
            </a:r>
            <a:endParaRPr b="1" i="0" sz="3000" u="none" cap="none" strike="noStrike">
              <a:solidFill>
                <a:srgbClr val="A64D79"/>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1" i="0" lang="ar-SA" sz="3000" u="none" cap="none" strike="noStrike">
                <a:solidFill>
                  <a:srgbClr val="A64D79"/>
                </a:solidFill>
                <a:latin typeface="Calibri"/>
                <a:ea typeface="Calibri"/>
                <a:cs typeface="Calibri"/>
                <a:sym typeface="Calibri"/>
              </a:rPr>
              <a:t>تنظيم عملية إخلاء شاغلي المدرسة وإرشادهم إلى مسالك الهروب وإيصالهم إلى نقطة التجمع الآمنة والمحددة في خطة الطوارئ الخاصة بالمدرسة.</a:t>
            </a:r>
            <a:endParaRPr b="1" i="0" sz="3000" u="none" cap="none" strike="noStrike">
              <a:solidFill>
                <a:srgbClr val="A64D79"/>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1" i="0" lang="ar-SA" sz="3000" u="none" cap="none" strike="noStrike">
                <a:solidFill>
                  <a:srgbClr val="A64D79"/>
                </a:solidFill>
                <a:latin typeface="Calibri"/>
                <a:ea typeface="Calibri"/>
                <a:cs typeface="Calibri"/>
                <a:sym typeface="Calibri"/>
              </a:rPr>
              <a:t>نقل الوثائق والأشياء ذات القيمة بعيدا عن منطقة الخطر.</a:t>
            </a:r>
            <a:endParaRPr b="1" i="0" sz="3000" u="none" cap="none" strike="noStrike">
              <a:solidFill>
                <a:srgbClr val="A64D79"/>
              </a:solidFill>
              <a:latin typeface="Calibri"/>
              <a:ea typeface="Calibri"/>
              <a:cs typeface="Calibri"/>
              <a:sym typeface="Calibri"/>
            </a:endParaRPr>
          </a:p>
          <a:p>
            <a:pPr indent="-222250" lvl="0" marL="342900" marR="0" rtl="1" algn="r">
              <a:spcBef>
                <a:spcPts val="640"/>
              </a:spcBef>
              <a:spcAft>
                <a:spcPts val="0"/>
              </a:spcAft>
              <a:buClr>
                <a:schemeClr val="dk1"/>
              </a:buClr>
              <a:buSzPts val="1900"/>
              <a:buFont typeface="Calibri"/>
              <a:buNone/>
            </a:pPr>
            <a:r>
              <a:t/>
            </a:r>
            <a:endParaRPr b="0" i="0" sz="3800" u="none" cap="none" strike="noStrike">
              <a:solidFill>
                <a:schemeClr val="dk1"/>
              </a:solidFill>
              <a:latin typeface="Calibri"/>
              <a:ea typeface="Calibri"/>
              <a:cs typeface="Calibri"/>
              <a:sym typeface="Calibri"/>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17"/>
          <p:cNvSpPr txBox="1"/>
          <p:nvPr>
            <p:ph idx="1" type="body"/>
          </p:nvPr>
        </p:nvSpPr>
        <p:spPr>
          <a:xfrm>
            <a:off x="457200" y="536577"/>
            <a:ext cx="8229600" cy="5589600"/>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2950" u="none" cap="none" strike="noStrike">
                <a:solidFill>
                  <a:schemeClr val="dk1"/>
                </a:solidFill>
                <a:latin typeface="Calibri"/>
                <a:ea typeface="Calibri"/>
                <a:cs typeface="Calibri"/>
                <a:sym typeface="Calibri"/>
              </a:rPr>
              <a:t>تقديم الإسعافات الأولية.</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950" u="none" cap="none" strike="noStrike">
                <a:solidFill>
                  <a:schemeClr val="dk1"/>
                </a:solidFill>
                <a:latin typeface="Calibri"/>
                <a:ea typeface="Calibri"/>
                <a:cs typeface="Calibri"/>
                <a:sym typeface="Calibri"/>
              </a:rPr>
              <a:t>الاتصال بالإسعاف والدفاع المدني.</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950" u="none" cap="none" strike="noStrike">
                <a:solidFill>
                  <a:schemeClr val="dk1"/>
                </a:solidFill>
                <a:latin typeface="Calibri"/>
                <a:ea typeface="Calibri"/>
                <a:cs typeface="Calibri"/>
                <a:sym typeface="Calibri"/>
              </a:rPr>
              <a:t>مكافحة الحرائق ومساعدة فرق الإطفاء والإنقاذ.</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950" u="none" cap="none" strike="noStrike">
                <a:solidFill>
                  <a:schemeClr val="dk1"/>
                </a:solidFill>
                <a:latin typeface="Calibri"/>
                <a:ea typeface="Calibri"/>
                <a:cs typeface="Calibri"/>
                <a:sym typeface="Calibri"/>
              </a:rPr>
              <a:t>قطع التيار الكهربائي عن المكان.</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950" u="none" cap="none" strike="noStrike">
                <a:solidFill>
                  <a:schemeClr val="dk1"/>
                </a:solidFill>
                <a:latin typeface="Calibri"/>
                <a:ea typeface="Calibri"/>
                <a:cs typeface="Calibri"/>
                <a:sym typeface="Calibri"/>
              </a:rPr>
              <a:t>إغلاق كافة الأبواب والنوافذ باستثناء المخارج المخصصة للإخلاء (التي يجب ان تكون سالكة باتجاه الخروج طيلة فترة الدوام الرسمي).</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950" u="none" cap="none" strike="noStrike">
                <a:solidFill>
                  <a:schemeClr val="dk1"/>
                </a:solidFill>
                <a:latin typeface="Calibri"/>
                <a:ea typeface="Calibri"/>
                <a:cs typeface="Calibri"/>
                <a:sym typeface="Calibri"/>
              </a:rPr>
              <a:t>تجدر الإشارة إلى انه يجب ان تتضمن خطة الاخلاء والطوارئ في المدرسة طريقتين على الأقل للخروج الآمن من القاعات والغرف، وان يتدرب عليها التلامذة والمعلمين.</a:t>
            </a:r>
            <a:endParaRPr b="0" i="0" sz="3200" u="none" cap="none" strike="noStrike">
              <a:solidFill>
                <a:schemeClr val="dk1"/>
              </a:solidFill>
              <a:latin typeface="Calibri"/>
              <a:ea typeface="Calibri"/>
              <a:cs typeface="Calibri"/>
              <a:sym typeface="Calibri"/>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0" name="Shape 120"/>
        <p:cNvGrpSpPr/>
        <p:nvPr/>
      </p:nvGrpSpPr>
      <p:grpSpPr>
        <a:xfrm>
          <a:off x="0" y="0"/>
          <a:ext cx="0" cy="0"/>
          <a:chOff x="0" y="0"/>
          <a:chExt cx="0" cy="0"/>
        </a:xfrm>
      </p:grpSpPr>
      <p:sp>
        <p:nvSpPr>
          <p:cNvPr id="121" name="Google Shape;121;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4400" u="none" cap="none" strike="noStrike">
                <a:solidFill>
                  <a:srgbClr val="FFFF00"/>
                </a:solidFill>
                <a:latin typeface="Calibri"/>
                <a:ea typeface="Calibri"/>
                <a:cs typeface="Calibri"/>
                <a:sym typeface="Calibri"/>
              </a:rPr>
              <a:t>واجبات مدراء المدارس ورؤساء الأقسام</a:t>
            </a:r>
            <a:endParaRPr b="0" i="0" sz="4400" u="none" cap="none" strike="noStrike">
              <a:solidFill>
                <a:srgbClr val="FFFF00"/>
              </a:solidFill>
              <a:latin typeface="Calibri"/>
              <a:ea typeface="Calibri"/>
              <a:cs typeface="Calibri"/>
              <a:sym typeface="Calibri"/>
            </a:endParaRPr>
          </a:p>
        </p:txBody>
      </p:sp>
      <p:sp>
        <p:nvSpPr>
          <p:cNvPr id="122" name="Google Shape;122;p18"/>
          <p:cNvSpPr txBox="1"/>
          <p:nvPr>
            <p:ph idx="1" type="body"/>
          </p:nvPr>
        </p:nvSpPr>
        <p:spPr>
          <a:xfrm>
            <a:off x="457200" y="1600202"/>
            <a:ext cx="8229600" cy="4938600"/>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3200" u="none" cap="none" strike="noStrike">
                <a:solidFill>
                  <a:srgbClr val="F1C232"/>
                </a:solidFill>
                <a:latin typeface="Calibri"/>
                <a:ea typeface="Calibri"/>
                <a:cs typeface="Calibri"/>
                <a:sym typeface="Calibri"/>
              </a:rPr>
              <a:t>تتضمن خطة الطوارئ تحديد مهام مدراء المدارس ورؤساء الأقسام في حال اندلاع الحريق وفقاً لما يلي:</a:t>
            </a:r>
            <a:endParaRPr b="0" i="0" sz="3200" u="none" cap="none" strike="noStrike">
              <a:solidFill>
                <a:srgbClr val="F1C232"/>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rgbClr val="F1C232"/>
                </a:solidFill>
                <a:latin typeface="Calibri"/>
                <a:ea typeface="Calibri"/>
                <a:cs typeface="Calibri"/>
                <a:sym typeface="Calibri"/>
              </a:rPr>
              <a:t>التأكد من فصل التيار الكهربائي.</a:t>
            </a:r>
            <a:endParaRPr b="0" i="0" sz="3200" u="none" cap="none" strike="noStrike">
              <a:solidFill>
                <a:srgbClr val="F1C232"/>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rgbClr val="F1C232"/>
                </a:solidFill>
                <a:latin typeface="Calibri"/>
                <a:ea typeface="Calibri"/>
                <a:cs typeface="Calibri"/>
                <a:sym typeface="Calibri"/>
              </a:rPr>
              <a:t>التأكد من إغلاق الأبواب والنوافذ باستثناء المخارج المخصصة لعمليات الإخلاء.</a:t>
            </a:r>
            <a:endParaRPr b="0" i="0" sz="3200" u="none" cap="none" strike="noStrike">
              <a:solidFill>
                <a:srgbClr val="F1C232"/>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rgbClr val="F1C232"/>
                </a:solidFill>
                <a:latin typeface="Calibri"/>
                <a:ea typeface="Calibri"/>
                <a:cs typeface="Calibri"/>
                <a:sym typeface="Calibri"/>
              </a:rPr>
              <a:t>الإشراف على عمليات الإخلاء.</a:t>
            </a:r>
            <a:endParaRPr b="0" i="0" sz="3200" u="none" cap="none" strike="noStrike">
              <a:solidFill>
                <a:srgbClr val="F1C232"/>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rgbClr val="F1C232"/>
                </a:solidFill>
                <a:latin typeface="Calibri"/>
                <a:ea typeface="Calibri"/>
                <a:cs typeface="Calibri"/>
                <a:sym typeface="Calibri"/>
              </a:rPr>
              <a:t>التأكد من الاتصال بأرقام الطوارئ (فرق الاطفاء، الدفاع المدني (الشرطة).</a:t>
            </a:r>
            <a:endParaRPr b="0" i="0" sz="3200" u="none" cap="none" strike="noStrike">
              <a:solidFill>
                <a:srgbClr val="F1C232"/>
              </a:solidFill>
              <a:latin typeface="Calibri"/>
              <a:ea typeface="Calibri"/>
              <a:cs typeface="Calibri"/>
              <a:sym typeface="Calibri"/>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6" name="Shape 126"/>
        <p:cNvGrpSpPr/>
        <p:nvPr/>
      </p:nvGrpSpPr>
      <p:grpSpPr>
        <a:xfrm>
          <a:off x="0" y="0"/>
          <a:ext cx="0" cy="0"/>
          <a:chOff x="0" y="0"/>
          <a:chExt cx="0" cy="0"/>
        </a:xfrm>
      </p:grpSpPr>
      <p:sp>
        <p:nvSpPr>
          <p:cNvPr id="127" name="Google Shape;127;p19"/>
          <p:cNvSpPr txBox="1"/>
          <p:nvPr>
            <p:ph type="title"/>
          </p:nvPr>
        </p:nvSpPr>
        <p:spPr>
          <a:xfrm>
            <a:off x="457200" y="274638"/>
            <a:ext cx="8229600" cy="13017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0" i="0" lang="ar-SA" sz="4400" u="none" cap="none" strike="noStrike">
                <a:solidFill>
                  <a:srgbClr val="FFFF00"/>
                </a:solidFill>
                <a:latin typeface="Calibri"/>
                <a:ea typeface="Calibri"/>
                <a:cs typeface="Calibri"/>
                <a:sym typeface="Calibri"/>
              </a:rPr>
              <a:t>تابع </a:t>
            </a:r>
            <a:r>
              <a:rPr b="1" i="0" lang="ar-SA" sz="4400" u="none" cap="none" strike="noStrike">
                <a:solidFill>
                  <a:srgbClr val="FFFF00"/>
                </a:solidFill>
                <a:latin typeface="Calibri"/>
                <a:ea typeface="Calibri"/>
                <a:cs typeface="Calibri"/>
                <a:sym typeface="Calibri"/>
              </a:rPr>
              <a:t>واجبات مدراء المدارس ورؤساء الأقسام</a:t>
            </a:r>
            <a:endParaRPr b="0" i="0" sz="4400" u="none" cap="none" strike="noStrike">
              <a:solidFill>
                <a:srgbClr val="FFFF00"/>
              </a:solidFill>
              <a:latin typeface="Calibri"/>
              <a:ea typeface="Calibri"/>
              <a:cs typeface="Calibri"/>
              <a:sym typeface="Calibri"/>
            </a:endParaRPr>
          </a:p>
        </p:txBody>
      </p:sp>
      <p:sp>
        <p:nvSpPr>
          <p:cNvPr id="128" name="Google Shape;128;p19"/>
          <p:cNvSpPr txBox="1"/>
          <p:nvPr>
            <p:ph idx="1" type="body"/>
          </p:nvPr>
        </p:nvSpPr>
        <p:spPr>
          <a:xfrm>
            <a:off x="457200" y="1600202"/>
            <a:ext cx="8229600" cy="5081700"/>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2950" u="none" cap="none" strike="noStrike">
                <a:solidFill>
                  <a:srgbClr val="FFD966"/>
                </a:solidFill>
                <a:latin typeface="Calibri"/>
                <a:ea typeface="Calibri"/>
                <a:cs typeface="Calibri"/>
                <a:sym typeface="Calibri"/>
              </a:rPr>
              <a:t>التوجه الى نقطة التجمع للتأكد من وجود جميع التلامذة والعاملين .</a:t>
            </a:r>
            <a:endParaRPr b="0" i="0" sz="3200" u="none" cap="none" strike="noStrike">
              <a:solidFill>
                <a:srgbClr val="FFD966"/>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950" u="none" cap="none" strike="noStrike">
                <a:solidFill>
                  <a:srgbClr val="FFD966"/>
                </a:solidFill>
                <a:latin typeface="Calibri"/>
                <a:ea typeface="Calibri"/>
                <a:cs typeface="Calibri"/>
                <a:sym typeface="Calibri"/>
              </a:rPr>
              <a:t>وفيما يتعلق بمسالك الهروب أو مخارج الطوارئ، فعلى رؤساء الأقسام التأكد من أن جميع التلامذة وشاغلي المبنى على معرفة تامة بها وحول كيفية استخدامها. وأن تكون واضحة ومثبت عليها لوحات إرشادية.</a:t>
            </a:r>
            <a:endParaRPr b="0" i="0" sz="3200" u="none" cap="none" strike="noStrike">
              <a:solidFill>
                <a:srgbClr val="FFD966"/>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950" u="none" cap="none" strike="noStrike">
                <a:solidFill>
                  <a:srgbClr val="FFD966"/>
                </a:solidFill>
                <a:latin typeface="Calibri"/>
                <a:ea typeface="Calibri"/>
                <a:cs typeface="Calibri"/>
                <a:sym typeface="Calibri"/>
              </a:rPr>
              <a:t>كما على رؤساء الأقسام التأكد من ان جميع مخارج الطوارئ والممرات المؤدية إليها مفتوحة وخالية من العوائق طيلة فترة الدوام الرسمي وأن تكون سهلة الفتح للخارج باتجاه اندفاع الأشخاص.</a:t>
            </a:r>
            <a:endParaRPr b="0" i="0" sz="3200" u="none" cap="none" strike="noStrike">
              <a:solidFill>
                <a:srgbClr val="FFD966"/>
              </a:solidFill>
              <a:latin typeface="Calibri"/>
              <a:ea typeface="Calibri"/>
              <a:cs typeface="Calibri"/>
              <a:sym typeface="Calibri"/>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2" name="Shape 132"/>
        <p:cNvGrpSpPr/>
        <p:nvPr/>
      </p:nvGrpSpPr>
      <p:grpSpPr>
        <a:xfrm>
          <a:off x="0" y="0"/>
          <a:ext cx="0" cy="0"/>
          <a:chOff x="0" y="0"/>
          <a:chExt cx="0" cy="0"/>
        </a:xfrm>
      </p:grpSpPr>
      <p:sp>
        <p:nvSpPr>
          <p:cNvPr id="133" name="Google Shape;133;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3950" u="none" cap="none" strike="noStrike">
                <a:solidFill>
                  <a:srgbClr val="FFFF00"/>
                </a:solidFill>
                <a:latin typeface="Calibri"/>
                <a:ea typeface="Calibri"/>
                <a:cs typeface="Calibri"/>
                <a:sym typeface="Calibri"/>
              </a:rPr>
              <a:t>واجبات المدرسين والمدرسات والتلامذة والموظفين</a:t>
            </a:r>
            <a:endParaRPr b="0" i="0" sz="4400" u="none" cap="none" strike="noStrike">
              <a:solidFill>
                <a:srgbClr val="FFFF00"/>
              </a:solidFill>
              <a:latin typeface="Calibri"/>
              <a:ea typeface="Calibri"/>
              <a:cs typeface="Calibri"/>
              <a:sym typeface="Calibri"/>
            </a:endParaRPr>
          </a:p>
        </p:txBody>
      </p:sp>
      <p:sp>
        <p:nvSpPr>
          <p:cNvPr id="134" name="Google Shape;134;p20"/>
          <p:cNvSpPr txBox="1"/>
          <p:nvPr>
            <p:ph idx="1" type="body"/>
          </p:nvPr>
        </p:nvSpPr>
        <p:spPr>
          <a:xfrm>
            <a:off x="457200" y="1600202"/>
            <a:ext cx="8229600" cy="4525963"/>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2400" u="none" cap="none" strike="noStrike">
                <a:solidFill>
                  <a:srgbClr val="00FFFF"/>
                </a:solidFill>
                <a:latin typeface="Calibri"/>
                <a:ea typeface="Calibri"/>
                <a:cs typeface="Calibri"/>
                <a:sym typeface="Calibri"/>
              </a:rPr>
              <a:t>التحلي بالهدوء وعدم الارتباك.</a:t>
            </a:r>
            <a:endParaRPr b="0" i="0" sz="2400" u="none" cap="none" strike="noStrike">
              <a:solidFill>
                <a:srgbClr val="00FF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00FFFF"/>
                </a:solidFill>
                <a:latin typeface="Calibri"/>
                <a:ea typeface="Calibri"/>
                <a:cs typeface="Calibri"/>
                <a:sym typeface="Calibri"/>
              </a:rPr>
              <a:t>عدم استخدام المصاعد الكهربائية إذا وجدت في المدارس.</a:t>
            </a:r>
            <a:endParaRPr b="0" i="0" sz="2400" u="none" cap="none" strike="noStrike">
              <a:solidFill>
                <a:srgbClr val="00FF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00FFFF"/>
                </a:solidFill>
                <a:latin typeface="Calibri"/>
                <a:ea typeface="Calibri"/>
                <a:cs typeface="Calibri"/>
                <a:sym typeface="Calibri"/>
              </a:rPr>
              <a:t>التوجه إلى نقاط التجمع من خلال مسالك الهروب ومخارج الطوارئ.</a:t>
            </a:r>
            <a:endParaRPr b="0" i="0" sz="2400" u="none" cap="none" strike="noStrike">
              <a:solidFill>
                <a:srgbClr val="00FF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00FFFF"/>
                </a:solidFill>
                <a:latin typeface="Calibri"/>
                <a:ea typeface="Calibri"/>
                <a:cs typeface="Calibri"/>
                <a:sym typeface="Calibri"/>
              </a:rPr>
              <a:t>السرعة في الاستجابة وتأمين منطقته قبل الخروج منها مثل إطفاء الأجهزة وقارورات الغاز.</a:t>
            </a:r>
            <a:endParaRPr b="0" i="0" sz="2400" u="none" cap="none" strike="noStrike">
              <a:solidFill>
                <a:srgbClr val="00FF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00FFFF"/>
                </a:solidFill>
                <a:latin typeface="Calibri"/>
                <a:ea typeface="Calibri"/>
                <a:cs typeface="Calibri"/>
                <a:sym typeface="Calibri"/>
              </a:rPr>
              <a:t>تنبيه التلامذة بعدم الركض تفادياً للإصابات.</a:t>
            </a:r>
            <a:endParaRPr b="0" i="0" sz="2400" u="none" cap="none" strike="noStrike">
              <a:solidFill>
                <a:srgbClr val="00FF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00FFFF"/>
                </a:solidFill>
                <a:latin typeface="Calibri"/>
                <a:ea typeface="Calibri"/>
                <a:cs typeface="Calibri"/>
                <a:sym typeface="Calibri"/>
              </a:rPr>
              <a:t>منع أي طالب من العودة الى المدرسة مهما كانت الأسباب.</a:t>
            </a:r>
            <a:endParaRPr b="0" i="0" sz="2400" u="none" cap="none" strike="noStrike">
              <a:solidFill>
                <a:srgbClr val="00FFFF"/>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2400" u="none" cap="none" strike="noStrike">
                <a:solidFill>
                  <a:srgbClr val="00FFFF"/>
                </a:solidFill>
                <a:latin typeface="Calibri"/>
                <a:ea typeface="Calibri"/>
                <a:cs typeface="Calibri"/>
                <a:sym typeface="Calibri"/>
              </a:rPr>
              <a:t>إذا عجز شخص عن مغادرة المبنى لمحاصرة النيران له، عليه أن يلجأ إلى غرفة لها نافذة إلى الخارج ويغلق الباب جيداً ويحاول وضع قطعة قماش حول الباب كي لا ينفذ الدخان اليه ويقف بجانب النافذة ويطلب المساعده.</a:t>
            </a:r>
            <a:endParaRPr b="0" i="0" sz="2400" u="none" cap="none" strike="noStrike">
              <a:solidFill>
                <a:srgbClr val="00FFFF"/>
              </a:solidFill>
              <a:latin typeface="Calibri"/>
              <a:ea typeface="Calibri"/>
              <a:cs typeface="Calibri"/>
              <a:sym typeface="Calibri"/>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1" algn="ctr">
              <a:spcBef>
                <a:spcPts val="0"/>
              </a:spcBef>
              <a:spcAft>
                <a:spcPts val="0"/>
              </a:spcAft>
              <a:buClr>
                <a:schemeClr val="dk1"/>
              </a:buClr>
              <a:buFont typeface="Calibri"/>
              <a:buNone/>
            </a:pPr>
            <a:r>
              <a:rPr b="1" i="0" lang="ar-SA" sz="4400" u="none" cap="none" strike="noStrike">
                <a:solidFill>
                  <a:schemeClr val="dk1"/>
                </a:solidFill>
                <a:latin typeface="Calibri"/>
                <a:ea typeface="Calibri"/>
                <a:cs typeface="Calibri"/>
                <a:sym typeface="Calibri"/>
              </a:rPr>
              <a:t>واجبات الحراس</a:t>
            </a:r>
            <a:endParaRPr b="0" i="0" sz="4400" u="none" cap="none" strike="noStrike">
              <a:solidFill>
                <a:schemeClr val="dk1"/>
              </a:solidFill>
              <a:latin typeface="Calibri"/>
              <a:ea typeface="Calibri"/>
              <a:cs typeface="Calibri"/>
              <a:sym typeface="Calibri"/>
            </a:endParaRPr>
          </a:p>
        </p:txBody>
      </p:sp>
      <p:sp>
        <p:nvSpPr>
          <p:cNvPr id="140" name="Google Shape;140;p21"/>
          <p:cNvSpPr txBox="1"/>
          <p:nvPr>
            <p:ph idx="1" type="body"/>
          </p:nvPr>
        </p:nvSpPr>
        <p:spPr>
          <a:xfrm>
            <a:off x="457200" y="1600202"/>
            <a:ext cx="8229600" cy="4525963"/>
          </a:xfrm>
          <a:prstGeom prst="rect">
            <a:avLst/>
          </a:prstGeom>
          <a:noFill/>
          <a:ln>
            <a:noFill/>
          </a:ln>
        </p:spPr>
        <p:txBody>
          <a:bodyPr anchorCtr="0" anchor="t" bIns="45700" lIns="91425" spcFirstLastPara="1" rIns="91425" wrap="square" tIns="45700">
            <a:noAutofit/>
          </a:bodyPr>
          <a:lstStyle/>
          <a:p>
            <a:pPr indent="-342900" lvl="0" marL="342900" marR="0" rtl="1" algn="r">
              <a:spcBef>
                <a:spcPts val="64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يتوجب على حراس المدرسة أثناء نشوب الحريق، حفظ النظام داخلها ومنع دخول الأشخاص غير المختصين داخل المبنى (الفضوليين) وفي المقابل منع خروج أحد المسؤولين أو المختصين من البوابة الرئيسية إلى أن تنتهي عمليات الإخلاء والسيطرة على الحريق وإعلان انتهاء حالة الطوارئ.  </a:t>
            </a:r>
            <a:endParaRPr b="0" i="0" sz="3200" u="none" cap="none" strike="noStrike">
              <a:solidFill>
                <a:schemeClr val="dk1"/>
              </a:solidFill>
              <a:latin typeface="Calibri"/>
              <a:ea typeface="Calibri"/>
              <a:cs typeface="Calibri"/>
              <a:sym typeface="Calibri"/>
            </a:endParaRPr>
          </a:p>
          <a:p>
            <a:pPr indent="-342900" lvl="0" marL="342900" marR="0" rtl="1" algn="r">
              <a:spcBef>
                <a:spcPts val="0"/>
              </a:spcBef>
              <a:spcAft>
                <a:spcPts val="0"/>
              </a:spcAft>
              <a:buClr>
                <a:schemeClr val="dk1"/>
              </a:buClr>
              <a:buSzPts val="1900"/>
              <a:buFont typeface="Calibri"/>
              <a:buChar char="●"/>
            </a:pPr>
            <a:r>
              <a:rPr b="0" i="0" lang="ar-SA" sz="3200" u="none" cap="none" strike="noStrike">
                <a:solidFill>
                  <a:schemeClr val="dk1"/>
                </a:solidFill>
                <a:latin typeface="Calibri"/>
                <a:ea typeface="Calibri"/>
                <a:cs typeface="Calibri"/>
                <a:sym typeface="Calibri"/>
              </a:rPr>
              <a:t>كما ينتظر حراس المدرسة فرق الإطفاء لإرشادهم لموقع الحريق.</a:t>
            </a:r>
            <a:endParaRPr b="0" i="0" sz="3200" u="none" cap="none" strike="noStrike">
              <a:solidFill>
                <a:schemeClr val="dk1"/>
              </a:solidFill>
              <a:latin typeface="Calibri"/>
              <a:ea typeface="Calibri"/>
              <a:cs typeface="Calibri"/>
              <a:sym typeface="Calibri"/>
            </a:endParaRPr>
          </a:p>
          <a:p>
            <a:pPr indent="-342900" lvl="0" marL="342900" marR="0" rtl="1" algn="r">
              <a:spcBef>
                <a:spcPts val="640"/>
              </a:spcBef>
              <a:spcAft>
                <a:spcPts val="0"/>
              </a:spcAft>
              <a:buClr>
                <a:schemeClr val="dk1"/>
              </a:buClr>
              <a:buFont typeface="Calibri"/>
              <a:buNone/>
            </a:pPr>
            <a:r>
              <a:t/>
            </a:r>
            <a:endParaRPr b="0" i="0" sz="3200" u="none" cap="none" strike="noStrike">
              <a:solidFill>
                <a:schemeClr val="dk1"/>
              </a:solidFill>
              <a:latin typeface="Calibri"/>
              <a:ea typeface="Calibri"/>
              <a:cs typeface="Calibri"/>
              <a:sym typeface="Calibri"/>
            </a:endParaRPr>
          </a:p>
        </p:txBody>
      </p:sp>
    </p:spTree>
  </p:cSld>
  <p:clrMapOvr>
    <a:masterClrMapping/>
  </p:clrMapOvr>
  <p:transition>
    <p:fade thruBlk="1"/>
  </p:transition>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