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1" r:id="rId3"/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1587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388620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ar-JO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0" name="Shape 13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1" name="Shape 14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9" name="Shape 15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rtl="0" algn="l">
              <a:spcBef>
                <a:spcPts val="0"/>
              </a:spcBef>
              <a:buSzPct val="25000"/>
              <a:buNone/>
            </a:pPr>
            <a:r>
              <a:t/>
            </a:r>
            <a:endParaRPr/>
          </a:p>
        </p:txBody>
      </p:sp>
      <p:sp>
        <p:nvSpPr>
          <p:cNvPr id="173" name="Shape 173"/>
          <p:cNvSpPr txBox="1"/>
          <p:nvPr/>
        </p:nvSpPr>
        <p:spPr>
          <a:xfrm>
            <a:off x="1587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ar-JO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9" name="Shape 17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شريحة عنوان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x="2971800" y="1828800"/>
            <a:ext cx="6019800" cy="220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sz="5000">
                <a:solidFill>
                  <a:srgbClr val="FFFFFF"/>
                </a:solidFill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45720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91440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137160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182880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" type="subTitle"/>
          </p:nvPr>
        </p:nvSpPr>
        <p:spPr>
          <a:xfrm>
            <a:off x="2971800" y="4267200"/>
            <a:ext cx="6019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 algn="l">
              <a:spcBef>
                <a:spcPts val="680"/>
              </a:spcBef>
              <a:spcAft>
                <a:spcPts val="0"/>
              </a:spcAft>
              <a:buFont typeface="Noto Sans Symbols"/>
              <a:buNone/>
              <a:defRPr sz="3400"/>
            </a:lvl1pPr>
            <a:lvl2pPr indent="-194309" lvl="1" marL="742950" rtl="0" algn="l">
              <a:spcBef>
                <a:spcPts val="360"/>
              </a:spcBef>
              <a:spcAft>
                <a:spcPts val="0"/>
              </a:spcAft>
              <a:defRPr/>
            </a:lvl2pPr>
            <a:lvl3pPr indent="-154305" lvl="2" marL="1143000" rtl="0" algn="l">
              <a:spcBef>
                <a:spcPts val="360"/>
              </a:spcBef>
              <a:spcAft>
                <a:spcPts val="0"/>
              </a:spcAft>
              <a:defRPr/>
            </a:lvl3pPr>
            <a:lvl4pPr indent="-148589" lvl="3" marL="1600200" rtl="0" algn="l">
              <a:spcBef>
                <a:spcPts val="360"/>
              </a:spcBef>
              <a:spcAft>
                <a:spcPts val="0"/>
              </a:spcAft>
              <a:defRPr/>
            </a:lvl4pPr>
            <a:lvl5pPr indent="-114300" lvl="4" marL="2057400" rtl="0" algn="l">
              <a:spcBef>
                <a:spcPts val="360"/>
              </a:spcBef>
              <a:spcAft>
                <a:spcPts val="0"/>
              </a:spcAft>
              <a:defRPr/>
            </a:lvl5pPr>
            <a:lvl6pPr indent="-114300" lvl="5" marL="2514600" rtl="0" algn="l">
              <a:spcBef>
                <a:spcPts val="360"/>
              </a:spcBef>
              <a:spcAft>
                <a:spcPts val="0"/>
              </a:spcAft>
              <a:defRPr/>
            </a:lvl6pPr>
            <a:lvl7pPr indent="-114300" lvl="6" marL="2971800" rtl="0" algn="l">
              <a:spcBef>
                <a:spcPts val="360"/>
              </a:spcBef>
              <a:spcAft>
                <a:spcPts val="0"/>
              </a:spcAft>
              <a:defRPr/>
            </a:lvl7pPr>
            <a:lvl8pPr indent="-114300" lvl="7" marL="3429000" rtl="0" algn="l">
              <a:spcBef>
                <a:spcPts val="360"/>
              </a:spcBef>
              <a:spcAft>
                <a:spcPts val="0"/>
              </a:spcAft>
              <a:defRPr/>
            </a:lvl8pPr>
            <a:lvl9pPr indent="-114300" lvl="8" marL="3886200" rtl="0" algn="l">
              <a:spcBef>
                <a:spcPts val="36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عنوان فقط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45720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91440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137160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182880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04" name="Shape 104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105" name="Shape 105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مقارنة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45720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91440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137160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182880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457200" y="1535112"/>
            <a:ext cx="4040100" cy="6398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l">
              <a:spcBef>
                <a:spcPts val="480"/>
              </a:spcBef>
              <a:spcAft>
                <a:spcPts val="0"/>
              </a:spcAft>
              <a:buNone/>
              <a:defRPr b="1" sz="2400"/>
            </a:lvl1pPr>
            <a:lvl2pPr indent="0" lvl="1" marL="457200" rtl="0" algn="l">
              <a:spcBef>
                <a:spcPts val="400"/>
              </a:spcBef>
              <a:spcAft>
                <a:spcPts val="0"/>
              </a:spcAft>
              <a:buNone/>
              <a:defRPr b="1" sz="2000"/>
            </a:lvl2pPr>
            <a:lvl3pPr indent="0" lvl="2" marL="914400" rtl="0" algn="l">
              <a:spcBef>
                <a:spcPts val="360"/>
              </a:spcBef>
              <a:spcAft>
                <a:spcPts val="0"/>
              </a:spcAft>
              <a:buNone/>
              <a:defRPr b="1" sz="1800"/>
            </a:lvl3pPr>
            <a:lvl4pPr indent="0" lvl="3" marL="13716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4pPr>
            <a:lvl5pPr indent="0" lvl="4" marL="18288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5pPr>
            <a:lvl6pPr indent="0" lvl="5" marL="22860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6pPr>
            <a:lvl7pPr indent="0" lvl="6" marL="27432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7pPr>
            <a:lvl8pPr indent="0" lvl="7" marL="32004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8pPr>
            <a:lvl9pPr indent="0" lvl="8" marL="36576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9pPr>
          </a:lstStyle>
          <a:p/>
        </p:txBody>
      </p:sp>
      <p:sp>
        <p:nvSpPr>
          <p:cNvPr id="109" name="Shape 109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SzPct val="75000"/>
              <a:defRPr sz="2400"/>
            </a:lvl1pPr>
            <a:lvl2pPr indent="-184150" lvl="1" marL="742950" rtl="0" algn="l">
              <a:spcBef>
                <a:spcPts val="400"/>
              </a:spcBef>
              <a:spcAft>
                <a:spcPts val="0"/>
              </a:spcAft>
              <a:buSzPct val="80000"/>
              <a:defRPr sz="2000"/>
            </a:lvl2pPr>
            <a:lvl3pPr indent="-154305" lvl="2" marL="1143000" rtl="0" algn="l">
              <a:spcBef>
                <a:spcPts val="360"/>
              </a:spcBef>
              <a:spcAft>
                <a:spcPts val="0"/>
              </a:spcAft>
              <a:buSzPct val="64999"/>
              <a:defRPr sz="1800"/>
            </a:lvl3pPr>
            <a:lvl4pPr indent="-157480" lvl="3" marL="1600200" rtl="0" algn="l">
              <a:spcBef>
                <a:spcPts val="320"/>
              </a:spcBef>
              <a:spcAft>
                <a:spcPts val="0"/>
              </a:spcAft>
              <a:buSzPct val="70000"/>
              <a:defRPr sz="1600"/>
            </a:lvl4pPr>
            <a:lvl5pPr indent="-127000" lvl="4" marL="2057400" rtl="0" algn="l">
              <a:spcBef>
                <a:spcPts val="320"/>
              </a:spcBef>
              <a:spcAft>
                <a:spcPts val="0"/>
              </a:spcAft>
              <a:buSzPct val="100000"/>
              <a:defRPr sz="1600"/>
            </a:lvl5pPr>
            <a:lvl6pPr indent="-127000" lvl="5" marL="2514600" rtl="0" algn="l">
              <a:spcBef>
                <a:spcPts val="320"/>
              </a:spcBef>
              <a:spcAft>
                <a:spcPts val="0"/>
              </a:spcAft>
              <a:buSzPct val="100000"/>
              <a:defRPr sz="1600"/>
            </a:lvl6pPr>
            <a:lvl7pPr indent="-127000" lvl="6" marL="2971800" rtl="0" algn="l">
              <a:spcBef>
                <a:spcPts val="320"/>
              </a:spcBef>
              <a:spcAft>
                <a:spcPts val="0"/>
              </a:spcAft>
              <a:buSzPct val="100000"/>
              <a:defRPr sz="1600"/>
            </a:lvl7pPr>
            <a:lvl8pPr indent="-127000" lvl="7" marL="3429000" rtl="0" algn="l">
              <a:spcBef>
                <a:spcPts val="320"/>
              </a:spcBef>
              <a:spcAft>
                <a:spcPts val="0"/>
              </a:spcAft>
              <a:buSzPct val="100000"/>
              <a:defRPr sz="1600"/>
            </a:lvl8pPr>
            <a:lvl9pPr indent="-127000" lvl="8" marL="3886200" rtl="0" algn="l">
              <a:spcBef>
                <a:spcPts val="320"/>
              </a:spcBef>
              <a:spcAft>
                <a:spcPts val="0"/>
              </a:spcAft>
              <a:buSzPct val="100000"/>
              <a:defRPr sz="1600"/>
            </a:lvl9pPr>
          </a:lstStyle>
          <a:p/>
        </p:txBody>
      </p:sp>
      <p:sp>
        <p:nvSpPr>
          <p:cNvPr id="110" name="Shape 110"/>
          <p:cNvSpPr txBox="1"/>
          <p:nvPr>
            <p:ph idx="3" type="body"/>
          </p:nvPr>
        </p:nvSpPr>
        <p:spPr>
          <a:xfrm>
            <a:off x="4645025" y="1535112"/>
            <a:ext cx="4041900" cy="6398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l">
              <a:spcBef>
                <a:spcPts val="480"/>
              </a:spcBef>
              <a:spcAft>
                <a:spcPts val="0"/>
              </a:spcAft>
              <a:buNone/>
              <a:defRPr b="1" sz="2400"/>
            </a:lvl1pPr>
            <a:lvl2pPr indent="0" lvl="1" marL="457200" rtl="0" algn="l">
              <a:spcBef>
                <a:spcPts val="400"/>
              </a:spcBef>
              <a:spcAft>
                <a:spcPts val="0"/>
              </a:spcAft>
              <a:buNone/>
              <a:defRPr b="1" sz="2000"/>
            </a:lvl2pPr>
            <a:lvl3pPr indent="0" lvl="2" marL="914400" rtl="0" algn="l">
              <a:spcBef>
                <a:spcPts val="360"/>
              </a:spcBef>
              <a:spcAft>
                <a:spcPts val="0"/>
              </a:spcAft>
              <a:buNone/>
              <a:defRPr b="1" sz="1800"/>
            </a:lvl3pPr>
            <a:lvl4pPr indent="0" lvl="3" marL="13716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4pPr>
            <a:lvl5pPr indent="0" lvl="4" marL="18288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5pPr>
            <a:lvl6pPr indent="0" lvl="5" marL="22860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6pPr>
            <a:lvl7pPr indent="0" lvl="6" marL="27432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7pPr>
            <a:lvl8pPr indent="0" lvl="7" marL="32004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8pPr>
            <a:lvl9pPr indent="0" lvl="8" marL="3657600" rtl="0" algn="l">
              <a:spcBef>
                <a:spcPts val="320"/>
              </a:spcBef>
              <a:spcAft>
                <a:spcPts val="0"/>
              </a:spcAft>
              <a:buNone/>
              <a:defRPr b="1" sz="1600"/>
            </a:lvl9pPr>
          </a:lstStyle>
          <a:p/>
        </p:txBody>
      </p:sp>
      <p:sp>
        <p:nvSpPr>
          <p:cNvPr id="111" name="Shape 111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SzPct val="75000"/>
              <a:defRPr sz="2400"/>
            </a:lvl1pPr>
            <a:lvl2pPr indent="-184150" lvl="1" marL="742950" rtl="0" algn="l">
              <a:spcBef>
                <a:spcPts val="400"/>
              </a:spcBef>
              <a:spcAft>
                <a:spcPts val="0"/>
              </a:spcAft>
              <a:buSzPct val="80000"/>
              <a:defRPr sz="2000"/>
            </a:lvl2pPr>
            <a:lvl3pPr indent="-154305" lvl="2" marL="1143000" rtl="0" algn="l">
              <a:spcBef>
                <a:spcPts val="360"/>
              </a:spcBef>
              <a:spcAft>
                <a:spcPts val="0"/>
              </a:spcAft>
              <a:buSzPct val="64999"/>
              <a:defRPr sz="1800"/>
            </a:lvl3pPr>
            <a:lvl4pPr indent="-157480" lvl="3" marL="1600200" rtl="0" algn="l">
              <a:spcBef>
                <a:spcPts val="320"/>
              </a:spcBef>
              <a:spcAft>
                <a:spcPts val="0"/>
              </a:spcAft>
              <a:buSzPct val="70000"/>
              <a:defRPr sz="1600"/>
            </a:lvl4pPr>
            <a:lvl5pPr indent="-127000" lvl="4" marL="2057400" rtl="0" algn="l">
              <a:spcBef>
                <a:spcPts val="320"/>
              </a:spcBef>
              <a:spcAft>
                <a:spcPts val="0"/>
              </a:spcAft>
              <a:buSzPct val="100000"/>
              <a:defRPr sz="1600"/>
            </a:lvl5pPr>
            <a:lvl6pPr indent="-127000" lvl="5" marL="2514600" rtl="0" algn="l">
              <a:spcBef>
                <a:spcPts val="320"/>
              </a:spcBef>
              <a:spcAft>
                <a:spcPts val="0"/>
              </a:spcAft>
              <a:buSzPct val="100000"/>
              <a:defRPr sz="1600"/>
            </a:lvl6pPr>
            <a:lvl7pPr indent="-127000" lvl="6" marL="2971800" rtl="0" algn="l">
              <a:spcBef>
                <a:spcPts val="320"/>
              </a:spcBef>
              <a:spcAft>
                <a:spcPts val="0"/>
              </a:spcAft>
              <a:buSzPct val="100000"/>
              <a:defRPr sz="1600"/>
            </a:lvl7pPr>
            <a:lvl8pPr indent="-127000" lvl="7" marL="3429000" rtl="0" algn="l">
              <a:spcBef>
                <a:spcPts val="320"/>
              </a:spcBef>
              <a:spcAft>
                <a:spcPts val="0"/>
              </a:spcAft>
              <a:buSzPct val="100000"/>
              <a:defRPr sz="1600"/>
            </a:lvl8pPr>
            <a:lvl9pPr indent="-127000" lvl="8" marL="3886200" rtl="0" algn="l">
              <a:spcBef>
                <a:spcPts val="320"/>
              </a:spcBef>
              <a:spcAft>
                <a:spcPts val="0"/>
              </a:spcAft>
              <a:buSzPct val="100000"/>
              <a:defRPr sz="1600"/>
            </a:lvl9pPr>
          </a:lstStyle>
          <a:p/>
        </p:txBody>
      </p:sp>
      <p:sp>
        <p:nvSpPr>
          <p:cNvPr id="112" name="Shape 1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114" name="Shape 114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محتويين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45720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91440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137160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182880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457200" y="1981200"/>
            <a:ext cx="4038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09550" lvl="0" marL="342900" rtl="0" algn="l">
              <a:spcBef>
                <a:spcPts val="560"/>
              </a:spcBef>
              <a:spcAft>
                <a:spcPts val="0"/>
              </a:spcAft>
              <a:buSzPct val="75000"/>
              <a:defRPr sz="2800"/>
            </a:lvl1pPr>
            <a:lvl2pPr indent="-163830" lvl="1" marL="742950" rtl="0" algn="l">
              <a:spcBef>
                <a:spcPts val="480"/>
              </a:spcBef>
              <a:spcAft>
                <a:spcPts val="0"/>
              </a:spcAft>
              <a:buSzPct val="80000"/>
              <a:defRPr sz="2400"/>
            </a:lvl2pPr>
            <a:lvl3pPr indent="-146050" lvl="2" marL="1143000" rtl="0" algn="l">
              <a:spcBef>
                <a:spcPts val="400"/>
              </a:spcBef>
              <a:spcAft>
                <a:spcPts val="0"/>
              </a:spcAft>
              <a:buSzPct val="64999"/>
              <a:defRPr sz="2000"/>
            </a:lvl3pPr>
            <a:lvl4pPr indent="-148589" lvl="3" marL="1600200" rtl="0" algn="l">
              <a:spcBef>
                <a:spcPts val="360"/>
              </a:spcBef>
              <a:spcAft>
                <a:spcPts val="0"/>
              </a:spcAft>
              <a:buSzPct val="70000"/>
              <a:defRPr sz="1800"/>
            </a:lvl4pPr>
            <a:lvl5pPr indent="-114300" lvl="4" marL="2057400" rtl="0" algn="l">
              <a:spcBef>
                <a:spcPts val="360"/>
              </a:spcBef>
              <a:spcAft>
                <a:spcPts val="0"/>
              </a:spcAft>
              <a:buSzPct val="100000"/>
              <a:defRPr sz="1800"/>
            </a:lvl5pPr>
            <a:lvl6pPr indent="-114300" lvl="5" marL="2514600" rtl="0" algn="l">
              <a:spcBef>
                <a:spcPts val="360"/>
              </a:spcBef>
              <a:spcAft>
                <a:spcPts val="0"/>
              </a:spcAft>
              <a:buSzPct val="100000"/>
              <a:defRPr sz="1800"/>
            </a:lvl6pPr>
            <a:lvl7pPr indent="-114300" lvl="6" marL="2971800" rtl="0" algn="l">
              <a:spcBef>
                <a:spcPts val="360"/>
              </a:spcBef>
              <a:spcAft>
                <a:spcPts val="0"/>
              </a:spcAft>
              <a:buSzPct val="100000"/>
              <a:defRPr sz="1800"/>
            </a:lvl7pPr>
            <a:lvl8pPr indent="-114300" lvl="7" marL="3429000" rtl="0" algn="l">
              <a:spcBef>
                <a:spcPts val="360"/>
              </a:spcBef>
              <a:spcAft>
                <a:spcPts val="0"/>
              </a:spcAft>
              <a:buSzPct val="100000"/>
              <a:defRPr sz="1800"/>
            </a:lvl8pPr>
            <a:lvl9pPr indent="-114300" lvl="8" marL="3886200" rtl="0" algn="l">
              <a:spcBef>
                <a:spcPts val="360"/>
              </a:spcBef>
              <a:spcAft>
                <a:spcPts val="0"/>
              </a:spcAft>
              <a:buSzPct val="100000"/>
              <a:defRPr sz="1800"/>
            </a:lvl9pPr>
          </a:lstStyle>
          <a:p/>
        </p:txBody>
      </p:sp>
      <p:sp>
        <p:nvSpPr>
          <p:cNvPr id="118" name="Shape 118"/>
          <p:cNvSpPr txBox="1"/>
          <p:nvPr>
            <p:ph idx="2" type="body"/>
          </p:nvPr>
        </p:nvSpPr>
        <p:spPr>
          <a:xfrm>
            <a:off x="4648200" y="1981200"/>
            <a:ext cx="4038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09550" lvl="0" marL="342900" rtl="0" algn="l">
              <a:spcBef>
                <a:spcPts val="560"/>
              </a:spcBef>
              <a:spcAft>
                <a:spcPts val="0"/>
              </a:spcAft>
              <a:buSzPct val="75000"/>
              <a:defRPr sz="2800"/>
            </a:lvl1pPr>
            <a:lvl2pPr indent="-163830" lvl="1" marL="742950" rtl="0" algn="l">
              <a:spcBef>
                <a:spcPts val="480"/>
              </a:spcBef>
              <a:spcAft>
                <a:spcPts val="0"/>
              </a:spcAft>
              <a:buSzPct val="80000"/>
              <a:defRPr sz="2400"/>
            </a:lvl2pPr>
            <a:lvl3pPr indent="-146050" lvl="2" marL="1143000" rtl="0" algn="l">
              <a:spcBef>
                <a:spcPts val="400"/>
              </a:spcBef>
              <a:spcAft>
                <a:spcPts val="0"/>
              </a:spcAft>
              <a:buSzPct val="64999"/>
              <a:defRPr sz="2000"/>
            </a:lvl3pPr>
            <a:lvl4pPr indent="-148589" lvl="3" marL="1600200" rtl="0" algn="l">
              <a:spcBef>
                <a:spcPts val="360"/>
              </a:spcBef>
              <a:spcAft>
                <a:spcPts val="0"/>
              </a:spcAft>
              <a:buSzPct val="70000"/>
              <a:defRPr sz="1800"/>
            </a:lvl4pPr>
            <a:lvl5pPr indent="-114300" lvl="4" marL="2057400" rtl="0" algn="l">
              <a:spcBef>
                <a:spcPts val="360"/>
              </a:spcBef>
              <a:spcAft>
                <a:spcPts val="0"/>
              </a:spcAft>
              <a:buSzPct val="100000"/>
              <a:defRPr sz="1800"/>
            </a:lvl5pPr>
            <a:lvl6pPr indent="-114300" lvl="5" marL="2514600" rtl="0" algn="l">
              <a:spcBef>
                <a:spcPts val="360"/>
              </a:spcBef>
              <a:spcAft>
                <a:spcPts val="0"/>
              </a:spcAft>
              <a:buSzPct val="100000"/>
              <a:defRPr sz="1800"/>
            </a:lvl6pPr>
            <a:lvl7pPr indent="-114300" lvl="6" marL="2971800" rtl="0" algn="l">
              <a:spcBef>
                <a:spcPts val="360"/>
              </a:spcBef>
              <a:spcAft>
                <a:spcPts val="0"/>
              </a:spcAft>
              <a:buSzPct val="100000"/>
              <a:defRPr sz="1800"/>
            </a:lvl7pPr>
            <a:lvl8pPr indent="-114300" lvl="7" marL="3429000" rtl="0" algn="l">
              <a:spcBef>
                <a:spcPts val="360"/>
              </a:spcBef>
              <a:spcAft>
                <a:spcPts val="0"/>
              </a:spcAft>
              <a:buSzPct val="100000"/>
              <a:defRPr sz="1800"/>
            </a:lvl8pPr>
            <a:lvl9pPr indent="-114300" lvl="8" marL="3886200" rtl="0" algn="l">
              <a:spcBef>
                <a:spcPts val="360"/>
              </a:spcBef>
              <a:spcAft>
                <a:spcPts val="0"/>
              </a:spcAft>
              <a:buSzPct val="100000"/>
              <a:defRPr sz="1800"/>
            </a:lvl9pPr>
          </a:lstStyle>
          <a:p/>
        </p:txBody>
      </p:sp>
      <p:sp>
        <p:nvSpPr>
          <p:cNvPr id="119" name="Shape 11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20" name="Shape 120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121" name="Shape 121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عنوان المقطع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type="title"/>
          </p:nvPr>
        </p:nvSpPr>
        <p:spPr>
          <a:xfrm>
            <a:off x="722312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 algn="l">
              <a:spcBef>
                <a:spcPts val="0"/>
              </a:spcBef>
              <a:spcAft>
                <a:spcPts val="0"/>
              </a:spcAft>
              <a:buNone/>
              <a:defRPr b="1" sz="4000" cap="none"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45720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91440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137160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182880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722312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l">
              <a:spcBef>
                <a:spcPts val="400"/>
              </a:spcBef>
              <a:spcAft>
                <a:spcPts val="0"/>
              </a:spcAft>
              <a:buNone/>
              <a:defRPr sz="2000"/>
            </a:lvl1pPr>
            <a:lvl2pPr indent="0" lvl="1" marL="457200" rtl="0" algn="l">
              <a:spcBef>
                <a:spcPts val="360"/>
              </a:spcBef>
              <a:spcAft>
                <a:spcPts val="0"/>
              </a:spcAft>
              <a:buNone/>
              <a:defRPr sz="1800"/>
            </a:lvl2pPr>
            <a:lvl3pPr indent="0" lvl="2" marL="914400" rtl="0" algn="l">
              <a:spcBef>
                <a:spcPts val="320"/>
              </a:spcBef>
              <a:spcAft>
                <a:spcPts val="0"/>
              </a:spcAft>
              <a:buNone/>
              <a:defRPr sz="1600"/>
            </a:lvl3pPr>
            <a:lvl4pPr indent="0" lvl="3" marL="1371600" rtl="0" algn="l">
              <a:spcBef>
                <a:spcPts val="280"/>
              </a:spcBef>
              <a:spcAft>
                <a:spcPts val="0"/>
              </a:spcAft>
              <a:buNone/>
              <a:defRPr sz="1400"/>
            </a:lvl4pPr>
            <a:lvl5pPr indent="0" lvl="4" marL="1828800" rtl="0" algn="l">
              <a:spcBef>
                <a:spcPts val="280"/>
              </a:spcBef>
              <a:spcAft>
                <a:spcPts val="0"/>
              </a:spcAft>
              <a:buNone/>
              <a:defRPr sz="1400"/>
            </a:lvl5pPr>
            <a:lvl6pPr indent="0" lvl="5" marL="2286000" rtl="0" algn="l">
              <a:spcBef>
                <a:spcPts val="280"/>
              </a:spcBef>
              <a:spcAft>
                <a:spcPts val="0"/>
              </a:spcAft>
              <a:buNone/>
              <a:defRPr sz="1400"/>
            </a:lvl6pPr>
            <a:lvl7pPr indent="0" lvl="6" marL="2743200" rtl="0" algn="l">
              <a:spcBef>
                <a:spcPts val="280"/>
              </a:spcBef>
              <a:spcAft>
                <a:spcPts val="0"/>
              </a:spcAft>
              <a:buNone/>
              <a:defRPr sz="1400"/>
            </a:lvl7pPr>
            <a:lvl8pPr indent="0" lvl="7" marL="3200400" rtl="0" algn="l">
              <a:spcBef>
                <a:spcPts val="280"/>
              </a:spcBef>
              <a:spcAft>
                <a:spcPts val="0"/>
              </a:spcAft>
              <a:buNone/>
              <a:defRPr sz="1400"/>
            </a:lvl8pPr>
            <a:lvl9pPr indent="0" lvl="8" marL="3657600" rtl="0" algn="l">
              <a:spcBef>
                <a:spcPts val="280"/>
              </a:spcBef>
              <a:spcAft>
                <a:spcPts val="0"/>
              </a:spcAft>
              <a:buNone/>
              <a:defRPr sz="1400"/>
            </a:lvl9pPr>
          </a:lstStyle>
          <a:p/>
        </p:txBody>
      </p:sp>
      <p:sp>
        <p:nvSpPr>
          <p:cNvPr id="125" name="Shape 12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26" name="Shape 126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127" name="Shape 127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عنوان ومحتوى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45720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91440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137160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182880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57175" lvl="0" marL="342900" rtl="0" algn="l">
              <a:spcBef>
                <a:spcPts val="360"/>
              </a:spcBef>
              <a:spcAft>
                <a:spcPts val="0"/>
              </a:spcAft>
              <a:defRPr/>
            </a:lvl1pPr>
            <a:lvl2pPr indent="-194309" lvl="1" marL="742950" rtl="0" algn="l">
              <a:spcBef>
                <a:spcPts val="360"/>
              </a:spcBef>
              <a:spcAft>
                <a:spcPts val="0"/>
              </a:spcAft>
              <a:defRPr/>
            </a:lvl2pPr>
            <a:lvl3pPr indent="-154305" lvl="2" marL="1143000" rtl="0" algn="l">
              <a:spcBef>
                <a:spcPts val="360"/>
              </a:spcBef>
              <a:spcAft>
                <a:spcPts val="0"/>
              </a:spcAft>
              <a:defRPr/>
            </a:lvl3pPr>
            <a:lvl4pPr indent="-148589" lvl="3" marL="1600200" rtl="0" algn="l">
              <a:spcBef>
                <a:spcPts val="360"/>
              </a:spcBef>
              <a:spcAft>
                <a:spcPts val="0"/>
              </a:spcAft>
              <a:defRPr/>
            </a:lvl4pPr>
            <a:lvl5pPr indent="-114300" lvl="4" marL="2057400" rtl="0" algn="l">
              <a:spcBef>
                <a:spcPts val="360"/>
              </a:spcBef>
              <a:spcAft>
                <a:spcPts val="0"/>
              </a:spcAft>
              <a:defRPr/>
            </a:lvl5pPr>
            <a:lvl6pPr indent="-114300" lvl="5" marL="2514600" rtl="0" algn="l">
              <a:spcBef>
                <a:spcPts val="360"/>
              </a:spcBef>
              <a:spcAft>
                <a:spcPts val="0"/>
              </a:spcAft>
              <a:defRPr/>
            </a:lvl6pPr>
            <a:lvl7pPr indent="-114300" lvl="6" marL="2971800" rtl="0" algn="l">
              <a:spcBef>
                <a:spcPts val="360"/>
              </a:spcBef>
              <a:spcAft>
                <a:spcPts val="0"/>
              </a:spcAft>
              <a:defRPr/>
            </a:lvl7pPr>
            <a:lvl8pPr indent="-114300" lvl="7" marL="3429000" rtl="0" algn="l">
              <a:spcBef>
                <a:spcPts val="360"/>
              </a:spcBef>
              <a:spcAft>
                <a:spcPts val="0"/>
              </a:spcAft>
              <a:defRPr/>
            </a:lvl8pPr>
            <a:lvl9pPr indent="-114300" lvl="8" marL="3886200" rtl="0" algn="l">
              <a:spcBef>
                <a:spcPts val="36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56" name="Shape 56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Only">
  <p:cSld name="محتوى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idx="1" type="body"/>
          </p:nvPr>
        </p:nvSpPr>
        <p:spPr>
          <a:xfrm>
            <a:off x="457200" y="457200"/>
            <a:ext cx="8229600" cy="54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57175" lvl="0" marL="342900" rtl="0" algn="l">
              <a:spcBef>
                <a:spcPts val="360"/>
              </a:spcBef>
              <a:spcAft>
                <a:spcPts val="0"/>
              </a:spcAft>
              <a:defRPr/>
            </a:lvl1pPr>
            <a:lvl2pPr indent="-194309" lvl="1" marL="742950" rtl="0" algn="l">
              <a:spcBef>
                <a:spcPts val="360"/>
              </a:spcBef>
              <a:spcAft>
                <a:spcPts val="0"/>
              </a:spcAft>
              <a:defRPr/>
            </a:lvl2pPr>
            <a:lvl3pPr indent="-154305" lvl="2" marL="1143000" rtl="0" algn="l">
              <a:spcBef>
                <a:spcPts val="360"/>
              </a:spcBef>
              <a:spcAft>
                <a:spcPts val="0"/>
              </a:spcAft>
              <a:defRPr/>
            </a:lvl3pPr>
            <a:lvl4pPr indent="-148589" lvl="3" marL="1600200" rtl="0" algn="l">
              <a:spcBef>
                <a:spcPts val="360"/>
              </a:spcBef>
              <a:spcAft>
                <a:spcPts val="0"/>
              </a:spcAft>
              <a:defRPr/>
            </a:lvl4pPr>
            <a:lvl5pPr indent="-114300" lvl="4" marL="2057400" rtl="0" algn="l">
              <a:spcBef>
                <a:spcPts val="360"/>
              </a:spcBef>
              <a:spcAft>
                <a:spcPts val="0"/>
              </a:spcAft>
              <a:defRPr/>
            </a:lvl5pPr>
            <a:lvl6pPr indent="-114300" lvl="5" marL="2514600" rtl="0" algn="l">
              <a:spcBef>
                <a:spcPts val="360"/>
              </a:spcBef>
              <a:spcAft>
                <a:spcPts val="0"/>
              </a:spcAft>
              <a:defRPr/>
            </a:lvl6pPr>
            <a:lvl7pPr indent="-114300" lvl="6" marL="2971800" rtl="0" algn="l">
              <a:spcBef>
                <a:spcPts val="360"/>
              </a:spcBef>
              <a:spcAft>
                <a:spcPts val="0"/>
              </a:spcAft>
              <a:defRPr/>
            </a:lvl7pPr>
            <a:lvl8pPr indent="-114300" lvl="7" marL="3429000" rtl="0" algn="l">
              <a:spcBef>
                <a:spcPts val="360"/>
              </a:spcBef>
              <a:spcAft>
                <a:spcPts val="0"/>
              </a:spcAft>
              <a:defRPr/>
            </a:lvl8pPr>
            <a:lvl9pPr indent="-114300" lvl="8" marL="3886200" rtl="0" algn="l">
              <a:spcBef>
                <a:spcPts val="36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61" name="Shape 61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fourObj">
  <p:cSld name="عنوان وأربعة من المحتوى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45720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91440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137160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182880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457200" y="1981200"/>
            <a:ext cx="4038600" cy="18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57175" lvl="0" marL="342900" rtl="0" algn="l">
              <a:spcBef>
                <a:spcPts val="360"/>
              </a:spcBef>
              <a:spcAft>
                <a:spcPts val="0"/>
              </a:spcAft>
              <a:defRPr/>
            </a:lvl1pPr>
            <a:lvl2pPr indent="-194309" lvl="1" marL="742950" rtl="0" algn="l">
              <a:spcBef>
                <a:spcPts val="360"/>
              </a:spcBef>
              <a:spcAft>
                <a:spcPts val="0"/>
              </a:spcAft>
              <a:defRPr/>
            </a:lvl2pPr>
            <a:lvl3pPr indent="-154305" lvl="2" marL="1143000" rtl="0" algn="l">
              <a:spcBef>
                <a:spcPts val="360"/>
              </a:spcBef>
              <a:spcAft>
                <a:spcPts val="0"/>
              </a:spcAft>
              <a:defRPr/>
            </a:lvl3pPr>
            <a:lvl4pPr indent="-148589" lvl="3" marL="1600200" rtl="0" algn="l">
              <a:spcBef>
                <a:spcPts val="360"/>
              </a:spcBef>
              <a:spcAft>
                <a:spcPts val="0"/>
              </a:spcAft>
              <a:defRPr/>
            </a:lvl4pPr>
            <a:lvl5pPr indent="-114300" lvl="4" marL="2057400" rtl="0" algn="l">
              <a:spcBef>
                <a:spcPts val="360"/>
              </a:spcBef>
              <a:spcAft>
                <a:spcPts val="0"/>
              </a:spcAft>
              <a:defRPr/>
            </a:lvl5pPr>
            <a:lvl6pPr indent="-114300" lvl="5" marL="2514600" rtl="0" algn="l">
              <a:spcBef>
                <a:spcPts val="360"/>
              </a:spcBef>
              <a:spcAft>
                <a:spcPts val="0"/>
              </a:spcAft>
              <a:defRPr/>
            </a:lvl6pPr>
            <a:lvl7pPr indent="-114300" lvl="6" marL="2971800" rtl="0" algn="l">
              <a:spcBef>
                <a:spcPts val="360"/>
              </a:spcBef>
              <a:spcAft>
                <a:spcPts val="0"/>
              </a:spcAft>
              <a:defRPr/>
            </a:lvl7pPr>
            <a:lvl8pPr indent="-114300" lvl="7" marL="3429000" rtl="0" algn="l">
              <a:spcBef>
                <a:spcPts val="360"/>
              </a:spcBef>
              <a:spcAft>
                <a:spcPts val="0"/>
              </a:spcAft>
              <a:defRPr/>
            </a:lvl8pPr>
            <a:lvl9pPr indent="-114300" lvl="8" marL="3886200" rtl="0" algn="l">
              <a:spcBef>
                <a:spcPts val="36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2" type="body"/>
          </p:nvPr>
        </p:nvSpPr>
        <p:spPr>
          <a:xfrm>
            <a:off x="4648200" y="1981200"/>
            <a:ext cx="4038600" cy="18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57175" lvl="0" marL="342900" rtl="0" algn="l">
              <a:spcBef>
                <a:spcPts val="360"/>
              </a:spcBef>
              <a:spcAft>
                <a:spcPts val="0"/>
              </a:spcAft>
              <a:defRPr/>
            </a:lvl1pPr>
            <a:lvl2pPr indent="-194309" lvl="1" marL="742950" rtl="0" algn="l">
              <a:spcBef>
                <a:spcPts val="360"/>
              </a:spcBef>
              <a:spcAft>
                <a:spcPts val="0"/>
              </a:spcAft>
              <a:defRPr/>
            </a:lvl2pPr>
            <a:lvl3pPr indent="-154305" lvl="2" marL="1143000" rtl="0" algn="l">
              <a:spcBef>
                <a:spcPts val="360"/>
              </a:spcBef>
              <a:spcAft>
                <a:spcPts val="0"/>
              </a:spcAft>
              <a:defRPr/>
            </a:lvl3pPr>
            <a:lvl4pPr indent="-148589" lvl="3" marL="1600200" rtl="0" algn="l">
              <a:spcBef>
                <a:spcPts val="360"/>
              </a:spcBef>
              <a:spcAft>
                <a:spcPts val="0"/>
              </a:spcAft>
              <a:defRPr/>
            </a:lvl4pPr>
            <a:lvl5pPr indent="-114300" lvl="4" marL="2057400" rtl="0" algn="l">
              <a:spcBef>
                <a:spcPts val="360"/>
              </a:spcBef>
              <a:spcAft>
                <a:spcPts val="0"/>
              </a:spcAft>
              <a:defRPr/>
            </a:lvl5pPr>
            <a:lvl6pPr indent="-114300" lvl="5" marL="2514600" rtl="0" algn="l">
              <a:spcBef>
                <a:spcPts val="360"/>
              </a:spcBef>
              <a:spcAft>
                <a:spcPts val="0"/>
              </a:spcAft>
              <a:defRPr/>
            </a:lvl6pPr>
            <a:lvl7pPr indent="-114300" lvl="6" marL="2971800" rtl="0" algn="l">
              <a:spcBef>
                <a:spcPts val="360"/>
              </a:spcBef>
              <a:spcAft>
                <a:spcPts val="0"/>
              </a:spcAft>
              <a:defRPr/>
            </a:lvl7pPr>
            <a:lvl8pPr indent="-114300" lvl="7" marL="3429000" rtl="0" algn="l">
              <a:spcBef>
                <a:spcPts val="360"/>
              </a:spcBef>
              <a:spcAft>
                <a:spcPts val="0"/>
              </a:spcAft>
              <a:defRPr/>
            </a:lvl8pPr>
            <a:lvl9pPr indent="-114300" lvl="8" marL="3886200" rtl="0" algn="l">
              <a:spcBef>
                <a:spcPts val="36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6" name="Shape 66"/>
          <p:cNvSpPr txBox="1"/>
          <p:nvPr>
            <p:ph idx="3" type="body"/>
          </p:nvPr>
        </p:nvSpPr>
        <p:spPr>
          <a:xfrm>
            <a:off x="457200" y="4000500"/>
            <a:ext cx="4038600" cy="18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57175" lvl="0" marL="342900" rtl="0" algn="l">
              <a:spcBef>
                <a:spcPts val="360"/>
              </a:spcBef>
              <a:spcAft>
                <a:spcPts val="0"/>
              </a:spcAft>
              <a:defRPr/>
            </a:lvl1pPr>
            <a:lvl2pPr indent="-194309" lvl="1" marL="742950" rtl="0" algn="l">
              <a:spcBef>
                <a:spcPts val="360"/>
              </a:spcBef>
              <a:spcAft>
                <a:spcPts val="0"/>
              </a:spcAft>
              <a:defRPr/>
            </a:lvl2pPr>
            <a:lvl3pPr indent="-154305" lvl="2" marL="1143000" rtl="0" algn="l">
              <a:spcBef>
                <a:spcPts val="360"/>
              </a:spcBef>
              <a:spcAft>
                <a:spcPts val="0"/>
              </a:spcAft>
              <a:defRPr/>
            </a:lvl3pPr>
            <a:lvl4pPr indent="-148589" lvl="3" marL="1600200" rtl="0" algn="l">
              <a:spcBef>
                <a:spcPts val="360"/>
              </a:spcBef>
              <a:spcAft>
                <a:spcPts val="0"/>
              </a:spcAft>
              <a:defRPr/>
            </a:lvl4pPr>
            <a:lvl5pPr indent="-114300" lvl="4" marL="2057400" rtl="0" algn="l">
              <a:spcBef>
                <a:spcPts val="360"/>
              </a:spcBef>
              <a:spcAft>
                <a:spcPts val="0"/>
              </a:spcAft>
              <a:defRPr/>
            </a:lvl5pPr>
            <a:lvl6pPr indent="-114300" lvl="5" marL="2514600" rtl="0" algn="l">
              <a:spcBef>
                <a:spcPts val="360"/>
              </a:spcBef>
              <a:spcAft>
                <a:spcPts val="0"/>
              </a:spcAft>
              <a:defRPr/>
            </a:lvl6pPr>
            <a:lvl7pPr indent="-114300" lvl="6" marL="2971800" rtl="0" algn="l">
              <a:spcBef>
                <a:spcPts val="360"/>
              </a:spcBef>
              <a:spcAft>
                <a:spcPts val="0"/>
              </a:spcAft>
              <a:defRPr/>
            </a:lvl7pPr>
            <a:lvl8pPr indent="-114300" lvl="7" marL="3429000" rtl="0" algn="l">
              <a:spcBef>
                <a:spcPts val="360"/>
              </a:spcBef>
              <a:spcAft>
                <a:spcPts val="0"/>
              </a:spcAft>
              <a:defRPr/>
            </a:lvl8pPr>
            <a:lvl9pPr indent="-114300" lvl="8" marL="3886200" rtl="0" algn="l">
              <a:spcBef>
                <a:spcPts val="36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7" name="Shape 67"/>
          <p:cNvSpPr txBox="1"/>
          <p:nvPr>
            <p:ph idx="4" type="body"/>
          </p:nvPr>
        </p:nvSpPr>
        <p:spPr>
          <a:xfrm>
            <a:off x="4648200" y="4000500"/>
            <a:ext cx="4038600" cy="186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57175" lvl="0" marL="342900" rtl="0" algn="l">
              <a:spcBef>
                <a:spcPts val="360"/>
              </a:spcBef>
              <a:spcAft>
                <a:spcPts val="0"/>
              </a:spcAft>
              <a:defRPr/>
            </a:lvl1pPr>
            <a:lvl2pPr indent="-194309" lvl="1" marL="742950" rtl="0" algn="l">
              <a:spcBef>
                <a:spcPts val="360"/>
              </a:spcBef>
              <a:spcAft>
                <a:spcPts val="0"/>
              </a:spcAft>
              <a:defRPr/>
            </a:lvl2pPr>
            <a:lvl3pPr indent="-154305" lvl="2" marL="1143000" rtl="0" algn="l">
              <a:spcBef>
                <a:spcPts val="360"/>
              </a:spcBef>
              <a:spcAft>
                <a:spcPts val="0"/>
              </a:spcAft>
              <a:defRPr/>
            </a:lvl3pPr>
            <a:lvl4pPr indent="-148589" lvl="3" marL="1600200" rtl="0" algn="l">
              <a:spcBef>
                <a:spcPts val="360"/>
              </a:spcBef>
              <a:spcAft>
                <a:spcPts val="0"/>
              </a:spcAft>
              <a:defRPr/>
            </a:lvl4pPr>
            <a:lvl5pPr indent="-114300" lvl="4" marL="2057400" rtl="0" algn="l">
              <a:spcBef>
                <a:spcPts val="360"/>
              </a:spcBef>
              <a:spcAft>
                <a:spcPts val="0"/>
              </a:spcAft>
              <a:defRPr/>
            </a:lvl5pPr>
            <a:lvl6pPr indent="-114300" lvl="5" marL="2514600" rtl="0" algn="l">
              <a:spcBef>
                <a:spcPts val="360"/>
              </a:spcBef>
              <a:spcAft>
                <a:spcPts val="0"/>
              </a:spcAft>
              <a:defRPr/>
            </a:lvl6pPr>
            <a:lvl7pPr indent="-114300" lvl="6" marL="2971800" rtl="0" algn="l">
              <a:spcBef>
                <a:spcPts val="360"/>
              </a:spcBef>
              <a:spcAft>
                <a:spcPts val="0"/>
              </a:spcAft>
              <a:defRPr/>
            </a:lvl7pPr>
            <a:lvl8pPr indent="-114300" lvl="7" marL="3429000" rtl="0" algn="l">
              <a:spcBef>
                <a:spcPts val="360"/>
              </a:spcBef>
              <a:spcAft>
                <a:spcPts val="0"/>
              </a:spcAft>
              <a:defRPr/>
            </a:lvl8pPr>
            <a:lvl9pPr indent="-114300" lvl="8" marL="3886200" rtl="0" algn="l">
              <a:spcBef>
                <a:spcPts val="36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8" name="Shape 6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عنوان ونص عموديان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 rot="5400000">
            <a:off x="4953000" y="2133600"/>
            <a:ext cx="54102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45720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91440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137160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182880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73" name="Shape 73"/>
          <p:cNvSpPr txBox="1"/>
          <p:nvPr>
            <p:ph idx="1" type="body"/>
          </p:nvPr>
        </p:nvSpPr>
        <p:spPr>
          <a:xfrm rot="5400000">
            <a:off x="762000" y="152399"/>
            <a:ext cx="54102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57175" lvl="0" marL="342900" rtl="0" algn="l">
              <a:spcBef>
                <a:spcPts val="360"/>
              </a:spcBef>
              <a:spcAft>
                <a:spcPts val="0"/>
              </a:spcAft>
              <a:defRPr/>
            </a:lvl1pPr>
            <a:lvl2pPr indent="-194309" lvl="1" marL="742950" rtl="0" algn="l">
              <a:spcBef>
                <a:spcPts val="360"/>
              </a:spcBef>
              <a:spcAft>
                <a:spcPts val="0"/>
              </a:spcAft>
              <a:defRPr/>
            </a:lvl2pPr>
            <a:lvl3pPr indent="-154305" lvl="2" marL="1143000" rtl="0" algn="l">
              <a:spcBef>
                <a:spcPts val="360"/>
              </a:spcBef>
              <a:spcAft>
                <a:spcPts val="0"/>
              </a:spcAft>
              <a:defRPr/>
            </a:lvl3pPr>
            <a:lvl4pPr indent="-148589" lvl="3" marL="1600200" rtl="0" algn="l">
              <a:spcBef>
                <a:spcPts val="360"/>
              </a:spcBef>
              <a:spcAft>
                <a:spcPts val="0"/>
              </a:spcAft>
              <a:defRPr/>
            </a:lvl4pPr>
            <a:lvl5pPr indent="-114300" lvl="4" marL="2057400" rtl="0" algn="l">
              <a:spcBef>
                <a:spcPts val="360"/>
              </a:spcBef>
              <a:spcAft>
                <a:spcPts val="0"/>
              </a:spcAft>
              <a:defRPr/>
            </a:lvl5pPr>
            <a:lvl6pPr indent="-114300" lvl="5" marL="2514600" rtl="0" algn="l">
              <a:spcBef>
                <a:spcPts val="360"/>
              </a:spcBef>
              <a:spcAft>
                <a:spcPts val="0"/>
              </a:spcAft>
              <a:defRPr/>
            </a:lvl6pPr>
            <a:lvl7pPr indent="-114300" lvl="6" marL="2971800" rtl="0" algn="l">
              <a:spcBef>
                <a:spcPts val="360"/>
              </a:spcBef>
              <a:spcAft>
                <a:spcPts val="0"/>
              </a:spcAft>
              <a:defRPr/>
            </a:lvl7pPr>
            <a:lvl8pPr indent="-114300" lvl="7" marL="3429000" rtl="0" algn="l">
              <a:spcBef>
                <a:spcPts val="360"/>
              </a:spcBef>
              <a:spcAft>
                <a:spcPts val="0"/>
              </a:spcAft>
              <a:defRPr/>
            </a:lvl8pPr>
            <a:lvl9pPr indent="-114300" lvl="8" marL="3886200" rtl="0" algn="l">
              <a:spcBef>
                <a:spcPts val="36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76" name="Shape 76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عنوان ونص عمودي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45720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91440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137160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182880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 rot="5400000">
            <a:off x="2628900" y="-190500"/>
            <a:ext cx="38862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57175" lvl="0" marL="342900" rtl="0" algn="l">
              <a:spcBef>
                <a:spcPts val="360"/>
              </a:spcBef>
              <a:spcAft>
                <a:spcPts val="0"/>
              </a:spcAft>
              <a:defRPr/>
            </a:lvl1pPr>
            <a:lvl2pPr indent="-194309" lvl="1" marL="742950" rtl="0" algn="l">
              <a:spcBef>
                <a:spcPts val="360"/>
              </a:spcBef>
              <a:spcAft>
                <a:spcPts val="0"/>
              </a:spcAft>
              <a:defRPr/>
            </a:lvl2pPr>
            <a:lvl3pPr indent="-154305" lvl="2" marL="1143000" rtl="0" algn="l">
              <a:spcBef>
                <a:spcPts val="360"/>
              </a:spcBef>
              <a:spcAft>
                <a:spcPts val="0"/>
              </a:spcAft>
              <a:defRPr/>
            </a:lvl3pPr>
            <a:lvl4pPr indent="-148589" lvl="3" marL="1600200" rtl="0" algn="l">
              <a:spcBef>
                <a:spcPts val="360"/>
              </a:spcBef>
              <a:spcAft>
                <a:spcPts val="0"/>
              </a:spcAft>
              <a:defRPr/>
            </a:lvl4pPr>
            <a:lvl5pPr indent="-114300" lvl="4" marL="2057400" rtl="0" algn="l">
              <a:spcBef>
                <a:spcPts val="360"/>
              </a:spcBef>
              <a:spcAft>
                <a:spcPts val="0"/>
              </a:spcAft>
              <a:defRPr/>
            </a:lvl5pPr>
            <a:lvl6pPr indent="-114300" lvl="5" marL="2514600" rtl="0" algn="l">
              <a:spcBef>
                <a:spcPts val="360"/>
              </a:spcBef>
              <a:spcAft>
                <a:spcPts val="0"/>
              </a:spcAft>
              <a:defRPr/>
            </a:lvl6pPr>
            <a:lvl7pPr indent="-114300" lvl="6" marL="2971800" rtl="0" algn="l">
              <a:spcBef>
                <a:spcPts val="360"/>
              </a:spcBef>
              <a:spcAft>
                <a:spcPts val="0"/>
              </a:spcAft>
              <a:defRPr/>
            </a:lvl7pPr>
            <a:lvl8pPr indent="-114300" lvl="7" marL="3429000" rtl="0" algn="l">
              <a:spcBef>
                <a:spcPts val="360"/>
              </a:spcBef>
              <a:spcAft>
                <a:spcPts val="0"/>
              </a:spcAft>
              <a:defRPr/>
            </a:lvl8pPr>
            <a:lvl9pPr indent="-114300" lvl="8" marL="3886200" rtl="0" algn="l">
              <a:spcBef>
                <a:spcPts val="36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82" name="Shape 82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صورة ذو تسمية توضيحية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l">
              <a:spcBef>
                <a:spcPts val="0"/>
              </a:spcBef>
              <a:spcAft>
                <a:spcPts val="0"/>
              </a:spcAft>
              <a:buNone/>
              <a:defRPr b="1" sz="2000"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45720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91440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137160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182880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85" name="Shape 8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1" algn="r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1" algn="r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r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r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 algn="l">
              <a:spcBef>
                <a:spcPts val="280"/>
              </a:spcBef>
              <a:spcAft>
                <a:spcPts val="0"/>
              </a:spcAft>
              <a:buNone/>
              <a:defRPr sz="1400"/>
            </a:lvl1pPr>
            <a:lvl2pPr indent="0" lvl="1" marL="457200" rtl="0" algn="l">
              <a:spcBef>
                <a:spcPts val="240"/>
              </a:spcBef>
              <a:spcAft>
                <a:spcPts val="0"/>
              </a:spcAft>
              <a:buNone/>
              <a:defRPr sz="1200"/>
            </a:lvl2pPr>
            <a:lvl3pPr indent="0" lvl="2" marL="914400" rtl="0" algn="l">
              <a:spcBef>
                <a:spcPts val="200"/>
              </a:spcBef>
              <a:spcAft>
                <a:spcPts val="0"/>
              </a:spcAft>
              <a:buNone/>
              <a:defRPr sz="1000"/>
            </a:lvl3pPr>
            <a:lvl4pPr indent="0" lvl="3" marL="1371600" rtl="0" algn="l">
              <a:spcBef>
                <a:spcPts val="180"/>
              </a:spcBef>
              <a:spcAft>
                <a:spcPts val="0"/>
              </a:spcAft>
              <a:buNone/>
              <a:defRPr sz="900"/>
            </a:lvl4pPr>
            <a:lvl5pPr indent="0" lvl="4" marL="1828800" rtl="0" algn="l">
              <a:spcBef>
                <a:spcPts val="180"/>
              </a:spcBef>
              <a:spcAft>
                <a:spcPts val="0"/>
              </a:spcAft>
              <a:buNone/>
              <a:defRPr sz="900"/>
            </a:lvl5pPr>
            <a:lvl6pPr indent="0" lvl="5" marL="2286000" rtl="0" algn="l">
              <a:spcBef>
                <a:spcPts val="180"/>
              </a:spcBef>
              <a:spcAft>
                <a:spcPts val="0"/>
              </a:spcAft>
              <a:buNone/>
              <a:defRPr sz="900"/>
            </a:lvl6pPr>
            <a:lvl7pPr indent="0" lvl="6" marL="2743200" rtl="0" algn="l">
              <a:spcBef>
                <a:spcPts val="180"/>
              </a:spcBef>
              <a:spcAft>
                <a:spcPts val="0"/>
              </a:spcAft>
              <a:buNone/>
              <a:defRPr sz="900"/>
            </a:lvl7pPr>
            <a:lvl8pPr indent="0" lvl="7" marL="3200400" rtl="0" algn="l">
              <a:spcBef>
                <a:spcPts val="180"/>
              </a:spcBef>
              <a:spcAft>
                <a:spcPts val="0"/>
              </a:spcAft>
              <a:buNone/>
              <a:defRPr sz="900"/>
            </a:lvl8pPr>
            <a:lvl9pPr indent="0" lvl="8" marL="3657600" rtl="0" algn="l">
              <a:spcBef>
                <a:spcPts val="180"/>
              </a:spcBef>
              <a:spcAft>
                <a:spcPts val="0"/>
              </a:spcAft>
              <a:buNone/>
              <a:defRPr sz="900"/>
            </a:lvl9pPr>
          </a:lstStyle>
          <a:p/>
        </p:txBody>
      </p:sp>
      <p:sp>
        <p:nvSpPr>
          <p:cNvPr id="87" name="Shape 8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89" name="Shape 89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محتوى ذو تسمية توضيحية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457200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l">
              <a:spcBef>
                <a:spcPts val="0"/>
              </a:spcBef>
              <a:spcAft>
                <a:spcPts val="0"/>
              </a:spcAft>
              <a:buNone/>
              <a:defRPr b="1" sz="2000"/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457200" rt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914400" rt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1371600" rt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1828800" rt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3575050" y="273050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rtl="0" algn="l">
              <a:spcBef>
                <a:spcPts val="640"/>
              </a:spcBef>
              <a:spcAft>
                <a:spcPts val="0"/>
              </a:spcAft>
              <a:buSzPct val="75000"/>
              <a:defRPr sz="3200"/>
            </a:lvl1pPr>
            <a:lvl2pPr indent="-143509" lvl="1" marL="742950" rtl="0" algn="l">
              <a:spcBef>
                <a:spcPts val="560"/>
              </a:spcBef>
              <a:spcAft>
                <a:spcPts val="0"/>
              </a:spcAft>
              <a:buSzPct val="80000"/>
              <a:defRPr sz="2800"/>
            </a:lvl2pPr>
            <a:lvl3pPr indent="-129539" lvl="2" marL="1143000" rtl="0" algn="l">
              <a:spcBef>
                <a:spcPts val="480"/>
              </a:spcBef>
              <a:spcAft>
                <a:spcPts val="0"/>
              </a:spcAft>
              <a:buSzPct val="65000"/>
              <a:defRPr sz="2400"/>
            </a:lvl3pPr>
            <a:lvl4pPr indent="-139700" lvl="3" marL="1600200" rtl="0" algn="l">
              <a:spcBef>
                <a:spcPts val="400"/>
              </a:spcBef>
              <a:spcAft>
                <a:spcPts val="0"/>
              </a:spcAft>
              <a:buSzPct val="70000"/>
              <a:defRPr sz="2000"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SzPct val="100000"/>
              <a:defRPr sz="2000"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SzPct val="100000"/>
              <a:defRPr sz="2000"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SzPct val="100000"/>
              <a:defRPr sz="2000"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SzPct val="100000"/>
              <a:defRPr sz="2000"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SzPct val="100000"/>
              <a:defRPr sz="2000"/>
            </a:lvl9pPr>
          </a:lstStyle>
          <a:p/>
        </p:txBody>
      </p:sp>
      <p:sp>
        <p:nvSpPr>
          <p:cNvPr id="93" name="Shape 93"/>
          <p:cNvSpPr txBox="1"/>
          <p:nvPr>
            <p:ph idx="2" type="body"/>
          </p:nvPr>
        </p:nvSpPr>
        <p:spPr>
          <a:xfrm>
            <a:off x="457200" y="1435100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 algn="l">
              <a:spcBef>
                <a:spcPts val="280"/>
              </a:spcBef>
              <a:spcAft>
                <a:spcPts val="0"/>
              </a:spcAft>
              <a:buNone/>
              <a:defRPr sz="1400"/>
            </a:lvl1pPr>
            <a:lvl2pPr indent="0" lvl="1" marL="457200" rtl="0" algn="l">
              <a:spcBef>
                <a:spcPts val="240"/>
              </a:spcBef>
              <a:spcAft>
                <a:spcPts val="0"/>
              </a:spcAft>
              <a:buNone/>
              <a:defRPr sz="1200"/>
            </a:lvl2pPr>
            <a:lvl3pPr indent="0" lvl="2" marL="914400" rtl="0" algn="l">
              <a:spcBef>
                <a:spcPts val="200"/>
              </a:spcBef>
              <a:spcAft>
                <a:spcPts val="0"/>
              </a:spcAft>
              <a:buNone/>
              <a:defRPr sz="1000"/>
            </a:lvl3pPr>
            <a:lvl4pPr indent="0" lvl="3" marL="1371600" rtl="0" algn="l">
              <a:spcBef>
                <a:spcPts val="180"/>
              </a:spcBef>
              <a:spcAft>
                <a:spcPts val="0"/>
              </a:spcAft>
              <a:buNone/>
              <a:defRPr sz="900"/>
            </a:lvl4pPr>
            <a:lvl5pPr indent="0" lvl="4" marL="1828800" rtl="0" algn="l">
              <a:spcBef>
                <a:spcPts val="180"/>
              </a:spcBef>
              <a:spcAft>
                <a:spcPts val="0"/>
              </a:spcAft>
              <a:buNone/>
              <a:defRPr sz="900"/>
            </a:lvl5pPr>
            <a:lvl6pPr indent="0" lvl="5" marL="2286000" rtl="0" algn="l">
              <a:spcBef>
                <a:spcPts val="180"/>
              </a:spcBef>
              <a:spcAft>
                <a:spcPts val="0"/>
              </a:spcAft>
              <a:buNone/>
              <a:defRPr sz="900"/>
            </a:lvl6pPr>
            <a:lvl7pPr indent="0" lvl="6" marL="2743200" rtl="0" algn="l">
              <a:spcBef>
                <a:spcPts val="180"/>
              </a:spcBef>
              <a:spcAft>
                <a:spcPts val="0"/>
              </a:spcAft>
              <a:buNone/>
              <a:defRPr sz="900"/>
            </a:lvl7pPr>
            <a:lvl8pPr indent="0" lvl="7" marL="3200400" rtl="0" algn="l">
              <a:spcBef>
                <a:spcPts val="180"/>
              </a:spcBef>
              <a:spcAft>
                <a:spcPts val="0"/>
              </a:spcAft>
              <a:buNone/>
              <a:defRPr sz="900"/>
            </a:lvl8pPr>
            <a:lvl9pPr indent="0" lvl="8" marL="3657600" rtl="0" algn="l">
              <a:spcBef>
                <a:spcPts val="180"/>
              </a:spcBef>
              <a:spcAft>
                <a:spcPts val="0"/>
              </a:spcAft>
              <a:buNone/>
              <a:defRPr sz="900"/>
            </a:lvl9pPr>
          </a:lstStyle>
          <a:p/>
        </p:txBody>
      </p:sp>
      <p:sp>
        <p:nvSpPr>
          <p:cNvPr id="94" name="Shape 9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95" name="Shape 95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96" name="Shape 96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فارغ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99" name="Shape 99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sp>
        <p:nvSpPr>
          <p:cNvPr id="100" name="Shape 100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914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13716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1828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2286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32004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45720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64008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0" y="0"/>
            <a:ext cx="9144086" cy="6858000"/>
            <a:chOff x="0" y="0"/>
            <a:chExt cx="9144086" cy="6858000"/>
          </a:xfrm>
        </p:grpSpPr>
        <p:sp>
          <p:nvSpPr>
            <p:cNvPr id="11" name="Shape 11"/>
            <p:cNvSpPr txBox="1"/>
            <p:nvPr/>
          </p:nvSpPr>
          <p:spPr>
            <a:xfrm>
              <a:off x="0" y="0"/>
              <a:ext cx="3505200" cy="6858000"/>
            </a:xfrm>
            <a:prstGeom prst="rect">
              <a:avLst/>
            </a:prstGeom>
            <a:gradFill>
              <a:gsLst>
                <a:gs pos="0">
                  <a:schemeClr val="folHlink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1716086" y="1690687"/>
              <a:ext cx="7428000" cy="2533799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" name="Shape 13"/>
            <p:cNvGrpSpPr/>
            <p:nvPr/>
          </p:nvGrpSpPr>
          <p:grpSpPr>
            <a:xfrm>
              <a:off x="0" y="1066800"/>
              <a:ext cx="2867137" cy="3157587"/>
              <a:chOff x="0" y="1066800"/>
              <a:chExt cx="2867137" cy="3157587"/>
            </a:xfrm>
          </p:grpSpPr>
          <p:sp>
            <p:nvSpPr>
              <p:cNvPr id="14" name="Shape 14"/>
              <p:cNvSpPr txBox="1"/>
              <p:nvPr/>
            </p:nvSpPr>
            <p:spPr>
              <a:xfrm>
                <a:off x="573086" y="3582987"/>
                <a:ext cx="576299" cy="6414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1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" name="Shape 15"/>
              <p:cNvSpPr txBox="1"/>
              <p:nvPr/>
            </p:nvSpPr>
            <p:spPr>
              <a:xfrm>
                <a:off x="1716087" y="1690687"/>
                <a:ext cx="574800" cy="6429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1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" name="Shape 16"/>
              <p:cNvSpPr txBox="1"/>
              <p:nvPr/>
            </p:nvSpPr>
            <p:spPr>
              <a:xfrm>
                <a:off x="2281237" y="1066800"/>
                <a:ext cx="585900" cy="6351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1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" name="Shape 17"/>
              <p:cNvSpPr txBox="1"/>
              <p:nvPr/>
            </p:nvSpPr>
            <p:spPr>
              <a:xfrm>
                <a:off x="1141412" y="3582987"/>
                <a:ext cx="584100" cy="6414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1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Shape 18"/>
              <p:cNvSpPr txBox="1"/>
              <p:nvPr/>
            </p:nvSpPr>
            <p:spPr>
              <a:xfrm>
                <a:off x="2281237" y="1690687"/>
                <a:ext cx="585900" cy="6429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1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" name="Shape 19"/>
              <p:cNvSpPr txBox="1"/>
              <p:nvPr/>
            </p:nvSpPr>
            <p:spPr>
              <a:xfrm>
                <a:off x="1141412" y="2324100"/>
                <a:ext cx="584100" cy="6333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1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" name="Shape 20"/>
              <p:cNvSpPr txBox="1"/>
              <p:nvPr/>
            </p:nvSpPr>
            <p:spPr>
              <a:xfrm>
                <a:off x="0" y="2324100"/>
                <a:ext cx="582600" cy="6333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1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Shape 21"/>
              <p:cNvSpPr txBox="1"/>
              <p:nvPr/>
            </p:nvSpPr>
            <p:spPr>
              <a:xfrm>
                <a:off x="1716087" y="2324100"/>
                <a:ext cx="574800" cy="6333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1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Shape 22"/>
              <p:cNvSpPr txBox="1"/>
              <p:nvPr/>
            </p:nvSpPr>
            <p:spPr>
              <a:xfrm>
                <a:off x="573086" y="2947987"/>
                <a:ext cx="576299" cy="644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1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" name="Shape 23"/>
              <p:cNvSpPr txBox="1"/>
              <p:nvPr/>
            </p:nvSpPr>
            <p:spPr>
              <a:xfrm>
                <a:off x="1141412" y="2947987"/>
                <a:ext cx="584100" cy="644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1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4" name="Shape 24"/>
          <p:cNvSpPr txBox="1"/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1" algn="r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43509" lvl="1" marL="742950" marR="0" rtl="1" algn="r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Noto Sans Symbols"/>
              <a:buChar char="◻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9539" lvl="2" marL="1143000" marR="0" rtl="1" algn="r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650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39700" lvl="3" marL="1600200" marR="0" rtl="1" algn="r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Noto Sans Symbols"/>
              <a:buChar char="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01600" lvl="5" marL="25146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01600" lvl="6" marL="29718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01600" lvl="7" marL="34290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01600" lvl="8" marL="38862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 Black"/>
              <a:buNone/>
            </a:pPr>
            <a:fld id="{00000000-1234-1234-1234-123412341234}" type="slidenum">
              <a:rPr b="0" i="0" lang="ar-JO" sz="12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‹#›</a:t>
            </a:fld>
          </a:p>
        </p:txBody>
      </p:sp>
      <p:grpSp>
        <p:nvGrpSpPr>
          <p:cNvPr id="38" name="Shape 38"/>
          <p:cNvGrpSpPr/>
          <p:nvPr/>
        </p:nvGrpSpPr>
        <p:grpSpPr>
          <a:xfrm>
            <a:off x="0" y="0"/>
            <a:ext cx="9143950" cy="546075"/>
            <a:chOff x="0" y="0"/>
            <a:chExt cx="9143950" cy="546075"/>
          </a:xfrm>
        </p:grpSpPr>
        <p:sp>
          <p:nvSpPr>
            <p:cNvPr id="39" name="Shape 39"/>
            <p:cNvSpPr txBox="1"/>
            <p:nvPr/>
          </p:nvSpPr>
          <p:spPr>
            <a:xfrm>
              <a:off x="0" y="0"/>
              <a:ext cx="285900" cy="533400"/>
            </a:xfrm>
            <a:prstGeom prst="rect">
              <a:avLst/>
            </a:prstGeom>
            <a:gradFill>
              <a:gsLst>
                <a:gs pos="0">
                  <a:schemeClr val="folHlink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12750" y="134937"/>
              <a:ext cx="8731200" cy="274500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09575" y="134937"/>
              <a:ext cx="138000" cy="14130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547687" y="0"/>
              <a:ext cx="139800" cy="13800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547687" y="134937"/>
              <a:ext cx="139800" cy="141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274637" y="274637"/>
              <a:ext cx="136500" cy="13800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131762" y="136525"/>
              <a:ext cx="141300" cy="138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409575" y="271462"/>
              <a:ext cx="138000" cy="13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274637" y="409575"/>
              <a:ext cx="136500" cy="1365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1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" name="Shape 48"/>
          <p:cNvSpPr txBox="1"/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1" algn="l"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1" algn="r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ct val="7500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43509" lvl="1" marL="742950" marR="0" rtl="1" algn="r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80000"/>
              <a:buFont typeface="Noto Sans Symbols"/>
              <a:buChar char="◻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9539" lvl="2" marL="1143000" marR="0" rtl="1" algn="r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ct val="650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39700" lvl="3" marL="1600200" marR="0" rtl="1" algn="r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Noto Sans Symbols"/>
              <a:buChar char="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1600" lvl="4" marL="20574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01600" lvl="5" marL="25146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01600" lvl="6" marL="29718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01600" lvl="7" marL="34290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01600" lvl="8" marL="3886200" marR="0" rtl="1" algn="r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245225"/>
            <a:ext cx="21336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2004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45720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640080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بسملة (5)" id="132" name="Shape 1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81400" y="392112"/>
            <a:ext cx="1981200" cy="674699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Shape 133"/>
          <p:cNvSpPr txBox="1"/>
          <p:nvPr/>
        </p:nvSpPr>
        <p:spPr>
          <a:xfrm>
            <a:off x="6743700" y="152400"/>
            <a:ext cx="1866900" cy="1295400"/>
          </a:xfrm>
          <a:prstGeom prst="rect">
            <a:avLst/>
          </a:prstGeom>
          <a:solidFill>
            <a:schemeClr val="folHlink"/>
          </a:solidFill>
          <a:ln cap="flat" cmpd="sng" w="9525">
            <a:solidFill>
              <a:schemeClr val="lt2"/>
            </a:solidFill>
            <a:prstDash val="solid"/>
            <a:miter/>
            <a:headEnd len="med" w="med" type="none"/>
            <a:tailEnd len="med" w="med" type="none"/>
          </a:ln>
          <a:effectLst>
            <a:outerShdw blurRad="63500" dir="2700000" dist="17959">
              <a:srgbClr val="00004B"/>
            </a:outerShdw>
          </a:effectLst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ar-JO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مدارس الحصاد التربوي</a:t>
            </a: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ar-JO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المدرسة العليا 2 - بينين</a:t>
            </a: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ar-JO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الصف التاسع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990600" y="3048000"/>
            <a:ext cx="48768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i="0" lang="ar-JO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إعــداد : حمزة  </a:t>
            </a:r>
            <a:r>
              <a:rPr b="1" lang="ar-JO" sz="2000">
                <a:solidFill>
                  <a:schemeClr val="lt1"/>
                </a:solidFill>
              </a:rPr>
              <a:t>حامد</a:t>
            </a:r>
          </a:p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i="0" lang="ar-JO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              مبحث الجغرافيا</a:t>
            </a:r>
          </a:p>
        </p:txBody>
      </p:sp>
      <p:sp>
        <p:nvSpPr>
          <p:cNvPr id="135" name="Shape 135"/>
          <p:cNvSpPr txBox="1"/>
          <p:nvPr/>
        </p:nvSpPr>
        <p:spPr>
          <a:xfrm>
            <a:off x="5080000" y="4394200"/>
            <a:ext cx="3581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Shape 136"/>
          <p:cNvSpPr txBox="1"/>
          <p:nvPr/>
        </p:nvSpPr>
        <p:spPr>
          <a:xfrm>
            <a:off x="1371600" y="5791200"/>
            <a:ext cx="3276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ar-JO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الفصل الدراسي الاول  </a:t>
            </a:r>
            <a:r>
              <a:rPr lang="ar-JO" sz="1800">
                <a:solidFill>
                  <a:schemeClr val="dk1"/>
                </a:solidFill>
              </a:rPr>
              <a:t>2020</a:t>
            </a: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ar-JO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تشرين الثاني </a:t>
            </a:r>
          </a:p>
        </p:txBody>
      </p:sp>
      <p:sp>
        <p:nvSpPr>
          <p:cNvPr id="137" name="Shape 137"/>
          <p:cNvSpPr txBox="1"/>
          <p:nvPr/>
        </p:nvSpPr>
        <p:spPr>
          <a:xfrm>
            <a:off x="4191000" y="2041525"/>
            <a:ext cx="48768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i="0" lang="ar-JO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الوضع المائي في العالم </a:t>
            </a:r>
          </a:p>
          <a:p>
            <a:pPr indent="0" lvl="0" marL="0" marR="0" rt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i="0" lang="ar-JO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و الوطن العربي</a:t>
            </a:r>
          </a:p>
        </p:txBody>
      </p:sp>
      <p:pic>
        <p:nvPicPr>
          <p:cNvPr id="138" name="Shape 13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4800" y="381000"/>
            <a:ext cx="1295400" cy="121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1" i="0" lang="ar-JO" sz="360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توزيع المياه العذبة في العالم </a:t>
            </a:r>
          </a:p>
        </p:txBody>
      </p:sp>
      <p:pic>
        <p:nvPicPr>
          <p:cNvPr id="144" name="Shape 14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600200"/>
            <a:ext cx="7772400" cy="419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533400" y="2286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818FF"/>
              </a:buClr>
              <a:buSzPct val="25000"/>
              <a:buFont typeface="Arial"/>
              <a:buNone/>
            </a:pPr>
            <a:r>
              <a:rPr b="1" i="0" lang="ar-JO" sz="3600" u="none">
                <a:solidFill>
                  <a:srgbClr val="1818FF"/>
                </a:solidFill>
                <a:latin typeface="Arial"/>
                <a:ea typeface="Arial"/>
                <a:cs typeface="Arial"/>
                <a:sym typeface="Arial"/>
              </a:rPr>
              <a:t>أسباب زيادة الطلب على المياه العذبة في العالم </a:t>
            </a:r>
          </a:p>
        </p:txBody>
      </p:sp>
      <p:sp>
        <p:nvSpPr>
          <p:cNvPr id="150" name="Shape 150"/>
          <p:cNvSpPr/>
          <p:nvPr/>
        </p:nvSpPr>
        <p:spPr>
          <a:xfrm>
            <a:off x="5010150" y="1347787"/>
            <a:ext cx="3695700" cy="749400"/>
          </a:xfrm>
          <a:prstGeom prst="rect">
            <a:avLst/>
          </a:prstGeom>
          <a:noFill/>
          <a:ln cap="flat" cmpd="sng" w="38100">
            <a:solidFill>
              <a:srgbClr val="0070C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25000"/>
              <a:buFont typeface="Tahoma"/>
              <a:buNone/>
            </a:pPr>
            <a:r>
              <a:rPr b="1" i="0" lang="ar-JO" sz="2400" u="none" cap="none" strike="noStrike">
                <a:solidFill>
                  <a:srgbClr val="00B0F0"/>
                </a:solidFill>
                <a:effectLst>
                  <a:glow rad="101600">
                    <a:srgbClr val="000000">
                      <a:alpha val="40000"/>
                    </a:srgbClr>
                  </a:glow>
                </a:effectLst>
                <a:latin typeface="Tahoma"/>
                <a:ea typeface="Tahoma"/>
                <a:cs typeface="Tahoma"/>
                <a:sym typeface="Tahoma"/>
              </a:rPr>
              <a:t>الظروف الطبيعية </a:t>
            </a:r>
          </a:p>
        </p:txBody>
      </p:sp>
      <p:sp>
        <p:nvSpPr>
          <p:cNvPr id="151" name="Shape 151"/>
          <p:cNvSpPr/>
          <p:nvPr/>
        </p:nvSpPr>
        <p:spPr>
          <a:xfrm>
            <a:off x="1352550" y="1352550"/>
            <a:ext cx="3695700" cy="744600"/>
          </a:xfrm>
          <a:prstGeom prst="rect">
            <a:avLst/>
          </a:prstGeom>
          <a:noFill/>
          <a:ln cap="flat" cmpd="sng" w="38100">
            <a:solidFill>
              <a:srgbClr val="0070C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25000"/>
              <a:buFont typeface="Tahoma"/>
              <a:buNone/>
            </a:pPr>
            <a:r>
              <a:rPr b="1" i="0" lang="ar-JO" sz="2400" u="none" cap="none" strike="noStrike">
                <a:solidFill>
                  <a:srgbClr val="00B0F0"/>
                </a:solidFill>
                <a:effectLst>
                  <a:glow rad="101600">
                    <a:srgbClr val="000000">
                      <a:alpha val="40000"/>
                    </a:srgbClr>
                  </a:glow>
                </a:effectLst>
                <a:latin typeface="Tahoma"/>
                <a:ea typeface="Tahoma"/>
                <a:cs typeface="Tahoma"/>
                <a:sym typeface="Tahoma"/>
              </a:rPr>
              <a:t>الظروف البشرية </a:t>
            </a:r>
          </a:p>
        </p:txBody>
      </p:sp>
      <p:sp>
        <p:nvSpPr>
          <p:cNvPr id="152" name="Shape 152"/>
          <p:cNvSpPr/>
          <p:nvPr/>
        </p:nvSpPr>
        <p:spPr>
          <a:xfrm>
            <a:off x="5602286" y="2030412"/>
            <a:ext cx="2524199" cy="8952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ar-JO" sz="2800" u="none" cap="none" strike="noStrike">
                <a:solidFill>
                  <a:schemeClr val="dk1"/>
                </a:solidFill>
                <a:effectLst>
                  <a:glow rad="139700">
                    <a:srgbClr val="000000">
                      <a:alpha val="40000"/>
                    </a:srgbClr>
                  </a:glow>
                </a:effectLst>
                <a:latin typeface="Arial"/>
                <a:ea typeface="Arial"/>
                <a:cs typeface="Arial"/>
                <a:sym typeface="Arial"/>
              </a:rPr>
              <a:t>نقص الامطار</a:t>
            </a:r>
          </a:p>
        </p:txBody>
      </p:sp>
      <p:sp>
        <p:nvSpPr>
          <p:cNvPr id="153" name="Shape 153"/>
          <p:cNvSpPr/>
          <p:nvPr/>
        </p:nvSpPr>
        <p:spPr>
          <a:xfrm>
            <a:off x="5407025" y="2687636"/>
            <a:ext cx="2766900" cy="1751099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ar-JO" sz="2800" u="none" cap="none" strike="noStrike">
                <a:solidFill>
                  <a:schemeClr val="dk1"/>
                </a:solidFill>
                <a:effectLst>
                  <a:glow rad="139700">
                    <a:srgbClr val="000000">
                      <a:alpha val="40000"/>
                    </a:srgbClr>
                  </a:glow>
                </a:effectLst>
                <a:latin typeface="Arial"/>
                <a:ea typeface="Arial"/>
                <a:cs typeface="Arial"/>
                <a:sym typeface="Arial"/>
              </a:rPr>
              <a:t>عدم توزعها بشكل منتظم على سطح الارض</a:t>
            </a:r>
          </a:p>
        </p:txBody>
      </p:sp>
      <p:sp>
        <p:nvSpPr>
          <p:cNvPr id="154" name="Shape 154"/>
          <p:cNvSpPr/>
          <p:nvPr/>
        </p:nvSpPr>
        <p:spPr>
          <a:xfrm>
            <a:off x="1736725" y="2024062"/>
            <a:ext cx="2695500" cy="8952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ar-JO" sz="2800" u="none" cap="none" strike="noStrike">
                <a:solidFill>
                  <a:schemeClr val="dk1"/>
                </a:solidFill>
                <a:effectLst>
                  <a:glow rad="139700">
                    <a:srgbClr val="000000">
                      <a:alpha val="40000"/>
                    </a:srgbClr>
                  </a:glow>
                </a:effectLst>
                <a:latin typeface="Arial"/>
                <a:ea typeface="Arial"/>
                <a:cs typeface="Arial"/>
                <a:sym typeface="Arial"/>
              </a:rPr>
              <a:t>تزايد اعداد السكان</a:t>
            </a:r>
          </a:p>
        </p:txBody>
      </p:sp>
      <p:sp>
        <p:nvSpPr>
          <p:cNvPr id="155" name="Shape 155"/>
          <p:cNvSpPr/>
          <p:nvPr/>
        </p:nvSpPr>
        <p:spPr>
          <a:xfrm>
            <a:off x="1792287" y="2657475"/>
            <a:ext cx="2554199" cy="13287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ar-JO" sz="2800" u="none" cap="none" strike="noStrike">
                <a:solidFill>
                  <a:schemeClr val="dk1"/>
                </a:solidFill>
                <a:effectLst>
                  <a:glow rad="139700">
                    <a:srgbClr val="000000">
                      <a:alpha val="40000"/>
                    </a:srgbClr>
                  </a:glow>
                </a:effectLst>
                <a:latin typeface="Arial"/>
                <a:ea typeface="Arial"/>
                <a:cs typeface="Arial"/>
                <a:sym typeface="Arial"/>
              </a:rPr>
              <a:t>تزايد الانشطة البشرية</a:t>
            </a:r>
          </a:p>
        </p:txBody>
      </p:sp>
      <p:sp>
        <p:nvSpPr>
          <p:cNvPr id="156" name="Shape 156"/>
          <p:cNvSpPr/>
          <p:nvPr/>
        </p:nvSpPr>
        <p:spPr>
          <a:xfrm>
            <a:off x="1785937" y="3754437"/>
            <a:ext cx="2560499" cy="17511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ar-JO" sz="2800" u="none" cap="none" strike="noStrike">
                <a:solidFill>
                  <a:schemeClr val="dk1"/>
                </a:solidFill>
                <a:effectLst>
                  <a:glow rad="139700">
                    <a:srgbClr val="000000">
                      <a:alpha val="40000"/>
                    </a:srgbClr>
                  </a:glow>
                </a:effectLst>
                <a:latin typeface="Arial"/>
                <a:ea typeface="Arial"/>
                <a:cs typeface="Arial"/>
                <a:sym typeface="Arial"/>
              </a:rPr>
              <a:t>ضعف الادارة الحكيمة للموارد المائية </a:t>
            </a: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685800" y="457200"/>
            <a:ext cx="8153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1" i="0" lang="ar-JO" sz="360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توزيع استعمالات المياه في العالم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228600" y="990600"/>
            <a:ext cx="86106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يتوزع الطلب على المياه في العالم على اربعه مصادر رئيسة هي : 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1- الزراعة بنسبة 65%. 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2- الصناعة.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3- الطاقة. 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4- الاستهلاك المنزلي .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685800" y="4419600"/>
            <a:ext cx="8153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25000"/>
              <a:buFont typeface="Arial"/>
              <a:buNone/>
            </a:pPr>
            <a:r>
              <a:rPr b="1" i="0" lang="ar-JO" sz="280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ما اهم التحديات التي تواجه البشرية في مجال المياه ؟؟!!</a:t>
            </a:r>
          </a:p>
        </p:txBody>
      </p:sp>
    </p:spTree>
  </p:cSld>
  <p:clrMapOvr>
    <a:masterClrMapping/>
  </p:clrMapOvr>
  <p:transition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/>
        </p:nvSpPr>
        <p:spPr>
          <a:xfrm>
            <a:off x="1981200" y="685800"/>
            <a:ext cx="5334000" cy="762000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ct val="25000"/>
              <a:buFont typeface="Arial"/>
              <a:buNone/>
            </a:pPr>
            <a:r>
              <a:rPr b="1" i="0" lang="ar-JO" sz="3600" u="none">
                <a:solidFill>
                  <a:srgbClr val="0000CC"/>
                </a:solidFill>
                <a:latin typeface="Arial"/>
                <a:ea typeface="Arial"/>
                <a:cs typeface="Arial"/>
                <a:sym typeface="Arial"/>
              </a:rPr>
              <a:t>الوضع المائي في الوطن العربي</a:t>
            </a:r>
          </a:p>
        </p:txBody>
      </p:sp>
      <p:sp>
        <p:nvSpPr>
          <p:cNvPr id="169" name="Shape 169"/>
          <p:cNvSpPr txBox="1"/>
          <p:nvPr/>
        </p:nvSpPr>
        <p:spPr>
          <a:xfrm>
            <a:off x="228600" y="1433512"/>
            <a:ext cx="86106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أسباب ندرة المياه في الوطن العربي 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1- عدم انتظام سقوط الامطار 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2- ارتفاع معدلات التبخر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3- الجفاف المتكرر. 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4- التزايد المضطرد في اعداد السكان  .</a:t>
            </a:r>
          </a:p>
        </p:txBody>
      </p:sp>
    </p:spTree>
  </p:cSld>
  <p:clrMapOvr>
    <a:masterClrMapping/>
  </p:clrMapOvr>
  <p:transition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type="title"/>
          </p:nvPr>
        </p:nvSpPr>
        <p:spPr>
          <a:xfrm>
            <a:off x="838200" y="533400"/>
            <a:ext cx="76455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ct val="25000"/>
              <a:buFont typeface="Arial"/>
              <a:buNone/>
            </a:pPr>
            <a:r>
              <a:rPr b="0" i="0" lang="ar-JO" sz="400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حقائق عن الوضع المائي في الوطن العربي !!!</a:t>
            </a:r>
          </a:p>
        </p:txBody>
      </p:sp>
      <p:pic>
        <p:nvPicPr>
          <p:cNvPr id="176" name="Shape 1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0712" y="1668461"/>
            <a:ext cx="7863000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/>
        </p:nvSpPr>
        <p:spPr>
          <a:xfrm>
            <a:off x="228600" y="990600"/>
            <a:ext cx="86106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تواجه الدول العربية مجموعه من التحديات المتعلقة بإدارة المياه تتمثل في : 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1- ندرة المياه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2- طبيعة الموارد المائية المشتركة مع الدول الجوار.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3- التغير المناخي. </a:t>
            </a:r>
          </a:p>
          <a:p>
            <a:pPr indent="0" lvl="0" marL="0" marR="0" rtl="1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ct val="25000"/>
              <a:buFont typeface="Arial"/>
              <a:buNone/>
            </a:pPr>
            <a:r>
              <a:rPr b="1" i="0" lang="ar-JO" sz="2400" u="none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4- الامن الغذائي .</a:t>
            </a:r>
          </a:p>
          <a:p>
            <a:pPr indent="0" lvl="0" marL="0" marR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rgbClr val="0066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type="title"/>
          </p:nvPr>
        </p:nvSpPr>
        <p:spPr>
          <a:xfrm>
            <a:off x="457200" y="21336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rt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1" i="0" lang="ar-JO" sz="4400" u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النهاية</a:t>
            </a:r>
          </a:p>
        </p:txBody>
      </p:sp>
    </p:spTree>
  </p:cSld>
  <p:clrMapOvr>
    <a:masterClrMapping/>
  </p:clrMapOvr>
  <p:transition>
    <p:cut/>
  </p:transition>
</p:sld>
</file>

<file path=ppt/theme/theme1.xml><?xml version="1.0" encoding="utf-8"?>
<a:theme xmlns:a="http://schemas.openxmlformats.org/drawingml/2006/main" xmlns:r="http://schemas.openxmlformats.org/officeDocument/2006/relationships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