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photoAlbum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A760E-2628-4324-A691-91B298597AA3}" type="datetimeFigureOut">
              <a:rPr lang="ar-JO" smtClean="0"/>
              <a:t>20/10/1437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E3BD9-FFC6-4AE6-BD40-4D6FBCC8DF5D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7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7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8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9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عرض على الشاشة (3:4)‏</PresentationFormat>
  <Paragraphs>0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ssh</dc:creator>
  <cp:lastModifiedBy>ssh</cp:lastModifiedBy>
  <cp:revision>1</cp:revision>
  <dcterms:created xsi:type="dcterms:W3CDTF">2016-07-25T09:00:08Z</dcterms:created>
  <dcterms:modified xsi:type="dcterms:W3CDTF">2016-07-25T09:00:19Z</dcterms:modified>
</cp:coreProperties>
</file>